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45"/>
  </p:notesMasterIdLst>
  <p:handoutMasterIdLst>
    <p:handoutMasterId r:id="rId46"/>
  </p:handoutMasterIdLst>
  <p:sldIdLst>
    <p:sldId id="256" r:id="rId3"/>
    <p:sldId id="1751" r:id="rId4"/>
    <p:sldId id="258" r:id="rId5"/>
    <p:sldId id="260" r:id="rId6"/>
    <p:sldId id="262" r:id="rId7"/>
    <p:sldId id="1754" r:id="rId8"/>
    <p:sldId id="270" r:id="rId9"/>
    <p:sldId id="264" r:id="rId10"/>
    <p:sldId id="1755" r:id="rId11"/>
    <p:sldId id="268" r:id="rId12"/>
    <p:sldId id="1756" r:id="rId13"/>
    <p:sldId id="1758" r:id="rId14"/>
    <p:sldId id="274" r:id="rId15"/>
    <p:sldId id="276" r:id="rId16"/>
    <p:sldId id="272" r:id="rId17"/>
    <p:sldId id="278" r:id="rId18"/>
    <p:sldId id="301" r:id="rId19"/>
    <p:sldId id="285" r:id="rId20"/>
    <p:sldId id="283" r:id="rId21"/>
    <p:sldId id="281" r:id="rId22"/>
    <p:sldId id="300" r:id="rId23"/>
    <p:sldId id="294" r:id="rId24"/>
    <p:sldId id="296" r:id="rId25"/>
    <p:sldId id="298" r:id="rId26"/>
    <p:sldId id="284" r:id="rId27"/>
    <p:sldId id="289" r:id="rId28"/>
    <p:sldId id="286" r:id="rId29"/>
    <p:sldId id="287" r:id="rId30"/>
    <p:sldId id="288" r:id="rId31"/>
    <p:sldId id="302" r:id="rId32"/>
    <p:sldId id="1743" r:id="rId33"/>
    <p:sldId id="1744" r:id="rId34"/>
    <p:sldId id="1745" r:id="rId35"/>
    <p:sldId id="1747" r:id="rId36"/>
    <p:sldId id="1748" r:id="rId37"/>
    <p:sldId id="1749" r:id="rId38"/>
    <p:sldId id="1750" r:id="rId39"/>
    <p:sldId id="314" r:id="rId40"/>
    <p:sldId id="315" r:id="rId41"/>
    <p:sldId id="316" r:id="rId42"/>
    <p:sldId id="317" r:id="rId43"/>
    <p:sldId id="321" r:id="rId44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教育行业-教学培训模板" id="{783F4197-C0B0-4457-88D3-A14263D955FC}">
          <p14:sldIdLst>
            <p14:sldId id="256"/>
            <p14:sldId id="1751"/>
            <p14:sldId id="258"/>
            <p14:sldId id="260"/>
            <p14:sldId id="262"/>
            <p14:sldId id="1754"/>
            <p14:sldId id="270"/>
            <p14:sldId id="264"/>
            <p14:sldId id="1755"/>
            <p14:sldId id="268"/>
            <p14:sldId id="1756"/>
            <p14:sldId id="1758"/>
            <p14:sldId id="274"/>
            <p14:sldId id="276"/>
            <p14:sldId id="272"/>
            <p14:sldId id="278"/>
            <p14:sldId id="301"/>
            <p14:sldId id="285"/>
            <p14:sldId id="283"/>
            <p14:sldId id="281"/>
            <p14:sldId id="300"/>
            <p14:sldId id="294"/>
            <p14:sldId id="296"/>
            <p14:sldId id="298"/>
            <p14:sldId id="284"/>
            <p14:sldId id="289"/>
            <p14:sldId id="286"/>
            <p14:sldId id="287"/>
            <p14:sldId id="288"/>
            <p14:sldId id="302"/>
          </p14:sldIdLst>
        </p14:section>
        <p14:section name="素材" id="{48F3D1D9-8E1E-4329-B4CF-BAB80FA2EE5E}">
          <p14:sldIdLst>
            <p14:sldId id="1743"/>
            <p14:sldId id="1744"/>
            <p14:sldId id="1745"/>
            <p14:sldId id="1747"/>
            <p14:sldId id="1748"/>
            <p14:sldId id="1749"/>
            <p14:sldId id="1750"/>
          </p14:sldIdLst>
        </p14:section>
        <p14:section name="标注和使用技巧页" id="{78B109AF-0FB6-477D-8EED-C6AECA1A01E2}">
          <p14:sldIdLst>
            <p14:sldId id="314"/>
            <p14:sldId id="315"/>
            <p14:sldId id="316"/>
            <p14:sldId id="317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04" userDrawn="1">
          <p15:clr>
            <a:srgbClr val="A4A3A4"/>
          </p15:clr>
        </p15:guide>
        <p15:guide id="4" pos="7368" userDrawn="1">
          <p15:clr>
            <a:srgbClr val="A4A3A4"/>
          </p15:clr>
        </p15:guide>
        <p15:guide id="5" orient="horz" pos="560" userDrawn="1">
          <p15:clr>
            <a:srgbClr val="A4A3A4"/>
          </p15:clr>
        </p15:guide>
        <p15:guide id="6" orient="horz" pos="624" userDrawn="1">
          <p15:clr>
            <a:srgbClr val="A4A3A4"/>
          </p15:clr>
        </p15:guide>
        <p15:guide id="7" orient="horz" pos="4056" userDrawn="1">
          <p15:clr>
            <a:srgbClr val="A4A3A4"/>
          </p15:clr>
        </p15:guide>
        <p15:guide id="8" orient="horz" pos="39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DFDFD"/>
    <a:srgbClr val="F0D972"/>
    <a:srgbClr val="F98E88"/>
    <a:srgbClr val="CC6B8A"/>
    <a:srgbClr val="985C9A"/>
    <a:srgbClr val="8A7CBA"/>
    <a:srgbClr val="62509A"/>
    <a:srgbClr val="8A7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7" y="453"/>
      </p:cViewPr>
      <p:guideLst>
        <p:guide orient="horz" pos="2304"/>
        <p:guide pos="3840"/>
        <p:guide pos="304"/>
        <p:guide pos="7368"/>
        <p:guide orient="horz" pos="560"/>
        <p:guide orient="horz" pos="624"/>
        <p:guide orient="horz" pos="4056"/>
        <p:guide orient="horz"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28"/>
    </p:cViewPr>
  </p:sorterViewPr>
  <p:notesViewPr>
    <p:cSldViewPr snapToGrid="0" showGuides="1">
      <p:cViewPr varScale="1">
        <p:scale>
          <a:sx n="44" d="100"/>
          <a:sy n="44" d="100"/>
        </p:scale>
        <p:origin x="284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78-4579-AD86-766BBC25B1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78-4579-AD86-766BBC25B1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78-4579-AD86-766BBC25B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57941360"/>
        <c:axId val="357941776"/>
      </c:barChart>
      <c:catAx>
        <c:axId val="35794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941776"/>
        <c:crosses val="autoZero"/>
        <c:auto val="1"/>
        <c:lblAlgn val="ctr"/>
        <c:lblOffset val="100"/>
        <c:noMultiLvlLbl val="0"/>
      </c:catAx>
      <c:valAx>
        <c:axId val="35794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5794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12-4E09-8F50-C20252EED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12-4E09-8F50-C20252EED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12-4E09-8F50-C20252EED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4823952"/>
        <c:axId val="424819792"/>
      </c:lineChart>
      <c:catAx>
        <c:axId val="424823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4819792"/>
        <c:crosses val="autoZero"/>
        <c:auto val="1"/>
        <c:lblAlgn val="ctr"/>
        <c:lblOffset val="100"/>
        <c:noMultiLvlLbl val="0"/>
      </c:catAx>
      <c:valAx>
        <c:axId val="424819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42482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635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90-4C0E-9354-0BE83EBF37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90-4C0E-9354-0BE83EBF37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90-4C0E-9354-0BE83EBF3747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6350"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90-4C0E-9354-0BE83EBF3747}"/>
              </c:ext>
            </c:extLst>
          </c:dPt>
          <c:dLbls>
            <c:dLbl>
              <c:idx val="0"/>
              <c:layout>
                <c:manualLayout>
                  <c:x val="6.684923249711873E-2"/>
                  <c:y val="4.29745033737804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90-4C0E-9354-0BE83EBF3747}"/>
                </c:ext>
              </c:extLst>
            </c:dLbl>
            <c:dLbl>
              <c:idx val="1"/>
              <c:layout>
                <c:manualLayout>
                  <c:x val="-3.2469627212886307E-2"/>
                  <c:y val="5.72993378317073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90-4C0E-9354-0BE83EBF3747}"/>
                </c:ext>
              </c:extLst>
            </c:dLbl>
            <c:dLbl>
              <c:idx val="2"/>
              <c:layout>
                <c:manualLayout>
                  <c:x val="-0.10695877199539021"/>
                  <c:y val="8.30840398559756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90-4C0E-9354-0BE83EBF3747}"/>
                </c:ext>
              </c:extLst>
            </c:dLbl>
            <c:dLbl>
              <c:idx val="3"/>
              <c:layout>
                <c:manualLayout>
                  <c:x val="-5.5389364069041346E-2"/>
                  <c:y val="8.59490067475610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95F9D1-9731-4F22-B0B3-0F9D3C2AA808}" type="CATEGORYNAME">
                      <a:rPr lang="zh-CN" altLang="en-US" dirty="0">
                        <a:solidFill>
                          <a:schemeClr val="accent5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zh-CN" altLang="en-US" baseline="0" dirty="0">
                        <a:solidFill>
                          <a:schemeClr val="accent5"/>
                        </a:solidFill>
                      </a:rPr>
                      <a:t>
</a:t>
                    </a:r>
                    <a:fld id="{3EB21489-CB24-4511-8755-7B43F587F46F}" type="PERCENTAGE">
                      <a:rPr lang="en-US" altLang="zh-CN" baseline="0" dirty="0">
                        <a:solidFill>
                          <a:schemeClr val="accent5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zh-CN" altLang="en-US" baseline="0" dirty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90-4C0E-9354-0BE83EBF374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2-447B-B189-0FF79B66038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7EA1FC-B6C5-4218-A49E-6C8F255AF5C6}" type="doc">
      <dgm:prSet loTypeId="urn:microsoft.com/office/officeart/2005/8/layout/hierarchy4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83A4A390-F87A-4525-AEC7-1E338333FFBC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总组织</a:t>
          </a:r>
        </a:p>
      </dgm:t>
    </dgm:pt>
    <dgm:pt modelId="{B24FD35F-CA89-46FF-ACC5-53FE0ABDE200}" type="parTrans" cxnId="{B723A5C1-2DF2-4068-BEED-B968075984CF}">
      <dgm:prSet/>
      <dgm:spPr/>
      <dgm:t>
        <a:bodyPr/>
        <a:lstStyle/>
        <a:p>
          <a:endParaRPr lang="zh-CN" altLang="en-US"/>
        </a:p>
      </dgm:t>
    </dgm:pt>
    <dgm:pt modelId="{038A06C6-4727-4C23-82E2-AC78DD729E86}" type="sibTrans" cxnId="{B723A5C1-2DF2-4068-BEED-B968075984CF}">
      <dgm:prSet/>
      <dgm:spPr/>
      <dgm:t>
        <a:bodyPr/>
        <a:lstStyle/>
        <a:p>
          <a:endParaRPr lang="zh-CN" altLang="en-US"/>
        </a:p>
      </dgm:t>
    </dgm:pt>
    <dgm:pt modelId="{45210471-8005-4850-9AC9-CA26327465CC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部门一</a:t>
          </a:r>
        </a:p>
      </dgm:t>
    </dgm:pt>
    <dgm:pt modelId="{3D5DC5A4-5C94-4082-9C08-09696C64D90B}" type="sibTrans" cxnId="{2343A903-5189-4CFE-A40D-849AA968BB94}">
      <dgm:prSet/>
      <dgm:spPr/>
      <dgm:t>
        <a:bodyPr/>
        <a:lstStyle/>
        <a:p>
          <a:endParaRPr lang="zh-CN" altLang="en-US"/>
        </a:p>
      </dgm:t>
    </dgm:pt>
    <dgm:pt modelId="{1A19C14A-E557-496A-B74B-5F04B4E38713}" type="parTrans" cxnId="{2343A903-5189-4CFE-A40D-849AA968BB94}">
      <dgm:prSet/>
      <dgm:spPr/>
      <dgm:t>
        <a:bodyPr/>
        <a:lstStyle/>
        <a:p>
          <a:endParaRPr lang="zh-CN" altLang="en-US"/>
        </a:p>
      </dgm:t>
    </dgm:pt>
    <dgm:pt modelId="{ECCFA890-AC98-4806-8934-710C87BFE682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部门二</a:t>
          </a:r>
        </a:p>
      </dgm:t>
    </dgm:pt>
    <dgm:pt modelId="{6560C628-E8F1-4019-A6A2-DE2E57A20A51}" type="parTrans" cxnId="{90B482F3-E898-4B52-8174-EC46C84BD3BF}">
      <dgm:prSet/>
      <dgm:spPr/>
      <dgm:t>
        <a:bodyPr/>
        <a:lstStyle/>
        <a:p>
          <a:endParaRPr lang="zh-CN" altLang="en-US"/>
        </a:p>
      </dgm:t>
    </dgm:pt>
    <dgm:pt modelId="{3DED0437-9C14-4D1C-94CE-4DC7F7D72B21}" type="sibTrans" cxnId="{90B482F3-E898-4B52-8174-EC46C84BD3BF}">
      <dgm:prSet/>
      <dgm:spPr/>
      <dgm:t>
        <a:bodyPr/>
        <a:lstStyle/>
        <a:p>
          <a:endParaRPr lang="zh-CN" altLang="en-US"/>
        </a:p>
      </dgm:t>
    </dgm:pt>
    <dgm:pt modelId="{CCF75709-A7DB-488D-99FE-B30CB1B5FFD1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部门三</a:t>
          </a:r>
        </a:p>
      </dgm:t>
    </dgm:pt>
    <dgm:pt modelId="{4928BA6E-04C8-4BED-B43D-B9236C5D3B3F}" type="parTrans" cxnId="{D14603DB-7034-49DB-AB33-ED9821D2EF19}">
      <dgm:prSet/>
      <dgm:spPr/>
      <dgm:t>
        <a:bodyPr/>
        <a:lstStyle/>
        <a:p>
          <a:endParaRPr lang="zh-CN" altLang="en-US"/>
        </a:p>
      </dgm:t>
    </dgm:pt>
    <dgm:pt modelId="{A8C66483-D46B-4A5E-962D-4C6425BBA1C3}" type="sibTrans" cxnId="{D14603DB-7034-49DB-AB33-ED9821D2EF19}">
      <dgm:prSet/>
      <dgm:spPr/>
      <dgm:t>
        <a:bodyPr/>
        <a:lstStyle/>
        <a:p>
          <a:endParaRPr lang="zh-CN" altLang="en-US"/>
        </a:p>
      </dgm:t>
    </dgm:pt>
    <dgm:pt modelId="{3BD6D507-286C-498A-8D41-E724C6BDB61B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部门四</a:t>
          </a:r>
        </a:p>
      </dgm:t>
    </dgm:pt>
    <dgm:pt modelId="{CA1998C7-6BE5-4DC3-8A1B-7C81B207503A}" type="parTrans" cxnId="{BB9C6A00-68EE-481A-AABF-7A482C6F75D5}">
      <dgm:prSet/>
      <dgm:spPr/>
      <dgm:t>
        <a:bodyPr/>
        <a:lstStyle/>
        <a:p>
          <a:endParaRPr lang="zh-CN" altLang="en-US"/>
        </a:p>
      </dgm:t>
    </dgm:pt>
    <dgm:pt modelId="{5A7FCADC-270E-4D5E-8247-2A565C898729}" type="sibTrans" cxnId="{BB9C6A00-68EE-481A-AABF-7A482C6F75D5}">
      <dgm:prSet/>
      <dgm:spPr/>
      <dgm:t>
        <a:bodyPr/>
        <a:lstStyle/>
        <a:p>
          <a:endParaRPr lang="zh-CN" altLang="en-US"/>
        </a:p>
      </dgm:t>
    </dgm:pt>
    <dgm:pt modelId="{3A486293-48DD-4A5D-8CEE-5ADD21CCAF8C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部门五</a:t>
          </a:r>
        </a:p>
      </dgm:t>
    </dgm:pt>
    <dgm:pt modelId="{02E8322C-53E8-44C3-BEC9-6F9C24529B53}" type="parTrans" cxnId="{DDAF772D-2ABE-4F40-8C31-D360E66B416F}">
      <dgm:prSet/>
      <dgm:spPr/>
      <dgm:t>
        <a:bodyPr/>
        <a:lstStyle/>
        <a:p>
          <a:endParaRPr lang="zh-CN" altLang="en-US"/>
        </a:p>
      </dgm:t>
    </dgm:pt>
    <dgm:pt modelId="{72B483DA-CE17-4CD1-882A-91B7C010D538}" type="sibTrans" cxnId="{DDAF772D-2ABE-4F40-8C31-D360E66B416F}">
      <dgm:prSet/>
      <dgm:spPr/>
      <dgm:t>
        <a:bodyPr/>
        <a:lstStyle/>
        <a:p>
          <a:endParaRPr lang="zh-CN" altLang="en-US"/>
        </a:p>
      </dgm:t>
    </dgm:pt>
    <dgm:pt modelId="{D121C55A-06A5-438E-8E3E-7E73259A025A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 dirty="0"/>
            <a:t>内容</a:t>
          </a:r>
        </a:p>
      </dgm:t>
    </dgm:pt>
    <dgm:pt modelId="{89AC5B1E-ED4E-4692-91CF-C88C83D17B0C}" type="parTrans" cxnId="{1CCCE83D-190B-44A6-8164-D7FFB4E92242}">
      <dgm:prSet/>
      <dgm:spPr/>
      <dgm:t>
        <a:bodyPr/>
        <a:lstStyle/>
        <a:p>
          <a:endParaRPr lang="zh-CN" altLang="en-US"/>
        </a:p>
      </dgm:t>
    </dgm:pt>
    <dgm:pt modelId="{9D382F83-1B27-4AA5-8203-14266654DF4F}" type="sibTrans" cxnId="{1CCCE83D-190B-44A6-8164-D7FFB4E92242}">
      <dgm:prSet/>
      <dgm:spPr/>
      <dgm:t>
        <a:bodyPr/>
        <a:lstStyle/>
        <a:p>
          <a:endParaRPr lang="zh-CN" altLang="en-US"/>
        </a:p>
      </dgm:t>
    </dgm:pt>
    <dgm:pt modelId="{0DFA602A-B85B-4D85-AA87-DFE0CAFCCFEC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C35F6AAF-776A-4DCB-87E4-E75F9AF8A3B9}" type="parTrans" cxnId="{E5DE04E6-2C2B-411B-9FDB-8E9E0B78B0B1}">
      <dgm:prSet/>
      <dgm:spPr/>
      <dgm:t>
        <a:bodyPr/>
        <a:lstStyle/>
        <a:p>
          <a:endParaRPr lang="zh-CN" altLang="en-US"/>
        </a:p>
      </dgm:t>
    </dgm:pt>
    <dgm:pt modelId="{2B921DC2-5213-412F-9EFF-91982E5E0A30}" type="sibTrans" cxnId="{E5DE04E6-2C2B-411B-9FDB-8E9E0B78B0B1}">
      <dgm:prSet/>
      <dgm:spPr/>
      <dgm:t>
        <a:bodyPr/>
        <a:lstStyle/>
        <a:p>
          <a:endParaRPr lang="zh-CN" altLang="en-US"/>
        </a:p>
      </dgm:t>
    </dgm:pt>
    <dgm:pt modelId="{04C3505B-1EC6-40DB-AC5F-FF81DC5C4B77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8D52FD71-A3C2-4024-AA5F-5ECF00A8A5C8}" type="parTrans" cxnId="{9DA12C8F-C362-47E9-9A00-947CAAD26E0D}">
      <dgm:prSet/>
      <dgm:spPr/>
      <dgm:t>
        <a:bodyPr/>
        <a:lstStyle/>
        <a:p>
          <a:endParaRPr lang="zh-CN" altLang="en-US"/>
        </a:p>
      </dgm:t>
    </dgm:pt>
    <dgm:pt modelId="{AE631EE2-EBFE-4F5F-B7BF-21BF018A05E6}" type="sibTrans" cxnId="{9DA12C8F-C362-47E9-9A00-947CAAD26E0D}">
      <dgm:prSet/>
      <dgm:spPr/>
      <dgm:t>
        <a:bodyPr/>
        <a:lstStyle/>
        <a:p>
          <a:endParaRPr lang="zh-CN" altLang="en-US"/>
        </a:p>
      </dgm:t>
    </dgm:pt>
    <dgm:pt modelId="{8E8B23F8-440A-4C6C-BD26-6429ACC683A8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6F5517DB-E80F-4084-96D5-82922502306A}" type="parTrans" cxnId="{44E228B6-922E-4D85-929F-B965179EDD86}">
      <dgm:prSet/>
      <dgm:spPr/>
      <dgm:t>
        <a:bodyPr/>
        <a:lstStyle/>
        <a:p>
          <a:endParaRPr lang="zh-CN" altLang="en-US"/>
        </a:p>
      </dgm:t>
    </dgm:pt>
    <dgm:pt modelId="{D7A997F7-AB12-42BA-90F6-CB0B0A78E439}" type="sibTrans" cxnId="{44E228B6-922E-4D85-929F-B965179EDD86}">
      <dgm:prSet/>
      <dgm:spPr/>
      <dgm:t>
        <a:bodyPr/>
        <a:lstStyle/>
        <a:p>
          <a:endParaRPr lang="zh-CN" altLang="en-US"/>
        </a:p>
      </dgm:t>
    </dgm:pt>
    <dgm:pt modelId="{437BFC6E-1838-43C1-8C99-109B96BA30FE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656B74F2-5E10-4C3D-B669-8C4FBEF96F42}" type="parTrans" cxnId="{6268588C-D014-4CD4-BBEA-A4487DC07F44}">
      <dgm:prSet/>
      <dgm:spPr/>
      <dgm:t>
        <a:bodyPr/>
        <a:lstStyle/>
        <a:p>
          <a:endParaRPr lang="zh-CN" altLang="en-US"/>
        </a:p>
      </dgm:t>
    </dgm:pt>
    <dgm:pt modelId="{B703BE43-0151-4017-AFA7-7A60DC7B681A}" type="sibTrans" cxnId="{6268588C-D014-4CD4-BBEA-A4487DC07F44}">
      <dgm:prSet/>
      <dgm:spPr/>
      <dgm:t>
        <a:bodyPr/>
        <a:lstStyle/>
        <a:p>
          <a:endParaRPr lang="zh-CN" altLang="en-US"/>
        </a:p>
      </dgm:t>
    </dgm:pt>
    <dgm:pt modelId="{4D5E52B1-08CB-4DEF-B7C7-1D1A3CAC03B5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E335A0E5-B894-43CD-8B7A-564B841DE9C6}" type="parTrans" cxnId="{278A6AC2-BE4D-4B0C-918C-E5D8FFDA18AC}">
      <dgm:prSet/>
      <dgm:spPr/>
      <dgm:t>
        <a:bodyPr/>
        <a:lstStyle/>
        <a:p>
          <a:endParaRPr lang="zh-CN" altLang="en-US"/>
        </a:p>
      </dgm:t>
    </dgm:pt>
    <dgm:pt modelId="{B77DA9C2-FA5F-4871-BFA1-E4B88C8A4EEE}" type="sibTrans" cxnId="{278A6AC2-BE4D-4B0C-918C-E5D8FFDA18AC}">
      <dgm:prSet/>
      <dgm:spPr/>
      <dgm:t>
        <a:bodyPr/>
        <a:lstStyle/>
        <a:p>
          <a:endParaRPr lang="zh-CN" altLang="en-US"/>
        </a:p>
      </dgm:t>
    </dgm:pt>
    <dgm:pt modelId="{9CADCC22-E5E0-46DE-915B-4729748D0AAD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93762BF2-C87F-41DB-BA7F-CF0E3AFB40DB}" type="parTrans" cxnId="{77428515-83FD-41AE-8FFF-61CCA6D90859}">
      <dgm:prSet/>
      <dgm:spPr/>
      <dgm:t>
        <a:bodyPr/>
        <a:lstStyle/>
        <a:p>
          <a:endParaRPr lang="zh-CN" altLang="en-US"/>
        </a:p>
      </dgm:t>
    </dgm:pt>
    <dgm:pt modelId="{06EBA7AD-0303-40BA-ADD5-BEEA8DB08546}" type="sibTrans" cxnId="{77428515-83FD-41AE-8FFF-61CCA6D90859}">
      <dgm:prSet/>
      <dgm:spPr/>
      <dgm:t>
        <a:bodyPr/>
        <a:lstStyle/>
        <a:p>
          <a:endParaRPr lang="zh-CN" altLang="en-US"/>
        </a:p>
      </dgm:t>
    </dgm:pt>
    <dgm:pt modelId="{6A9E1307-0426-4E66-99E7-1D1CD23E45CD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8E281080-8C5D-4013-81CD-BCEF1C0CE4DE}" type="parTrans" cxnId="{4F566D0B-63DB-42E5-92BD-78C62C250ED2}">
      <dgm:prSet/>
      <dgm:spPr/>
      <dgm:t>
        <a:bodyPr/>
        <a:lstStyle/>
        <a:p>
          <a:endParaRPr lang="zh-CN" altLang="en-US"/>
        </a:p>
      </dgm:t>
    </dgm:pt>
    <dgm:pt modelId="{81876920-8D85-46CD-9C75-582ED168BF71}" type="sibTrans" cxnId="{4F566D0B-63DB-42E5-92BD-78C62C250ED2}">
      <dgm:prSet/>
      <dgm:spPr/>
      <dgm:t>
        <a:bodyPr/>
        <a:lstStyle/>
        <a:p>
          <a:endParaRPr lang="zh-CN" altLang="en-US"/>
        </a:p>
      </dgm:t>
    </dgm:pt>
    <dgm:pt modelId="{B9D5598A-FF24-4C98-A5DB-824742E2174E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3CF0363B-3923-4A1C-BBED-27FE66562C6C}" type="parTrans" cxnId="{F27D490E-B718-42B1-8364-02159F1D1495}">
      <dgm:prSet/>
      <dgm:spPr/>
      <dgm:t>
        <a:bodyPr/>
        <a:lstStyle/>
        <a:p>
          <a:endParaRPr lang="zh-CN" altLang="en-US"/>
        </a:p>
      </dgm:t>
    </dgm:pt>
    <dgm:pt modelId="{83ACF9C4-2776-4227-9B3B-214778910E41}" type="sibTrans" cxnId="{F27D490E-B718-42B1-8364-02159F1D1495}">
      <dgm:prSet/>
      <dgm:spPr/>
      <dgm:t>
        <a:bodyPr/>
        <a:lstStyle/>
        <a:p>
          <a:endParaRPr lang="zh-CN" altLang="en-US"/>
        </a:p>
      </dgm:t>
    </dgm:pt>
    <dgm:pt modelId="{55DCDB04-1550-4248-8EB0-980819012760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C4FCB595-4A93-498B-BB40-5F2028704BF9}" type="parTrans" cxnId="{461AC7DD-6AB7-4F55-B6F4-154190CCC721}">
      <dgm:prSet/>
      <dgm:spPr/>
      <dgm:t>
        <a:bodyPr/>
        <a:lstStyle/>
        <a:p>
          <a:endParaRPr lang="zh-CN" altLang="en-US"/>
        </a:p>
      </dgm:t>
    </dgm:pt>
    <dgm:pt modelId="{87CB91B7-7D2C-4342-957E-5405962B50D0}" type="sibTrans" cxnId="{461AC7DD-6AB7-4F55-B6F4-154190CCC721}">
      <dgm:prSet/>
      <dgm:spPr/>
      <dgm:t>
        <a:bodyPr/>
        <a:lstStyle/>
        <a:p>
          <a:endParaRPr lang="zh-CN" altLang="en-US"/>
        </a:p>
      </dgm:t>
    </dgm:pt>
    <dgm:pt modelId="{907D75E7-7270-4528-8E8A-B7979963DD13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A36E6C15-84A1-4919-9FCD-B5ED0FB3F852}" type="parTrans" cxnId="{BD2042B9-DB68-4C16-8E51-409B8D399D35}">
      <dgm:prSet/>
      <dgm:spPr/>
      <dgm:t>
        <a:bodyPr/>
        <a:lstStyle/>
        <a:p>
          <a:endParaRPr lang="zh-CN" altLang="en-US"/>
        </a:p>
      </dgm:t>
    </dgm:pt>
    <dgm:pt modelId="{3E35FF8C-AB8A-415F-996E-16FEB0EF8D3B}" type="sibTrans" cxnId="{BD2042B9-DB68-4C16-8E51-409B8D399D35}">
      <dgm:prSet/>
      <dgm:spPr/>
      <dgm:t>
        <a:bodyPr/>
        <a:lstStyle/>
        <a:p>
          <a:endParaRPr lang="zh-CN" altLang="en-US"/>
        </a:p>
      </dgm:t>
    </dgm:pt>
    <dgm:pt modelId="{819FECB3-05B0-4915-9C5B-36736A32A9BE}">
      <dgm:prSet phldrT="[文本]"/>
      <dgm:spPr/>
      <dgm:t>
        <a:bodyPr/>
        <a:lstStyle/>
        <a:p>
          <a:pPr>
            <a:lnSpc>
              <a:spcPct val="130000"/>
            </a:lnSpc>
            <a:spcBef>
              <a:spcPts val="0"/>
            </a:spcBef>
            <a:spcAft>
              <a:spcPts val="0"/>
            </a:spcAft>
          </a:pPr>
          <a:r>
            <a:rPr lang="zh-CN" altLang="en-US"/>
            <a:t>内容</a:t>
          </a:r>
        </a:p>
      </dgm:t>
    </dgm:pt>
    <dgm:pt modelId="{79578128-25A8-4023-B96D-673D22865DFE}" type="parTrans" cxnId="{CE114468-E985-463B-A0D9-C6E9582DF5C8}">
      <dgm:prSet/>
      <dgm:spPr/>
      <dgm:t>
        <a:bodyPr/>
        <a:lstStyle/>
        <a:p>
          <a:endParaRPr lang="zh-CN" altLang="en-US"/>
        </a:p>
      </dgm:t>
    </dgm:pt>
    <dgm:pt modelId="{E79EDF2B-3838-4238-8460-A206F96F662C}" type="sibTrans" cxnId="{CE114468-E985-463B-A0D9-C6E9582DF5C8}">
      <dgm:prSet/>
      <dgm:spPr/>
      <dgm:t>
        <a:bodyPr/>
        <a:lstStyle/>
        <a:p>
          <a:endParaRPr lang="zh-CN" altLang="en-US"/>
        </a:p>
      </dgm:t>
    </dgm:pt>
    <dgm:pt modelId="{97453636-9044-47A3-992B-57D1BF4FB78F}" type="pres">
      <dgm:prSet presAssocID="{0E7EA1FC-B6C5-4218-A49E-6C8F255AF5C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62892F-0338-4AE5-9F83-8BD280709084}" type="pres">
      <dgm:prSet presAssocID="{83A4A390-F87A-4525-AEC7-1E338333FFBC}" presName="vertOne" presStyleCnt="0"/>
      <dgm:spPr/>
    </dgm:pt>
    <dgm:pt modelId="{76B8D0AC-2155-4FAA-A7B9-0BA377D03BE8}" type="pres">
      <dgm:prSet presAssocID="{83A4A390-F87A-4525-AEC7-1E338333FFBC}" presName="txOne" presStyleLbl="node0" presStyleIdx="0" presStyleCnt="1" custLinFactY="-2120" custLinFactNeighborX="0" custLinFactNeighborY="-100000">
        <dgm:presLayoutVars>
          <dgm:chPref val="3"/>
        </dgm:presLayoutVars>
      </dgm:prSet>
      <dgm:spPr/>
    </dgm:pt>
    <dgm:pt modelId="{1E71352D-84B7-4CC5-AE5A-B236B2B24C54}" type="pres">
      <dgm:prSet presAssocID="{83A4A390-F87A-4525-AEC7-1E338333FFBC}" presName="parTransOne" presStyleCnt="0"/>
      <dgm:spPr/>
    </dgm:pt>
    <dgm:pt modelId="{711EA637-1208-4E18-8934-88BE4CFED7AE}" type="pres">
      <dgm:prSet presAssocID="{83A4A390-F87A-4525-AEC7-1E338333FFBC}" presName="horzOne" presStyleCnt="0"/>
      <dgm:spPr/>
    </dgm:pt>
    <dgm:pt modelId="{8BA6012A-72D3-4165-BF50-319A75281341}" type="pres">
      <dgm:prSet presAssocID="{45210471-8005-4850-9AC9-CA26327465CC}" presName="vertTwo" presStyleCnt="0"/>
      <dgm:spPr/>
    </dgm:pt>
    <dgm:pt modelId="{8B17E1BC-0B9B-40F8-9DC2-6A3CF4D697B2}" type="pres">
      <dgm:prSet presAssocID="{45210471-8005-4850-9AC9-CA26327465CC}" presName="txTwo" presStyleLbl="node2" presStyleIdx="0" presStyleCnt="5">
        <dgm:presLayoutVars>
          <dgm:chPref val="3"/>
        </dgm:presLayoutVars>
      </dgm:prSet>
      <dgm:spPr/>
    </dgm:pt>
    <dgm:pt modelId="{7BF2B2F1-C46F-4AFB-8B22-3E95636406C9}" type="pres">
      <dgm:prSet presAssocID="{45210471-8005-4850-9AC9-CA26327465CC}" presName="parTransTwo" presStyleCnt="0"/>
      <dgm:spPr/>
    </dgm:pt>
    <dgm:pt modelId="{AC6CBFFB-CA03-4360-94F3-D36185E26663}" type="pres">
      <dgm:prSet presAssocID="{45210471-8005-4850-9AC9-CA26327465CC}" presName="horzTwo" presStyleCnt="0"/>
      <dgm:spPr/>
    </dgm:pt>
    <dgm:pt modelId="{14C75AEA-EFA4-47E1-B749-9D893EF1000A}" type="pres">
      <dgm:prSet presAssocID="{D121C55A-06A5-438E-8E3E-7E73259A025A}" presName="vertThree" presStyleCnt="0"/>
      <dgm:spPr/>
    </dgm:pt>
    <dgm:pt modelId="{54FCF987-7BEC-43B2-8768-976EEDCB63A6}" type="pres">
      <dgm:prSet presAssocID="{D121C55A-06A5-438E-8E3E-7E73259A025A}" presName="txThree" presStyleLbl="node3" presStyleIdx="0" presStyleCnt="12">
        <dgm:presLayoutVars>
          <dgm:chPref val="3"/>
        </dgm:presLayoutVars>
      </dgm:prSet>
      <dgm:spPr/>
    </dgm:pt>
    <dgm:pt modelId="{C0CB81B2-045F-465F-A07B-339CA5564C47}" type="pres">
      <dgm:prSet presAssocID="{D121C55A-06A5-438E-8E3E-7E73259A025A}" presName="horzThree" presStyleCnt="0"/>
      <dgm:spPr/>
    </dgm:pt>
    <dgm:pt modelId="{C750BDD5-4B8B-4C72-96DC-F6F2D4AB57DD}" type="pres">
      <dgm:prSet presAssocID="{9D382F83-1B27-4AA5-8203-14266654DF4F}" presName="sibSpaceThree" presStyleCnt="0"/>
      <dgm:spPr/>
    </dgm:pt>
    <dgm:pt modelId="{13FF3578-9F91-48C2-BCED-EA46B027F11C}" type="pres">
      <dgm:prSet presAssocID="{0DFA602A-B85B-4D85-AA87-DFE0CAFCCFEC}" presName="vertThree" presStyleCnt="0"/>
      <dgm:spPr/>
    </dgm:pt>
    <dgm:pt modelId="{A1D9A4E6-5452-4F53-8084-493B82F2BAC3}" type="pres">
      <dgm:prSet presAssocID="{0DFA602A-B85B-4D85-AA87-DFE0CAFCCFEC}" presName="txThree" presStyleLbl="node3" presStyleIdx="1" presStyleCnt="12">
        <dgm:presLayoutVars>
          <dgm:chPref val="3"/>
        </dgm:presLayoutVars>
      </dgm:prSet>
      <dgm:spPr/>
    </dgm:pt>
    <dgm:pt modelId="{EEBCC4E2-A4B4-4EAF-B813-EB72640991EF}" type="pres">
      <dgm:prSet presAssocID="{0DFA602A-B85B-4D85-AA87-DFE0CAFCCFEC}" presName="horzThree" presStyleCnt="0"/>
      <dgm:spPr/>
    </dgm:pt>
    <dgm:pt modelId="{F7A8DB90-5CB0-4037-861D-40C5D87A2CC4}" type="pres">
      <dgm:prSet presAssocID="{3D5DC5A4-5C94-4082-9C08-09696C64D90B}" presName="sibSpaceTwo" presStyleCnt="0"/>
      <dgm:spPr/>
    </dgm:pt>
    <dgm:pt modelId="{E9D07AC8-0189-473F-9BB0-B944F2668CF4}" type="pres">
      <dgm:prSet presAssocID="{ECCFA890-AC98-4806-8934-710C87BFE682}" presName="vertTwo" presStyleCnt="0"/>
      <dgm:spPr/>
    </dgm:pt>
    <dgm:pt modelId="{F704DE9E-34C2-4837-8A32-D40ED13DD263}" type="pres">
      <dgm:prSet presAssocID="{ECCFA890-AC98-4806-8934-710C87BFE682}" presName="txTwo" presStyleLbl="node2" presStyleIdx="1" presStyleCnt="5">
        <dgm:presLayoutVars>
          <dgm:chPref val="3"/>
        </dgm:presLayoutVars>
      </dgm:prSet>
      <dgm:spPr/>
    </dgm:pt>
    <dgm:pt modelId="{0C278ED7-9028-4D3C-8481-40A159ABA357}" type="pres">
      <dgm:prSet presAssocID="{ECCFA890-AC98-4806-8934-710C87BFE682}" presName="parTransTwo" presStyleCnt="0"/>
      <dgm:spPr/>
    </dgm:pt>
    <dgm:pt modelId="{F214D1A2-06A0-4E41-87CB-E6D586110108}" type="pres">
      <dgm:prSet presAssocID="{ECCFA890-AC98-4806-8934-710C87BFE682}" presName="horzTwo" presStyleCnt="0"/>
      <dgm:spPr/>
    </dgm:pt>
    <dgm:pt modelId="{3CB5D9D7-02D9-413D-81F6-C198656E7243}" type="pres">
      <dgm:prSet presAssocID="{04C3505B-1EC6-40DB-AC5F-FF81DC5C4B77}" presName="vertThree" presStyleCnt="0"/>
      <dgm:spPr/>
    </dgm:pt>
    <dgm:pt modelId="{BA2F9086-557E-4EA0-B073-3DEC86E8CA64}" type="pres">
      <dgm:prSet presAssocID="{04C3505B-1EC6-40DB-AC5F-FF81DC5C4B77}" presName="txThree" presStyleLbl="node3" presStyleIdx="2" presStyleCnt="12">
        <dgm:presLayoutVars>
          <dgm:chPref val="3"/>
        </dgm:presLayoutVars>
      </dgm:prSet>
      <dgm:spPr/>
    </dgm:pt>
    <dgm:pt modelId="{FCDF67B5-58E6-49C0-AC25-FC917A3DBBAC}" type="pres">
      <dgm:prSet presAssocID="{04C3505B-1EC6-40DB-AC5F-FF81DC5C4B77}" presName="horzThree" presStyleCnt="0"/>
      <dgm:spPr/>
    </dgm:pt>
    <dgm:pt modelId="{EF42C13D-7F13-49F2-B588-7A1871C838CE}" type="pres">
      <dgm:prSet presAssocID="{AE631EE2-EBFE-4F5F-B7BF-21BF018A05E6}" presName="sibSpaceThree" presStyleCnt="0"/>
      <dgm:spPr/>
    </dgm:pt>
    <dgm:pt modelId="{12E46D63-14FA-4006-81DB-4B4B4FE0EBB1}" type="pres">
      <dgm:prSet presAssocID="{8E8B23F8-440A-4C6C-BD26-6429ACC683A8}" presName="vertThree" presStyleCnt="0"/>
      <dgm:spPr/>
    </dgm:pt>
    <dgm:pt modelId="{44339F4E-684A-442A-A1A5-877670E7BBC7}" type="pres">
      <dgm:prSet presAssocID="{8E8B23F8-440A-4C6C-BD26-6429ACC683A8}" presName="txThree" presStyleLbl="node3" presStyleIdx="3" presStyleCnt="12">
        <dgm:presLayoutVars>
          <dgm:chPref val="3"/>
        </dgm:presLayoutVars>
      </dgm:prSet>
      <dgm:spPr/>
    </dgm:pt>
    <dgm:pt modelId="{0F36DB56-ABC6-4638-9E72-7A7099DFC426}" type="pres">
      <dgm:prSet presAssocID="{8E8B23F8-440A-4C6C-BD26-6429ACC683A8}" presName="horzThree" presStyleCnt="0"/>
      <dgm:spPr/>
    </dgm:pt>
    <dgm:pt modelId="{BF9B4AC9-14B0-4007-87BF-13AB37693C9B}" type="pres">
      <dgm:prSet presAssocID="{3DED0437-9C14-4D1C-94CE-4DC7F7D72B21}" presName="sibSpaceTwo" presStyleCnt="0"/>
      <dgm:spPr/>
    </dgm:pt>
    <dgm:pt modelId="{1E323EB6-3CDD-4EE8-8F7B-FC6F829C2801}" type="pres">
      <dgm:prSet presAssocID="{CCF75709-A7DB-488D-99FE-B30CB1B5FFD1}" presName="vertTwo" presStyleCnt="0"/>
      <dgm:spPr/>
    </dgm:pt>
    <dgm:pt modelId="{993611AF-00A5-4FDC-8A6C-0BE6C98F4B8A}" type="pres">
      <dgm:prSet presAssocID="{CCF75709-A7DB-488D-99FE-B30CB1B5FFD1}" presName="txTwo" presStyleLbl="node2" presStyleIdx="2" presStyleCnt="5">
        <dgm:presLayoutVars>
          <dgm:chPref val="3"/>
        </dgm:presLayoutVars>
      </dgm:prSet>
      <dgm:spPr/>
    </dgm:pt>
    <dgm:pt modelId="{96C350E9-ABB0-482E-9910-2FAD63BDFD3E}" type="pres">
      <dgm:prSet presAssocID="{CCF75709-A7DB-488D-99FE-B30CB1B5FFD1}" presName="parTransTwo" presStyleCnt="0"/>
      <dgm:spPr/>
    </dgm:pt>
    <dgm:pt modelId="{983C76FD-B3C8-4EF7-B455-2598CDD9FEF1}" type="pres">
      <dgm:prSet presAssocID="{CCF75709-A7DB-488D-99FE-B30CB1B5FFD1}" presName="horzTwo" presStyleCnt="0"/>
      <dgm:spPr/>
    </dgm:pt>
    <dgm:pt modelId="{3BA5A617-3A4C-4448-B816-A05277A4564D}" type="pres">
      <dgm:prSet presAssocID="{437BFC6E-1838-43C1-8C99-109B96BA30FE}" presName="vertThree" presStyleCnt="0"/>
      <dgm:spPr/>
    </dgm:pt>
    <dgm:pt modelId="{CCF0D4D6-DF4D-4B4D-B4DE-11ECF36DB3AE}" type="pres">
      <dgm:prSet presAssocID="{437BFC6E-1838-43C1-8C99-109B96BA30FE}" presName="txThree" presStyleLbl="node3" presStyleIdx="4" presStyleCnt="12">
        <dgm:presLayoutVars>
          <dgm:chPref val="3"/>
        </dgm:presLayoutVars>
      </dgm:prSet>
      <dgm:spPr/>
    </dgm:pt>
    <dgm:pt modelId="{97E77327-E5F5-489C-8BD4-B1C60B4139A8}" type="pres">
      <dgm:prSet presAssocID="{437BFC6E-1838-43C1-8C99-109B96BA30FE}" presName="horzThree" presStyleCnt="0"/>
      <dgm:spPr/>
    </dgm:pt>
    <dgm:pt modelId="{D26F99B6-FBD0-4689-8FA2-733655C68122}" type="pres">
      <dgm:prSet presAssocID="{B703BE43-0151-4017-AFA7-7A60DC7B681A}" presName="sibSpaceThree" presStyleCnt="0"/>
      <dgm:spPr/>
    </dgm:pt>
    <dgm:pt modelId="{66C63C6D-A30A-4919-A5C5-0C60B82B5547}" type="pres">
      <dgm:prSet presAssocID="{4D5E52B1-08CB-4DEF-B7C7-1D1A3CAC03B5}" presName="vertThree" presStyleCnt="0"/>
      <dgm:spPr/>
    </dgm:pt>
    <dgm:pt modelId="{A02A9AB4-E4CA-47AC-A9D1-6FC3D1A4195D}" type="pres">
      <dgm:prSet presAssocID="{4D5E52B1-08CB-4DEF-B7C7-1D1A3CAC03B5}" presName="txThree" presStyleLbl="node3" presStyleIdx="5" presStyleCnt="12">
        <dgm:presLayoutVars>
          <dgm:chPref val="3"/>
        </dgm:presLayoutVars>
      </dgm:prSet>
      <dgm:spPr/>
    </dgm:pt>
    <dgm:pt modelId="{0F2E8374-3A63-4D83-AF41-C6564CB67A65}" type="pres">
      <dgm:prSet presAssocID="{4D5E52B1-08CB-4DEF-B7C7-1D1A3CAC03B5}" presName="horzThree" presStyleCnt="0"/>
      <dgm:spPr/>
    </dgm:pt>
    <dgm:pt modelId="{12F75F2D-4B54-4860-BC63-937E1D2A6E78}" type="pres">
      <dgm:prSet presAssocID="{A8C66483-D46B-4A5E-962D-4C6425BBA1C3}" presName="sibSpaceTwo" presStyleCnt="0"/>
      <dgm:spPr/>
    </dgm:pt>
    <dgm:pt modelId="{91008F51-B00A-4E35-B78E-4067DC78260C}" type="pres">
      <dgm:prSet presAssocID="{3BD6D507-286C-498A-8D41-E724C6BDB61B}" presName="vertTwo" presStyleCnt="0"/>
      <dgm:spPr/>
    </dgm:pt>
    <dgm:pt modelId="{3B40692D-E3A1-4ADB-A750-12AE2EF4F2E3}" type="pres">
      <dgm:prSet presAssocID="{3BD6D507-286C-498A-8D41-E724C6BDB61B}" presName="txTwo" presStyleLbl="node2" presStyleIdx="3" presStyleCnt="5">
        <dgm:presLayoutVars>
          <dgm:chPref val="3"/>
        </dgm:presLayoutVars>
      </dgm:prSet>
      <dgm:spPr/>
    </dgm:pt>
    <dgm:pt modelId="{64DE5457-EBDD-4ED8-AE4A-ECC520169FB2}" type="pres">
      <dgm:prSet presAssocID="{3BD6D507-286C-498A-8D41-E724C6BDB61B}" presName="parTransTwo" presStyleCnt="0"/>
      <dgm:spPr/>
    </dgm:pt>
    <dgm:pt modelId="{804C3381-DCC0-4C9D-8E7A-126B62AEC38F}" type="pres">
      <dgm:prSet presAssocID="{3BD6D507-286C-498A-8D41-E724C6BDB61B}" presName="horzTwo" presStyleCnt="0"/>
      <dgm:spPr/>
    </dgm:pt>
    <dgm:pt modelId="{59723064-4636-43E3-A342-9D1421BD8FDC}" type="pres">
      <dgm:prSet presAssocID="{9CADCC22-E5E0-46DE-915B-4729748D0AAD}" presName="vertThree" presStyleCnt="0"/>
      <dgm:spPr/>
    </dgm:pt>
    <dgm:pt modelId="{AC2929F0-7E02-4A29-AF16-11D71E0E9A44}" type="pres">
      <dgm:prSet presAssocID="{9CADCC22-E5E0-46DE-915B-4729748D0AAD}" presName="txThree" presStyleLbl="node3" presStyleIdx="6" presStyleCnt="12">
        <dgm:presLayoutVars>
          <dgm:chPref val="3"/>
        </dgm:presLayoutVars>
      </dgm:prSet>
      <dgm:spPr/>
    </dgm:pt>
    <dgm:pt modelId="{532DADA3-5A69-42B3-BA9B-869F5E8447D4}" type="pres">
      <dgm:prSet presAssocID="{9CADCC22-E5E0-46DE-915B-4729748D0AAD}" presName="horzThree" presStyleCnt="0"/>
      <dgm:spPr/>
    </dgm:pt>
    <dgm:pt modelId="{11A11C79-47C3-44BF-8BCB-2D902E7BEC2F}" type="pres">
      <dgm:prSet presAssocID="{06EBA7AD-0303-40BA-ADD5-BEEA8DB08546}" presName="sibSpaceThree" presStyleCnt="0"/>
      <dgm:spPr/>
    </dgm:pt>
    <dgm:pt modelId="{AE93597C-7F03-4126-AC6E-3CB77543D814}" type="pres">
      <dgm:prSet presAssocID="{6A9E1307-0426-4E66-99E7-1D1CD23E45CD}" presName="vertThree" presStyleCnt="0"/>
      <dgm:spPr/>
    </dgm:pt>
    <dgm:pt modelId="{D44B5516-BE59-4FE3-8DB1-A2E3251C56FF}" type="pres">
      <dgm:prSet presAssocID="{6A9E1307-0426-4E66-99E7-1D1CD23E45CD}" presName="txThree" presStyleLbl="node3" presStyleIdx="7" presStyleCnt="12">
        <dgm:presLayoutVars>
          <dgm:chPref val="3"/>
        </dgm:presLayoutVars>
      </dgm:prSet>
      <dgm:spPr/>
    </dgm:pt>
    <dgm:pt modelId="{75A105B8-1A36-4D34-91AE-1EF1E38518B8}" type="pres">
      <dgm:prSet presAssocID="{6A9E1307-0426-4E66-99E7-1D1CD23E45CD}" presName="horzThree" presStyleCnt="0"/>
      <dgm:spPr/>
    </dgm:pt>
    <dgm:pt modelId="{B4647F7E-321A-4084-8ED5-62FB6D057F2E}" type="pres">
      <dgm:prSet presAssocID="{81876920-8D85-46CD-9C75-582ED168BF71}" presName="sibSpaceThree" presStyleCnt="0"/>
      <dgm:spPr/>
    </dgm:pt>
    <dgm:pt modelId="{77FB1001-5F64-468C-86BA-3D6DF6662E43}" type="pres">
      <dgm:prSet presAssocID="{B9D5598A-FF24-4C98-A5DB-824742E2174E}" presName="vertThree" presStyleCnt="0"/>
      <dgm:spPr/>
    </dgm:pt>
    <dgm:pt modelId="{C1B293DE-4610-4755-AE2E-2A2C6735F0C3}" type="pres">
      <dgm:prSet presAssocID="{B9D5598A-FF24-4C98-A5DB-824742E2174E}" presName="txThree" presStyleLbl="node3" presStyleIdx="8" presStyleCnt="12">
        <dgm:presLayoutVars>
          <dgm:chPref val="3"/>
        </dgm:presLayoutVars>
      </dgm:prSet>
      <dgm:spPr/>
    </dgm:pt>
    <dgm:pt modelId="{6BFA18E5-6B1D-4842-9B15-EC00A54B1691}" type="pres">
      <dgm:prSet presAssocID="{B9D5598A-FF24-4C98-A5DB-824742E2174E}" presName="horzThree" presStyleCnt="0"/>
      <dgm:spPr/>
    </dgm:pt>
    <dgm:pt modelId="{F27BA696-7184-45D9-8299-1BBD2222E869}" type="pres">
      <dgm:prSet presAssocID="{5A7FCADC-270E-4D5E-8247-2A565C898729}" presName="sibSpaceTwo" presStyleCnt="0"/>
      <dgm:spPr/>
    </dgm:pt>
    <dgm:pt modelId="{177BFC12-7C77-4836-ADE7-848E1AF4E47A}" type="pres">
      <dgm:prSet presAssocID="{3A486293-48DD-4A5D-8CEE-5ADD21CCAF8C}" presName="vertTwo" presStyleCnt="0"/>
      <dgm:spPr/>
    </dgm:pt>
    <dgm:pt modelId="{14904CBC-6DEF-4839-9293-6B6076F4EEA6}" type="pres">
      <dgm:prSet presAssocID="{3A486293-48DD-4A5D-8CEE-5ADD21CCAF8C}" presName="txTwo" presStyleLbl="node2" presStyleIdx="4" presStyleCnt="5">
        <dgm:presLayoutVars>
          <dgm:chPref val="3"/>
        </dgm:presLayoutVars>
      </dgm:prSet>
      <dgm:spPr/>
    </dgm:pt>
    <dgm:pt modelId="{9BB911F1-EB6F-44DD-847D-73C7282EF541}" type="pres">
      <dgm:prSet presAssocID="{3A486293-48DD-4A5D-8CEE-5ADD21CCAF8C}" presName="parTransTwo" presStyleCnt="0"/>
      <dgm:spPr/>
    </dgm:pt>
    <dgm:pt modelId="{1F4100AD-9614-4CFF-940D-BDC3C5EC0C9A}" type="pres">
      <dgm:prSet presAssocID="{3A486293-48DD-4A5D-8CEE-5ADD21CCAF8C}" presName="horzTwo" presStyleCnt="0"/>
      <dgm:spPr/>
    </dgm:pt>
    <dgm:pt modelId="{9FC20C87-5891-4187-8C33-76E275197D46}" type="pres">
      <dgm:prSet presAssocID="{55DCDB04-1550-4248-8EB0-980819012760}" presName="vertThree" presStyleCnt="0"/>
      <dgm:spPr/>
    </dgm:pt>
    <dgm:pt modelId="{FF892F67-4AB6-4C43-9DE4-9CA41970A61F}" type="pres">
      <dgm:prSet presAssocID="{55DCDB04-1550-4248-8EB0-980819012760}" presName="txThree" presStyleLbl="node3" presStyleIdx="9" presStyleCnt="12">
        <dgm:presLayoutVars>
          <dgm:chPref val="3"/>
        </dgm:presLayoutVars>
      </dgm:prSet>
      <dgm:spPr/>
    </dgm:pt>
    <dgm:pt modelId="{2DB41C26-0CB2-46FC-A0B5-A3BBA203B5C0}" type="pres">
      <dgm:prSet presAssocID="{55DCDB04-1550-4248-8EB0-980819012760}" presName="horzThree" presStyleCnt="0"/>
      <dgm:spPr/>
    </dgm:pt>
    <dgm:pt modelId="{142956C1-2A89-456D-8183-3CF707A010FC}" type="pres">
      <dgm:prSet presAssocID="{87CB91B7-7D2C-4342-957E-5405962B50D0}" presName="sibSpaceThree" presStyleCnt="0"/>
      <dgm:spPr/>
    </dgm:pt>
    <dgm:pt modelId="{41A3AAD1-E170-4CAC-B866-A0808F84696D}" type="pres">
      <dgm:prSet presAssocID="{907D75E7-7270-4528-8E8A-B7979963DD13}" presName="vertThree" presStyleCnt="0"/>
      <dgm:spPr/>
    </dgm:pt>
    <dgm:pt modelId="{984F22C3-FF96-4535-8EA4-B3F714407544}" type="pres">
      <dgm:prSet presAssocID="{907D75E7-7270-4528-8E8A-B7979963DD13}" presName="txThree" presStyleLbl="node3" presStyleIdx="10" presStyleCnt="12">
        <dgm:presLayoutVars>
          <dgm:chPref val="3"/>
        </dgm:presLayoutVars>
      </dgm:prSet>
      <dgm:spPr/>
    </dgm:pt>
    <dgm:pt modelId="{F0501AFD-6A07-43F9-A626-AB22029AFB95}" type="pres">
      <dgm:prSet presAssocID="{907D75E7-7270-4528-8E8A-B7979963DD13}" presName="horzThree" presStyleCnt="0"/>
      <dgm:spPr/>
    </dgm:pt>
    <dgm:pt modelId="{B4BF6011-89AE-47A9-8341-F2DCD225121F}" type="pres">
      <dgm:prSet presAssocID="{3E35FF8C-AB8A-415F-996E-16FEB0EF8D3B}" presName="sibSpaceThree" presStyleCnt="0"/>
      <dgm:spPr/>
    </dgm:pt>
    <dgm:pt modelId="{D252C2FC-EF19-4086-89F0-0F929D5CD385}" type="pres">
      <dgm:prSet presAssocID="{819FECB3-05B0-4915-9C5B-36736A32A9BE}" presName="vertThree" presStyleCnt="0"/>
      <dgm:spPr/>
    </dgm:pt>
    <dgm:pt modelId="{825A7F66-6C51-4DC4-9B67-9EEFF21A6EDA}" type="pres">
      <dgm:prSet presAssocID="{819FECB3-05B0-4915-9C5B-36736A32A9BE}" presName="txThree" presStyleLbl="node3" presStyleIdx="11" presStyleCnt="12">
        <dgm:presLayoutVars>
          <dgm:chPref val="3"/>
        </dgm:presLayoutVars>
      </dgm:prSet>
      <dgm:spPr/>
    </dgm:pt>
    <dgm:pt modelId="{9D7ED3B6-E5D8-4792-9A85-BB555DA9B632}" type="pres">
      <dgm:prSet presAssocID="{819FECB3-05B0-4915-9C5B-36736A32A9BE}" presName="horzThree" presStyleCnt="0"/>
      <dgm:spPr/>
    </dgm:pt>
  </dgm:ptLst>
  <dgm:cxnLst>
    <dgm:cxn modelId="{BB9C6A00-68EE-481A-AABF-7A482C6F75D5}" srcId="{83A4A390-F87A-4525-AEC7-1E338333FFBC}" destId="{3BD6D507-286C-498A-8D41-E724C6BDB61B}" srcOrd="3" destOrd="0" parTransId="{CA1998C7-6BE5-4DC3-8A1B-7C81B207503A}" sibTransId="{5A7FCADC-270E-4D5E-8247-2A565C898729}"/>
    <dgm:cxn modelId="{38DE4A01-23BF-4377-9A4C-83E19D7127AD}" type="presOf" srcId="{9CADCC22-E5E0-46DE-915B-4729748D0AAD}" destId="{AC2929F0-7E02-4A29-AF16-11D71E0E9A44}" srcOrd="0" destOrd="0" presId="urn:microsoft.com/office/officeart/2005/8/layout/hierarchy4"/>
    <dgm:cxn modelId="{2343A903-5189-4CFE-A40D-849AA968BB94}" srcId="{83A4A390-F87A-4525-AEC7-1E338333FFBC}" destId="{45210471-8005-4850-9AC9-CA26327465CC}" srcOrd="0" destOrd="0" parTransId="{1A19C14A-E557-496A-B74B-5F04B4E38713}" sibTransId="{3D5DC5A4-5C94-4082-9C08-09696C64D90B}"/>
    <dgm:cxn modelId="{4F566D0B-63DB-42E5-92BD-78C62C250ED2}" srcId="{3BD6D507-286C-498A-8D41-E724C6BDB61B}" destId="{6A9E1307-0426-4E66-99E7-1D1CD23E45CD}" srcOrd="1" destOrd="0" parTransId="{8E281080-8C5D-4013-81CD-BCEF1C0CE4DE}" sibTransId="{81876920-8D85-46CD-9C75-582ED168BF71}"/>
    <dgm:cxn modelId="{F27D490E-B718-42B1-8364-02159F1D1495}" srcId="{3BD6D507-286C-498A-8D41-E724C6BDB61B}" destId="{B9D5598A-FF24-4C98-A5DB-824742E2174E}" srcOrd="2" destOrd="0" parTransId="{3CF0363B-3923-4A1C-BBED-27FE66562C6C}" sibTransId="{83ACF9C4-2776-4227-9B3B-214778910E41}"/>
    <dgm:cxn modelId="{77428515-83FD-41AE-8FFF-61CCA6D90859}" srcId="{3BD6D507-286C-498A-8D41-E724C6BDB61B}" destId="{9CADCC22-E5E0-46DE-915B-4729748D0AAD}" srcOrd="0" destOrd="0" parTransId="{93762BF2-C87F-41DB-BA7F-CF0E3AFB40DB}" sibTransId="{06EBA7AD-0303-40BA-ADD5-BEEA8DB08546}"/>
    <dgm:cxn modelId="{EFBFF01D-DA05-4571-85E9-FD79C4A39AEA}" type="presOf" srcId="{3BD6D507-286C-498A-8D41-E724C6BDB61B}" destId="{3B40692D-E3A1-4ADB-A750-12AE2EF4F2E3}" srcOrd="0" destOrd="0" presId="urn:microsoft.com/office/officeart/2005/8/layout/hierarchy4"/>
    <dgm:cxn modelId="{BEC7C52C-1483-4E00-B2B9-A8353226CA86}" type="presOf" srcId="{B9D5598A-FF24-4C98-A5DB-824742E2174E}" destId="{C1B293DE-4610-4755-AE2E-2A2C6735F0C3}" srcOrd="0" destOrd="0" presId="urn:microsoft.com/office/officeart/2005/8/layout/hierarchy4"/>
    <dgm:cxn modelId="{DDAF772D-2ABE-4F40-8C31-D360E66B416F}" srcId="{83A4A390-F87A-4525-AEC7-1E338333FFBC}" destId="{3A486293-48DD-4A5D-8CEE-5ADD21CCAF8C}" srcOrd="4" destOrd="0" parTransId="{02E8322C-53E8-44C3-BEC9-6F9C24529B53}" sibTransId="{72B483DA-CE17-4CD1-882A-91B7C010D538}"/>
    <dgm:cxn modelId="{50DAB32D-8B63-43BC-8691-2DCEB372DCF2}" type="presOf" srcId="{437BFC6E-1838-43C1-8C99-109B96BA30FE}" destId="{CCF0D4D6-DF4D-4B4D-B4DE-11ECF36DB3AE}" srcOrd="0" destOrd="0" presId="urn:microsoft.com/office/officeart/2005/8/layout/hierarchy4"/>
    <dgm:cxn modelId="{6D10CF39-B77A-4D50-B4F3-0C1EBED8A1D3}" type="presOf" srcId="{45210471-8005-4850-9AC9-CA26327465CC}" destId="{8B17E1BC-0B9B-40F8-9DC2-6A3CF4D697B2}" srcOrd="0" destOrd="0" presId="urn:microsoft.com/office/officeart/2005/8/layout/hierarchy4"/>
    <dgm:cxn modelId="{1CCCE83D-190B-44A6-8164-D7FFB4E92242}" srcId="{45210471-8005-4850-9AC9-CA26327465CC}" destId="{D121C55A-06A5-438E-8E3E-7E73259A025A}" srcOrd="0" destOrd="0" parTransId="{89AC5B1E-ED4E-4692-91CF-C88C83D17B0C}" sibTransId="{9D382F83-1B27-4AA5-8203-14266654DF4F}"/>
    <dgm:cxn modelId="{F1973C3F-E321-491E-8CBE-DB259916EBBC}" type="presOf" srcId="{CCF75709-A7DB-488D-99FE-B30CB1B5FFD1}" destId="{993611AF-00A5-4FDC-8A6C-0BE6C98F4B8A}" srcOrd="0" destOrd="0" presId="urn:microsoft.com/office/officeart/2005/8/layout/hierarchy4"/>
    <dgm:cxn modelId="{AD5A7440-4B2B-40AE-BD1C-8568B2F23D89}" type="presOf" srcId="{04C3505B-1EC6-40DB-AC5F-FF81DC5C4B77}" destId="{BA2F9086-557E-4EA0-B073-3DEC86E8CA64}" srcOrd="0" destOrd="0" presId="urn:microsoft.com/office/officeart/2005/8/layout/hierarchy4"/>
    <dgm:cxn modelId="{24C56B41-9EF2-449B-A6A1-E5294F2E6BB5}" type="presOf" srcId="{4D5E52B1-08CB-4DEF-B7C7-1D1A3CAC03B5}" destId="{A02A9AB4-E4CA-47AC-A9D1-6FC3D1A4195D}" srcOrd="0" destOrd="0" presId="urn:microsoft.com/office/officeart/2005/8/layout/hierarchy4"/>
    <dgm:cxn modelId="{DF8AC267-E0CE-4DA2-ACAA-AD73D945CA37}" type="presOf" srcId="{3A486293-48DD-4A5D-8CEE-5ADD21CCAF8C}" destId="{14904CBC-6DEF-4839-9293-6B6076F4EEA6}" srcOrd="0" destOrd="0" presId="urn:microsoft.com/office/officeart/2005/8/layout/hierarchy4"/>
    <dgm:cxn modelId="{CE114468-E985-463B-A0D9-C6E9582DF5C8}" srcId="{3A486293-48DD-4A5D-8CEE-5ADD21CCAF8C}" destId="{819FECB3-05B0-4915-9C5B-36736A32A9BE}" srcOrd="2" destOrd="0" parTransId="{79578128-25A8-4023-B96D-673D22865DFE}" sibTransId="{E79EDF2B-3838-4238-8460-A206F96F662C}"/>
    <dgm:cxn modelId="{373BFD49-00FF-4F5F-838F-AA38D63F7BC2}" type="presOf" srcId="{8E8B23F8-440A-4C6C-BD26-6429ACC683A8}" destId="{44339F4E-684A-442A-A1A5-877670E7BBC7}" srcOrd="0" destOrd="0" presId="urn:microsoft.com/office/officeart/2005/8/layout/hierarchy4"/>
    <dgm:cxn modelId="{49A58A4B-F094-456B-A48B-6A2A2EB23930}" type="presOf" srcId="{D121C55A-06A5-438E-8E3E-7E73259A025A}" destId="{54FCF987-7BEC-43B2-8768-976EEDCB63A6}" srcOrd="0" destOrd="0" presId="urn:microsoft.com/office/officeart/2005/8/layout/hierarchy4"/>
    <dgm:cxn modelId="{28301457-6B48-4150-88F9-F0D2B988CBF8}" type="presOf" srcId="{0E7EA1FC-B6C5-4218-A49E-6C8F255AF5C6}" destId="{97453636-9044-47A3-992B-57D1BF4FB78F}" srcOrd="0" destOrd="0" presId="urn:microsoft.com/office/officeart/2005/8/layout/hierarchy4"/>
    <dgm:cxn modelId="{95664077-EE1A-4E66-92AC-EA345F212603}" type="presOf" srcId="{55DCDB04-1550-4248-8EB0-980819012760}" destId="{FF892F67-4AB6-4C43-9DE4-9CA41970A61F}" srcOrd="0" destOrd="0" presId="urn:microsoft.com/office/officeart/2005/8/layout/hierarchy4"/>
    <dgm:cxn modelId="{7CC5EF79-3BAB-448C-883F-EA5A8B7F552E}" type="presOf" srcId="{0DFA602A-B85B-4D85-AA87-DFE0CAFCCFEC}" destId="{A1D9A4E6-5452-4F53-8084-493B82F2BAC3}" srcOrd="0" destOrd="0" presId="urn:microsoft.com/office/officeart/2005/8/layout/hierarchy4"/>
    <dgm:cxn modelId="{6268588C-D014-4CD4-BBEA-A4487DC07F44}" srcId="{CCF75709-A7DB-488D-99FE-B30CB1B5FFD1}" destId="{437BFC6E-1838-43C1-8C99-109B96BA30FE}" srcOrd="0" destOrd="0" parTransId="{656B74F2-5E10-4C3D-B669-8C4FBEF96F42}" sibTransId="{B703BE43-0151-4017-AFA7-7A60DC7B681A}"/>
    <dgm:cxn modelId="{9DA12C8F-C362-47E9-9A00-947CAAD26E0D}" srcId="{ECCFA890-AC98-4806-8934-710C87BFE682}" destId="{04C3505B-1EC6-40DB-AC5F-FF81DC5C4B77}" srcOrd="0" destOrd="0" parTransId="{8D52FD71-A3C2-4024-AA5F-5ECF00A8A5C8}" sibTransId="{AE631EE2-EBFE-4F5F-B7BF-21BF018A05E6}"/>
    <dgm:cxn modelId="{44E228B6-922E-4D85-929F-B965179EDD86}" srcId="{ECCFA890-AC98-4806-8934-710C87BFE682}" destId="{8E8B23F8-440A-4C6C-BD26-6429ACC683A8}" srcOrd="1" destOrd="0" parTransId="{6F5517DB-E80F-4084-96D5-82922502306A}" sibTransId="{D7A997F7-AB12-42BA-90F6-CB0B0A78E439}"/>
    <dgm:cxn modelId="{BD2042B9-DB68-4C16-8E51-409B8D399D35}" srcId="{3A486293-48DD-4A5D-8CEE-5ADD21CCAF8C}" destId="{907D75E7-7270-4528-8E8A-B7979963DD13}" srcOrd="1" destOrd="0" parTransId="{A36E6C15-84A1-4919-9FCD-B5ED0FB3F852}" sibTransId="{3E35FF8C-AB8A-415F-996E-16FEB0EF8D3B}"/>
    <dgm:cxn modelId="{C27A27BA-4B4D-4C56-9A1E-AD4078806A67}" type="presOf" srcId="{6A9E1307-0426-4E66-99E7-1D1CD23E45CD}" destId="{D44B5516-BE59-4FE3-8DB1-A2E3251C56FF}" srcOrd="0" destOrd="0" presId="urn:microsoft.com/office/officeart/2005/8/layout/hierarchy4"/>
    <dgm:cxn modelId="{23DDCBBB-A6EE-4BE4-90ED-BD727B38172C}" type="presOf" srcId="{83A4A390-F87A-4525-AEC7-1E338333FFBC}" destId="{76B8D0AC-2155-4FAA-A7B9-0BA377D03BE8}" srcOrd="0" destOrd="0" presId="urn:microsoft.com/office/officeart/2005/8/layout/hierarchy4"/>
    <dgm:cxn modelId="{B723A5C1-2DF2-4068-BEED-B968075984CF}" srcId="{0E7EA1FC-B6C5-4218-A49E-6C8F255AF5C6}" destId="{83A4A390-F87A-4525-AEC7-1E338333FFBC}" srcOrd="0" destOrd="0" parTransId="{B24FD35F-CA89-46FF-ACC5-53FE0ABDE200}" sibTransId="{038A06C6-4727-4C23-82E2-AC78DD729E86}"/>
    <dgm:cxn modelId="{278A6AC2-BE4D-4B0C-918C-E5D8FFDA18AC}" srcId="{CCF75709-A7DB-488D-99FE-B30CB1B5FFD1}" destId="{4D5E52B1-08CB-4DEF-B7C7-1D1A3CAC03B5}" srcOrd="1" destOrd="0" parTransId="{E335A0E5-B894-43CD-8B7A-564B841DE9C6}" sibTransId="{B77DA9C2-FA5F-4871-BFA1-E4B88C8A4EEE}"/>
    <dgm:cxn modelId="{3DB11DD9-E457-44B0-BE08-F6DD165C2D81}" type="presOf" srcId="{819FECB3-05B0-4915-9C5B-36736A32A9BE}" destId="{825A7F66-6C51-4DC4-9B67-9EEFF21A6EDA}" srcOrd="0" destOrd="0" presId="urn:microsoft.com/office/officeart/2005/8/layout/hierarchy4"/>
    <dgm:cxn modelId="{D14603DB-7034-49DB-AB33-ED9821D2EF19}" srcId="{83A4A390-F87A-4525-AEC7-1E338333FFBC}" destId="{CCF75709-A7DB-488D-99FE-B30CB1B5FFD1}" srcOrd="2" destOrd="0" parTransId="{4928BA6E-04C8-4BED-B43D-B9236C5D3B3F}" sibTransId="{A8C66483-D46B-4A5E-962D-4C6425BBA1C3}"/>
    <dgm:cxn modelId="{461AC7DD-6AB7-4F55-B6F4-154190CCC721}" srcId="{3A486293-48DD-4A5D-8CEE-5ADD21CCAF8C}" destId="{55DCDB04-1550-4248-8EB0-980819012760}" srcOrd="0" destOrd="0" parTransId="{C4FCB595-4A93-498B-BB40-5F2028704BF9}" sibTransId="{87CB91B7-7D2C-4342-957E-5405962B50D0}"/>
    <dgm:cxn modelId="{516EE4E3-0A79-4464-8152-767CB625DA62}" type="presOf" srcId="{907D75E7-7270-4528-8E8A-B7979963DD13}" destId="{984F22C3-FF96-4535-8EA4-B3F714407544}" srcOrd="0" destOrd="0" presId="urn:microsoft.com/office/officeart/2005/8/layout/hierarchy4"/>
    <dgm:cxn modelId="{E5DE04E6-2C2B-411B-9FDB-8E9E0B78B0B1}" srcId="{45210471-8005-4850-9AC9-CA26327465CC}" destId="{0DFA602A-B85B-4D85-AA87-DFE0CAFCCFEC}" srcOrd="1" destOrd="0" parTransId="{C35F6AAF-776A-4DCB-87E4-E75F9AF8A3B9}" sibTransId="{2B921DC2-5213-412F-9EFF-91982E5E0A30}"/>
    <dgm:cxn modelId="{90B482F3-E898-4B52-8174-EC46C84BD3BF}" srcId="{83A4A390-F87A-4525-AEC7-1E338333FFBC}" destId="{ECCFA890-AC98-4806-8934-710C87BFE682}" srcOrd="1" destOrd="0" parTransId="{6560C628-E8F1-4019-A6A2-DE2E57A20A51}" sibTransId="{3DED0437-9C14-4D1C-94CE-4DC7F7D72B21}"/>
    <dgm:cxn modelId="{CB7E8BFC-ABB5-4076-AFAB-62A1F79D94EE}" type="presOf" srcId="{ECCFA890-AC98-4806-8934-710C87BFE682}" destId="{F704DE9E-34C2-4837-8A32-D40ED13DD263}" srcOrd="0" destOrd="0" presId="urn:microsoft.com/office/officeart/2005/8/layout/hierarchy4"/>
    <dgm:cxn modelId="{BC4A8163-E337-4CB4-9015-D8086A7D35BC}" type="presParOf" srcId="{97453636-9044-47A3-992B-57D1BF4FB78F}" destId="{6F62892F-0338-4AE5-9F83-8BD280709084}" srcOrd="0" destOrd="0" presId="urn:microsoft.com/office/officeart/2005/8/layout/hierarchy4"/>
    <dgm:cxn modelId="{C93CD006-C8A7-43D3-B93F-80E942A5BE2E}" type="presParOf" srcId="{6F62892F-0338-4AE5-9F83-8BD280709084}" destId="{76B8D0AC-2155-4FAA-A7B9-0BA377D03BE8}" srcOrd="0" destOrd="0" presId="urn:microsoft.com/office/officeart/2005/8/layout/hierarchy4"/>
    <dgm:cxn modelId="{3519C329-FE7A-4574-99DF-2E3DE6303A61}" type="presParOf" srcId="{6F62892F-0338-4AE5-9F83-8BD280709084}" destId="{1E71352D-84B7-4CC5-AE5A-B236B2B24C54}" srcOrd="1" destOrd="0" presId="urn:microsoft.com/office/officeart/2005/8/layout/hierarchy4"/>
    <dgm:cxn modelId="{23BBD6EC-AA2F-4DC6-ACF7-3493DBF63E8A}" type="presParOf" srcId="{6F62892F-0338-4AE5-9F83-8BD280709084}" destId="{711EA637-1208-4E18-8934-88BE4CFED7AE}" srcOrd="2" destOrd="0" presId="urn:microsoft.com/office/officeart/2005/8/layout/hierarchy4"/>
    <dgm:cxn modelId="{A90208E5-FE9E-4439-A5DE-4ECE0DCC0F60}" type="presParOf" srcId="{711EA637-1208-4E18-8934-88BE4CFED7AE}" destId="{8BA6012A-72D3-4165-BF50-319A75281341}" srcOrd="0" destOrd="0" presId="urn:microsoft.com/office/officeart/2005/8/layout/hierarchy4"/>
    <dgm:cxn modelId="{67F09FC8-F0FB-435B-941E-4D4495CE1743}" type="presParOf" srcId="{8BA6012A-72D3-4165-BF50-319A75281341}" destId="{8B17E1BC-0B9B-40F8-9DC2-6A3CF4D697B2}" srcOrd="0" destOrd="0" presId="urn:microsoft.com/office/officeart/2005/8/layout/hierarchy4"/>
    <dgm:cxn modelId="{4AE18DB1-3A40-4000-89AC-12135DCCC330}" type="presParOf" srcId="{8BA6012A-72D3-4165-BF50-319A75281341}" destId="{7BF2B2F1-C46F-4AFB-8B22-3E95636406C9}" srcOrd="1" destOrd="0" presId="urn:microsoft.com/office/officeart/2005/8/layout/hierarchy4"/>
    <dgm:cxn modelId="{B9ED4D9A-79E3-4F12-A8DB-B8C49E315905}" type="presParOf" srcId="{8BA6012A-72D3-4165-BF50-319A75281341}" destId="{AC6CBFFB-CA03-4360-94F3-D36185E26663}" srcOrd="2" destOrd="0" presId="urn:microsoft.com/office/officeart/2005/8/layout/hierarchy4"/>
    <dgm:cxn modelId="{327759FB-3666-4881-A35E-1BE648A7E492}" type="presParOf" srcId="{AC6CBFFB-CA03-4360-94F3-D36185E26663}" destId="{14C75AEA-EFA4-47E1-B749-9D893EF1000A}" srcOrd="0" destOrd="0" presId="urn:microsoft.com/office/officeart/2005/8/layout/hierarchy4"/>
    <dgm:cxn modelId="{CE9103F2-AC4F-48A8-B11F-FB20F500D6B2}" type="presParOf" srcId="{14C75AEA-EFA4-47E1-B749-9D893EF1000A}" destId="{54FCF987-7BEC-43B2-8768-976EEDCB63A6}" srcOrd="0" destOrd="0" presId="urn:microsoft.com/office/officeart/2005/8/layout/hierarchy4"/>
    <dgm:cxn modelId="{D4C7BD8C-6283-47FB-BCA9-775C24D56941}" type="presParOf" srcId="{14C75AEA-EFA4-47E1-B749-9D893EF1000A}" destId="{C0CB81B2-045F-465F-A07B-339CA5564C47}" srcOrd="1" destOrd="0" presId="urn:microsoft.com/office/officeart/2005/8/layout/hierarchy4"/>
    <dgm:cxn modelId="{B1AEA236-D026-4F9E-90D2-EF921E8ED2EB}" type="presParOf" srcId="{AC6CBFFB-CA03-4360-94F3-D36185E26663}" destId="{C750BDD5-4B8B-4C72-96DC-F6F2D4AB57DD}" srcOrd="1" destOrd="0" presId="urn:microsoft.com/office/officeart/2005/8/layout/hierarchy4"/>
    <dgm:cxn modelId="{C5F7BE00-D825-4E77-9AC6-5081E37F15FF}" type="presParOf" srcId="{AC6CBFFB-CA03-4360-94F3-D36185E26663}" destId="{13FF3578-9F91-48C2-BCED-EA46B027F11C}" srcOrd="2" destOrd="0" presId="urn:microsoft.com/office/officeart/2005/8/layout/hierarchy4"/>
    <dgm:cxn modelId="{1F4FB864-A439-4FDB-8FA1-C126A45BD7C2}" type="presParOf" srcId="{13FF3578-9F91-48C2-BCED-EA46B027F11C}" destId="{A1D9A4E6-5452-4F53-8084-493B82F2BAC3}" srcOrd="0" destOrd="0" presId="urn:microsoft.com/office/officeart/2005/8/layout/hierarchy4"/>
    <dgm:cxn modelId="{57A35533-A270-41EE-8DC5-DF476D0E9FDB}" type="presParOf" srcId="{13FF3578-9F91-48C2-BCED-EA46B027F11C}" destId="{EEBCC4E2-A4B4-4EAF-B813-EB72640991EF}" srcOrd="1" destOrd="0" presId="urn:microsoft.com/office/officeart/2005/8/layout/hierarchy4"/>
    <dgm:cxn modelId="{B0E68C05-EC5F-4470-85D9-0D38E309325B}" type="presParOf" srcId="{711EA637-1208-4E18-8934-88BE4CFED7AE}" destId="{F7A8DB90-5CB0-4037-861D-40C5D87A2CC4}" srcOrd="1" destOrd="0" presId="urn:microsoft.com/office/officeart/2005/8/layout/hierarchy4"/>
    <dgm:cxn modelId="{8AF7BC3A-AB99-4C31-B5A7-397782BAD2F4}" type="presParOf" srcId="{711EA637-1208-4E18-8934-88BE4CFED7AE}" destId="{E9D07AC8-0189-473F-9BB0-B944F2668CF4}" srcOrd="2" destOrd="0" presId="urn:microsoft.com/office/officeart/2005/8/layout/hierarchy4"/>
    <dgm:cxn modelId="{DDE35370-154B-4212-B8B6-DFF0917CDF69}" type="presParOf" srcId="{E9D07AC8-0189-473F-9BB0-B944F2668CF4}" destId="{F704DE9E-34C2-4837-8A32-D40ED13DD263}" srcOrd="0" destOrd="0" presId="urn:microsoft.com/office/officeart/2005/8/layout/hierarchy4"/>
    <dgm:cxn modelId="{BBCA1EE5-0F7B-40ED-BA57-F081E53AA06B}" type="presParOf" srcId="{E9D07AC8-0189-473F-9BB0-B944F2668CF4}" destId="{0C278ED7-9028-4D3C-8481-40A159ABA357}" srcOrd="1" destOrd="0" presId="urn:microsoft.com/office/officeart/2005/8/layout/hierarchy4"/>
    <dgm:cxn modelId="{2906B636-75C7-4A28-98FA-BF8598B39551}" type="presParOf" srcId="{E9D07AC8-0189-473F-9BB0-B944F2668CF4}" destId="{F214D1A2-06A0-4E41-87CB-E6D586110108}" srcOrd="2" destOrd="0" presId="urn:microsoft.com/office/officeart/2005/8/layout/hierarchy4"/>
    <dgm:cxn modelId="{8FAE8C94-E498-42A5-9A58-B1D31F912C71}" type="presParOf" srcId="{F214D1A2-06A0-4E41-87CB-E6D586110108}" destId="{3CB5D9D7-02D9-413D-81F6-C198656E7243}" srcOrd="0" destOrd="0" presId="urn:microsoft.com/office/officeart/2005/8/layout/hierarchy4"/>
    <dgm:cxn modelId="{91BF5ABE-37F4-4709-9E3D-408D2A50BFF0}" type="presParOf" srcId="{3CB5D9D7-02D9-413D-81F6-C198656E7243}" destId="{BA2F9086-557E-4EA0-B073-3DEC86E8CA64}" srcOrd="0" destOrd="0" presId="urn:microsoft.com/office/officeart/2005/8/layout/hierarchy4"/>
    <dgm:cxn modelId="{B8A06FEB-05A4-4AF4-BEC1-3AA3803C3698}" type="presParOf" srcId="{3CB5D9D7-02D9-413D-81F6-C198656E7243}" destId="{FCDF67B5-58E6-49C0-AC25-FC917A3DBBAC}" srcOrd="1" destOrd="0" presId="urn:microsoft.com/office/officeart/2005/8/layout/hierarchy4"/>
    <dgm:cxn modelId="{9187C46E-4233-4737-97B6-F213BDFF4AD9}" type="presParOf" srcId="{F214D1A2-06A0-4E41-87CB-E6D586110108}" destId="{EF42C13D-7F13-49F2-B588-7A1871C838CE}" srcOrd="1" destOrd="0" presId="urn:microsoft.com/office/officeart/2005/8/layout/hierarchy4"/>
    <dgm:cxn modelId="{7CAD50EB-B237-48B5-8195-F07A4729027A}" type="presParOf" srcId="{F214D1A2-06A0-4E41-87CB-E6D586110108}" destId="{12E46D63-14FA-4006-81DB-4B4B4FE0EBB1}" srcOrd="2" destOrd="0" presId="urn:microsoft.com/office/officeart/2005/8/layout/hierarchy4"/>
    <dgm:cxn modelId="{A623C672-32E1-4440-934B-490738CCC74E}" type="presParOf" srcId="{12E46D63-14FA-4006-81DB-4B4B4FE0EBB1}" destId="{44339F4E-684A-442A-A1A5-877670E7BBC7}" srcOrd="0" destOrd="0" presId="urn:microsoft.com/office/officeart/2005/8/layout/hierarchy4"/>
    <dgm:cxn modelId="{57754088-C089-44E6-8565-C1C0664E66E5}" type="presParOf" srcId="{12E46D63-14FA-4006-81DB-4B4B4FE0EBB1}" destId="{0F36DB56-ABC6-4638-9E72-7A7099DFC426}" srcOrd="1" destOrd="0" presId="urn:microsoft.com/office/officeart/2005/8/layout/hierarchy4"/>
    <dgm:cxn modelId="{E4A3F718-7F72-42E4-BB7F-3A9DF2AE5D27}" type="presParOf" srcId="{711EA637-1208-4E18-8934-88BE4CFED7AE}" destId="{BF9B4AC9-14B0-4007-87BF-13AB37693C9B}" srcOrd="3" destOrd="0" presId="urn:microsoft.com/office/officeart/2005/8/layout/hierarchy4"/>
    <dgm:cxn modelId="{696D329A-8610-433B-8DCC-64C49679185C}" type="presParOf" srcId="{711EA637-1208-4E18-8934-88BE4CFED7AE}" destId="{1E323EB6-3CDD-4EE8-8F7B-FC6F829C2801}" srcOrd="4" destOrd="0" presId="urn:microsoft.com/office/officeart/2005/8/layout/hierarchy4"/>
    <dgm:cxn modelId="{BA0DD039-7E3B-45CD-958B-61EC8730FE24}" type="presParOf" srcId="{1E323EB6-3CDD-4EE8-8F7B-FC6F829C2801}" destId="{993611AF-00A5-4FDC-8A6C-0BE6C98F4B8A}" srcOrd="0" destOrd="0" presId="urn:microsoft.com/office/officeart/2005/8/layout/hierarchy4"/>
    <dgm:cxn modelId="{8CDDFE3B-99BD-49FA-B1CE-46E804EB0A9F}" type="presParOf" srcId="{1E323EB6-3CDD-4EE8-8F7B-FC6F829C2801}" destId="{96C350E9-ABB0-482E-9910-2FAD63BDFD3E}" srcOrd="1" destOrd="0" presId="urn:microsoft.com/office/officeart/2005/8/layout/hierarchy4"/>
    <dgm:cxn modelId="{E7E341F2-C680-407F-8D53-4D4414F2C916}" type="presParOf" srcId="{1E323EB6-3CDD-4EE8-8F7B-FC6F829C2801}" destId="{983C76FD-B3C8-4EF7-B455-2598CDD9FEF1}" srcOrd="2" destOrd="0" presId="urn:microsoft.com/office/officeart/2005/8/layout/hierarchy4"/>
    <dgm:cxn modelId="{F8DF31C5-4702-4B40-861E-56DF0BBB5441}" type="presParOf" srcId="{983C76FD-B3C8-4EF7-B455-2598CDD9FEF1}" destId="{3BA5A617-3A4C-4448-B816-A05277A4564D}" srcOrd="0" destOrd="0" presId="urn:microsoft.com/office/officeart/2005/8/layout/hierarchy4"/>
    <dgm:cxn modelId="{C83F8E09-33B5-4C80-9079-9CD0D4C6FABC}" type="presParOf" srcId="{3BA5A617-3A4C-4448-B816-A05277A4564D}" destId="{CCF0D4D6-DF4D-4B4D-B4DE-11ECF36DB3AE}" srcOrd="0" destOrd="0" presId="urn:microsoft.com/office/officeart/2005/8/layout/hierarchy4"/>
    <dgm:cxn modelId="{DEDA1A20-2F25-4BAF-A8FF-4401FE3957BE}" type="presParOf" srcId="{3BA5A617-3A4C-4448-B816-A05277A4564D}" destId="{97E77327-E5F5-489C-8BD4-B1C60B4139A8}" srcOrd="1" destOrd="0" presId="urn:microsoft.com/office/officeart/2005/8/layout/hierarchy4"/>
    <dgm:cxn modelId="{546B0285-EB9E-4860-9442-4B4BAA971D00}" type="presParOf" srcId="{983C76FD-B3C8-4EF7-B455-2598CDD9FEF1}" destId="{D26F99B6-FBD0-4689-8FA2-733655C68122}" srcOrd="1" destOrd="0" presId="urn:microsoft.com/office/officeart/2005/8/layout/hierarchy4"/>
    <dgm:cxn modelId="{A9500DAE-CE92-4390-8967-7194FD92F893}" type="presParOf" srcId="{983C76FD-B3C8-4EF7-B455-2598CDD9FEF1}" destId="{66C63C6D-A30A-4919-A5C5-0C60B82B5547}" srcOrd="2" destOrd="0" presId="urn:microsoft.com/office/officeart/2005/8/layout/hierarchy4"/>
    <dgm:cxn modelId="{91EB38B4-9E16-41CD-AEF0-CA1C1662DB38}" type="presParOf" srcId="{66C63C6D-A30A-4919-A5C5-0C60B82B5547}" destId="{A02A9AB4-E4CA-47AC-A9D1-6FC3D1A4195D}" srcOrd="0" destOrd="0" presId="urn:microsoft.com/office/officeart/2005/8/layout/hierarchy4"/>
    <dgm:cxn modelId="{E43537DC-E12A-4C84-9264-3D554442C063}" type="presParOf" srcId="{66C63C6D-A30A-4919-A5C5-0C60B82B5547}" destId="{0F2E8374-3A63-4D83-AF41-C6564CB67A65}" srcOrd="1" destOrd="0" presId="urn:microsoft.com/office/officeart/2005/8/layout/hierarchy4"/>
    <dgm:cxn modelId="{A1CDAAA3-B118-43F9-B009-2AB7F2F3B878}" type="presParOf" srcId="{711EA637-1208-4E18-8934-88BE4CFED7AE}" destId="{12F75F2D-4B54-4860-BC63-937E1D2A6E78}" srcOrd="5" destOrd="0" presId="urn:microsoft.com/office/officeart/2005/8/layout/hierarchy4"/>
    <dgm:cxn modelId="{7F79CA95-9DB8-4814-A1B4-769EBDE411B8}" type="presParOf" srcId="{711EA637-1208-4E18-8934-88BE4CFED7AE}" destId="{91008F51-B00A-4E35-B78E-4067DC78260C}" srcOrd="6" destOrd="0" presId="urn:microsoft.com/office/officeart/2005/8/layout/hierarchy4"/>
    <dgm:cxn modelId="{4999B2DF-0C04-469F-B789-A9640504764D}" type="presParOf" srcId="{91008F51-B00A-4E35-B78E-4067DC78260C}" destId="{3B40692D-E3A1-4ADB-A750-12AE2EF4F2E3}" srcOrd="0" destOrd="0" presId="urn:microsoft.com/office/officeart/2005/8/layout/hierarchy4"/>
    <dgm:cxn modelId="{7F5F33A2-C94F-45DA-A093-7056F30BC0CD}" type="presParOf" srcId="{91008F51-B00A-4E35-B78E-4067DC78260C}" destId="{64DE5457-EBDD-4ED8-AE4A-ECC520169FB2}" srcOrd="1" destOrd="0" presId="urn:microsoft.com/office/officeart/2005/8/layout/hierarchy4"/>
    <dgm:cxn modelId="{2B0AD68F-2E7D-4CCC-BFB7-BAC40E8A200A}" type="presParOf" srcId="{91008F51-B00A-4E35-B78E-4067DC78260C}" destId="{804C3381-DCC0-4C9D-8E7A-126B62AEC38F}" srcOrd="2" destOrd="0" presId="urn:microsoft.com/office/officeart/2005/8/layout/hierarchy4"/>
    <dgm:cxn modelId="{B27B9F18-4518-4BAD-8D54-48810B2196DC}" type="presParOf" srcId="{804C3381-DCC0-4C9D-8E7A-126B62AEC38F}" destId="{59723064-4636-43E3-A342-9D1421BD8FDC}" srcOrd="0" destOrd="0" presId="urn:microsoft.com/office/officeart/2005/8/layout/hierarchy4"/>
    <dgm:cxn modelId="{541B028D-43EF-4733-B89A-1A184ECEBE71}" type="presParOf" srcId="{59723064-4636-43E3-A342-9D1421BD8FDC}" destId="{AC2929F0-7E02-4A29-AF16-11D71E0E9A44}" srcOrd="0" destOrd="0" presId="urn:microsoft.com/office/officeart/2005/8/layout/hierarchy4"/>
    <dgm:cxn modelId="{639C7970-39B1-4D89-8D28-01A806FFB843}" type="presParOf" srcId="{59723064-4636-43E3-A342-9D1421BD8FDC}" destId="{532DADA3-5A69-42B3-BA9B-869F5E8447D4}" srcOrd="1" destOrd="0" presId="urn:microsoft.com/office/officeart/2005/8/layout/hierarchy4"/>
    <dgm:cxn modelId="{CF114DBB-C1D7-4852-BC46-F6DFF2602546}" type="presParOf" srcId="{804C3381-DCC0-4C9D-8E7A-126B62AEC38F}" destId="{11A11C79-47C3-44BF-8BCB-2D902E7BEC2F}" srcOrd="1" destOrd="0" presId="urn:microsoft.com/office/officeart/2005/8/layout/hierarchy4"/>
    <dgm:cxn modelId="{1EB198A2-659B-4A54-84F6-8481B5226F82}" type="presParOf" srcId="{804C3381-DCC0-4C9D-8E7A-126B62AEC38F}" destId="{AE93597C-7F03-4126-AC6E-3CB77543D814}" srcOrd="2" destOrd="0" presId="urn:microsoft.com/office/officeart/2005/8/layout/hierarchy4"/>
    <dgm:cxn modelId="{5F26CF17-D5D4-4244-B7BC-18A1C215EE57}" type="presParOf" srcId="{AE93597C-7F03-4126-AC6E-3CB77543D814}" destId="{D44B5516-BE59-4FE3-8DB1-A2E3251C56FF}" srcOrd="0" destOrd="0" presId="urn:microsoft.com/office/officeart/2005/8/layout/hierarchy4"/>
    <dgm:cxn modelId="{7F8AE7ED-92B9-4816-8A2C-FA09CA9C5312}" type="presParOf" srcId="{AE93597C-7F03-4126-AC6E-3CB77543D814}" destId="{75A105B8-1A36-4D34-91AE-1EF1E38518B8}" srcOrd="1" destOrd="0" presId="urn:microsoft.com/office/officeart/2005/8/layout/hierarchy4"/>
    <dgm:cxn modelId="{B8E9D9AF-70CE-4CDF-BFE2-BB567B95E529}" type="presParOf" srcId="{804C3381-DCC0-4C9D-8E7A-126B62AEC38F}" destId="{B4647F7E-321A-4084-8ED5-62FB6D057F2E}" srcOrd="3" destOrd="0" presId="urn:microsoft.com/office/officeart/2005/8/layout/hierarchy4"/>
    <dgm:cxn modelId="{C02EE55D-DB51-48F9-B69E-17E2EF5BA65D}" type="presParOf" srcId="{804C3381-DCC0-4C9D-8E7A-126B62AEC38F}" destId="{77FB1001-5F64-468C-86BA-3D6DF6662E43}" srcOrd="4" destOrd="0" presId="urn:microsoft.com/office/officeart/2005/8/layout/hierarchy4"/>
    <dgm:cxn modelId="{75EE0D91-770B-4E4D-83FF-5A71B55B3706}" type="presParOf" srcId="{77FB1001-5F64-468C-86BA-3D6DF6662E43}" destId="{C1B293DE-4610-4755-AE2E-2A2C6735F0C3}" srcOrd="0" destOrd="0" presId="urn:microsoft.com/office/officeart/2005/8/layout/hierarchy4"/>
    <dgm:cxn modelId="{ADDBC1FA-83E5-4662-A520-BC57B46D832B}" type="presParOf" srcId="{77FB1001-5F64-468C-86BA-3D6DF6662E43}" destId="{6BFA18E5-6B1D-4842-9B15-EC00A54B1691}" srcOrd="1" destOrd="0" presId="urn:microsoft.com/office/officeart/2005/8/layout/hierarchy4"/>
    <dgm:cxn modelId="{CBCD1C50-A486-4273-9F8F-1D1FD1E75BE6}" type="presParOf" srcId="{711EA637-1208-4E18-8934-88BE4CFED7AE}" destId="{F27BA696-7184-45D9-8299-1BBD2222E869}" srcOrd="7" destOrd="0" presId="urn:microsoft.com/office/officeart/2005/8/layout/hierarchy4"/>
    <dgm:cxn modelId="{FD0A08CB-4BBC-49F2-B3B5-25C6B6C1AC58}" type="presParOf" srcId="{711EA637-1208-4E18-8934-88BE4CFED7AE}" destId="{177BFC12-7C77-4836-ADE7-848E1AF4E47A}" srcOrd="8" destOrd="0" presId="urn:microsoft.com/office/officeart/2005/8/layout/hierarchy4"/>
    <dgm:cxn modelId="{8F84FBC6-088F-4BB2-9EEF-AB25117A8BD7}" type="presParOf" srcId="{177BFC12-7C77-4836-ADE7-848E1AF4E47A}" destId="{14904CBC-6DEF-4839-9293-6B6076F4EEA6}" srcOrd="0" destOrd="0" presId="urn:microsoft.com/office/officeart/2005/8/layout/hierarchy4"/>
    <dgm:cxn modelId="{C821920C-9565-4680-93DF-3CE496DFAD5F}" type="presParOf" srcId="{177BFC12-7C77-4836-ADE7-848E1AF4E47A}" destId="{9BB911F1-EB6F-44DD-847D-73C7282EF541}" srcOrd="1" destOrd="0" presId="urn:microsoft.com/office/officeart/2005/8/layout/hierarchy4"/>
    <dgm:cxn modelId="{3E9C9071-6048-4E9B-8170-B41BA1B8D158}" type="presParOf" srcId="{177BFC12-7C77-4836-ADE7-848E1AF4E47A}" destId="{1F4100AD-9614-4CFF-940D-BDC3C5EC0C9A}" srcOrd="2" destOrd="0" presId="urn:microsoft.com/office/officeart/2005/8/layout/hierarchy4"/>
    <dgm:cxn modelId="{9873652D-1D3E-4957-B426-16264212B5BC}" type="presParOf" srcId="{1F4100AD-9614-4CFF-940D-BDC3C5EC0C9A}" destId="{9FC20C87-5891-4187-8C33-76E275197D46}" srcOrd="0" destOrd="0" presId="urn:microsoft.com/office/officeart/2005/8/layout/hierarchy4"/>
    <dgm:cxn modelId="{00342724-DBC1-45B7-9FC1-D81E7C7EAD53}" type="presParOf" srcId="{9FC20C87-5891-4187-8C33-76E275197D46}" destId="{FF892F67-4AB6-4C43-9DE4-9CA41970A61F}" srcOrd="0" destOrd="0" presId="urn:microsoft.com/office/officeart/2005/8/layout/hierarchy4"/>
    <dgm:cxn modelId="{DD6F3382-3C9B-433C-BC6E-22397A3A6CEE}" type="presParOf" srcId="{9FC20C87-5891-4187-8C33-76E275197D46}" destId="{2DB41C26-0CB2-46FC-A0B5-A3BBA203B5C0}" srcOrd="1" destOrd="0" presId="urn:microsoft.com/office/officeart/2005/8/layout/hierarchy4"/>
    <dgm:cxn modelId="{D745988B-639A-4E66-9E28-824FB41BAFD6}" type="presParOf" srcId="{1F4100AD-9614-4CFF-940D-BDC3C5EC0C9A}" destId="{142956C1-2A89-456D-8183-3CF707A010FC}" srcOrd="1" destOrd="0" presId="urn:microsoft.com/office/officeart/2005/8/layout/hierarchy4"/>
    <dgm:cxn modelId="{00EAA2F1-6702-49FA-A3C6-A58BF662DE8E}" type="presParOf" srcId="{1F4100AD-9614-4CFF-940D-BDC3C5EC0C9A}" destId="{41A3AAD1-E170-4CAC-B866-A0808F84696D}" srcOrd="2" destOrd="0" presId="urn:microsoft.com/office/officeart/2005/8/layout/hierarchy4"/>
    <dgm:cxn modelId="{2AF45372-6F2D-490A-A836-D61432B127FF}" type="presParOf" srcId="{41A3AAD1-E170-4CAC-B866-A0808F84696D}" destId="{984F22C3-FF96-4535-8EA4-B3F714407544}" srcOrd="0" destOrd="0" presId="urn:microsoft.com/office/officeart/2005/8/layout/hierarchy4"/>
    <dgm:cxn modelId="{DACA5E62-B831-4EDC-B3E4-503450BC8BB1}" type="presParOf" srcId="{41A3AAD1-E170-4CAC-B866-A0808F84696D}" destId="{F0501AFD-6A07-43F9-A626-AB22029AFB95}" srcOrd="1" destOrd="0" presId="urn:microsoft.com/office/officeart/2005/8/layout/hierarchy4"/>
    <dgm:cxn modelId="{AFE46502-710E-4714-8997-862EDBAFCFCF}" type="presParOf" srcId="{1F4100AD-9614-4CFF-940D-BDC3C5EC0C9A}" destId="{B4BF6011-89AE-47A9-8341-F2DCD225121F}" srcOrd="3" destOrd="0" presId="urn:microsoft.com/office/officeart/2005/8/layout/hierarchy4"/>
    <dgm:cxn modelId="{91494B87-3369-4A11-8111-65E9AF579F97}" type="presParOf" srcId="{1F4100AD-9614-4CFF-940D-BDC3C5EC0C9A}" destId="{D252C2FC-EF19-4086-89F0-0F929D5CD385}" srcOrd="4" destOrd="0" presId="urn:microsoft.com/office/officeart/2005/8/layout/hierarchy4"/>
    <dgm:cxn modelId="{FFE8BA6E-7851-4013-9720-841193866A21}" type="presParOf" srcId="{D252C2FC-EF19-4086-89F0-0F929D5CD385}" destId="{825A7F66-6C51-4DC4-9B67-9EEFF21A6EDA}" srcOrd="0" destOrd="0" presId="urn:microsoft.com/office/officeart/2005/8/layout/hierarchy4"/>
    <dgm:cxn modelId="{F7C3D970-A4AD-4AF0-91F6-6931D18DDEFE}" type="presParOf" srcId="{D252C2FC-EF19-4086-89F0-0F929D5CD385}" destId="{9D7ED3B6-E5D8-4792-9A85-BB555DA9B63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8D0AC-2155-4FAA-A7B9-0BA377D03BE8}">
      <dsp:nvSpPr>
        <dsp:cNvPr id="0" name=""/>
        <dsp:cNvSpPr/>
      </dsp:nvSpPr>
      <dsp:spPr>
        <a:xfrm>
          <a:off x="4198" y="0"/>
          <a:ext cx="8855497" cy="13082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3500" kern="1200"/>
            <a:t>总组织</a:t>
          </a:r>
        </a:p>
      </dsp:txBody>
      <dsp:txXfrm>
        <a:off x="42516" y="38318"/>
        <a:ext cx="8778861" cy="1231639"/>
      </dsp:txXfrm>
    </dsp:sp>
    <dsp:sp modelId="{8B17E1BC-0B9B-40F8-9DC2-6A3CF4D697B2}">
      <dsp:nvSpPr>
        <dsp:cNvPr id="0" name=""/>
        <dsp:cNvSpPr/>
      </dsp:nvSpPr>
      <dsp:spPr>
        <a:xfrm>
          <a:off x="4198" y="1462251"/>
          <a:ext cx="1431743" cy="1308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900" kern="1200" dirty="0"/>
            <a:t>部门一</a:t>
          </a:r>
        </a:p>
      </dsp:txBody>
      <dsp:txXfrm>
        <a:off x="42516" y="1500569"/>
        <a:ext cx="1355107" cy="1231639"/>
      </dsp:txXfrm>
    </dsp:sp>
    <dsp:sp modelId="{54FCF987-7BEC-43B2-8768-976EEDCB63A6}">
      <dsp:nvSpPr>
        <dsp:cNvPr id="0" name=""/>
        <dsp:cNvSpPr/>
      </dsp:nvSpPr>
      <dsp:spPr>
        <a:xfrm>
          <a:off x="4198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 dirty="0"/>
            <a:t>内容</a:t>
          </a:r>
        </a:p>
      </dsp:txBody>
      <dsp:txXfrm>
        <a:off x="24734" y="2944484"/>
        <a:ext cx="660075" cy="1267203"/>
      </dsp:txXfrm>
    </dsp:sp>
    <dsp:sp modelId="{A1D9A4E6-5452-4F53-8084-493B82F2BAC3}">
      <dsp:nvSpPr>
        <dsp:cNvPr id="0" name=""/>
        <dsp:cNvSpPr/>
      </dsp:nvSpPr>
      <dsp:spPr>
        <a:xfrm>
          <a:off x="734794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755330" y="2944484"/>
        <a:ext cx="660075" cy="1267203"/>
      </dsp:txXfrm>
    </dsp:sp>
    <dsp:sp modelId="{F704DE9E-34C2-4837-8A32-D40ED13DD263}">
      <dsp:nvSpPr>
        <dsp:cNvPr id="0" name=""/>
        <dsp:cNvSpPr/>
      </dsp:nvSpPr>
      <dsp:spPr>
        <a:xfrm>
          <a:off x="1494838" y="1462251"/>
          <a:ext cx="1431743" cy="1308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900" kern="1200" dirty="0"/>
            <a:t>部门二</a:t>
          </a:r>
        </a:p>
      </dsp:txBody>
      <dsp:txXfrm>
        <a:off x="1533156" y="1500569"/>
        <a:ext cx="1355107" cy="1231639"/>
      </dsp:txXfrm>
    </dsp:sp>
    <dsp:sp modelId="{BA2F9086-557E-4EA0-B073-3DEC86E8CA64}">
      <dsp:nvSpPr>
        <dsp:cNvPr id="0" name=""/>
        <dsp:cNvSpPr/>
      </dsp:nvSpPr>
      <dsp:spPr>
        <a:xfrm>
          <a:off x="1494838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1515374" y="2944484"/>
        <a:ext cx="660075" cy="1267203"/>
      </dsp:txXfrm>
    </dsp:sp>
    <dsp:sp modelId="{44339F4E-684A-442A-A1A5-877670E7BBC7}">
      <dsp:nvSpPr>
        <dsp:cNvPr id="0" name=""/>
        <dsp:cNvSpPr/>
      </dsp:nvSpPr>
      <dsp:spPr>
        <a:xfrm>
          <a:off x="2225434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2245970" y="2944484"/>
        <a:ext cx="660075" cy="1267203"/>
      </dsp:txXfrm>
    </dsp:sp>
    <dsp:sp modelId="{993611AF-00A5-4FDC-8A6C-0BE6C98F4B8A}">
      <dsp:nvSpPr>
        <dsp:cNvPr id="0" name=""/>
        <dsp:cNvSpPr/>
      </dsp:nvSpPr>
      <dsp:spPr>
        <a:xfrm>
          <a:off x="2985478" y="1462251"/>
          <a:ext cx="1431743" cy="1308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900" kern="1200" dirty="0"/>
            <a:t>部门三</a:t>
          </a:r>
        </a:p>
      </dsp:txBody>
      <dsp:txXfrm>
        <a:off x="3023796" y="1500569"/>
        <a:ext cx="1355107" cy="1231639"/>
      </dsp:txXfrm>
    </dsp:sp>
    <dsp:sp modelId="{CCF0D4D6-DF4D-4B4D-B4DE-11ECF36DB3AE}">
      <dsp:nvSpPr>
        <dsp:cNvPr id="0" name=""/>
        <dsp:cNvSpPr/>
      </dsp:nvSpPr>
      <dsp:spPr>
        <a:xfrm>
          <a:off x="2985478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3006014" y="2944484"/>
        <a:ext cx="660075" cy="1267203"/>
      </dsp:txXfrm>
    </dsp:sp>
    <dsp:sp modelId="{A02A9AB4-E4CA-47AC-A9D1-6FC3D1A4195D}">
      <dsp:nvSpPr>
        <dsp:cNvPr id="0" name=""/>
        <dsp:cNvSpPr/>
      </dsp:nvSpPr>
      <dsp:spPr>
        <a:xfrm>
          <a:off x="3716075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3736611" y="2944484"/>
        <a:ext cx="660075" cy="1267203"/>
      </dsp:txXfrm>
    </dsp:sp>
    <dsp:sp modelId="{3B40692D-E3A1-4ADB-A750-12AE2EF4F2E3}">
      <dsp:nvSpPr>
        <dsp:cNvPr id="0" name=""/>
        <dsp:cNvSpPr/>
      </dsp:nvSpPr>
      <dsp:spPr>
        <a:xfrm>
          <a:off x="4476119" y="1462251"/>
          <a:ext cx="2162340" cy="1308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900" kern="1200" dirty="0"/>
            <a:t>部门四</a:t>
          </a:r>
        </a:p>
      </dsp:txBody>
      <dsp:txXfrm>
        <a:off x="4514437" y="1500569"/>
        <a:ext cx="2085704" cy="1231639"/>
      </dsp:txXfrm>
    </dsp:sp>
    <dsp:sp modelId="{AC2929F0-7E02-4A29-AF16-11D71E0E9A44}">
      <dsp:nvSpPr>
        <dsp:cNvPr id="0" name=""/>
        <dsp:cNvSpPr/>
      </dsp:nvSpPr>
      <dsp:spPr>
        <a:xfrm>
          <a:off x="4476119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4496655" y="2944484"/>
        <a:ext cx="660075" cy="1267203"/>
      </dsp:txXfrm>
    </dsp:sp>
    <dsp:sp modelId="{D44B5516-BE59-4FE3-8DB1-A2E3251C56FF}">
      <dsp:nvSpPr>
        <dsp:cNvPr id="0" name=""/>
        <dsp:cNvSpPr/>
      </dsp:nvSpPr>
      <dsp:spPr>
        <a:xfrm>
          <a:off x="5206715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5227251" y="2944484"/>
        <a:ext cx="660075" cy="1267203"/>
      </dsp:txXfrm>
    </dsp:sp>
    <dsp:sp modelId="{C1B293DE-4610-4755-AE2E-2A2C6735F0C3}">
      <dsp:nvSpPr>
        <dsp:cNvPr id="0" name=""/>
        <dsp:cNvSpPr/>
      </dsp:nvSpPr>
      <dsp:spPr>
        <a:xfrm>
          <a:off x="5937311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5957847" y="2944484"/>
        <a:ext cx="660075" cy="1267203"/>
      </dsp:txXfrm>
    </dsp:sp>
    <dsp:sp modelId="{14904CBC-6DEF-4839-9293-6B6076F4EEA6}">
      <dsp:nvSpPr>
        <dsp:cNvPr id="0" name=""/>
        <dsp:cNvSpPr/>
      </dsp:nvSpPr>
      <dsp:spPr>
        <a:xfrm>
          <a:off x="6697355" y="1462251"/>
          <a:ext cx="2162340" cy="13082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900" kern="1200" dirty="0"/>
            <a:t>部门五</a:t>
          </a:r>
        </a:p>
      </dsp:txBody>
      <dsp:txXfrm>
        <a:off x="6735673" y="1500569"/>
        <a:ext cx="2085704" cy="1231639"/>
      </dsp:txXfrm>
    </dsp:sp>
    <dsp:sp modelId="{FF892F67-4AB6-4C43-9DE4-9CA41970A61F}">
      <dsp:nvSpPr>
        <dsp:cNvPr id="0" name=""/>
        <dsp:cNvSpPr/>
      </dsp:nvSpPr>
      <dsp:spPr>
        <a:xfrm>
          <a:off x="6697355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6717891" y="2944484"/>
        <a:ext cx="660075" cy="1267203"/>
      </dsp:txXfrm>
    </dsp:sp>
    <dsp:sp modelId="{984F22C3-FF96-4535-8EA4-B3F714407544}">
      <dsp:nvSpPr>
        <dsp:cNvPr id="0" name=""/>
        <dsp:cNvSpPr/>
      </dsp:nvSpPr>
      <dsp:spPr>
        <a:xfrm>
          <a:off x="7427951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7448487" y="2944484"/>
        <a:ext cx="660075" cy="1267203"/>
      </dsp:txXfrm>
    </dsp:sp>
    <dsp:sp modelId="{825A7F66-6C51-4DC4-9B67-9EEFF21A6EDA}">
      <dsp:nvSpPr>
        <dsp:cNvPr id="0" name=""/>
        <dsp:cNvSpPr/>
      </dsp:nvSpPr>
      <dsp:spPr>
        <a:xfrm>
          <a:off x="8158547" y="2923948"/>
          <a:ext cx="701147" cy="13082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3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kern="1200"/>
            <a:t>内容</a:t>
          </a:r>
        </a:p>
      </dsp:txBody>
      <dsp:txXfrm>
        <a:off x="8179083" y="2944484"/>
        <a:ext cx="660075" cy="1267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3546FBC-6F24-4B92-B4E7-8386B7439E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F898CB-823D-4507-BE77-44D4D2EFC3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437C3-AD0E-440B-8C50-54728F85A403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B8F221-5AD4-482E-87F9-1CD8DE8A00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9A78FB-1A4B-4C77-A74E-8D2378E6D4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3D446-A762-4F95-8E02-4926370D2F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11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E6259-FF90-4A7A-995A-21324A664787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F0E2-CDBD-4C3D-A36B-BABE633E60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9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18b25926-70f0-48c1-8468-9f0b17255fe5.source.default.zh-Hans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E3519-AA41-4C8F-81B1-98F81BDCD1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750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4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20cf9e4c-3bb3-4240-b26c-f76ae4a27755.source.default.zh-Hans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E3519-AA41-4C8F-81B1-98F81BDCD1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5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56fc67ab-a8a8-45e4-b0b6-0bf638901fdc.source.default.zh-Hans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E3519-AA41-4C8F-81B1-98F81BDCD14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58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28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865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2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333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25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BCA37-FAEB-425B-BCAD-3CC8C141C0C2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3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F56DB31A-FE93-4797-A325-C33494F343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23" name="矩形: 圆角 3322">
            <a:extLst>
              <a:ext uri="{FF2B5EF4-FFF2-40B4-BE49-F238E27FC236}">
                <a16:creationId xmlns:a16="http://schemas.microsoft.com/office/drawing/2014/main" id="{1D1F2198-38B3-4D3A-B3BF-F375F7277723}"/>
              </a:ext>
            </a:extLst>
          </p:cNvPr>
          <p:cNvSpPr/>
          <p:nvPr userDrawn="1"/>
        </p:nvSpPr>
        <p:spPr>
          <a:xfrm>
            <a:off x="482600" y="780827"/>
            <a:ext cx="11201400" cy="5448299"/>
          </a:xfrm>
          <a:prstGeom prst="roundRect">
            <a:avLst>
              <a:gd name="adj" fmla="val 3455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22" name="图片 3321" descr="jess-bailey-Bg3qkPDpopY-unsplash">
            <a:extLst>
              <a:ext uri="{FF2B5EF4-FFF2-40B4-BE49-F238E27FC236}">
                <a16:creationId xmlns:a16="http://schemas.microsoft.com/office/drawing/2014/main" id="{865FC252-4428-4AB8-908D-96CCB0F1C747}"/>
              </a:ext>
            </a:extLst>
          </p:cNvPr>
          <p:cNvPicPr>
            <a:picLocks noGrp="1" noChangeAspect="1"/>
          </p:cNvPicPr>
          <p:nvPr isPhoto="1" userDrawn="1"/>
        </p:nvPicPr>
        <p:blipFill rotWithShape="1">
          <a:blip r:embed="rId3">
            <a:alphaModFix amt="2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2621"/>
          <a:stretch/>
        </p:blipFill>
        <p:spPr>
          <a:xfrm>
            <a:off x="-39330" y="-2"/>
            <a:ext cx="12231330" cy="6858000"/>
          </a:xfrm>
          <a:prstGeom prst="rect">
            <a:avLst/>
          </a:prstGeom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C7983C6-C6FB-4F3C-8166-74254001B852}"/>
              </a:ext>
            </a:extLst>
          </p:cNvPr>
          <p:cNvSpPr/>
          <p:nvPr userDrawn="1"/>
        </p:nvSpPr>
        <p:spPr>
          <a:xfrm rot="196007">
            <a:off x="495300" y="806449"/>
            <a:ext cx="11201400" cy="5448299"/>
          </a:xfrm>
          <a:prstGeom prst="roundRect">
            <a:avLst>
              <a:gd name="adj" fmla="val 3455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3D0BDF9-1330-4CE2-ACD0-149EFFFF4DE0}"/>
              </a:ext>
            </a:extLst>
          </p:cNvPr>
          <p:cNvSpPr/>
          <p:nvPr userDrawn="1"/>
        </p:nvSpPr>
        <p:spPr>
          <a:xfrm rot="21401711">
            <a:off x="495300" y="704849"/>
            <a:ext cx="11201400" cy="5448299"/>
          </a:xfrm>
          <a:prstGeom prst="roundRect">
            <a:avLst>
              <a:gd name="adj" fmla="val 3455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3CBA2B4-473A-42A5-A666-6988AC5D027A}"/>
              </a:ext>
            </a:extLst>
          </p:cNvPr>
          <p:cNvSpPr/>
          <p:nvPr userDrawn="1"/>
        </p:nvSpPr>
        <p:spPr>
          <a:xfrm>
            <a:off x="495300" y="780827"/>
            <a:ext cx="11201400" cy="5448299"/>
          </a:xfrm>
          <a:prstGeom prst="roundRect">
            <a:avLst>
              <a:gd name="adj" fmla="val 3455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E8E3BF48-19A3-42AE-B5CE-2AE79B75F0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1" y="4037860"/>
            <a:ext cx="7308847" cy="30133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A530E78-2E3B-4C87-93B9-A3F8367D8E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5200" y="2472493"/>
            <a:ext cx="6299200" cy="973137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3A3E4BDD-A73A-4558-BEB4-39ECED89FFE6}"/>
              </a:ext>
            </a:extLst>
          </p:cNvPr>
          <p:cNvSpPr/>
          <p:nvPr userDrawn="1"/>
        </p:nvSpPr>
        <p:spPr>
          <a:xfrm>
            <a:off x="1066036" y="4847915"/>
            <a:ext cx="2628900" cy="479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88900" dist="76200" dir="5400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2CA161-47B8-47D4-B240-71644566D78F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066036" y="4867245"/>
            <a:ext cx="2628900" cy="4410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单击此处编辑文字</a:t>
            </a:r>
          </a:p>
        </p:txBody>
      </p:sp>
      <p:sp>
        <p:nvSpPr>
          <p:cNvPr id="28" name="图片占位符 27">
            <a:extLst>
              <a:ext uri="{FF2B5EF4-FFF2-40B4-BE49-F238E27FC236}">
                <a16:creationId xmlns:a16="http://schemas.microsoft.com/office/drawing/2014/main" id="{3E4201F7-19E0-472E-9210-2E20BE324C93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7531100" y="1384300"/>
            <a:ext cx="3695700" cy="45847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D0F32927-2768-44E5-B314-1A5BD151B4A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65200" y="3445630"/>
            <a:ext cx="6299200" cy="8918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B9FD810-45CF-4072-9A1D-739D13DDFE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421" y="1253396"/>
            <a:ext cx="2638130" cy="11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1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EA1B4BC-805D-469F-9501-B6BE180FA8CF}"/>
              </a:ext>
            </a:extLst>
          </p:cNvPr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35A0F9-AA2E-4CC4-BD7E-0CB0E452EB52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F38E9AD-B140-440E-B679-B52B1D32668D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9D8EDE-724E-4982-9D4B-552BF99CD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6E2190-DDA1-4A62-BFE6-6EF1CAA02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0E318C5-BA39-4FCE-B26A-41C6D557E996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03730CC-BDE8-4447-AF5F-E9E345C76D01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CA4DE72-4AE8-4758-9DC9-E6846B8CE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39A138D-502E-429C-89D9-610412D6C9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652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58114F77-BDE7-45F4-B1BC-C6E0390E70C4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77D3406-EA86-4AEB-81E8-2D6C243DA352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3FC223F-BD1C-43A3-93A5-FCE465C6AF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DA6E38B-DC5B-4005-AECA-4B384B7998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689423B-913D-4D75-9F0A-981A0CE37E42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6AEA1D3-90FA-4EC6-9CEB-AAF328BD4B5B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0B28238-C104-4EDF-A85B-D78B40D339E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BA45339-5216-4FC8-8720-20FAF781A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1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íś1íḓê">
            <a:extLst>
              <a:ext uri="{FF2B5EF4-FFF2-40B4-BE49-F238E27FC236}">
                <a16:creationId xmlns:a16="http://schemas.microsoft.com/office/drawing/2014/main" id="{CB643EEB-22E0-4C96-91F9-62D97E51CBDE}"/>
              </a:ext>
            </a:extLst>
          </p:cNvPr>
          <p:cNvSpPr/>
          <p:nvPr userDrawn="1"/>
        </p:nvSpPr>
        <p:spPr>
          <a:xfrm>
            <a:off x="0" y="386845"/>
            <a:ext cx="12192000" cy="1385074"/>
          </a:xfrm>
          <a:prstGeom prst="rect">
            <a:avLst/>
          </a:prstGeom>
          <a:gradFill>
            <a:gsLst>
              <a:gs pos="30000">
                <a:schemeClr val="accent1"/>
              </a:gs>
              <a:gs pos="100000">
                <a:schemeClr val="accent5"/>
              </a:gs>
            </a:gsLst>
            <a:lin ang="13500000" scaled="1"/>
          </a:gra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lang="zh-CN" altLang="en-US" sz="2000" b="1" i="1" dirty="0">
              <a:solidFill>
                <a:schemeClr val="tx1"/>
              </a:solidFill>
            </a:endParaRPr>
          </a:p>
        </p:txBody>
      </p:sp>
      <p:sp>
        <p:nvSpPr>
          <p:cNvPr id="67" name="íśḷîde">
            <a:extLst>
              <a:ext uri="{FF2B5EF4-FFF2-40B4-BE49-F238E27FC236}">
                <a16:creationId xmlns:a16="http://schemas.microsoft.com/office/drawing/2014/main" id="{DC599658-93A1-4B9D-8115-4F9169ECECD0}"/>
              </a:ext>
            </a:extLst>
          </p:cNvPr>
          <p:cNvSpPr txBox="1"/>
          <p:nvPr userDrawn="1"/>
        </p:nvSpPr>
        <p:spPr bwMode="auto">
          <a:xfrm>
            <a:off x="669925" y="1046493"/>
            <a:ext cx="30027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4000" b="1" dirty="0">
                <a:ln cap="rnd">
                  <a:solidFill>
                    <a:schemeClr val="bg1">
                      <a:alpha val="70000"/>
                    </a:schemeClr>
                  </a:solidFill>
                </a:ln>
                <a:noFill/>
                <a:latin typeface="+mj-lt"/>
              </a:rPr>
              <a:t>CONTENTS</a:t>
            </a:r>
          </a:p>
        </p:txBody>
      </p: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E284DB3E-C178-4C6E-8BAA-524825FFF31D}"/>
              </a:ext>
            </a:extLst>
          </p:cNvPr>
          <p:cNvCxnSpPr>
            <a:cxnSpLocks/>
          </p:cNvCxnSpPr>
          <p:nvPr/>
        </p:nvCxnSpPr>
        <p:spPr>
          <a:xfrm rot="5400000">
            <a:off x="1763156" y="3450696"/>
            <a:ext cx="0" cy="862317"/>
          </a:xfrm>
          <a:prstGeom prst="line">
            <a:avLst/>
          </a:prstGeom>
          <a:ln w="53975" cap="rnd">
            <a:solidFill>
              <a:schemeClr val="accent1"/>
            </a:solidFill>
            <a:round/>
          </a:ln>
          <a:effectLst>
            <a:outerShdw blurRad="254000" dist="127000" algn="ctr" rotWithShape="0">
              <a:schemeClr val="accent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>
            <a:extLst>
              <a:ext uri="{FF2B5EF4-FFF2-40B4-BE49-F238E27FC236}">
                <a16:creationId xmlns:a16="http://schemas.microsoft.com/office/drawing/2014/main" id="{BECA5277-0258-46A1-8FF2-D436D1A2EF12}"/>
              </a:ext>
            </a:extLst>
          </p:cNvPr>
          <p:cNvSpPr txBox="1"/>
          <p:nvPr/>
        </p:nvSpPr>
        <p:spPr>
          <a:xfrm>
            <a:off x="1116236" y="2727691"/>
            <a:ext cx="1293840" cy="110799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7200" b="1" dirty="0">
                <a:ln w="19050">
                  <a:solidFill>
                    <a:schemeClr val="accent1"/>
                  </a:solidFill>
                </a:ln>
                <a:noFill/>
              </a:rPr>
              <a:t>01</a:t>
            </a:r>
          </a:p>
        </p:txBody>
      </p: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D194E04A-7156-4A13-A397-4050C18F0017}"/>
              </a:ext>
            </a:extLst>
          </p:cNvPr>
          <p:cNvCxnSpPr>
            <a:cxnSpLocks/>
          </p:cNvCxnSpPr>
          <p:nvPr/>
        </p:nvCxnSpPr>
        <p:spPr>
          <a:xfrm rot="5400000">
            <a:off x="3929578" y="3473780"/>
            <a:ext cx="0" cy="862317"/>
          </a:xfrm>
          <a:prstGeom prst="line">
            <a:avLst/>
          </a:prstGeom>
          <a:ln w="53975" cap="rnd">
            <a:solidFill>
              <a:schemeClr val="accent5"/>
            </a:solidFill>
            <a:round/>
          </a:ln>
          <a:effectLst>
            <a:outerShdw blurRad="254000" dist="127000" algn="ctr" rotWithShape="0">
              <a:schemeClr val="accent5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>
            <a:extLst>
              <a:ext uri="{FF2B5EF4-FFF2-40B4-BE49-F238E27FC236}">
                <a16:creationId xmlns:a16="http://schemas.microsoft.com/office/drawing/2014/main" id="{4A0E5F06-81F6-4325-B71D-8EEC7265C2EF}"/>
              </a:ext>
            </a:extLst>
          </p:cNvPr>
          <p:cNvSpPr txBox="1"/>
          <p:nvPr/>
        </p:nvSpPr>
        <p:spPr>
          <a:xfrm>
            <a:off x="3282658" y="2704609"/>
            <a:ext cx="129384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7200" b="1" dirty="0">
                <a:ln w="19050">
                  <a:solidFill>
                    <a:schemeClr val="accent5"/>
                  </a:solidFill>
                </a:ln>
                <a:noFill/>
              </a:rPr>
              <a:t>02</a:t>
            </a:r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22BAA236-91DB-4E64-80E2-F710CC1316F2}"/>
              </a:ext>
            </a:extLst>
          </p:cNvPr>
          <p:cNvCxnSpPr>
            <a:cxnSpLocks/>
          </p:cNvCxnSpPr>
          <p:nvPr/>
        </p:nvCxnSpPr>
        <p:spPr>
          <a:xfrm rot="5400000">
            <a:off x="8262422" y="3473758"/>
            <a:ext cx="0" cy="862317"/>
          </a:xfrm>
          <a:prstGeom prst="line">
            <a:avLst/>
          </a:prstGeom>
          <a:ln w="53975" cap="rnd">
            <a:solidFill>
              <a:schemeClr val="accent4"/>
            </a:solidFill>
            <a:round/>
          </a:ln>
          <a:effectLst>
            <a:outerShdw blurRad="254000" dist="127000" algn="ctr" rotWithShape="0">
              <a:schemeClr val="accent4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04">
            <a:extLst>
              <a:ext uri="{FF2B5EF4-FFF2-40B4-BE49-F238E27FC236}">
                <a16:creationId xmlns:a16="http://schemas.microsoft.com/office/drawing/2014/main" id="{E23724B2-1990-45DC-87A6-B98693C03F7E}"/>
              </a:ext>
            </a:extLst>
          </p:cNvPr>
          <p:cNvSpPr txBox="1"/>
          <p:nvPr/>
        </p:nvSpPr>
        <p:spPr>
          <a:xfrm>
            <a:off x="7615502" y="2704587"/>
            <a:ext cx="129384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7200" b="1" dirty="0">
                <a:ln w="19050">
                  <a:solidFill>
                    <a:schemeClr val="accent4"/>
                  </a:solidFill>
                </a:ln>
                <a:noFill/>
              </a:rPr>
              <a:t>04</a:t>
            </a:r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92A13A6D-164D-4482-B268-52A11F31DCBB}"/>
              </a:ext>
            </a:extLst>
          </p:cNvPr>
          <p:cNvCxnSpPr>
            <a:cxnSpLocks/>
          </p:cNvCxnSpPr>
          <p:nvPr/>
        </p:nvCxnSpPr>
        <p:spPr>
          <a:xfrm rot="5400000">
            <a:off x="6096000" y="3473780"/>
            <a:ext cx="0" cy="862317"/>
          </a:xfrm>
          <a:prstGeom prst="line">
            <a:avLst/>
          </a:prstGeom>
          <a:ln w="53975" cap="rnd">
            <a:solidFill>
              <a:schemeClr val="accent2"/>
            </a:solidFill>
            <a:round/>
          </a:ln>
          <a:effectLst>
            <a:outerShdw blurRad="254000" dist="127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109">
            <a:extLst>
              <a:ext uri="{FF2B5EF4-FFF2-40B4-BE49-F238E27FC236}">
                <a16:creationId xmlns:a16="http://schemas.microsoft.com/office/drawing/2014/main" id="{5735DC2E-65DD-441E-ADF3-899680F02E8B}"/>
              </a:ext>
            </a:extLst>
          </p:cNvPr>
          <p:cNvSpPr txBox="1"/>
          <p:nvPr/>
        </p:nvSpPr>
        <p:spPr>
          <a:xfrm>
            <a:off x="5449080" y="2704609"/>
            <a:ext cx="129384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7200" b="1" dirty="0">
                <a:ln w="19050">
                  <a:solidFill>
                    <a:schemeClr val="accent2"/>
                  </a:solidFill>
                </a:ln>
                <a:noFill/>
              </a:rPr>
              <a:t>03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D6AE638F-A963-49D0-95EB-2E954C6243FB}"/>
              </a:ext>
            </a:extLst>
          </p:cNvPr>
          <p:cNvCxnSpPr>
            <a:cxnSpLocks/>
          </p:cNvCxnSpPr>
          <p:nvPr/>
        </p:nvCxnSpPr>
        <p:spPr>
          <a:xfrm rot="5400000">
            <a:off x="10428844" y="3473780"/>
            <a:ext cx="0" cy="862317"/>
          </a:xfrm>
          <a:prstGeom prst="line">
            <a:avLst/>
          </a:prstGeom>
          <a:ln w="53975" cap="rnd">
            <a:solidFill>
              <a:schemeClr val="accent6"/>
            </a:solidFill>
            <a:round/>
          </a:ln>
          <a:effectLst>
            <a:outerShdw blurRad="254000" dist="127000" algn="ctr" rotWithShape="0">
              <a:schemeClr val="accent6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44F330C-A60F-4697-82D9-55277DDCCA43}"/>
              </a:ext>
            </a:extLst>
          </p:cNvPr>
          <p:cNvSpPr txBox="1"/>
          <p:nvPr/>
        </p:nvSpPr>
        <p:spPr>
          <a:xfrm>
            <a:off x="9781924" y="2704609"/>
            <a:ext cx="129384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7200" b="1" dirty="0">
                <a:ln w="19050">
                  <a:solidFill>
                    <a:schemeClr val="accent6"/>
                  </a:solidFill>
                </a:ln>
                <a:noFill/>
              </a:rPr>
              <a:t>05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E32BC678-0B07-47BC-89B1-109F0B6A29BC}"/>
              </a:ext>
            </a:extLst>
          </p:cNvPr>
          <p:cNvSpPr txBox="1"/>
          <p:nvPr userDrawn="1"/>
        </p:nvSpPr>
        <p:spPr>
          <a:xfrm>
            <a:off x="716143" y="692510"/>
            <a:ext cx="1277757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pic>
        <p:nvPicPr>
          <p:cNvPr id="119" name="图片 118" descr="电脑合成图&#10;&#10;低可信度描述已自动生成">
            <a:extLst>
              <a:ext uri="{FF2B5EF4-FFF2-40B4-BE49-F238E27FC236}">
                <a16:creationId xmlns:a16="http://schemas.microsoft.com/office/drawing/2014/main" id="{0892342F-D2B9-4DED-B23C-4A5B31660D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630092"/>
            <a:ext cx="2046514" cy="1227908"/>
          </a:xfrm>
          <a:prstGeom prst="rect">
            <a:avLst/>
          </a:prstGeom>
        </p:spPr>
      </p:pic>
      <p:pic>
        <p:nvPicPr>
          <p:cNvPr id="120" name="图片 119" descr="电脑合成图&#10;&#10;低可信度描述已自动生成">
            <a:extLst>
              <a:ext uri="{FF2B5EF4-FFF2-40B4-BE49-F238E27FC236}">
                <a16:creationId xmlns:a16="http://schemas.microsoft.com/office/drawing/2014/main" id="{3EC7973E-439A-4923-AF5F-C693237357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45486" y="5630092"/>
            <a:ext cx="2046514" cy="1227908"/>
          </a:xfrm>
          <a:prstGeom prst="rect">
            <a:avLst/>
          </a:prstGeom>
        </p:spPr>
      </p:pic>
      <p:grpSp>
        <p:nvGrpSpPr>
          <p:cNvPr id="123" name="组合 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12E18B7-01F9-43D2-AE2B-9839E34214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87029" y="692510"/>
            <a:ext cx="4809671" cy="1082819"/>
            <a:chOff x="3175" y="4413770"/>
            <a:chExt cx="12188825" cy="2744114"/>
          </a:xfrm>
          <a:solidFill>
            <a:srgbClr val="FEFEFE"/>
          </a:solidFill>
        </p:grpSpPr>
        <p:sp>
          <p:nvSpPr>
            <p:cNvPr id="124" name="îṣliḑê">
              <a:extLst>
                <a:ext uri="{FF2B5EF4-FFF2-40B4-BE49-F238E27FC236}">
                  <a16:creationId xmlns:a16="http://schemas.microsoft.com/office/drawing/2014/main" id="{E55B2F2B-8952-4713-8A2B-0AD6406D23F0}"/>
                </a:ext>
              </a:extLst>
            </p:cNvPr>
            <p:cNvSpPr/>
            <p:nvPr/>
          </p:nvSpPr>
          <p:spPr bwMode="auto">
            <a:xfrm>
              <a:off x="10164502" y="5675395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5" name="îslîḓê">
              <a:extLst>
                <a:ext uri="{FF2B5EF4-FFF2-40B4-BE49-F238E27FC236}">
                  <a16:creationId xmlns:a16="http://schemas.microsoft.com/office/drawing/2014/main" id="{CD3012B6-C3DE-469D-8419-D283ADE14DEF}"/>
                </a:ext>
              </a:extLst>
            </p:cNvPr>
            <p:cNvSpPr/>
            <p:nvPr/>
          </p:nvSpPr>
          <p:spPr bwMode="auto">
            <a:xfrm>
              <a:off x="8129058" y="4653701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6" name="ïṩḷîḓè">
              <a:extLst>
                <a:ext uri="{FF2B5EF4-FFF2-40B4-BE49-F238E27FC236}">
                  <a16:creationId xmlns:a16="http://schemas.microsoft.com/office/drawing/2014/main" id="{786E3D63-106B-4C89-82EF-17B1C4094300}"/>
                </a:ext>
              </a:extLst>
            </p:cNvPr>
            <p:cNvSpPr/>
            <p:nvPr/>
          </p:nvSpPr>
          <p:spPr bwMode="auto">
            <a:xfrm>
              <a:off x="6098382" y="5262269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7" name="ïṣḻiďê">
              <a:extLst>
                <a:ext uri="{FF2B5EF4-FFF2-40B4-BE49-F238E27FC236}">
                  <a16:creationId xmlns:a16="http://schemas.microsoft.com/office/drawing/2014/main" id="{BEBF54B4-6556-4EC5-9713-B4B1F9294415}"/>
                </a:ext>
              </a:extLst>
            </p:cNvPr>
            <p:cNvSpPr/>
            <p:nvPr/>
          </p:nvSpPr>
          <p:spPr bwMode="auto">
            <a:xfrm>
              <a:off x="4070883" y="4896810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8" name="íšḷïḑè">
              <a:extLst>
                <a:ext uri="{FF2B5EF4-FFF2-40B4-BE49-F238E27FC236}">
                  <a16:creationId xmlns:a16="http://schemas.microsoft.com/office/drawing/2014/main" id="{468F1AAE-A185-49F0-99FA-CAC96106BAC0}"/>
                </a:ext>
              </a:extLst>
            </p:cNvPr>
            <p:cNvSpPr/>
            <p:nvPr/>
          </p:nvSpPr>
          <p:spPr bwMode="auto">
            <a:xfrm>
              <a:off x="2035441" y="4413770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29" name="iSlïḋé">
              <a:extLst>
                <a:ext uri="{FF2B5EF4-FFF2-40B4-BE49-F238E27FC236}">
                  <a16:creationId xmlns:a16="http://schemas.microsoft.com/office/drawing/2014/main" id="{EBF2FB6E-5B81-4D51-A40F-3C3B7DAAF55C}"/>
                </a:ext>
              </a:extLst>
            </p:cNvPr>
            <p:cNvSpPr/>
            <p:nvPr/>
          </p:nvSpPr>
          <p:spPr bwMode="auto">
            <a:xfrm>
              <a:off x="3175" y="4502751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4D346D-4CFB-468E-9CC0-F323F75C4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6246" y="4059420"/>
            <a:ext cx="1693905" cy="513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小标题名称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8E7731C-3DB7-4CE0-AF6C-81DA9A0D27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991" y="4618788"/>
            <a:ext cx="2020331" cy="7909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zh-CN" altLang="en-US" dirty="0"/>
              <a:t>请在此处添加标题名称说明文字</a:t>
            </a:r>
          </a:p>
        </p:txBody>
      </p:sp>
      <p:sp>
        <p:nvSpPr>
          <p:cNvPr id="51" name="文本占位符 2">
            <a:extLst>
              <a:ext uri="{FF2B5EF4-FFF2-40B4-BE49-F238E27FC236}">
                <a16:creationId xmlns:a16="http://schemas.microsoft.com/office/drawing/2014/main" id="{9FC1BC63-FD5F-4A20-BECB-0066AF7999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2625" y="4059420"/>
            <a:ext cx="1693905" cy="513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小标题名称</a:t>
            </a:r>
          </a:p>
        </p:txBody>
      </p:sp>
      <p:sp>
        <p:nvSpPr>
          <p:cNvPr id="52" name="文本占位符 2">
            <a:extLst>
              <a:ext uri="{FF2B5EF4-FFF2-40B4-BE49-F238E27FC236}">
                <a16:creationId xmlns:a16="http://schemas.microsoft.com/office/drawing/2014/main" id="{1F6A06C4-6F0D-4B3B-A6A5-C9D8D498BB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9047" y="4053805"/>
            <a:ext cx="1693905" cy="513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小标题名称</a:t>
            </a:r>
          </a:p>
        </p:txBody>
      </p:sp>
      <p:sp>
        <p:nvSpPr>
          <p:cNvPr id="53" name="文本占位符 2">
            <a:extLst>
              <a:ext uri="{FF2B5EF4-FFF2-40B4-BE49-F238E27FC236}">
                <a16:creationId xmlns:a16="http://schemas.microsoft.com/office/drawing/2014/main" id="{DAA4724B-27B6-4DB0-AD3F-1DADC3763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5426" y="4060395"/>
            <a:ext cx="1693905" cy="513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小标题名称</a:t>
            </a:r>
          </a:p>
        </p:txBody>
      </p:sp>
      <p:sp>
        <p:nvSpPr>
          <p:cNvPr id="54" name="文本占位符 2">
            <a:extLst>
              <a:ext uri="{FF2B5EF4-FFF2-40B4-BE49-F238E27FC236}">
                <a16:creationId xmlns:a16="http://schemas.microsoft.com/office/drawing/2014/main" id="{DAD691C0-C53B-408E-A7C9-0D4E814F7D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1891" y="4053804"/>
            <a:ext cx="1693905" cy="51318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24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小标题名称</a:t>
            </a:r>
          </a:p>
        </p:txBody>
      </p:sp>
      <p:sp>
        <p:nvSpPr>
          <p:cNvPr id="55" name="文本占位符 4">
            <a:extLst>
              <a:ext uri="{FF2B5EF4-FFF2-40B4-BE49-F238E27FC236}">
                <a16:creationId xmlns:a16="http://schemas.microsoft.com/office/drawing/2014/main" id="{94E05178-A0CD-4EF5-AD87-00EEAAA30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19411" y="4618787"/>
            <a:ext cx="2020331" cy="7909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zh-CN" altLang="en-US" dirty="0"/>
              <a:t>请在此处添加标题名称说明文字</a:t>
            </a:r>
          </a:p>
        </p:txBody>
      </p:sp>
      <p:sp>
        <p:nvSpPr>
          <p:cNvPr id="56" name="文本占位符 4">
            <a:extLst>
              <a:ext uri="{FF2B5EF4-FFF2-40B4-BE49-F238E27FC236}">
                <a16:creationId xmlns:a16="http://schemas.microsoft.com/office/drawing/2014/main" id="{0E0DEE17-8A0A-46EA-9F1E-8C24E63435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3411" y="4618787"/>
            <a:ext cx="2020331" cy="7909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zh-CN" altLang="en-US" dirty="0"/>
              <a:t>请在此处添加标题名称说明文字</a:t>
            </a:r>
          </a:p>
        </p:txBody>
      </p:sp>
      <p:sp>
        <p:nvSpPr>
          <p:cNvPr id="57" name="文本占位符 4">
            <a:extLst>
              <a:ext uri="{FF2B5EF4-FFF2-40B4-BE49-F238E27FC236}">
                <a16:creationId xmlns:a16="http://schemas.microsoft.com/office/drawing/2014/main" id="{41F0C2E8-3C8F-43D6-8D6D-093AB7280E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52212" y="4618787"/>
            <a:ext cx="2020331" cy="7909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zh-CN" altLang="en-US" dirty="0"/>
              <a:t>请在此处添加标题名称说明文字</a:t>
            </a:r>
          </a:p>
        </p:txBody>
      </p:sp>
      <p:sp>
        <p:nvSpPr>
          <p:cNvPr id="58" name="文本占位符 4">
            <a:extLst>
              <a:ext uri="{FF2B5EF4-FFF2-40B4-BE49-F238E27FC236}">
                <a16:creationId xmlns:a16="http://schemas.microsoft.com/office/drawing/2014/main" id="{2CC41AB8-3354-4C4D-A8BC-A357499877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21013" y="4618786"/>
            <a:ext cx="2020331" cy="79090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zh-CN" altLang="en-US" dirty="0"/>
              <a:t>请在此处添加标题名称说明文字</a:t>
            </a:r>
          </a:p>
        </p:txBody>
      </p:sp>
    </p:spTree>
    <p:extLst>
      <p:ext uri="{BB962C8B-B14F-4D97-AF65-F5344CB8AC3E}">
        <p14:creationId xmlns:p14="http://schemas.microsoft.com/office/powerpoint/2010/main" val="352217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6B675F00-D887-4C37-9D99-7952B339A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65C561F3-7055-4108-80A4-E2F1B72A56A7}"/>
              </a:ext>
            </a:extLst>
          </p:cNvPr>
          <p:cNvSpPr/>
          <p:nvPr userDrawn="1"/>
        </p:nvSpPr>
        <p:spPr>
          <a:xfrm rot="21316267">
            <a:off x="495300" y="704849"/>
            <a:ext cx="11201400" cy="5448299"/>
          </a:xfrm>
          <a:prstGeom prst="roundRect">
            <a:avLst>
              <a:gd name="adj" fmla="val 3455"/>
            </a:avLst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3FD53879-3820-4779-850D-E770C78B42D0}"/>
              </a:ext>
            </a:extLst>
          </p:cNvPr>
          <p:cNvSpPr/>
          <p:nvPr userDrawn="1"/>
        </p:nvSpPr>
        <p:spPr>
          <a:xfrm>
            <a:off x="495301" y="889000"/>
            <a:ext cx="11201400" cy="5448299"/>
          </a:xfrm>
          <a:prstGeom prst="roundRect">
            <a:avLst>
              <a:gd name="adj" fmla="val 345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 descr="电脑合成图&#10;&#10;低可信度描述已自动生成">
            <a:extLst>
              <a:ext uri="{FF2B5EF4-FFF2-40B4-BE49-F238E27FC236}">
                <a16:creationId xmlns:a16="http://schemas.microsoft.com/office/drawing/2014/main" id="{36294FFE-E358-45E1-BE27-7064AF2167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45317" y="3784439"/>
            <a:ext cx="4238625" cy="25431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97D6EE-0F6C-4470-BC66-D132CDD9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12" y="2326962"/>
            <a:ext cx="10036175" cy="114512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80C8D4-5F10-4CAE-83CB-FE8227209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912" y="4443396"/>
            <a:ext cx="9569450" cy="898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FDE08ED4-F8E3-4FEB-9629-C622CE8970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912" y="3484257"/>
            <a:ext cx="10036175" cy="67108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Click to add text</a:t>
            </a:r>
            <a:endParaRPr lang="zh-CN" altLang="en-US" dirty="0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9E919D8C-B070-4C83-862E-FDF50116A41C}"/>
              </a:ext>
            </a:extLst>
          </p:cNvPr>
          <p:cNvSpPr/>
          <p:nvPr userDrawn="1"/>
        </p:nvSpPr>
        <p:spPr>
          <a:xfrm>
            <a:off x="5680267" y="1316720"/>
            <a:ext cx="840276" cy="840276"/>
          </a:xfrm>
          <a:prstGeom prst="roundRect">
            <a:avLst>
              <a:gd name="adj" fmla="val 10190"/>
            </a:avLst>
          </a:prstGeom>
          <a:gradFill flip="none" rotWithShape="1">
            <a:gsLst>
              <a:gs pos="30000">
                <a:schemeClr val="accent1"/>
              </a:gs>
              <a:gs pos="100000">
                <a:schemeClr val="accent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53DEFA0B-0C36-4682-873B-B60957D5FC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5861" y="1417021"/>
            <a:ext cx="840277" cy="63967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E8102DF2-A642-4307-8B84-785FCE1C1DEA}"/>
              </a:ext>
            </a:extLst>
          </p:cNvPr>
          <p:cNvCxnSpPr/>
          <p:nvPr userDrawn="1"/>
        </p:nvCxnSpPr>
        <p:spPr>
          <a:xfrm>
            <a:off x="5293462" y="4191000"/>
            <a:ext cx="1605077" cy="0"/>
          </a:xfrm>
          <a:prstGeom prst="line">
            <a:avLst/>
          </a:prstGeom>
          <a:ln w="28575" cap="rnd">
            <a:solidFill>
              <a:schemeClr val="accent1"/>
            </a:solidFill>
            <a:round/>
          </a:ln>
          <a:effectLst>
            <a:outerShdw blurRad="63500" dist="76200" dir="2700000" algn="tl" rotWithShape="0">
              <a:schemeClr val="accent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电脑合成图&#10;&#10;低可信度描述已自动生成">
            <a:extLst>
              <a:ext uri="{FF2B5EF4-FFF2-40B4-BE49-F238E27FC236}">
                <a16:creationId xmlns:a16="http://schemas.microsoft.com/office/drawing/2014/main" id="{FB33B873-E9E3-45D1-AF3F-AAC1811387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703" y="912660"/>
            <a:ext cx="42386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4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35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0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478E166-0B7D-45B1-937A-DF78A370A5E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accent1"/>
              </a:gs>
              <a:gs pos="100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E39E669-A704-43B6-B106-6DF0BEEAE0A4}"/>
              </a:ext>
            </a:extLst>
          </p:cNvPr>
          <p:cNvSpPr/>
          <p:nvPr userDrawn="1"/>
        </p:nvSpPr>
        <p:spPr>
          <a:xfrm>
            <a:off x="495300" y="558800"/>
            <a:ext cx="11201400" cy="5740399"/>
          </a:xfrm>
          <a:prstGeom prst="roundRect">
            <a:avLst>
              <a:gd name="adj" fmla="val 345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20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21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35A08261-CD64-43DA-A4E5-C250DBF38920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F973E54-EC4C-4C45-898A-8A57980B3416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1948853A-52B7-42C0-988C-3ED6F01066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22455A7-50AF-4D99-900F-B36A626BEB69}"/>
              </a:ext>
            </a:extLst>
          </p:cNvPr>
          <p:cNvSpPr txBox="1"/>
          <p:nvPr userDrawn="1"/>
        </p:nvSpPr>
        <p:spPr>
          <a:xfrm>
            <a:off x="5239657" y="1594259"/>
            <a:ext cx="6429829" cy="354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免费下载更多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微软官方</a:t>
            </a:r>
            <a:r>
              <a:rPr lang="en-US" altLang="zh-CN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PPT</a:t>
            </a:r>
            <a:r>
              <a:rPr lang="zh-CN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模板</a:t>
            </a:r>
            <a:endParaRPr lang="en-US" altLang="zh-CN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0" name="图片 9">
            <a:hlinkClick r:id="rId3"/>
            <a:extLst>
              <a:ext uri="{FF2B5EF4-FFF2-40B4-BE49-F238E27FC236}">
                <a16:creationId xmlns:a16="http://schemas.microsoft.com/office/drawing/2014/main" id="{AC1DF982-E78C-4CAA-8824-81165012A5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8" name="矩形: 圆角 7"/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9" name="矩形: 圆角 8"/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charset="-122"/>
                <a:ea typeface="微软雅黑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/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>
              <a:latin typeface="微软雅黑" charset="-122"/>
              <a:ea typeface="微软雅黑" charset="-122"/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文档 」</a:t>
            </a:r>
            <a:endParaRPr lang="en-US" sz="20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charset="-122"/>
              <a:ea typeface="微软雅黑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charset="-122"/>
                <a:ea typeface="微软雅黑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/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EF2048A-BBBA-4E1E-A863-CA1F4DC1DA1A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E678D8A-CDEA-421F-92E3-33AA887BE16A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54CEBBB-8365-4D04-AD37-A37BAE2E0CF0}"/>
              </a:ext>
            </a:extLst>
          </p:cNvPr>
          <p:cNvSpPr/>
          <p:nvPr userDrawn="1"/>
        </p:nvSpPr>
        <p:spPr>
          <a:xfrm>
            <a:off x="2450801" y="595724"/>
            <a:ext cx="1402001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825D82B-43AE-4D05-BA76-422751A2B656}"/>
              </a:ext>
            </a:extLst>
          </p:cNvPr>
          <p:cNvSpPr/>
          <p:nvPr userDrawn="1"/>
        </p:nvSpPr>
        <p:spPr>
          <a:xfrm>
            <a:off x="4159510" y="595724"/>
            <a:ext cx="7074345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https://pixabay.com/zh/ 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设计灵感来自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bing.cn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虎虎 （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lxt1229@outlook.com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3E33F16-FCB6-46C1-B1AA-2A44C9578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15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9" r:id="rId6"/>
    <p:sldLayoutId id="2147483660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emf"/><Relationship Id="rId18" Type="http://schemas.openxmlformats.org/officeDocument/2006/relationships/image" Target="../media/image56.emf"/><Relationship Id="rId26" Type="http://schemas.openxmlformats.org/officeDocument/2006/relationships/image" Target="../media/image64.emf"/><Relationship Id="rId39" Type="http://schemas.openxmlformats.org/officeDocument/2006/relationships/image" Target="../media/image77.emf"/><Relationship Id="rId21" Type="http://schemas.openxmlformats.org/officeDocument/2006/relationships/image" Target="../media/image59.emf"/><Relationship Id="rId34" Type="http://schemas.openxmlformats.org/officeDocument/2006/relationships/image" Target="../media/image72.emf"/><Relationship Id="rId42" Type="http://schemas.openxmlformats.org/officeDocument/2006/relationships/image" Target="../media/image80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emf"/><Relationship Id="rId20" Type="http://schemas.openxmlformats.org/officeDocument/2006/relationships/image" Target="../media/image58.emf"/><Relationship Id="rId29" Type="http://schemas.openxmlformats.org/officeDocument/2006/relationships/image" Target="../media/image67.emf"/><Relationship Id="rId41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24" Type="http://schemas.openxmlformats.org/officeDocument/2006/relationships/image" Target="../media/image62.emf"/><Relationship Id="rId32" Type="http://schemas.openxmlformats.org/officeDocument/2006/relationships/image" Target="../media/image70.emf"/><Relationship Id="rId37" Type="http://schemas.openxmlformats.org/officeDocument/2006/relationships/image" Target="../media/image75.emf"/><Relationship Id="rId40" Type="http://schemas.openxmlformats.org/officeDocument/2006/relationships/image" Target="../media/image78.emf"/><Relationship Id="rId5" Type="http://schemas.openxmlformats.org/officeDocument/2006/relationships/image" Target="../media/image43.emf"/><Relationship Id="rId15" Type="http://schemas.openxmlformats.org/officeDocument/2006/relationships/image" Target="../media/image53.emf"/><Relationship Id="rId23" Type="http://schemas.openxmlformats.org/officeDocument/2006/relationships/image" Target="../media/image61.emf"/><Relationship Id="rId28" Type="http://schemas.openxmlformats.org/officeDocument/2006/relationships/image" Target="../media/image66.emf"/><Relationship Id="rId36" Type="http://schemas.openxmlformats.org/officeDocument/2006/relationships/image" Target="../media/image74.emf"/><Relationship Id="rId10" Type="http://schemas.openxmlformats.org/officeDocument/2006/relationships/image" Target="../media/image48.emf"/><Relationship Id="rId19" Type="http://schemas.openxmlformats.org/officeDocument/2006/relationships/image" Target="../media/image57.emf"/><Relationship Id="rId31" Type="http://schemas.openxmlformats.org/officeDocument/2006/relationships/image" Target="../media/image69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Relationship Id="rId14" Type="http://schemas.openxmlformats.org/officeDocument/2006/relationships/image" Target="../media/image52.emf"/><Relationship Id="rId22" Type="http://schemas.openxmlformats.org/officeDocument/2006/relationships/image" Target="../media/image60.emf"/><Relationship Id="rId27" Type="http://schemas.openxmlformats.org/officeDocument/2006/relationships/image" Target="../media/image65.emf"/><Relationship Id="rId30" Type="http://schemas.openxmlformats.org/officeDocument/2006/relationships/image" Target="../media/image68.emf"/><Relationship Id="rId35" Type="http://schemas.openxmlformats.org/officeDocument/2006/relationships/image" Target="../media/image73.emf"/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12" Type="http://schemas.openxmlformats.org/officeDocument/2006/relationships/image" Target="../media/image50.emf"/><Relationship Id="rId17" Type="http://schemas.openxmlformats.org/officeDocument/2006/relationships/image" Target="../media/image55.emf"/><Relationship Id="rId25" Type="http://schemas.openxmlformats.org/officeDocument/2006/relationships/image" Target="../media/image63.emf"/><Relationship Id="rId33" Type="http://schemas.openxmlformats.org/officeDocument/2006/relationships/image" Target="../media/image71.emf"/><Relationship Id="rId38" Type="http://schemas.openxmlformats.org/officeDocument/2006/relationships/image" Target="../media/image76.emf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emf"/><Relationship Id="rId18" Type="http://schemas.openxmlformats.org/officeDocument/2006/relationships/image" Target="../media/image96.emf"/><Relationship Id="rId26" Type="http://schemas.openxmlformats.org/officeDocument/2006/relationships/image" Target="../media/image104.emf"/><Relationship Id="rId39" Type="http://schemas.openxmlformats.org/officeDocument/2006/relationships/image" Target="../media/image117.emf"/><Relationship Id="rId21" Type="http://schemas.openxmlformats.org/officeDocument/2006/relationships/image" Target="../media/image99.emf"/><Relationship Id="rId34" Type="http://schemas.openxmlformats.org/officeDocument/2006/relationships/image" Target="../media/image112.emf"/><Relationship Id="rId42" Type="http://schemas.openxmlformats.org/officeDocument/2006/relationships/image" Target="../media/image120.emf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emf"/><Relationship Id="rId20" Type="http://schemas.openxmlformats.org/officeDocument/2006/relationships/image" Target="../media/image98.emf"/><Relationship Id="rId29" Type="http://schemas.openxmlformats.org/officeDocument/2006/relationships/image" Target="../media/image107.emf"/><Relationship Id="rId41" Type="http://schemas.openxmlformats.org/officeDocument/2006/relationships/image" Target="../media/image11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emf"/><Relationship Id="rId11" Type="http://schemas.openxmlformats.org/officeDocument/2006/relationships/image" Target="../media/image89.emf"/><Relationship Id="rId24" Type="http://schemas.openxmlformats.org/officeDocument/2006/relationships/image" Target="../media/image102.emf"/><Relationship Id="rId32" Type="http://schemas.openxmlformats.org/officeDocument/2006/relationships/image" Target="../media/image110.emf"/><Relationship Id="rId37" Type="http://schemas.openxmlformats.org/officeDocument/2006/relationships/image" Target="../media/image115.emf"/><Relationship Id="rId40" Type="http://schemas.openxmlformats.org/officeDocument/2006/relationships/image" Target="../media/image118.emf"/><Relationship Id="rId5" Type="http://schemas.openxmlformats.org/officeDocument/2006/relationships/image" Target="../media/image83.emf"/><Relationship Id="rId15" Type="http://schemas.openxmlformats.org/officeDocument/2006/relationships/image" Target="../media/image93.emf"/><Relationship Id="rId23" Type="http://schemas.openxmlformats.org/officeDocument/2006/relationships/image" Target="../media/image101.emf"/><Relationship Id="rId28" Type="http://schemas.openxmlformats.org/officeDocument/2006/relationships/image" Target="../media/image106.emf"/><Relationship Id="rId36" Type="http://schemas.openxmlformats.org/officeDocument/2006/relationships/image" Target="../media/image114.emf"/><Relationship Id="rId10" Type="http://schemas.openxmlformats.org/officeDocument/2006/relationships/image" Target="../media/image88.emf"/><Relationship Id="rId19" Type="http://schemas.openxmlformats.org/officeDocument/2006/relationships/image" Target="../media/image97.emf"/><Relationship Id="rId31" Type="http://schemas.openxmlformats.org/officeDocument/2006/relationships/image" Target="../media/image109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Relationship Id="rId14" Type="http://schemas.openxmlformats.org/officeDocument/2006/relationships/image" Target="../media/image92.emf"/><Relationship Id="rId22" Type="http://schemas.openxmlformats.org/officeDocument/2006/relationships/image" Target="../media/image100.emf"/><Relationship Id="rId27" Type="http://schemas.openxmlformats.org/officeDocument/2006/relationships/image" Target="../media/image105.emf"/><Relationship Id="rId30" Type="http://schemas.openxmlformats.org/officeDocument/2006/relationships/image" Target="../media/image108.emf"/><Relationship Id="rId35" Type="http://schemas.openxmlformats.org/officeDocument/2006/relationships/image" Target="../media/image113.emf"/><Relationship Id="rId8" Type="http://schemas.openxmlformats.org/officeDocument/2006/relationships/image" Target="../media/image86.emf"/><Relationship Id="rId3" Type="http://schemas.openxmlformats.org/officeDocument/2006/relationships/image" Target="../media/image81.emf"/><Relationship Id="rId12" Type="http://schemas.openxmlformats.org/officeDocument/2006/relationships/image" Target="../media/image90.emf"/><Relationship Id="rId17" Type="http://schemas.openxmlformats.org/officeDocument/2006/relationships/image" Target="../media/image95.emf"/><Relationship Id="rId25" Type="http://schemas.openxmlformats.org/officeDocument/2006/relationships/image" Target="../media/image103.emf"/><Relationship Id="rId33" Type="http://schemas.openxmlformats.org/officeDocument/2006/relationships/image" Target="../media/image111.emf"/><Relationship Id="rId38" Type="http://schemas.openxmlformats.org/officeDocument/2006/relationships/image" Target="../media/image116.emf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1.emf"/><Relationship Id="rId18" Type="http://schemas.openxmlformats.org/officeDocument/2006/relationships/image" Target="../media/image136.emf"/><Relationship Id="rId26" Type="http://schemas.openxmlformats.org/officeDocument/2006/relationships/image" Target="../media/image144.emf"/><Relationship Id="rId39" Type="http://schemas.openxmlformats.org/officeDocument/2006/relationships/image" Target="../media/image157.emf"/><Relationship Id="rId21" Type="http://schemas.openxmlformats.org/officeDocument/2006/relationships/image" Target="../media/image139.emf"/><Relationship Id="rId34" Type="http://schemas.openxmlformats.org/officeDocument/2006/relationships/image" Target="../media/image152.emf"/><Relationship Id="rId7" Type="http://schemas.openxmlformats.org/officeDocument/2006/relationships/image" Target="../media/image125.emf"/><Relationship Id="rId12" Type="http://schemas.openxmlformats.org/officeDocument/2006/relationships/image" Target="../media/image130.emf"/><Relationship Id="rId17" Type="http://schemas.openxmlformats.org/officeDocument/2006/relationships/image" Target="../media/image135.emf"/><Relationship Id="rId25" Type="http://schemas.openxmlformats.org/officeDocument/2006/relationships/image" Target="../media/image143.emf"/><Relationship Id="rId33" Type="http://schemas.openxmlformats.org/officeDocument/2006/relationships/image" Target="../media/image151.emf"/><Relationship Id="rId38" Type="http://schemas.openxmlformats.org/officeDocument/2006/relationships/image" Target="../media/image156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4.emf"/><Relationship Id="rId20" Type="http://schemas.openxmlformats.org/officeDocument/2006/relationships/image" Target="../media/image138.emf"/><Relationship Id="rId29" Type="http://schemas.openxmlformats.org/officeDocument/2006/relationships/image" Target="../media/image14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emf"/><Relationship Id="rId11" Type="http://schemas.openxmlformats.org/officeDocument/2006/relationships/image" Target="../media/image129.emf"/><Relationship Id="rId24" Type="http://schemas.openxmlformats.org/officeDocument/2006/relationships/image" Target="../media/image142.emf"/><Relationship Id="rId32" Type="http://schemas.openxmlformats.org/officeDocument/2006/relationships/image" Target="../media/image150.emf"/><Relationship Id="rId37" Type="http://schemas.openxmlformats.org/officeDocument/2006/relationships/image" Target="../media/image155.emf"/><Relationship Id="rId40" Type="http://schemas.openxmlformats.org/officeDocument/2006/relationships/image" Target="../media/image158.emf"/><Relationship Id="rId5" Type="http://schemas.openxmlformats.org/officeDocument/2006/relationships/image" Target="../media/image123.emf"/><Relationship Id="rId15" Type="http://schemas.openxmlformats.org/officeDocument/2006/relationships/image" Target="../media/image133.emf"/><Relationship Id="rId23" Type="http://schemas.openxmlformats.org/officeDocument/2006/relationships/image" Target="../media/image141.emf"/><Relationship Id="rId28" Type="http://schemas.openxmlformats.org/officeDocument/2006/relationships/image" Target="../media/image146.emf"/><Relationship Id="rId36" Type="http://schemas.openxmlformats.org/officeDocument/2006/relationships/image" Target="../media/image154.emf"/><Relationship Id="rId10" Type="http://schemas.openxmlformats.org/officeDocument/2006/relationships/image" Target="../media/image128.emf"/><Relationship Id="rId19" Type="http://schemas.openxmlformats.org/officeDocument/2006/relationships/image" Target="../media/image137.emf"/><Relationship Id="rId31" Type="http://schemas.openxmlformats.org/officeDocument/2006/relationships/image" Target="../media/image149.emf"/><Relationship Id="rId4" Type="http://schemas.openxmlformats.org/officeDocument/2006/relationships/image" Target="../media/image122.emf"/><Relationship Id="rId9" Type="http://schemas.openxmlformats.org/officeDocument/2006/relationships/image" Target="../media/image127.emf"/><Relationship Id="rId14" Type="http://schemas.openxmlformats.org/officeDocument/2006/relationships/image" Target="../media/image132.emf"/><Relationship Id="rId22" Type="http://schemas.openxmlformats.org/officeDocument/2006/relationships/image" Target="../media/image140.emf"/><Relationship Id="rId27" Type="http://schemas.openxmlformats.org/officeDocument/2006/relationships/image" Target="../media/image145.emf"/><Relationship Id="rId30" Type="http://schemas.openxmlformats.org/officeDocument/2006/relationships/image" Target="../media/image148.emf"/><Relationship Id="rId35" Type="http://schemas.openxmlformats.org/officeDocument/2006/relationships/image" Target="../media/image153.emf"/><Relationship Id="rId8" Type="http://schemas.openxmlformats.org/officeDocument/2006/relationships/image" Target="../media/image126.emf"/><Relationship Id="rId3" Type="http://schemas.openxmlformats.org/officeDocument/2006/relationships/image" Target="../media/image121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emf"/><Relationship Id="rId18" Type="http://schemas.openxmlformats.org/officeDocument/2006/relationships/image" Target="../media/image174.emf"/><Relationship Id="rId26" Type="http://schemas.openxmlformats.org/officeDocument/2006/relationships/image" Target="../media/image182.emf"/><Relationship Id="rId39" Type="http://schemas.openxmlformats.org/officeDocument/2006/relationships/image" Target="../media/image195.emf"/><Relationship Id="rId21" Type="http://schemas.openxmlformats.org/officeDocument/2006/relationships/image" Target="../media/image177.emf"/><Relationship Id="rId34" Type="http://schemas.openxmlformats.org/officeDocument/2006/relationships/image" Target="../media/image190.emf"/><Relationship Id="rId7" Type="http://schemas.openxmlformats.org/officeDocument/2006/relationships/image" Target="../media/image163.emf"/><Relationship Id="rId12" Type="http://schemas.openxmlformats.org/officeDocument/2006/relationships/image" Target="../media/image168.emf"/><Relationship Id="rId17" Type="http://schemas.openxmlformats.org/officeDocument/2006/relationships/image" Target="../media/image173.emf"/><Relationship Id="rId25" Type="http://schemas.openxmlformats.org/officeDocument/2006/relationships/image" Target="../media/image181.emf"/><Relationship Id="rId33" Type="http://schemas.openxmlformats.org/officeDocument/2006/relationships/image" Target="../media/image189.emf"/><Relationship Id="rId38" Type="http://schemas.openxmlformats.org/officeDocument/2006/relationships/image" Target="../media/image194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2.emf"/><Relationship Id="rId20" Type="http://schemas.openxmlformats.org/officeDocument/2006/relationships/image" Target="../media/image176.emf"/><Relationship Id="rId29" Type="http://schemas.openxmlformats.org/officeDocument/2006/relationships/image" Target="../media/image18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emf"/><Relationship Id="rId11" Type="http://schemas.openxmlformats.org/officeDocument/2006/relationships/image" Target="../media/image167.emf"/><Relationship Id="rId24" Type="http://schemas.openxmlformats.org/officeDocument/2006/relationships/image" Target="../media/image180.emf"/><Relationship Id="rId32" Type="http://schemas.openxmlformats.org/officeDocument/2006/relationships/image" Target="../media/image188.emf"/><Relationship Id="rId37" Type="http://schemas.openxmlformats.org/officeDocument/2006/relationships/image" Target="../media/image193.emf"/><Relationship Id="rId5" Type="http://schemas.openxmlformats.org/officeDocument/2006/relationships/image" Target="../media/image161.emf"/><Relationship Id="rId15" Type="http://schemas.openxmlformats.org/officeDocument/2006/relationships/image" Target="../media/image171.emf"/><Relationship Id="rId23" Type="http://schemas.openxmlformats.org/officeDocument/2006/relationships/image" Target="../media/image179.emf"/><Relationship Id="rId28" Type="http://schemas.openxmlformats.org/officeDocument/2006/relationships/image" Target="../media/image184.emf"/><Relationship Id="rId36" Type="http://schemas.openxmlformats.org/officeDocument/2006/relationships/image" Target="../media/image192.emf"/><Relationship Id="rId10" Type="http://schemas.openxmlformats.org/officeDocument/2006/relationships/image" Target="../media/image166.emf"/><Relationship Id="rId19" Type="http://schemas.openxmlformats.org/officeDocument/2006/relationships/image" Target="../media/image175.emf"/><Relationship Id="rId31" Type="http://schemas.openxmlformats.org/officeDocument/2006/relationships/image" Target="../media/image187.emf"/><Relationship Id="rId4" Type="http://schemas.openxmlformats.org/officeDocument/2006/relationships/image" Target="../media/image160.emf"/><Relationship Id="rId9" Type="http://schemas.openxmlformats.org/officeDocument/2006/relationships/image" Target="../media/image165.emf"/><Relationship Id="rId14" Type="http://schemas.openxmlformats.org/officeDocument/2006/relationships/image" Target="../media/image170.emf"/><Relationship Id="rId22" Type="http://schemas.openxmlformats.org/officeDocument/2006/relationships/image" Target="../media/image178.emf"/><Relationship Id="rId27" Type="http://schemas.openxmlformats.org/officeDocument/2006/relationships/image" Target="../media/image183.emf"/><Relationship Id="rId30" Type="http://schemas.openxmlformats.org/officeDocument/2006/relationships/image" Target="../media/image186.emf"/><Relationship Id="rId35" Type="http://schemas.openxmlformats.org/officeDocument/2006/relationships/image" Target="../media/image191.emf"/><Relationship Id="rId8" Type="http://schemas.openxmlformats.org/officeDocument/2006/relationships/image" Target="../media/image164.emf"/><Relationship Id="rId3" Type="http://schemas.openxmlformats.org/officeDocument/2006/relationships/image" Target="../media/image159.emf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6.emf"/><Relationship Id="rId18" Type="http://schemas.openxmlformats.org/officeDocument/2006/relationships/image" Target="../media/image211.emf"/><Relationship Id="rId26" Type="http://schemas.openxmlformats.org/officeDocument/2006/relationships/image" Target="../media/image219.emf"/><Relationship Id="rId39" Type="http://schemas.openxmlformats.org/officeDocument/2006/relationships/image" Target="../media/image232.emf"/><Relationship Id="rId21" Type="http://schemas.openxmlformats.org/officeDocument/2006/relationships/image" Target="../media/image214.emf"/><Relationship Id="rId34" Type="http://schemas.openxmlformats.org/officeDocument/2006/relationships/image" Target="../media/image227.emf"/><Relationship Id="rId42" Type="http://schemas.openxmlformats.org/officeDocument/2006/relationships/image" Target="../media/image235.emf"/><Relationship Id="rId7" Type="http://schemas.openxmlformats.org/officeDocument/2006/relationships/image" Target="../media/image200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9.emf"/><Relationship Id="rId20" Type="http://schemas.openxmlformats.org/officeDocument/2006/relationships/image" Target="../media/image213.emf"/><Relationship Id="rId29" Type="http://schemas.openxmlformats.org/officeDocument/2006/relationships/image" Target="../media/image222.emf"/><Relationship Id="rId41" Type="http://schemas.openxmlformats.org/officeDocument/2006/relationships/image" Target="../media/image23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9.emf"/><Relationship Id="rId11" Type="http://schemas.openxmlformats.org/officeDocument/2006/relationships/image" Target="../media/image204.emf"/><Relationship Id="rId24" Type="http://schemas.openxmlformats.org/officeDocument/2006/relationships/image" Target="../media/image217.emf"/><Relationship Id="rId32" Type="http://schemas.openxmlformats.org/officeDocument/2006/relationships/image" Target="../media/image225.emf"/><Relationship Id="rId37" Type="http://schemas.openxmlformats.org/officeDocument/2006/relationships/image" Target="../media/image230.emf"/><Relationship Id="rId40" Type="http://schemas.openxmlformats.org/officeDocument/2006/relationships/image" Target="../media/image233.emf"/><Relationship Id="rId5" Type="http://schemas.openxmlformats.org/officeDocument/2006/relationships/image" Target="../media/image198.emf"/><Relationship Id="rId15" Type="http://schemas.openxmlformats.org/officeDocument/2006/relationships/image" Target="../media/image208.emf"/><Relationship Id="rId23" Type="http://schemas.openxmlformats.org/officeDocument/2006/relationships/image" Target="../media/image216.emf"/><Relationship Id="rId28" Type="http://schemas.openxmlformats.org/officeDocument/2006/relationships/image" Target="../media/image221.emf"/><Relationship Id="rId36" Type="http://schemas.openxmlformats.org/officeDocument/2006/relationships/image" Target="../media/image229.emf"/><Relationship Id="rId10" Type="http://schemas.openxmlformats.org/officeDocument/2006/relationships/image" Target="../media/image203.emf"/><Relationship Id="rId19" Type="http://schemas.openxmlformats.org/officeDocument/2006/relationships/image" Target="../media/image212.emf"/><Relationship Id="rId31" Type="http://schemas.openxmlformats.org/officeDocument/2006/relationships/image" Target="../media/image224.emf"/><Relationship Id="rId4" Type="http://schemas.openxmlformats.org/officeDocument/2006/relationships/image" Target="../media/image197.emf"/><Relationship Id="rId9" Type="http://schemas.openxmlformats.org/officeDocument/2006/relationships/image" Target="../media/image202.emf"/><Relationship Id="rId14" Type="http://schemas.openxmlformats.org/officeDocument/2006/relationships/image" Target="../media/image207.emf"/><Relationship Id="rId22" Type="http://schemas.openxmlformats.org/officeDocument/2006/relationships/image" Target="../media/image215.emf"/><Relationship Id="rId27" Type="http://schemas.openxmlformats.org/officeDocument/2006/relationships/image" Target="../media/image220.emf"/><Relationship Id="rId30" Type="http://schemas.openxmlformats.org/officeDocument/2006/relationships/image" Target="../media/image223.emf"/><Relationship Id="rId35" Type="http://schemas.openxmlformats.org/officeDocument/2006/relationships/image" Target="../media/image228.emf"/><Relationship Id="rId8" Type="http://schemas.openxmlformats.org/officeDocument/2006/relationships/image" Target="../media/image201.emf"/><Relationship Id="rId3" Type="http://schemas.openxmlformats.org/officeDocument/2006/relationships/image" Target="../media/image196.emf"/><Relationship Id="rId12" Type="http://schemas.openxmlformats.org/officeDocument/2006/relationships/image" Target="../media/image205.emf"/><Relationship Id="rId17" Type="http://schemas.openxmlformats.org/officeDocument/2006/relationships/image" Target="../media/image210.emf"/><Relationship Id="rId25" Type="http://schemas.openxmlformats.org/officeDocument/2006/relationships/image" Target="../media/image218.emf"/><Relationship Id="rId33" Type="http://schemas.openxmlformats.org/officeDocument/2006/relationships/image" Target="../media/image226.emf"/><Relationship Id="rId38" Type="http://schemas.openxmlformats.org/officeDocument/2006/relationships/image" Target="../media/image231.emf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6.emf"/><Relationship Id="rId18" Type="http://schemas.openxmlformats.org/officeDocument/2006/relationships/image" Target="../media/image251.emf"/><Relationship Id="rId26" Type="http://schemas.openxmlformats.org/officeDocument/2006/relationships/image" Target="../media/image259.emf"/><Relationship Id="rId21" Type="http://schemas.openxmlformats.org/officeDocument/2006/relationships/image" Target="../media/image254.emf"/><Relationship Id="rId34" Type="http://schemas.openxmlformats.org/officeDocument/2006/relationships/image" Target="../media/image267.emf"/><Relationship Id="rId7" Type="http://schemas.openxmlformats.org/officeDocument/2006/relationships/image" Target="../media/image240.emf"/><Relationship Id="rId12" Type="http://schemas.openxmlformats.org/officeDocument/2006/relationships/image" Target="../media/image245.emf"/><Relationship Id="rId17" Type="http://schemas.openxmlformats.org/officeDocument/2006/relationships/image" Target="../media/image250.emf"/><Relationship Id="rId25" Type="http://schemas.openxmlformats.org/officeDocument/2006/relationships/image" Target="../media/image258.emf"/><Relationship Id="rId33" Type="http://schemas.openxmlformats.org/officeDocument/2006/relationships/image" Target="../media/image266.emf"/><Relationship Id="rId38" Type="http://schemas.openxmlformats.org/officeDocument/2006/relationships/image" Target="../media/image271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9.emf"/><Relationship Id="rId20" Type="http://schemas.openxmlformats.org/officeDocument/2006/relationships/image" Target="../media/image253.emf"/><Relationship Id="rId29" Type="http://schemas.openxmlformats.org/officeDocument/2006/relationships/image" Target="../media/image26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9.emf"/><Relationship Id="rId11" Type="http://schemas.openxmlformats.org/officeDocument/2006/relationships/image" Target="../media/image244.emf"/><Relationship Id="rId24" Type="http://schemas.openxmlformats.org/officeDocument/2006/relationships/image" Target="../media/image257.emf"/><Relationship Id="rId32" Type="http://schemas.openxmlformats.org/officeDocument/2006/relationships/image" Target="../media/image265.emf"/><Relationship Id="rId37" Type="http://schemas.openxmlformats.org/officeDocument/2006/relationships/image" Target="../media/image270.emf"/><Relationship Id="rId5" Type="http://schemas.openxmlformats.org/officeDocument/2006/relationships/image" Target="../media/image238.emf"/><Relationship Id="rId15" Type="http://schemas.openxmlformats.org/officeDocument/2006/relationships/image" Target="../media/image248.emf"/><Relationship Id="rId23" Type="http://schemas.openxmlformats.org/officeDocument/2006/relationships/image" Target="../media/image256.emf"/><Relationship Id="rId28" Type="http://schemas.openxmlformats.org/officeDocument/2006/relationships/image" Target="../media/image261.emf"/><Relationship Id="rId36" Type="http://schemas.openxmlformats.org/officeDocument/2006/relationships/image" Target="../media/image269.emf"/><Relationship Id="rId10" Type="http://schemas.openxmlformats.org/officeDocument/2006/relationships/image" Target="../media/image243.emf"/><Relationship Id="rId19" Type="http://schemas.openxmlformats.org/officeDocument/2006/relationships/image" Target="../media/image252.emf"/><Relationship Id="rId31" Type="http://schemas.openxmlformats.org/officeDocument/2006/relationships/image" Target="../media/image264.emf"/><Relationship Id="rId4" Type="http://schemas.openxmlformats.org/officeDocument/2006/relationships/image" Target="../media/image237.emf"/><Relationship Id="rId9" Type="http://schemas.openxmlformats.org/officeDocument/2006/relationships/image" Target="../media/image242.emf"/><Relationship Id="rId14" Type="http://schemas.openxmlformats.org/officeDocument/2006/relationships/image" Target="../media/image247.emf"/><Relationship Id="rId22" Type="http://schemas.openxmlformats.org/officeDocument/2006/relationships/image" Target="../media/image255.emf"/><Relationship Id="rId27" Type="http://schemas.openxmlformats.org/officeDocument/2006/relationships/image" Target="../media/image260.emf"/><Relationship Id="rId30" Type="http://schemas.openxmlformats.org/officeDocument/2006/relationships/image" Target="../media/image263.emf"/><Relationship Id="rId35" Type="http://schemas.openxmlformats.org/officeDocument/2006/relationships/image" Target="../media/image268.emf"/><Relationship Id="rId8" Type="http://schemas.openxmlformats.org/officeDocument/2006/relationships/image" Target="../media/image241.emf"/><Relationship Id="rId3" Type="http://schemas.openxmlformats.org/officeDocument/2006/relationships/image" Target="../media/image236.emf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emf"/><Relationship Id="rId18" Type="http://schemas.openxmlformats.org/officeDocument/2006/relationships/image" Target="../media/image287.emf"/><Relationship Id="rId26" Type="http://schemas.openxmlformats.org/officeDocument/2006/relationships/image" Target="../media/image295.emf"/><Relationship Id="rId39" Type="http://schemas.openxmlformats.org/officeDocument/2006/relationships/image" Target="../media/image308.emf"/><Relationship Id="rId21" Type="http://schemas.openxmlformats.org/officeDocument/2006/relationships/image" Target="../media/image290.emf"/><Relationship Id="rId34" Type="http://schemas.openxmlformats.org/officeDocument/2006/relationships/image" Target="../media/image303.emf"/><Relationship Id="rId7" Type="http://schemas.openxmlformats.org/officeDocument/2006/relationships/image" Target="../media/image276.emf"/><Relationship Id="rId12" Type="http://schemas.openxmlformats.org/officeDocument/2006/relationships/image" Target="../media/image281.emf"/><Relationship Id="rId17" Type="http://schemas.openxmlformats.org/officeDocument/2006/relationships/image" Target="../media/image286.emf"/><Relationship Id="rId25" Type="http://schemas.openxmlformats.org/officeDocument/2006/relationships/image" Target="../media/image294.emf"/><Relationship Id="rId33" Type="http://schemas.openxmlformats.org/officeDocument/2006/relationships/image" Target="../media/image302.emf"/><Relationship Id="rId38" Type="http://schemas.openxmlformats.org/officeDocument/2006/relationships/image" Target="../media/image307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5.emf"/><Relationship Id="rId20" Type="http://schemas.openxmlformats.org/officeDocument/2006/relationships/image" Target="../media/image289.emf"/><Relationship Id="rId29" Type="http://schemas.openxmlformats.org/officeDocument/2006/relationships/image" Target="../media/image29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5.emf"/><Relationship Id="rId11" Type="http://schemas.openxmlformats.org/officeDocument/2006/relationships/image" Target="../media/image280.emf"/><Relationship Id="rId24" Type="http://schemas.openxmlformats.org/officeDocument/2006/relationships/image" Target="../media/image293.emf"/><Relationship Id="rId32" Type="http://schemas.openxmlformats.org/officeDocument/2006/relationships/image" Target="../media/image301.emf"/><Relationship Id="rId37" Type="http://schemas.openxmlformats.org/officeDocument/2006/relationships/image" Target="../media/image306.emf"/><Relationship Id="rId40" Type="http://schemas.openxmlformats.org/officeDocument/2006/relationships/image" Target="../media/image309.emf"/><Relationship Id="rId5" Type="http://schemas.openxmlformats.org/officeDocument/2006/relationships/image" Target="../media/image274.emf"/><Relationship Id="rId15" Type="http://schemas.openxmlformats.org/officeDocument/2006/relationships/image" Target="../media/image284.emf"/><Relationship Id="rId23" Type="http://schemas.openxmlformats.org/officeDocument/2006/relationships/image" Target="../media/image292.emf"/><Relationship Id="rId28" Type="http://schemas.openxmlformats.org/officeDocument/2006/relationships/image" Target="../media/image297.emf"/><Relationship Id="rId36" Type="http://schemas.openxmlformats.org/officeDocument/2006/relationships/image" Target="../media/image305.emf"/><Relationship Id="rId10" Type="http://schemas.openxmlformats.org/officeDocument/2006/relationships/image" Target="../media/image279.emf"/><Relationship Id="rId19" Type="http://schemas.openxmlformats.org/officeDocument/2006/relationships/image" Target="../media/image288.emf"/><Relationship Id="rId31" Type="http://schemas.openxmlformats.org/officeDocument/2006/relationships/image" Target="../media/image300.emf"/><Relationship Id="rId4" Type="http://schemas.openxmlformats.org/officeDocument/2006/relationships/image" Target="../media/image273.emf"/><Relationship Id="rId9" Type="http://schemas.openxmlformats.org/officeDocument/2006/relationships/image" Target="../media/image278.emf"/><Relationship Id="rId14" Type="http://schemas.openxmlformats.org/officeDocument/2006/relationships/image" Target="../media/image283.emf"/><Relationship Id="rId22" Type="http://schemas.openxmlformats.org/officeDocument/2006/relationships/image" Target="../media/image291.emf"/><Relationship Id="rId27" Type="http://schemas.openxmlformats.org/officeDocument/2006/relationships/image" Target="../media/image296.emf"/><Relationship Id="rId30" Type="http://schemas.openxmlformats.org/officeDocument/2006/relationships/image" Target="../media/image299.emf"/><Relationship Id="rId35" Type="http://schemas.openxmlformats.org/officeDocument/2006/relationships/image" Target="../media/image304.emf"/><Relationship Id="rId8" Type="http://schemas.openxmlformats.org/officeDocument/2006/relationships/image" Target="../media/image277.emf"/><Relationship Id="rId3" Type="http://schemas.openxmlformats.org/officeDocument/2006/relationships/image" Target="../media/image27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26927BD0-EBCA-405B-B162-6A9ADF34C9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行政职业能力培训</a:t>
            </a:r>
          </a:p>
        </p:txBody>
      </p:sp>
      <p:sp>
        <p:nvSpPr>
          <p:cNvPr id="11" name="副标题 10">
            <a:extLst>
              <a:ext uri="{FF2B5EF4-FFF2-40B4-BE49-F238E27FC236}">
                <a16:creationId xmlns:a16="http://schemas.microsoft.com/office/drawing/2014/main" id="{ACE2C6AB-8E5F-453A-8361-43992B746C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accent1"/>
                </a:solidFill>
              </a:rPr>
              <a:t>主讲人：</a:t>
            </a:r>
            <a:r>
              <a:rPr lang="en-US" altLang="zh-CN" dirty="0">
                <a:solidFill>
                  <a:schemeClr val="accent1"/>
                </a:solidFill>
              </a:rPr>
              <a:t>Microsoft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3376E991-A237-4C7D-8FE7-479CCF0E55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行政沟通能力提升</a:t>
            </a: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2EDAA8CF-EB41-4DC5-A5A9-5AD4883D15D7}"/>
              </a:ext>
            </a:extLst>
          </p:cNvPr>
          <p:cNvSpPr/>
          <p:nvPr/>
        </p:nvSpPr>
        <p:spPr>
          <a:xfrm>
            <a:off x="6265160" y="4217700"/>
            <a:ext cx="464929" cy="621982"/>
          </a:xfrm>
          <a:custGeom>
            <a:avLst/>
            <a:gdLst>
              <a:gd name="connsiteX0" fmla="*/ 464929 w 464929"/>
              <a:gd name="connsiteY0" fmla="*/ 93345 h 621982"/>
              <a:gd name="connsiteX1" fmla="*/ 372537 w 464929"/>
              <a:gd name="connsiteY1" fmla="*/ 0 h 621982"/>
              <a:gd name="connsiteX2" fmla="*/ 279192 w 464929"/>
              <a:gd name="connsiteY2" fmla="*/ 92392 h 621982"/>
              <a:gd name="connsiteX3" fmla="*/ 280144 w 464929"/>
              <a:gd name="connsiteY3" fmla="*/ 105727 h 621982"/>
              <a:gd name="connsiteX4" fmla="*/ 13444 w 464929"/>
              <a:gd name="connsiteY4" fmla="*/ 455295 h 621982"/>
              <a:gd name="connsiteX5" fmla="*/ 30589 w 464929"/>
              <a:gd name="connsiteY5" fmla="*/ 597218 h 621982"/>
              <a:gd name="connsiteX6" fmla="*/ 51544 w 464929"/>
              <a:gd name="connsiteY6" fmla="*/ 621983 h 621982"/>
              <a:gd name="connsiteX7" fmla="*/ 147747 w 464929"/>
              <a:gd name="connsiteY7" fmla="*/ 602933 h 621982"/>
              <a:gd name="connsiteX8" fmla="*/ 256332 w 464929"/>
              <a:gd name="connsiteY8" fmla="*/ 506730 h 621982"/>
              <a:gd name="connsiteX9" fmla="*/ 243949 w 464929"/>
              <a:gd name="connsiteY9" fmla="*/ 398145 h 621982"/>
              <a:gd name="connsiteX10" fmla="*/ 378252 w 464929"/>
              <a:gd name="connsiteY10" fmla="*/ 186690 h 621982"/>
              <a:gd name="connsiteX11" fmla="*/ 378252 w 464929"/>
              <a:gd name="connsiteY11" fmla="*/ 186690 h 621982"/>
              <a:gd name="connsiteX12" fmla="*/ 464929 w 464929"/>
              <a:gd name="connsiteY12" fmla="*/ 93345 h 6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4929" h="621982">
                <a:moveTo>
                  <a:pt x="464929" y="93345"/>
                </a:moveTo>
                <a:cubicBezTo>
                  <a:pt x="464929" y="41910"/>
                  <a:pt x="423972" y="0"/>
                  <a:pt x="372537" y="0"/>
                </a:cubicBezTo>
                <a:cubicBezTo>
                  <a:pt x="321102" y="0"/>
                  <a:pt x="279192" y="40958"/>
                  <a:pt x="279192" y="92392"/>
                </a:cubicBezTo>
                <a:cubicBezTo>
                  <a:pt x="279192" y="97155"/>
                  <a:pt x="279192" y="100965"/>
                  <a:pt x="280144" y="105727"/>
                </a:cubicBezTo>
                <a:lnTo>
                  <a:pt x="13444" y="455295"/>
                </a:lnTo>
                <a:cubicBezTo>
                  <a:pt x="-9416" y="501967"/>
                  <a:pt x="-2748" y="558165"/>
                  <a:pt x="30589" y="597218"/>
                </a:cubicBezTo>
                <a:lnTo>
                  <a:pt x="51544" y="621983"/>
                </a:lnTo>
                <a:lnTo>
                  <a:pt x="147747" y="602933"/>
                </a:lnTo>
                <a:lnTo>
                  <a:pt x="256332" y="506730"/>
                </a:lnTo>
                <a:lnTo>
                  <a:pt x="243949" y="398145"/>
                </a:lnTo>
                <a:lnTo>
                  <a:pt x="378252" y="186690"/>
                </a:lnTo>
                <a:lnTo>
                  <a:pt x="378252" y="186690"/>
                </a:lnTo>
                <a:cubicBezTo>
                  <a:pt x="426829" y="182880"/>
                  <a:pt x="464929" y="142875"/>
                  <a:pt x="464929" y="93345"/>
                </a:cubicBezTo>
                <a:close/>
              </a:path>
            </a:pathLst>
          </a:custGeom>
          <a:solidFill>
            <a:srgbClr val="FFB9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589CF76-656E-463B-B25C-B8EB6D2A7D9E}"/>
              </a:ext>
            </a:extLst>
          </p:cNvPr>
          <p:cNvSpPr/>
          <p:nvPr/>
        </p:nvSpPr>
        <p:spPr>
          <a:xfrm>
            <a:off x="4841282" y="5613112"/>
            <a:ext cx="666750" cy="406717"/>
          </a:xfrm>
          <a:custGeom>
            <a:avLst/>
            <a:gdLst>
              <a:gd name="connsiteX0" fmla="*/ 42863 w 666750"/>
              <a:gd name="connsiteY0" fmla="*/ 406718 h 406717"/>
              <a:gd name="connsiteX1" fmla="*/ 0 w 666750"/>
              <a:gd name="connsiteY1" fmla="*/ 244793 h 406717"/>
              <a:gd name="connsiteX2" fmla="*/ 602933 w 666750"/>
              <a:gd name="connsiteY2" fmla="*/ 0 h 406717"/>
              <a:gd name="connsiteX3" fmla="*/ 666750 w 666750"/>
              <a:gd name="connsiteY3" fmla="*/ 238125 h 40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406717">
                <a:moveTo>
                  <a:pt x="42863" y="406718"/>
                </a:moveTo>
                <a:lnTo>
                  <a:pt x="0" y="244793"/>
                </a:lnTo>
                <a:lnTo>
                  <a:pt x="602933" y="0"/>
                </a:lnTo>
                <a:lnTo>
                  <a:pt x="666750" y="238125"/>
                </a:lnTo>
                <a:close/>
              </a:path>
            </a:pathLst>
          </a:custGeom>
          <a:solidFill>
            <a:srgbClr val="FFB8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4F6C4BC-6C29-49FE-BD09-7AF48175D5B0}"/>
              </a:ext>
            </a:extLst>
          </p:cNvPr>
          <p:cNvSpPr/>
          <p:nvPr/>
        </p:nvSpPr>
        <p:spPr>
          <a:xfrm>
            <a:off x="4598395" y="5572391"/>
            <a:ext cx="350519" cy="530306"/>
          </a:xfrm>
          <a:custGeom>
            <a:avLst/>
            <a:gdLst>
              <a:gd name="connsiteX0" fmla="*/ 140018 w 350519"/>
              <a:gd name="connsiteY0" fmla="*/ 530306 h 530306"/>
              <a:gd name="connsiteX1" fmla="*/ 0 w 350519"/>
              <a:gd name="connsiteY1" fmla="*/ 9289 h 530306"/>
              <a:gd name="connsiteX2" fmla="*/ 6668 w 350519"/>
              <a:gd name="connsiteY2" fmla="*/ 7384 h 530306"/>
              <a:gd name="connsiteX3" fmla="*/ 264795 w 350519"/>
              <a:gd name="connsiteY3" fmla="*/ 155974 h 530306"/>
              <a:gd name="connsiteX4" fmla="*/ 264795 w 350519"/>
              <a:gd name="connsiteY4" fmla="*/ 155974 h 530306"/>
              <a:gd name="connsiteX5" fmla="*/ 350520 w 350519"/>
              <a:gd name="connsiteY5" fmla="*/ 474109 h 530306"/>
              <a:gd name="connsiteX6" fmla="*/ 140018 w 350519"/>
              <a:gd name="connsiteY6" fmla="*/ 530306 h 53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519" h="530306">
                <a:moveTo>
                  <a:pt x="140018" y="530306"/>
                </a:moveTo>
                <a:lnTo>
                  <a:pt x="0" y="9289"/>
                </a:lnTo>
                <a:lnTo>
                  <a:pt x="6668" y="7384"/>
                </a:lnTo>
                <a:cubicBezTo>
                  <a:pt x="119063" y="-23096"/>
                  <a:pt x="234315" y="43579"/>
                  <a:pt x="264795" y="155974"/>
                </a:cubicBezTo>
                <a:lnTo>
                  <a:pt x="264795" y="155974"/>
                </a:lnTo>
                <a:lnTo>
                  <a:pt x="350520" y="474109"/>
                </a:lnTo>
                <a:lnTo>
                  <a:pt x="140018" y="530306"/>
                </a:lnTo>
                <a:close/>
              </a:path>
            </a:pathLst>
          </a:custGeom>
          <a:solidFill>
            <a:srgbClr val="2F2E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87103CD6-EDD6-410A-87DC-8A713AD88962}"/>
              </a:ext>
            </a:extLst>
          </p:cNvPr>
          <p:cNvSpPr/>
          <p:nvPr/>
        </p:nvSpPr>
        <p:spPr>
          <a:xfrm>
            <a:off x="5580422" y="5325457"/>
            <a:ext cx="515302" cy="668654"/>
          </a:xfrm>
          <a:custGeom>
            <a:avLst/>
            <a:gdLst>
              <a:gd name="connsiteX0" fmla="*/ 135255 w 515302"/>
              <a:gd name="connsiteY0" fmla="*/ 668655 h 668654"/>
              <a:gd name="connsiteX1" fmla="*/ 0 w 515302"/>
              <a:gd name="connsiteY1" fmla="*/ 569595 h 668654"/>
              <a:gd name="connsiteX2" fmla="*/ 315278 w 515302"/>
              <a:gd name="connsiteY2" fmla="*/ 0 h 668654"/>
              <a:gd name="connsiteX3" fmla="*/ 515303 w 515302"/>
              <a:gd name="connsiteY3" fmla="*/ 145732 h 66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302" h="668654">
                <a:moveTo>
                  <a:pt x="135255" y="668655"/>
                </a:moveTo>
                <a:lnTo>
                  <a:pt x="0" y="569595"/>
                </a:lnTo>
                <a:lnTo>
                  <a:pt x="315278" y="0"/>
                </a:lnTo>
                <a:lnTo>
                  <a:pt x="515303" y="145732"/>
                </a:lnTo>
                <a:close/>
              </a:path>
            </a:pathLst>
          </a:custGeom>
          <a:solidFill>
            <a:srgbClr val="FFB8B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F36B5FE-4E4C-446E-89F5-33A2EF354C80}"/>
              </a:ext>
            </a:extLst>
          </p:cNvPr>
          <p:cNvSpPr/>
          <p:nvPr/>
        </p:nvSpPr>
        <p:spPr>
          <a:xfrm>
            <a:off x="5217520" y="5739854"/>
            <a:ext cx="563879" cy="410467"/>
          </a:xfrm>
          <a:custGeom>
            <a:avLst/>
            <a:gdLst>
              <a:gd name="connsiteX0" fmla="*/ 437198 w 563879"/>
              <a:gd name="connsiteY0" fmla="*/ 410468 h 410467"/>
              <a:gd name="connsiteX1" fmla="*/ 0 w 563879"/>
              <a:gd name="connsiteY1" fmla="*/ 92333 h 410467"/>
              <a:gd name="connsiteX2" fmla="*/ 3810 w 563879"/>
              <a:gd name="connsiteY2" fmla="*/ 86618 h 410467"/>
              <a:gd name="connsiteX3" fmla="*/ 297180 w 563879"/>
              <a:gd name="connsiteY3" fmla="*/ 39945 h 410467"/>
              <a:gd name="connsiteX4" fmla="*/ 297180 w 563879"/>
              <a:gd name="connsiteY4" fmla="*/ 39945 h 410467"/>
              <a:gd name="connsiteX5" fmla="*/ 563880 w 563879"/>
              <a:gd name="connsiteY5" fmla="*/ 234255 h 410467"/>
              <a:gd name="connsiteX6" fmla="*/ 437198 w 563879"/>
              <a:gd name="connsiteY6" fmla="*/ 410468 h 4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879" h="410467">
                <a:moveTo>
                  <a:pt x="437198" y="410468"/>
                </a:moveTo>
                <a:lnTo>
                  <a:pt x="0" y="92333"/>
                </a:lnTo>
                <a:lnTo>
                  <a:pt x="3810" y="86618"/>
                </a:lnTo>
                <a:cubicBezTo>
                  <a:pt x="72390" y="-7680"/>
                  <a:pt x="203835" y="-27682"/>
                  <a:pt x="297180" y="39945"/>
                </a:cubicBezTo>
                <a:lnTo>
                  <a:pt x="297180" y="39945"/>
                </a:lnTo>
                <a:lnTo>
                  <a:pt x="563880" y="234255"/>
                </a:lnTo>
                <a:lnTo>
                  <a:pt x="437198" y="410468"/>
                </a:lnTo>
                <a:close/>
              </a:path>
            </a:pathLst>
          </a:custGeom>
          <a:solidFill>
            <a:srgbClr val="2F2E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7C4BF8C-E6F3-42C9-83E5-2C9DFA182FEB}"/>
              </a:ext>
            </a:extLst>
          </p:cNvPr>
          <p:cNvSpPr/>
          <p:nvPr/>
        </p:nvSpPr>
        <p:spPr>
          <a:xfrm>
            <a:off x="5656622" y="4817768"/>
            <a:ext cx="1485900" cy="968699"/>
          </a:xfrm>
          <a:custGeom>
            <a:avLst/>
            <a:gdLst>
              <a:gd name="connsiteX0" fmla="*/ 1210628 w 1485900"/>
              <a:gd name="connsiteY0" fmla="*/ 380055 h 968699"/>
              <a:gd name="connsiteX1" fmla="*/ 869632 w 1485900"/>
              <a:gd name="connsiteY1" fmla="*/ 48584 h 968699"/>
              <a:gd name="connsiteX2" fmla="*/ 643890 w 1485900"/>
              <a:gd name="connsiteY2" fmla="*/ 36202 h 968699"/>
              <a:gd name="connsiteX3" fmla="*/ 0 w 1485900"/>
              <a:gd name="connsiteY3" fmla="*/ 751530 h 968699"/>
              <a:gd name="connsiteX4" fmla="*/ 58102 w 1485900"/>
              <a:gd name="connsiteY4" fmla="*/ 841065 h 968699"/>
              <a:gd name="connsiteX5" fmla="*/ 672465 w 1485900"/>
              <a:gd name="connsiteY5" fmla="*/ 424822 h 968699"/>
              <a:gd name="connsiteX6" fmla="*/ 1088708 w 1485900"/>
              <a:gd name="connsiteY6" fmla="*/ 968699 h 968699"/>
              <a:gd name="connsiteX7" fmla="*/ 1485900 w 1485900"/>
              <a:gd name="connsiteY7" fmla="*/ 770580 h 968699"/>
              <a:gd name="connsiteX8" fmla="*/ 1210628 w 1485900"/>
              <a:gd name="connsiteY8" fmla="*/ 380055 h 96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900" h="968699">
                <a:moveTo>
                  <a:pt x="1210628" y="380055"/>
                </a:moveTo>
                <a:lnTo>
                  <a:pt x="869632" y="48584"/>
                </a:lnTo>
                <a:cubicBezTo>
                  <a:pt x="807720" y="-11423"/>
                  <a:pt x="711518" y="-16186"/>
                  <a:pt x="643890" y="36202"/>
                </a:cubicBezTo>
                <a:lnTo>
                  <a:pt x="0" y="751530"/>
                </a:lnTo>
                <a:lnTo>
                  <a:pt x="58102" y="841065"/>
                </a:lnTo>
                <a:lnTo>
                  <a:pt x="672465" y="424822"/>
                </a:lnTo>
                <a:lnTo>
                  <a:pt x="1088708" y="968699"/>
                </a:lnTo>
                <a:lnTo>
                  <a:pt x="1485900" y="770580"/>
                </a:lnTo>
                <a:lnTo>
                  <a:pt x="1210628" y="380055"/>
                </a:lnTo>
                <a:close/>
              </a:path>
            </a:pathLst>
          </a:custGeom>
          <a:solidFill>
            <a:srgbClr val="2F2E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74048B9-9E42-4EF7-A822-8C54E3672A2A}"/>
              </a:ext>
            </a:extLst>
          </p:cNvPr>
          <p:cNvSpPr/>
          <p:nvPr/>
        </p:nvSpPr>
        <p:spPr>
          <a:xfrm>
            <a:off x="6117728" y="5162675"/>
            <a:ext cx="787621" cy="368521"/>
          </a:xfrm>
          <a:custGeom>
            <a:avLst/>
            <a:gdLst>
              <a:gd name="connsiteX0" fmla="*/ 601884 w 787621"/>
              <a:gd name="connsiteY0" fmla="*/ 105632 h 368521"/>
              <a:gd name="connsiteX1" fmla="*/ 352329 w 787621"/>
              <a:gd name="connsiteY1" fmla="*/ 86582 h 368521"/>
              <a:gd name="connsiteX2" fmla="*/ 171354 w 787621"/>
              <a:gd name="connsiteY2" fmla="*/ 42767 h 368521"/>
              <a:gd name="connsiteX3" fmla="*/ 42767 w 787621"/>
              <a:gd name="connsiteY3" fmla="*/ 15144 h 368521"/>
              <a:gd name="connsiteX4" fmla="*/ 15144 w 787621"/>
              <a:gd name="connsiteY4" fmla="*/ 143732 h 368521"/>
              <a:gd name="connsiteX5" fmla="*/ 143732 w 787621"/>
              <a:gd name="connsiteY5" fmla="*/ 171354 h 368521"/>
              <a:gd name="connsiteX6" fmla="*/ 154209 w 787621"/>
              <a:gd name="connsiteY6" fmla="*/ 163734 h 368521"/>
              <a:gd name="connsiteX7" fmla="*/ 154209 w 787621"/>
              <a:gd name="connsiteY7" fmla="*/ 163734 h 368521"/>
              <a:gd name="connsiteX8" fmla="*/ 262794 w 787621"/>
              <a:gd name="connsiteY8" fmla="*/ 208502 h 368521"/>
              <a:gd name="connsiteX9" fmla="*/ 730472 w 787621"/>
              <a:gd name="connsiteY9" fmla="*/ 368522 h 368521"/>
              <a:gd name="connsiteX10" fmla="*/ 787622 w 787621"/>
              <a:gd name="connsiteY10" fmla="*/ 323754 h 368521"/>
              <a:gd name="connsiteX11" fmla="*/ 601884 w 787621"/>
              <a:gd name="connsiteY11" fmla="*/ 105632 h 36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7621" h="368521">
                <a:moveTo>
                  <a:pt x="601884" y="105632"/>
                </a:moveTo>
                <a:lnTo>
                  <a:pt x="352329" y="86582"/>
                </a:lnTo>
                <a:lnTo>
                  <a:pt x="171354" y="42767"/>
                </a:lnTo>
                <a:cubicBezTo>
                  <a:pt x="143732" y="-96"/>
                  <a:pt x="86582" y="-13431"/>
                  <a:pt x="42767" y="15144"/>
                </a:cubicBezTo>
                <a:cubicBezTo>
                  <a:pt x="-96" y="42767"/>
                  <a:pt x="-13431" y="99917"/>
                  <a:pt x="15144" y="143732"/>
                </a:cubicBezTo>
                <a:cubicBezTo>
                  <a:pt x="42767" y="186594"/>
                  <a:pt x="99917" y="199929"/>
                  <a:pt x="143732" y="171354"/>
                </a:cubicBezTo>
                <a:cubicBezTo>
                  <a:pt x="147542" y="169449"/>
                  <a:pt x="151352" y="166592"/>
                  <a:pt x="154209" y="163734"/>
                </a:cubicBezTo>
                <a:lnTo>
                  <a:pt x="154209" y="163734"/>
                </a:lnTo>
                <a:lnTo>
                  <a:pt x="262794" y="208502"/>
                </a:lnTo>
                <a:lnTo>
                  <a:pt x="730472" y="368522"/>
                </a:lnTo>
                <a:lnTo>
                  <a:pt x="787622" y="323754"/>
                </a:lnTo>
                <a:lnTo>
                  <a:pt x="601884" y="105632"/>
                </a:lnTo>
                <a:close/>
              </a:path>
            </a:pathLst>
          </a:custGeom>
          <a:solidFill>
            <a:srgbClr val="FFB9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B45D80F-BDD7-43D0-8295-07583E4AE12E}"/>
              </a:ext>
            </a:extLst>
          </p:cNvPr>
          <p:cNvSpPr/>
          <p:nvPr/>
        </p:nvSpPr>
        <p:spPr>
          <a:xfrm>
            <a:off x="5074645" y="5268307"/>
            <a:ext cx="2246947" cy="781050"/>
          </a:xfrm>
          <a:custGeom>
            <a:avLst/>
            <a:gdLst>
              <a:gd name="connsiteX0" fmla="*/ 2246948 w 2246947"/>
              <a:gd name="connsiteY0" fmla="*/ 691515 h 781050"/>
              <a:gd name="connsiteX1" fmla="*/ 2105978 w 2246947"/>
              <a:gd name="connsiteY1" fmla="*/ 781050 h 781050"/>
              <a:gd name="connsiteX2" fmla="*/ 1940243 w 2246947"/>
              <a:gd name="connsiteY2" fmla="*/ 781050 h 781050"/>
              <a:gd name="connsiteX3" fmla="*/ 1164908 w 2246947"/>
              <a:gd name="connsiteY3" fmla="*/ 493395 h 781050"/>
              <a:gd name="connsiteX4" fmla="*/ 31432 w 2246947"/>
              <a:gd name="connsiteY4" fmla="*/ 698182 h 781050"/>
              <a:gd name="connsiteX5" fmla="*/ 0 w 2246947"/>
              <a:gd name="connsiteY5" fmla="*/ 454342 h 781050"/>
              <a:gd name="connsiteX6" fmla="*/ 1037272 w 2246947"/>
              <a:gd name="connsiteY6" fmla="*/ 0 h 781050"/>
              <a:gd name="connsiteX7" fmla="*/ 1945958 w 2246947"/>
              <a:gd name="connsiteY7" fmla="*/ 30099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6947" h="781050">
                <a:moveTo>
                  <a:pt x="2246948" y="691515"/>
                </a:moveTo>
                <a:lnTo>
                  <a:pt x="2105978" y="781050"/>
                </a:lnTo>
                <a:lnTo>
                  <a:pt x="1940243" y="781050"/>
                </a:lnTo>
                <a:lnTo>
                  <a:pt x="1164908" y="493395"/>
                </a:lnTo>
                <a:lnTo>
                  <a:pt x="31432" y="698182"/>
                </a:lnTo>
                <a:lnTo>
                  <a:pt x="0" y="454342"/>
                </a:lnTo>
                <a:lnTo>
                  <a:pt x="1037272" y="0"/>
                </a:lnTo>
                <a:lnTo>
                  <a:pt x="1945958" y="300990"/>
                </a:lnTo>
                <a:close/>
              </a:path>
            </a:pathLst>
          </a:custGeom>
          <a:solidFill>
            <a:srgbClr val="2F2E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2159EDA-4AAA-46EF-8C06-BDDA9D7771FB}"/>
              </a:ext>
            </a:extLst>
          </p:cNvPr>
          <p:cNvSpPr/>
          <p:nvPr/>
        </p:nvSpPr>
        <p:spPr>
          <a:xfrm>
            <a:off x="6771047" y="3904327"/>
            <a:ext cx="499109" cy="499109"/>
          </a:xfrm>
          <a:custGeom>
            <a:avLst/>
            <a:gdLst>
              <a:gd name="connsiteX0" fmla="*/ 499110 w 499109"/>
              <a:gd name="connsiteY0" fmla="*/ 249555 h 499109"/>
              <a:gd name="connsiteX1" fmla="*/ 249555 w 499109"/>
              <a:gd name="connsiteY1" fmla="*/ 499110 h 499109"/>
              <a:gd name="connsiteX2" fmla="*/ 0 w 499109"/>
              <a:gd name="connsiteY2" fmla="*/ 249555 h 499109"/>
              <a:gd name="connsiteX3" fmla="*/ 249555 w 499109"/>
              <a:gd name="connsiteY3" fmla="*/ 0 h 499109"/>
              <a:gd name="connsiteX4" fmla="*/ 499110 w 499109"/>
              <a:gd name="connsiteY4" fmla="*/ 249555 h 49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109" h="499109">
                <a:moveTo>
                  <a:pt x="499110" y="249555"/>
                </a:moveTo>
                <a:cubicBezTo>
                  <a:pt x="499110" y="387381"/>
                  <a:pt x="387380" y="499110"/>
                  <a:pt x="249555" y="499110"/>
                </a:cubicBezTo>
                <a:cubicBezTo>
                  <a:pt x="111730" y="499110"/>
                  <a:pt x="0" y="387381"/>
                  <a:pt x="0" y="249555"/>
                </a:cubicBezTo>
                <a:cubicBezTo>
                  <a:pt x="0" y="111730"/>
                  <a:pt x="111730" y="0"/>
                  <a:pt x="249555" y="0"/>
                </a:cubicBezTo>
                <a:cubicBezTo>
                  <a:pt x="387380" y="0"/>
                  <a:pt x="499110" y="111730"/>
                  <a:pt x="499110" y="249555"/>
                </a:cubicBezTo>
                <a:close/>
              </a:path>
            </a:pathLst>
          </a:custGeom>
          <a:solidFill>
            <a:srgbClr val="FFB9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46FE208-AAD6-40CC-807B-CC8C30C20C65}"/>
              </a:ext>
            </a:extLst>
          </p:cNvPr>
          <p:cNvSpPr/>
          <p:nvPr/>
        </p:nvSpPr>
        <p:spPr>
          <a:xfrm>
            <a:off x="6379570" y="4450110"/>
            <a:ext cx="1287780" cy="1637347"/>
          </a:xfrm>
          <a:custGeom>
            <a:avLst/>
            <a:gdLst>
              <a:gd name="connsiteX0" fmla="*/ 1287780 w 1287780"/>
              <a:gd name="connsiteY0" fmla="*/ 701040 h 1637347"/>
              <a:gd name="connsiteX1" fmla="*/ 1217295 w 1287780"/>
              <a:gd name="connsiteY1" fmla="*/ 1144905 h 1637347"/>
              <a:gd name="connsiteX2" fmla="*/ 1198245 w 1287780"/>
              <a:gd name="connsiteY2" fmla="*/ 1202055 h 1637347"/>
              <a:gd name="connsiteX3" fmla="*/ 1108710 w 1287780"/>
              <a:gd name="connsiteY3" fmla="*/ 1611630 h 1637347"/>
              <a:gd name="connsiteX4" fmla="*/ 1012507 w 1287780"/>
              <a:gd name="connsiteY4" fmla="*/ 1637348 h 1637347"/>
              <a:gd name="connsiteX5" fmla="*/ 942022 w 1287780"/>
              <a:gd name="connsiteY5" fmla="*/ 1547813 h 1637347"/>
              <a:gd name="connsiteX6" fmla="*/ 801053 w 1287780"/>
              <a:gd name="connsiteY6" fmla="*/ 1445895 h 1637347"/>
              <a:gd name="connsiteX7" fmla="*/ 698182 w 1287780"/>
              <a:gd name="connsiteY7" fmla="*/ 1279207 h 1637347"/>
              <a:gd name="connsiteX8" fmla="*/ 610553 w 1287780"/>
              <a:gd name="connsiteY8" fmla="*/ 1132523 h 1637347"/>
              <a:gd name="connsiteX9" fmla="*/ 582930 w 1287780"/>
              <a:gd name="connsiteY9" fmla="*/ 1086802 h 1637347"/>
              <a:gd name="connsiteX10" fmla="*/ 486728 w 1287780"/>
              <a:gd name="connsiteY10" fmla="*/ 606742 h 1637347"/>
              <a:gd name="connsiteX11" fmla="*/ 121920 w 1287780"/>
              <a:gd name="connsiteY11" fmla="*/ 401955 h 1637347"/>
              <a:gd name="connsiteX12" fmla="*/ 0 w 1287780"/>
              <a:gd name="connsiteY12" fmla="*/ 382905 h 1637347"/>
              <a:gd name="connsiteX13" fmla="*/ 25717 w 1287780"/>
              <a:gd name="connsiteY13" fmla="*/ 312420 h 1637347"/>
              <a:gd name="connsiteX14" fmla="*/ 134303 w 1287780"/>
              <a:gd name="connsiteY14" fmla="*/ 164782 h 1637347"/>
              <a:gd name="connsiteX15" fmla="*/ 242888 w 1287780"/>
              <a:gd name="connsiteY15" fmla="*/ 152400 h 1637347"/>
              <a:gd name="connsiteX16" fmla="*/ 275272 w 1287780"/>
              <a:gd name="connsiteY16" fmla="*/ 126682 h 1637347"/>
              <a:gd name="connsiteX17" fmla="*/ 300990 w 1287780"/>
              <a:gd name="connsiteY17" fmla="*/ 139065 h 1637347"/>
              <a:gd name="connsiteX18" fmla="*/ 441960 w 1287780"/>
              <a:gd name="connsiteY18" fmla="*/ 193357 h 1637347"/>
              <a:gd name="connsiteX19" fmla="*/ 900113 w 1287780"/>
              <a:gd name="connsiteY19" fmla="*/ 0 h 1637347"/>
              <a:gd name="connsiteX20" fmla="*/ 966788 w 1287780"/>
              <a:gd name="connsiteY20" fmla="*/ 10477 h 1637347"/>
              <a:gd name="connsiteX21" fmla="*/ 1197293 w 1287780"/>
              <a:gd name="connsiteY21" fmla="*/ 202882 h 1637347"/>
              <a:gd name="connsiteX22" fmla="*/ 1287780 w 1287780"/>
              <a:gd name="connsiteY22" fmla="*/ 701040 h 16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87780" h="1637347">
                <a:moveTo>
                  <a:pt x="1287780" y="701040"/>
                </a:moveTo>
                <a:cubicBezTo>
                  <a:pt x="1287780" y="851535"/>
                  <a:pt x="1263968" y="1001077"/>
                  <a:pt x="1217295" y="1144905"/>
                </a:cubicBezTo>
                <a:lnTo>
                  <a:pt x="1198245" y="1202055"/>
                </a:lnTo>
                <a:lnTo>
                  <a:pt x="1108710" y="1611630"/>
                </a:lnTo>
                <a:lnTo>
                  <a:pt x="1012507" y="1637348"/>
                </a:lnTo>
                <a:lnTo>
                  <a:pt x="942022" y="1547813"/>
                </a:lnTo>
                <a:lnTo>
                  <a:pt x="801053" y="1445895"/>
                </a:lnTo>
                <a:lnTo>
                  <a:pt x="698182" y="1279207"/>
                </a:lnTo>
                <a:lnTo>
                  <a:pt x="610553" y="1132523"/>
                </a:lnTo>
                <a:lnTo>
                  <a:pt x="582930" y="1086802"/>
                </a:lnTo>
                <a:lnTo>
                  <a:pt x="486728" y="606742"/>
                </a:lnTo>
                <a:lnTo>
                  <a:pt x="121920" y="401955"/>
                </a:lnTo>
                <a:lnTo>
                  <a:pt x="0" y="382905"/>
                </a:lnTo>
                <a:lnTo>
                  <a:pt x="25717" y="312420"/>
                </a:lnTo>
                <a:lnTo>
                  <a:pt x="134303" y="164782"/>
                </a:lnTo>
                <a:lnTo>
                  <a:pt x="242888" y="152400"/>
                </a:lnTo>
                <a:lnTo>
                  <a:pt x="275272" y="126682"/>
                </a:lnTo>
                <a:lnTo>
                  <a:pt x="300990" y="139065"/>
                </a:lnTo>
                <a:lnTo>
                  <a:pt x="441960" y="193357"/>
                </a:lnTo>
                <a:lnTo>
                  <a:pt x="900113" y="0"/>
                </a:lnTo>
                <a:lnTo>
                  <a:pt x="966788" y="10477"/>
                </a:lnTo>
                <a:lnTo>
                  <a:pt x="1197293" y="202882"/>
                </a:lnTo>
                <a:cubicBezTo>
                  <a:pt x="1257300" y="362902"/>
                  <a:pt x="1287780" y="531495"/>
                  <a:pt x="1287780" y="701040"/>
                </a:cubicBezTo>
                <a:close/>
              </a:path>
            </a:pathLst>
          </a:custGeom>
          <a:solidFill>
            <a:srgbClr val="CCC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57F77E5F-40EA-449C-A70D-57B54F3002AD}"/>
              </a:ext>
            </a:extLst>
          </p:cNvPr>
          <p:cNvSpPr/>
          <p:nvPr/>
        </p:nvSpPr>
        <p:spPr>
          <a:xfrm>
            <a:off x="6886299" y="4788247"/>
            <a:ext cx="710564" cy="794384"/>
          </a:xfrm>
          <a:custGeom>
            <a:avLst/>
            <a:gdLst>
              <a:gd name="connsiteX0" fmla="*/ 710565 w 710564"/>
              <a:gd name="connsiteY0" fmla="*/ 306705 h 794384"/>
              <a:gd name="connsiteX1" fmla="*/ 467677 w 710564"/>
              <a:gd name="connsiteY1" fmla="*/ 467677 h 794384"/>
              <a:gd name="connsiteX2" fmla="*/ 104775 w 710564"/>
              <a:gd name="connsiteY2" fmla="*/ 794385 h 794384"/>
              <a:gd name="connsiteX3" fmla="*/ 77153 w 710564"/>
              <a:gd name="connsiteY3" fmla="*/ 748665 h 794384"/>
              <a:gd name="connsiteX4" fmla="*/ 0 w 710564"/>
              <a:gd name="connsiteY4" fmla="*/ 364807 h 794384"/>
              <a:gd name="connsiteX5" fmla="*/ 19050 w 710564"/>
              <a:gd name="connsiteY5" fmla="*/ 364807 h 794384"/>
              <a:gd name="connsiteX6" fmla="*/ 218123 w 710564"/>
              <a:gd name="connsiteY6" fmla="*/ 0 h 79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564" h="794384">
                <a:moveTo>
                  <a:pt x="710565" y="306705"/>
                </a:moveTo>
                <a:lnTo>
                  <a:pt x="467677" y="467677"/>
                </a:lnTo>
                <a:lnTo>
                  <a:pt x="104775" y="794385"/>
                </a:lnTo>
                <a:lnTo>
                  <a:pt x="77153" y="748665"/>
                </a:lnTo>
                <a:lnTo>
                  <a:pt x="0" y="364807"/>
                </a:lnTo>
                <a:lnTo>
                  <a:pt x="19050" y="364807"/>
                </a:lnTo>
                <a:lnTo>
                  <a:pt x="218123" y="0"/>
                </a:lnTo>
                <a:close/>
              </a:path>
            </a:pathLst>
          </a:custGeom>
          <a:solidFill>
            <a:srgbClr val="000000">
              <a:alpha val="1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59BADAD0-BFE7-4B56-A4D2-FE67B6A94C73}"/>
              </a:ext>
            </a:extLst>
          </p:cNvPr>
          <p:cNvSpPr/>
          <p:nvPr/>
        </p:nvSpPr>
        <p:spPr>
          <a:xfrm>
            <a:off x="6688179" y="4749195"/>
            <a:ext cx="908684" cy="820102"/>
          </a:xfrm>
          <a:custGeom>
            <a:avLst/>
            <a:gdLst>
              <a:gd name="connsiteX0" fmla="*/ 416243 w 908684"/>
              <a:gd name="connsiteY0" fmla="*/ 0 h 820102"/>
              <a:gd name="connsiteX1" fmla="*/ 217170 w 908684"/>
              <a:gd name="connsiteY1" fmla="*/ 365760 h 820102"/>
              <a:gd name="connsiteX2" fmla="*/ 101918 w 908684"/>
              <a:gd name="connsiteY2" fmla="*/ 493395 h 820102"/>
              <a:gd name="connsiteX3" fmla="*/ 0 w 908684"/>
              <a:gd name="connsiteY3" fmla="*/ 519113 h 820102"/>
              <a:gd name="connsiteX4" fmla="*/ 275273 w 908684"/>
              <a:gd name="connsiteY4" fmla="*/ 820103 h 820102"/>
              <a:gd name="connsiteX5" fmla="*/ 665797 w 908684"/>
              <a:gd name="connsiteY5" fmla="*/ 467678 h 820102"/>
              <a:gd name="connsiteX6" fmla="*/ 908685 w 908684"/>
              <a:gd name="connsiteY6" fmla="*/ 307657 h 8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8684" h="820102">
                <a:moveTo>
                  <a:pt x="416243" y="0"/>
                </a:moveTo>
                <a:lnTo>
                  <a:pt x="217170" y="365760"/>
                </a:lnTo>
                <a:lnTo>
                  <a:pt x="101918" y="493395"/>
                </a:lnTo>
                <a:lnTo>
                  <a:pt x="0" y="519113"/>
                </a:lnTo>
                <a:lnTo>
                  <a:pt x="275273" y="820103"/>
                </a:lnTo>
                <a:lnTo>
                  <a:pt x="665797" y="467678"/>
                </a:lnTo>
                <a:lnTo>
                  <a:pt x="908685" y="307657"/>
                </a:lnTo>
                <a:close/>
              </a:path>
            </a:pathLst>
          </a:custGeom>
          <a:solidFill>
            <a:srgbClr val="CCC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45B3E24-0E85-49FB-B03E-9F896D9DA9DD}"/>
              </a:ext>
            </a:extLst>
          </p:cNvPr>
          <p:cNvSpPr/>
          <p:nvPr/>
        </p:nvSpPr>
        <p:spPr>
          <a:xfrm>
            <a:off x="6739615" y="3772681"/>
            <a:ext cx="653576" cy="562217"/>
          </a:xfrm>
          <a:custGeom>
            <a:avLst/>
            <a:gdLst>
              <a:gd name="connsiteX0" fmla="*/ 86677 w 653576"/>
              <a:gd name="connsiteY0" fmla="*/ 195463 h 562217"/>
              <a:gd name="connsiteX1" fmla="*/ 60008 w 653576"/>
              <a:gd name="connsiteY1" fmla="*/ 205941 h 562217"/>
              <a:gd name="connsiteX2" fmla="*/ 49530 w 653576"/>
              <a:gd name="connsiteY2" fmla="*/ 153553 h 562217"/>
              <a:gd name="connsiteX3" fmla="*/ 49530 w 653576"/>
              <a:gd name="connsiteY3" fmla="*/ 153553 h 562217"/>
              <a:gd name="connsiteX4" fmla="*/ 49530 w 653576"/>
              <a:gd name="connsiteY4" fmla="*/ 152601 h 562217"/>
              <a:gd name="connsiteX5" fmla="*/ 0 w 653576"/>
              <a:gd name="connsiteY5" fmla="*/ 150696 h 562217"/>
              <a:gd name="connsiteX6" fmla="*/ 528637 w 653576"/>
              <a:gd name="connsiteY6" fmla="*/ 75448 h 562217"/>
              <a:gd name="connsiteX7" fmla="*/ 563880 w 653576"/>
              <a:gd name="connsiteY7" fmla="*/ 104976 h 562217"/>
              <a:gd name="connsiteX8" fmla="*/ 601027 w 653576"/>
              <a:gd name="connsiteY8" fmla="*/ 127836 h 562217"/>
              <a:gd name="connsiteX9" fmla="*/ 636270 w 653576"/>
              <a:gd name="connsiteY9" fmla="*/ 220228 h 562217"/>
              <a:gd name="connsiteX10" fmla="*/ 641985 w 653576"/>
              <a:gd name="connsiteY10" fmla="*/ 251661 h 562217"/>
              <a:gd name="connsiteX11" fmla="*/ 647700 w 653576"/>
              <a:gd name="connsiteY11" fmla="*/ 283093 h 562217"/>
              <a:gd name="connsiteX12" fmla="*/ 645795 w 653576"/>
              <a:gd name="connsiteY12" fmla="*/ 320241 h 562217"/>
              <a:gd name="connsiteX13" fmla="*/ 454342 w 653576"/>
              <a:gd name="connsiteY13" fmla="*/ 561223 h 562217"/>
              <a:gd name="connsiteX14" fmla="*/ 429577 w 653576"/>
              <a:gd name="connsiteY14" fmla="*/ 425968 h 562217"/>
              <a:gd name="connsiteX15" fmla="*/ 406717 w 653576"/>
              <a:gd name="connsiteY15" fmla="*/ 404061 h 562217"/>
              <a:gd name="connsiteX16" fmla="*/ 363855 w 653576"/>
              <a:gd name="connsiteY16" fmla="*/ 365961 h 562217"/>
              <a:gd name="connsiteX17" fmla="*/ 201930 w 653576"/>
              <a:gd name="connsiteY17" fmla="*/ 250708 h 562217"/>
              <a:gd name="connsiteX18" fmla="*/ 152400 w 653576"/>
              <a:gd name="connsiteY18" fmla="*/ 184986 h 562217"/>
              <a:gd name="connsiteX19" fmla="*/ 85725 w 653576"/>
              <a:gd name="connsiteY19" fmla="*/ 217371 h 562217"/>
              <a:gd name="connsiteX20" fmla="*/ 86677 w 653576"/>
              <a:gd name="connsiteY20" fmla="*/ 195463 h 56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53576" h="562217">
                <a:moveTo>
                  <a:pt x="86677" y="195463"/>
                </a:moveTo>
                <a:lnTo>
                  <a:pt x="60008" y="205941"/>
                </a:lnTo>
                <a:cubicBezTo>
                  <a:pt x="42863" y="194511"/>
                  <a:pt x="38100" y="170698"/>
                  <a:pt x="49530" y="153553"/>
                </a:cubicBezTo>
                <a:lnTo>
                  <a:pt x="49530" y="153553"/>
                </a:lnTo>
                <a:cubicBezTo>
                  <a:pt x="49530" y="153553"/>
                  <a:pt x="49530" y="153553"/>
                  <a:pt x="49530" y="152601"/>
                </a:cubicBezTo>
                <a:lnTo>
                  <a:pt x="0" y="150696"/>
                </a:lnTo>
                <a:cubicBezTo>
                  <a:pt x="124777" y="-15992"/>
                  <a:pt x="361950" y="-49329"/>
                  <a:pt x="528637" y="75448"/>
                </a:cubicBezTo>
                <a:cubicBezTo>
                  <a:pt x="541020" y="84973"/>
                  <a:pt x="552450" y="94498"/>
                  <a:pt x="563880" y="104976"/>
                </a:cubicBezTo>
                <a:cubicBezTo>
                  <a:pt x="565785" y="97356"/>
                  <a:pt x="590550" y="112596"/>
                  <a:pt x="601027" y="127836"/>
                </a:cubicBezTo>
                <a:cubicBezTo>
                  <a:pt x="604837" y="115453"/>
                  <a:pt x="627698" y="176413"/>
                  <a:pt x="636270" y="220228"/>
                </a:cubicBezTo>
                <a:cubicBezTo>
                  <a:pt x="640080" y="205941"/>
                  <a:pt x="654368" y="228801"/>
                  <a:pt x="641985" y="251661"/>
                </a:cubicBezTo>
                <a:cubicBezTo>
                  <a:pt x="650558" y="250708"/>
                  <a:pt x="653415" y="271663"/>
                  <a:pt x="647700" y="283093"/>
                </a:cubicBezTo>
                <a:cubicBezTo>
                  <a:pt x="656273" y="279283"/>
                  <a:pt x="655320" y="304048"/>
                  <a:pt x="645795" y="320241"/>
                </a:cubicBezTo>
                <a:cubicBezTo>
                  <a:pt x="658177" y="319288"/>
                  <a:pt x="644843" y="580273"/>
                  <a:pt x="454342" y="561223"/>
                </a:cubicBezTo>
                <a:cubicBezTo>
                  <a:pt x="441008" y="500263"/>
                  <a:pt x="444817" y="504073"/>
                  <a:pt x="429577" y="425968"/>
                </a:cubicBezTo>
                <a:cubicBezTo>
                  <a:pt x="421958" y="418348"/>
                  <a:pt x="414337" y="411681"/>
                  <a:pt x="406717" y="404061"/>
                </a:cubicBezTo>
                <a:lnTo>
                  <a:pt x="363855" y="365961"/>
                </a:lnTo>
                <a:cubicBezTo>
                  <a:pt x="314325" y="322146"/>
                  <a:pt x="268605" y="267853"/>
                  <a:pt x="201930" y="250708"/>
                </a:cubicBezTo>
                <a:cubicBezTo>
                  <a:pt x="156210" y="239278"/>
                  <a:pt x="127635" y="236421"/>
                  <a:pt x="152400" y="184986"/>
                </a:cubicBezTo>
                <a:cubicBezTo>
                  <a:pt x="129540" y="194511"/>
                  <a:pt x="108585" y="208798"/>
                  <a:pt x="85725" y="217371"/>
                </a:cubicBezTo>
                <a:cubicBezTo>
                  <a:pt x="83820" y="210703"/>
                  <a:pt x="87630" y="203083"/>
                  <a:pt x="86677" y="195463"/>
                </a:cubicBezTo>
                <a:close/>
              </a:path>
            </a:pathLst>
          </a:custGeom>
          <a:solidFill>
            <a:srgbClr val="2F2E4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0B8B9A75-F049-45CC-9C8A-9CF0899DE6B6}"/>
              </a:ext>
            </a:extLst>
          </p:cNvPr>
          <p:cNvSpPr/>
          <p:nvPr/>
        </p:nvSpPr>
        <p:spPr>
          <a:xfrm>
            <a:off x="7100612" y="4138642"/>
            <a:ext cx="89534" cy="89534"/>
          </a:xfrm>
          <a:custGeom>
            <a:avLst/>
            <a:gdLst>
              <a:gd name="connsiteX0" fmla="*/ 89535 w 89534"/>
              <a:gd name="connsiteY0" fmla="*/ 44767 h 89534"/>
              <a:gd name="connsiteX1" fmla="*/ 44767 w 89534"/>
              <a:gd name="connsiteY1" fmla="*/ 89535 h 89534"/>
              <a:gd name="connsiteX2" fmla="*/ 0 w 89534"/>
              <a:gd name="connsiteY2" fmla="*/ 44767 h 89534"/>
              <a:gd name="connsiteX3" fmla="*/ 44767 w 89534"/>
              <a:gd name="connsiteY3" fmla="*/ 0 h 89534"/>
              <a:gd name="connsiteX4" fmla="*/ 89535 w 89534"/>
              <a:gd name="connsiteY4" fmla="*/ 44767 h 89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34" h="89534">
                <a:moveTo>
                  <a:pt x="89535" y="44767"/>
                </a:moveTo>
                <a:cubicBezTo>
                  <a:pt x="89535" y="69492"/>
                  <a:pt x="69492" y="89535"/>
                  <a:pt x="44767" y="89535"/>
                </a:cubicBezTo>
                <a:cubicBezTo>
                  <a:pt x="20043" y="89535"/>
                  <a:pt x="0" y="69492"/>
                  <a:pt x="0" y="44767"/>
                </a:cubicBezTo>
                <a:cubicBezTo>
                  <a:pt x="0" y="20043"/>
                  <a:pt x="20043" y="0"/>
                  <a:pt x="44767" y="0"/>
                </a:cubicBezTo>
                <a:cubicBezTo>
                  <a:pt x="69492" y="0"/>
                  <a:pt x="89535" y="20043"/>
                  <a:pt x="89535" y="44767"/>
                </a:cubicBezTo>
                <a:close/>
              </a:path>
            </a:pathLst>
          </a:custGeom>
          <a:solidFill>
            <a:srgbClr val="FFB9B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576F0FA-5344-431F-8E1E-1D16A258D49C}"/>
              </a:ext>
            </a:extLst>
          </p:cNvPr>
          <p:cNvSpPr/>
          <p:nvPr/>
        </p:nvSpPr>
        <p:spPr>
          <a:xfrm rot="-5171397">
            <a:off x="4772476" y="1404307"/>
            <a:ext cx="205742" cy="205742"/>
          </a:xfrm>
          <a:custGeom>
            <a:avLst/>
            <a:gdLst>
              <a:gd name="connsiteX0" fmla="*/ 0 w 205742"/>
              <a:gd name="connsiteY0" fmla="*/ 0 h 205742"/>
              <a:gd name="connsiteX1" fmla="*/ 205742 w 205742"/>
              <a:gd name="connsiteY1" fmla="*/ 0 h 205742"/>
              <a:gd name="connsiteX2" fmla="*/ 205742 w 205742"/>
              <a:gd name="connsiteY2" fmla="*/ 205742 h 205742"/>
              <a:gd name="connsiteX3" fmla="*/ 0 w 205742"/>
              <a:gd name="connsiteY3" fmla="*/ 205742 h 20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2" h="205742">
                <a:moveTo>
                  <a:pt x="0" y="0"/>
                </a:moveTo>
                <a:lnTo>
                  <a:pt x="205742" y="0"/>
                </a:lnTo>
                <a:lnTo>
                  <a:pt x="205742" y="205742"/>
                </a:lnTo>
                <a:lnTo>
                  <a:pt x="0" y="205742"/>
                </a:ln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A8D5BB3-A858-4B28-8434-17C04720E2AE}"/>
              </a:ext>
            </a:extLst>
          </p:cNvPr>
          <p:cNvSpPr/>
          <p:nvPr/>
        </p:nvSpPr>
        <p:spPr>
          <a:xfrm>
            <a:off x="4631097" y="1507364"/>
            <a:ext cx="265747" cy="265747"/>
          </a:xfrm>
          <a:custGeom>
            <a:avLst/>
            <a:gdLst>
              <a:gd name="connsiteX0" fmla="*/ 16192 w 265747"/>
              <a:gd name="connsiteY0" fmla="*/ 0 h 265747"/>
              <a:gd name="connsiteX1" fmla="*/ 265747 w 265747"/>
              <a:gd name="connsiteY1" fmla="*/ 16192 h 265747"/>
              <a:gd name="connsiteX2" fmla="*/ 249555 w 265747"/>
              <a:gd name="connsiteY2" fmla="*/ 265747 h 265747"/>
              <a:gd name="connsiteX3" fmla="*/ 0 w 265747"/>
              <a:gd name="connsiteY3" fmla="*/ 249555 h 265747"/>
              <a:gd name="connsiteX4" fmla="*/ 16192 w 265747"/>
              <a:gd name="connsiteY4" fmla="*/ 0 h 265747"/>
              <a:gd name="connsiteX5" fmla="*/ 254317 w 265747"/>
              <a:gd name="connsiteY5" fmla="*/ 26670 h 265747"/>
              <a:gd name="connsiteX6" fmla="*/ 26670 w 265747"/>
              <a:gd name="connsiteY6" fmla="*/ 11430 h 265747"/>
              <a:gd name="connsiteX7" fmla="*/ 11430 w 265747"/>
              <a:gd name="connsiteY7" fmla="*/ 239078 h 265747"/>
              <a:gd name="connsiteX8" fmla="*/ 239077 w 265747"/>
              <a:gd name="connsiteY8" fmla="*/ 254317 h 265747"/>
              <a:gd name="connsiteX9" fmla="*/ 254317 w 265747"/>
              <a:gd name="connsiteY9" fmla="*/ 26670 h 265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747" h="265747">
                <a:moveTo>
                  <a:pt x="16192" y="0"/>
                </a:moveTo>
                <a:lnTo>
                  <a:pt x="265747" y="16192"/>
                </a:lnTo>
                <a:lnTo>
                  <a:pt x="249555" y="265747"/>
                </a:lnTo>
                <a:lnTo>
                  <a:pt x="0" y="249555"/>
                </a:lnTo>
                <a:lnTo>
                  <a:pt x="16192" y="0"/>
                </a:lnTo>
                <a:close/>
                <a:moveTo>
                  <a:pt x="254317" y="26670"/>
                </a:moveTo>
                <a:lnTo>
                  <a:pt x="26670" y="11430"/>
                </a:lnTo>
                <a:lnTo>
                  <a:pt x="11430" y="239078"/>
                </a:lnTo>
                <a:lnTo>
                  <a:pt x="239077" y="254317"/>
                </a:lnTo>
                <a:lnTo>
                  <a:pt x="254317" y="26670"/>
                </a:lnTo>
                <a:close/>
              </a:path>
            </a:pathLst>
          </a:custGeom>
          <a:solidFill>
            <a:srgbClr val="CCC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45C1D42E-AA26-49CD-9496-95D5162D8B26}"/>
              </a:ext>
            </a:extLst>
          </p:cNvPr>
          <p:cNvSpPr/>
          <p:nvPr/>
        </p:nvSpPr>
        <p:spPr>
          <a:xfrm rot="-727678">
            <a:off x="5589695" y="4222399"/>
            <a:ext cx="205744" cy="205744"/>
          </a:xfrm>
          <a:custGeom>
            <a:avLst/>
            <a:gdLst>
              <a:gd name="connsiteX0" fmla="*/ 0 w 205744"/>
              <a:gd name="connsiteY0" fmla="*/ 0 h 205744"/>
              <a:gd name="connsiteX1" fmla="*/ 205744 w 205744"/>
              <a:gd name="connsiteY1" fmla="*/ 0 h 205744"/>
              <a:gd name="connsiteX2" fmla="*/ 205744 w 205744"/>
              <a:gd name="connsiteY2" fmla="*/ 205744 h 205744"/>
              <a:gd name="connsiteX3" fmla="*/ 0 w 205744"/>
              <a:gd name="connsiteY3" fmla="*/ 205744 h 20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4" h="205744">
                <a:moveTo>
                  <a:pt x="0" y="0"/>
                </a:moveTo>
                <a:lnTo>
                  <a:pt x="205744" y="0"/>
                </a:lnTo>
                <a:lnTo>
                  <a:pt x="205744" y="205744"/>
                </a:lnTo>
                <a:lnTo>
                  <a:pt x="0" y="205744"/>
                </a:ln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CF6A959E-18B9-4C44-ABCF-EA0E58AF5307}"/>
              </a:ext>
            </a:extLst>
          </p:cNvPr>
          <p:cNvSpPr/>
          <p:nvPr/>
        </p:nvSpPr>
        <p:spPr>
          <a:xfrm>
            <a:off x="5385867" y="4106310"/>
            <a:ext cx="296227" cy="296227"/>
          </a:xfrm>
          <a:custGeom>
            <a:avLst/>
            <a:gdLst>
              <a:gd name="connsiteX0" fmla="*/ 243840 w 296227"/>
              <a:gd name="connsiteY0" fmla="*/ 0 h 296227"/>
              <a:gd name="connsiteX1" fmla="*/ 296228 w 296227"/>
              <a:gd name="connsiteY1" fmla="*/ 244792 h 296227"/>
              <a:gd name="connsiteX2" fmla="*/ 52388 w 296227"/>
              <a:gd name="connsiteY2" fmla="*/ 296228 h 296227"/>
              <a:gd name="connsiteX3" fmla="*/ 0 w 296227"/>
              <a:gd name="connsiteY3" fmla="*/ 51435 h 296227"/>
              <a:gd name="connsiteX4" fmla="*/ 243840 w 296227"/>
              <a:gd name="connsiteY4" fmla="*/ 0 h 296227"/>
              <a:gd name="connsiteX5" fmla="*/ 283845 w 296227"/>
              <a:gd name="connsiteY5" fmla="*/ 235267 h 296227"/>
              <a:gd name="connsiteX6" fmla="*/ 236220 w 296227"/>
              <a:gd name="connsiteY6" fmla="*/ 12382 h 296227"/>
              <a:gd name="connsiteX7" fmla="*/ 13335 w 296227"/>
              <a:gd name="connsiteY7" fmla="*/ 60007 h 296227"/>
              <a:gd name="connsiteX8" fmla="*/ 60960 w 296227"/>
              <a:gd name="connsiteY8" fmla="*/ 282892 h 296227"/>
              <a:gd name="connsiteX9" fmla="*/ 283845 w 296227"/>
              <a:gd name="connsiteY9" fmla="*/ 235267 h 29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6227" h="296227">
                <a:moveTo>
                  <a:pt x="243840" y="0"/>
                </a:moveTo>
                <a:lnTo>
                  <a:pt x="296228" y="244792"/>
                </a:lnTo>
                <a:lnTo>
                  <a:pt x="52388" y="296228"/>
                </a:lnTo>
                <a:lnTo>
                  <a:pt x="0" y="51435"/>
                </a:lnTo>
                <a:lnTo>
                  <a:pt x="243840" y="0"/>
                </a:lnTo>
                <a:close/>
                <a:moveTo>
                  <a:pt x="283845" y="235267"/>
                </a:moveTo>
                <a:lnTo>
                  <a:pt x="236220" y="12382"/>
                </a:lnTo>
                <a:lnTo>
                  <a:pt x="13335" y="60007"/>
                </a:lnTo>
                <a:lnTo>
                  <a:pt x="60960" y="282892"/>
                </a:lnTo>
                <a:lnTo>
                  <a:pt x="283845" y="235267"/>
                </a:lnTo>
                <a:close/>
              </a:path>
            </a:pathLst>
          </a:custGeom>
          <a:solidFill>
            <a:srgbClr val="CCC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E41354A5-706F-440E-B6E7-72562122D0E2}"/>
              </a:ext>
            </a:extLst>
          </p:cNvPr>
          <p:cNvSpPr/>
          <p:nvPr/>
        </p:nvSpPr>
        <p:spPr>
          <a:xfrm rot="-2587670">
            <a:off x="5620663" y="1798224"/>
            <a:ext cx="205731" cy="205731"/>
          </a:xfrm>
          <a:custGeom>
            <a:avLst/>
            <a:gdLst>
              <a:gd name="connsiteX0" fmla="*/ 0 w 205731"/>
              <a:gd name="connsiteY0" fmla="*/ 0 h 205731"/>
              <a:gd name="connsiteX1" fmla="*/ 205732 w 205731"/>
              <a:gd name="connsiteY1" fmla="*/ 0 h 205731"/>
              <a:gd name="connsiteX2" fmla="*/ 205732 w 205731"/>
              <a:gd name="connsiteY2" fmla="*/ 205732 h 205731"/>
              <a:gd name="connsiteX3" fmla="*/ 0 w 205731"/>
              <a:gd name="connsiteY3" fmla="*/ 205732 h 20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31" h="205731">
                <a:moveTo>
                  <a:pt x="0" y="0"/>
                </a:moveTo>
                <a:lnTo>
                  <a:pt x="205732" y="0"/>
                </a:lnTo>
                <a:lnTo>
                  <a:pt x="205732" y="205732"/>
                </a:lnTo>
                <a:lnTo>
                  <a:pt x="0" y="205732"/>
                </a:lnTo>
                <a:close/>
              </a:path>
            </a:pathLst>
          </a:custGeom>
          <a:solidFill>
            <a:srgbClr val="E6E6E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F0C1EE10-77EB-446D-B3B2-BE6466B28E90}"/>
              </a:ext>
            </a:extLst>
          </p:cNvPr>
          <p:cNvSpPr/>
          <p:nvPr/>
        </p:nvSpPr>
        <p:spPr>
          <a:xfrm>
            <a:off x="5527399" y="1551179"/>
            <a:ext cx="353377" cy="353377"/>
          </a:xfrm>
          <a:custGeom>
            <a:avLst/>
            <a:gdLst>
              <a:gd name="connsiteX0" fmla="*/ 353378 w 353377"/>
              <a:gd name="connsiteY0" fmla="*/ 182880 h 353377"/>
              <a:gd name="connsiteX1" fmla="*/ 170497 w 353377"/>
              <a:gd name="connsiteY1" fmla="*/ 353377 h 353377"/>
              <a:gd name="connsiteX2" fmla="*/ 0 w 353377"/>
              <a:gd name="connsiteY2" fmla="*/ 170497 h 353377"/>
              <a:gd name="connsiteX3" fmla="*/ 182880 w 353377"/>
              <a:gd name="connsiteY3" fmla="*/ 0 h 353377"/>
              <a:gd name="connsiteX4" fmla="*/ 353378 w 353377"/>
              <a:gd name="connsiteY4" fmla="*/ 182880 h 353377"/>
              <a:gd name="connsiteX5" fmla="*/ 171450 w 353377"/>
              <a:gd name="connsiteY5" fmla="*/ 339090 h 353377"/>
              <a:gd name="connsiteX6" fmla="*/ 338138 w 353377"/>
              <a:gd name="connsiteY6" fmla="*/ 182880 h 353377"/>
              <a:gd name="connsiteX7" fmla="*/ 181928 w 353377"/>
              <a:gd name="connsiteY7" fmla="*/ 16192 h 353377"/>
              <a:gd name="connsiteX8" fmla="*/ 15240 w 353377"/>
              <a:gd name="connsiteY8" fmla="*/ 172402 h 353377"/>
              <a:gd name="connsiteX9" fmla="*/ 171450 w 353377"/>
              <a:gd name="connsiteY9" fmla="*/ 339090 h 35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377" h="353377">
                <a:moveTo>
                  <a:pt x="353378" y="182880"/>
                </a:moveTo>
                <a:lnTo>
                  <a:pt x="170497" y="353377"/>
                </a:lnTo>
                <a:lnTo>
                  <a:pt x="0" y="170497"/>
                </a:lnTo>
                <a:lnTo>
                  <a:pt x="182880" y="0"/>
                </a:lnTo>
                <a:lnTo>
                  <a:pt x="353378" y="182880"/>
                </a:lnTo>
                <a:close/>
                <a:moveTo>
                  <a:pt x="171450" y="339090"/>
                </a:moveTo>
                <a:lnTo>
                  <a:pt x="338138" y="182880"/>
                </a:lnTo>
                <a:lnTo>
                  <a:pt x="181928" y="16192"/>
                </a:lnTo>
                <a:lnTo>
                  <a:pt x="15240" y="172402"/>
                </a:lnTo>
                <a:lnTo>
                  <a:pt x="171450" y="339090"/>
                </a:lnTo>
                <a:close/>
              </a:path>
            </a:pathLst>
          </a:custGeom>
          <a:solidFill>
            <a:srgbClr val="CCCCC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A6F5E64-4E96-4EFB-8C30-8A84B8954662}"/>
              </a:ext>
            </a:extLst>
          </p:cNvPr>
          <p:cNvSpPr/>
          <p:nvPr/>
        </p:nvSpPr>
        <p:spPr>
          <a:xfrm>
            <a:off x="7515902" y="1275369"/>
            <a:ext cx="7658258" cy="4444423"/>
          </a:xfrm>
          <a:custGeom>
            <a:avLst/>
            <a:gdLst>
              <a:gd name="connsiteX0" fmla="*/ 7458457 w 7658258"/>
              <a:gd name="connsiteY0" fmla="*/ 0 h 4444423"/>
              <a:gd name="connsiteX1" fmla="*/ 6653406 w 7658258"/>
              <a:gd name="connsiteY1" fmla="*/ 0 h 4444423"/>
              <a:gd name="connsiteX2" fmla="*/ 5920941 w 7658258"/>
              <a:gd name="connsiteY2" fmla="*/ 0 h 4444423"/>
              <a:gd name="connsiteX3" fmla="*/ 5478823 w 7658258"/>
              <a:gd name="connsiteY3" fmla="*/ 0 h 4444423"/>
              <a:gd name="connsiteX4" fmla="*/ 4746359 w 7658258"/>
              <a:gd name="connsiteY4" fmla="*/ 0 h 4444423"/>
              <a:gd name="connsiteX5" fmla="*/ 3941308 w 7658258"/>
              <a:gd name="connsiteY5" fmla="*/ 0 h 4444423"/>
              <a:gd name="connsiteX6" fmla="*/ 3281430 w 7658258"/>
              <a:gd name="connsiteY6" fmla="*/ 0 h 4444423"/>
              <a:gd name="connsiteX7" fmla="*/ 2621552 w 7658258"/>
              <a:gd name="connsiteY7" fmla="*/ 0 h 4444423"/>
              <a:gd name="connsiteX8" fmla="*/ 1816501 w 7658258"/>
              <a:gd name="connsiteY8" fmla="*/ 0 h 4444423"/>
              <a:gd name="connsiteX9" fmla="*/ 1011450 w 7658258"/>
              <a:gd name="connsiteY9" fmla="*/ 0 h 4444423"/>
              <a:gd name="connsiteX10" fmla="*/ 199800 w 7658258"/>
              <a:gd name="connsiteY10" fmla="*/ 0 h 4444423"/>
              <a:gd name="connsiteX11" fmla="*/ 0 w 7658258"/>
              <a:gd name="connsiteY11" fmla="*/ 199800 h 4444423"/>
              <a:gd name="connsiteX12" fmla="*/ 0 w 7658258"/>
              <a:gd name="connsiteY12" fmla="*/ 199800 h 4444423"/>
              <a:gd name="connsiteX13" fmla="*/ 0 w 7658258"/>
              <a:gd name="connsiteY13" fmla="*/ 833489 h 4444423"/>
              <a:gd name="connsiteX14" fmla="*/ 0 w 7658258"/>
              <a:gd name="connsiteY14" fmla="*/ 1548074 h 4444423"/>
              <a:gd name="connsiteX15" fmla="*/ 0 w 7658258"/>
              <a:gd name="connsiteY15" fmla="*/ 2181763 h 4444423"/>
              <a:gd name="connsiteX16" fmla="*/ 0 w 7658258"/>
              <a:gd name="connsiteY16" fmla="*/ 2775004 h 4444423"/>
              <a:gd name="connsiteX17" fmla="*/ 0 w 7658258"/>
              <a:gd name="connsiteY17" fmla="*/ 3530038 h 4444423"/>
              <a:gd name="connsiteX18" fmla="*/ 0 w 7658258"/>
              <a:gd name="connsiteY18" fmla="*/ 4244623 h 4444423"/>
              <a:gd name="connsiteX19" fmla="*/ 199800 w 7658258"/>
              <a:gd name="connsiteY19" fmla="*/ 4444424 h 4444423"/>
              <a:gd name="connsiteX20" fmla="*/ 199800 w 7658258"/>
              <a:gd name="connsiteY20" fmla="*/ 4444424 h 4444423"/>
              <a:gd name="connsiteX21" fmla="*/ 859678 w 7658258"/>
              <a:gd name="connsiteY21" fmla="*/ 4444424 h 4444423"/>
              <a:gd name="connsiteX22" fmla="*/ 1446969 w 7658258"/>
              <a:gd name="connsiteY22" fmla="*/ 4444424 h 4444423"/>
              <a:gd name="connsiteX23" fmla="*/ 2179434 w 7658258"/>
              <a:gd name="connsiteY23" fmla="*/ 4444424 h 4444423"/>
              <a:gd name="connsiteX24" fmla="*/ 2839312 w 7658258"/>
              <a:gd name="connsiteY24" fmla="*/ 4444424 h 4444423"/>
              <a:gd name="connsiteX25" fmla="*/ 3426603 w 7658258"/>
              <a:gd name="connsiteY25" fmla="*/ 4444424 h 4444423"/>
              <a:gd name="connsiteX26" fmla="*/ 4159067 w 7658258"/>
              <a:gd name="connsiteY26" fmla="*/ 4444424 h 4444423"/>
              <a:gd name="connsiteX27" fmla="*/ 4601186 w 7658258"/>
              <a:gd name="connsiteY27" fmla="*/ 4444424 h 4444423"/>
              <a:gd name="connsiteX28" fmla="*/ 5261064 w 7658258"/>
              <a:gd name="connsiteY28" fmla="*/ 4444424 h 4444423"/>
              <a:gd name="connsiteX29" fmla="*/ 5703182 w 7658258"/>
              <a:gd name="connsiteY29" fmla="*/ 4444424 h 4444423"/>
              <a:gd name="connsiteX30" fmla="*/ 6145300 w 7658258"/>
              <a:gd name="connsiteY30" fmla="*/ 4444424 h 4444423"/>
              <a:gd name="connsiteX31" fmla="*/ 6877764 w 7658258"/>
              <a:gd name="connsiteY31" fmla="*/ 4444424 h 4444423"/>
              <a:gd name="connsiteX32" fmla="*/ 7458457 w 7658258"/>
              <a:gd name="connsiteY32" fmla="*/ 4444424 h 4444423"/>
              <a:gd name="connsiteX33" fmla="*/ 7658259 w 7658258"/>
              <a:gd name="connsiteY33" fmla="*/ 4244623 h 4444423"/>
              <a:gd name="connsiteX34" fmla="*/ 7658259 w 7658258"/>
              <a:gd name="connsiteY34" fmla="*/ 3530038 h 4444423"/>
              <a:gd name="connsiteX35" fmla="*/ 7658259 w 7658258"/>
              <a:gd name="connsiteY35" fmla="*/ 2815452 h 4444423"/>
              <a:gd name="connsiteX36" fmla="*/ 7658259 w 7658258"/>
              <a:gd name="connsiteY36" fmla="*/ 2100867 h 4444423"/>
              <a:gd name="connsiteX37" fmla="*/ 7658259 w 7658258"/>
              <a:gd name="connsiteY37" fmla="*/ 1507626 h 4444423"/>
              <a:gd name="connsiteX38" fmla="*/ 7658259 w 7658258"/>
              <a:gd name="connsiteY38" fmla="*/ 793041 h 4444423"/>
              <a:gd name="connsiteX39" fmla="*/ 7658259 w 7658258"/>
              <a:gd name="connsiteY39" fmla="*/ 199800 h 4444423"/>
              <a:gd name="connsiteX40" fmla="*/ 7458457 w 7658258"/>
              <a:gd name="connsiteY40" fmla="*/ 0 h 4444423"/>
              <a:gd name="connsiteX41" fmla="*/ 7458457 w 7658258"/>
              <a:gd name="connsiteY41" fmla="*/ 0 h 444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658258" h="4444423" fill="none" extrusionOk="0">
                <a:moveTo>
                  <a:pt x="7458457" y="0"/>
                </a:moveTo>
                <a:cubicBezTo>
                  <a:pt x="7107647" y="-22477"/>
                  <a:pt x="7000906" y="30980"/>
                  <a:pt x="6653406" y="0"/>
                </a:cubicBezTo>
                <a:cubicBezTo>
                  <a:pt x="6305906" y="-30980"/>
                  <a:pt x="6257679" y="-16676"/>
                  <a:pt x="5920941" y="0"/>
                </a:cubicBezTo>
                <a:cubicBezTo>
                  <a:pt x="5584204" y="16676"/>
                  <a:pt x="5572408" y="-9794"/>
                  <a:pt x="5478823" y="0"/>
                </a:cubicBezTo>
                <a:cubicBezTo>
                  <a:pt x="5385238" y="9794"/>
                  <a:pt x="4932962" y="24473"/>
                  <a:pt x="4746359" y="0"/>
                </a:cubicBezTo>
                <a:cubicBezTo>
                  <a:pt x="4559756" y="-24473"/>
                  <a:pt x="4251565" y="15877"/>
                  <a:pt x="3941308" y="0"/>
                </a:cubicBezTo>
                <a:cubicBezTo>
                  <a:pt x="3631051" y="-15877"/>
                  <a:pt x="3569760" y="-12886"/>
                  <a:pt x="3281430" y="0"/>
                </a:cubicBezTo>
                <a:cubicBezTo>
                  <a:pt x="2993100" y="12886"/>
                  <a:pt x="2901053" y="30080"/>
                  <a:pt x="2621552" y="0"/>
                </a:cubicBezTo>
                <a:cubicBezTo>
                  <a:pt x="2342051" y="-30080"/>
                  <a:pt x="2191168" y="-20387"/>
                  <a:pt x="1816501" y="0"/>
                </a:cubicBezTo>
                <a:cubicBezTo>
                  <a:pt x="1441834" y="20387"/>
                  <a:pt x="1413959" y="-22631"/>
                  <a:pt x="1011450" y="0"/>
                </a:cubicBezTo>
                <a:cubicBezTo>
                  <a:pt x="608941" y="22631"/>
                  <a:pt x="435354" y="-26126"/>
                  <a:pt x="199800" y="0"/>
                </a:cubicBezTo>
                <a:cubicBezTo>
                  <a:pt x="98060" y="-18944"/>
                  <a:pt x="-3797" y="113239"/>
                  <a:pt x="0" y="199800"/>
                </a:cubicBezTo>
                <a:lnTo>
                  <a:pt x="0" y="199800"/>
                </a:lnTo>
                <a:cubicBezTo>
                  <a:pt x="-31096" y="333984"/>
                  <a:pt x="-21234" y="574499"/>
                  <a:pt x="0" y="833489"/>
                </a:cubicBezTo>
                <a:cubicBezTo>
                  <a:pt x="21234" y="1092479"/>
                  <a:pt x="23467" y="1223962"/>
                  <a:pt x="0" y="1548074"/>
                </a:cubicBezTo>
                <a:cubicBezTo>
                  <a:pt x="-23467" y="1872187"/>
                  <a:pt x="-3219" y="1887108"/>
                  <a:pt x="0" y="2181763"/>
                </a:cubicBezTo>
                <a:cubicBezTo>
                  <a:pt x="3219" y="2476418"/>
                  <a:pt x="15142" y="2570691"/>
                  <a:pt x="0" y="2775004"/>
                </a:cubicBezTo>
                <a:cubicBezTo>
                  <a:pt x="-15142" y="2979317"/>
                  <a:pt x="-12350" y="3336478"/>
                  <a:pt x="0" y="3530038"/>
                </a:cubicBezTo>
                <a:cubicBezTo>
                  <a:pt x="12350" y="3723598"/>
                  <a:pt x="-14091" y="4074780"/>
                  <a:pt x="0" y="4244623"/>
                </a:cubicBezTo>
                <a:cubicBezTo>
                  <a:pt x="4018" y="4343665"/>
                  <a:pt x="103763" y="4446148"/>
                  <a:pt x="199800" y="4444424"/>
                </a:cubicBezTo>
                <a:lnTo>
                  <a:pt x="199800" y="4444424"/>
                </a:lnTo>
                <a:cubicBezTo>
                  <a:pt x="362899" y="4456952"/>
                  <a:pt x="576534" y="4441592"/>
                  <a:pt x="859678" y="4444424"/>
                </a:cubicBezTo>
                <a:cubicBezTo>
                  <a:pt x="1142822" y="4447256"/>
                  <a:pt x="1245673" y="4457611"/>
                  <a:pt x="1446969" y="4444424"/>
                </a:cubicBezTo>
                <a:cubicBezTo>
                  <a:pt x="1648265" y="4431237"/>
                  <a:pt x="1909661" y="4410806"/>
                  <a:pt x="2179434" y="4444424"/>
                </a:cubicBezTo>
                <a:cubicBezTo>
                  <a:pt x="2449207" y="4478042"/>
                  <a:pt x="2556338" y="4467481"/>
                  <a:pt x="2839312" y="4444424"/>
                </a:cubicBezTo>
                <a:cubicBezTo>
                  <a:pt x="3122286" y="4421367"/>
                  <a:pt x="3146293" y="4452229"/>
                  <a:pt x="3426603" y="4444424"/>
                </a:cubicBezTo>
                <a:cubicBezTo>
                  <a:pt x="3706913" y="4436619"/>
                  <a:pt x="3925212" y="4427047"/>
                  <a:pt x="4159067" y="4444424"/>
                </a:cubicBezTo>
                <a:cubicBezTo>
                  <a:pt x="4392922" y="4461801"/>
                  <a:pt x="4510870" y="4464295"/>
                  <a:pt x="4601186" y="4444424"/>
                </a:cubicBezTo>
                <a:cubicBezTo>
                  <a:pt x="4691502" y="4424553"/>
                  <a:pt x="5080054" y="4472996"/>
                  <a:pt x="5261064" y="4444424"/>
                </a:cubicBezTo>
                <a:cubicBezTo>
                  <a:pt x="5442074" y="4415852"/>
                  <a:pt x="5485715" y="4442782"/>
                  <a:pt x="5703182" y="4444424"/>
                </a:cubicBezTo>
                <a:cubicBezTo>
                  <a:pt x="5920649" y="4446066"/>
                  <a:pt x="6012468" y="4461867"/>
                  <a:pt x="6145300" y="4444424"/>
                </a:cubicBezTo>
                <a:cubicBezTo>
                  <a:pt x="6278132" y="4426981"/>
                  <a:pt x="6626504" y="4462425"/>
                  <a:pt x="6877764" y="4444424"/>
                </a:cubicBezTo>
                <a:cubicBezTo>
                  <a:pt x="7129024" y="4426423"/>
                  <a:pt x="7179037" y="4423806"/>
                  <a:pt x="7458457" y="4444424"/>
                </a:cubicBezTo>
                <a:cubicBezTo>
                  <a:pt x="7561932" y="4421540"/>
                  <a:pt x="7656461" y="4332772"/>
                  <a:pt x="7658259" y="4244623"/>
                </a:cubicBezTo>
                <a:cubicBezTo>
                  <a:pt x="7685506" y="3924275"/>
                  <a:pt x="7657010" y="3718095"/>
                  <a:pt x="7658259" y="3530038"/>
                </a:cubicBezTo>
                <a:cubicBezTo>
                  <a:pt x="7659508" y="3341982"/>
                  <a:pt x="7678702" y="3046864"/>
                  <a:pt x="7658259" y="2815452"/>
                </a:cubicBezTo>
                <a:cubicBezTo>
                  <a:pt x="7637816" y="2584040"/>
                  <a:pt x="7626515" y="2406632"/>
                  <a:pt x="7658259" y="2100867"/>
                </a:cubicBezTo>
                <a:cubicBezTo>
                  <a:pt x="7690003" y="1795103"/>
                  <a:pt x="7643910" y="1736533"/>
                  <a:pt x="7658259" y="1507626"/>
                </a:cubicBezTo>
                <a:cubicBezTo>
                  <a:pt x="7672608" y="1278719"/>
                  <a:pt x="7686960" y="1081373"/>
                  <a:pt x="7658259" y="793041"/>
                </a:cubicBezTo>
                <a:cubicBezTo>
                  <a:pt x="7629558" y="504709"/>
                  <a:pt x="7682410" y="421441"/>
                  <a:pt x="7658259" y="199800"/>
                </a:cubicBezTo>
                <a:cubicBezTo>
                  <a:pt x="7644652" y="86393"/>
                  <a:pt x="7567437" y="-9798"/>
                  <a:pt x="7458457" y="0"/>
                </a:cubicBezTo>
                <a:lnTo>
                  <a:pt x="7458457" y="0"/>
                </a:lnTo>
                <a:close/>
              </a:path>
              <a:path w="7658258" h="4444423" stroke="0" extrusionOk="0">
                <a:moveTo>
                  <a:pt x="7458457" y="0"/>
                </a:moveTo>
                <a:cubicBezTo>
                  <a:pt x="7098333" y="-27907"/>
                  <a:pt x="6897045" y="1448"/>
                  <a:pt x="6653406" y="0"/>
                </a:cubicBezTo>
                <a:cubicBezTo>
                  <a:pt x="6409767" y="-1448"/>
                  <a:pt x="6309168" y="22049"/>
                  <a:pt x="6211288" y="0"/>
                </a:cubicBezTo>
                <a:cubicBezTo>
                  <a:pt x="6113408" y="-22049"/>
                  <a:pt x="5886667" y="18648"/>
                  <a:pt x="5696583" y="0"/>
                </a:cubicBezTo>
                <a:cubicBezTo>
                  <a:pt x="5506499" y="-18648"/>
                  <a:pt x="5206129" y="19086"/>
                  <a:pt x="5036705" y="0"/>
                </a:cubicBezTo>
                <a:cubicBezTo>
                  <a:pt x="4867281" y="-19086"/>
                  <a:pt x="4707559" y="-6023"/>
                  <a:pt x="4522000" y="0"/>
                </a:cubicBezTo>
                <a:cubicBezTo>
                  <a:pt x="4336441" y="6023"/>
                  <a:pt x="4202323" y="-15999"/>
                  <a:pt x="4079882" y="0"/>
                </a:cubicBezTo>
                <a:cubicBezTo>
                  <a:pt x="3957441" y="15999"/>
                  <a:pt x="3544961" y="36983"/>
                  <a:pt x="3274831" y="0"/>
                </a:cubicBezTo>
                <a:cubicBezTo>
                  <a:pt x="3004701" y="-36983"/>
                  <a:pt x="2948667" y="-2818"/>
                  <a:pt x="2760126" y="0"/>
                </a:cubicBezTo>
                <a:cubicBezTo>
                  <a:pt x="2571585" y="2818"/>
                  <a:pt x="2246695" y="25012"/>
                  <a:pt x="2100248" y="0"/>
                </a:cubicBezTo>
                <a:cubicBezTo>
                  <a:pt x="1953801" y="-25012"/>
                  <a:pt x="1730118" y="60"/>
                  <a:pt x="1440370" y="0"/>
                </a:cubicBezTo>
                <a:cubicBezTo>
                  <a:pt x="1150622" y="-60"/>
                  <a:pt x="1164012" y="-12545"/>
                  <a:pt x="998252" y="0"/>
                </a:cubicBezTo>
                <a:cubicBezTo>
                  <a:pt x="832492" y="12545"/>
                  <a:pt x="581372" y="-11426"/>
                  <a:pt x="199800" y="0"/>
                </a:cubicBezTo>
                <a:cubicBezTo>
                  <a:pt x="107241" y="8148"/>
                  <a:pt x="-1949" y="109366"/>
                  <a:pt x="0" y="199800"/>
                </a:cubicBezTo>
                <a:lnTo>
                  <a:pt x="0" y="199800"/>
                </a:lnTo>
                <a:cubicBezTo>
                  <a:pt x="11696" y="451550"/>
                  <a:pt x="23106" y="502505"/>
                  <a:pt x="0" y="793041"/>
                </a:cubicBezTo>
                <a:cubicBezTo>
                  <a:pt x="-23106" y="1083577"/>
                  <a:pt x="4870" y="1186360"/>
                  <a:pt x="0" y="1345833"/>
                </a:cubicBezTo>
                <a:cubicBezTo>
                  <a:pt x="-4870" y="1505306"/>
                  <a:pt x="-8513" y="1760321"/>
                  <a:pt x="0" y="1939074"/>
                </a:cubicBezTo>
                <a:cubicBezTo>
                  <a:pt x="8513" y="2117827"/>
                  <a:pt x="-410" y="2356611"/>
                  <a:pt x="0" y="2491866"/>
                </a:cubicBezTo>
                <a:cubicBezTo>
                  <a:pt x="410" y="2627121"/>
                  <a:pt x="-1816" y="2960065"/>
                  <a:pt x="0" y="3206452"/>
                </a:cubicBezTo>
                <a:cubicBezTo>
                  <a:pt x="1816" y="3452839"/>
                  <a:pt x="28400" y="4007566"/>
                  <a:pt x="0" y="4244623"/>
                </a:cubicBezTo>
                <a:cubicBezTo>
                  <a:pt x="-2526" y="4347038"/>
                  <a:pt x="72255" y="4434471"/>
                  <a:pt x="199800" y="4444424"/>
                </a:cubicBezTo>
                <a:lnTo>
                  <a:pt x="199800" y="4444424"/>
                </a:lnTo>
                <a:cubicBezTo>
                  <a:pt x="363276" y="4459743"/>
                  <a:pt x="430851" y="4463602"/>
                  <a:pt x="641918" y="4444424"/>
                </a:cubicBezTo>
                <a:cubicBezTo>
                  <a:pt x="852985" y="4425246"/>
                  <a:pt x="939733" y="4459332"/>
                  <a:pt x="1156623" y="4444424"/>
                </a:cubicBezTo>
                <a:cubicBezTo>
                  <a:pt x="1373513" y="4429516"/>
                  <a:pt x="1636347" y="4424375"/>
                  <a:pt x="1961674" y="4444424"/>
                </a:cubicBezTo>
                <a:cubicBezTo>
                  <a:pt x="2287001" y="4464473"/>
                  <a:pt x="2323157" y="4418980"/>
                  <a:pt x="2548965" y="4444424"/>
                </a:cubicBezTo>
                <a:cubicBezTo>
                  <a:pt x="2774773" y="4469868"/>
                  <a:pt x="2926952" y="4434305"/>
                  <a:pt x="3136257" y="4444424"/>
                </a:cubicBezTo>
                <a:cubicBezTo>
                  <a:pt x="3345562" y="4454543"/>
                  <a:pt x="3621201" y="4437630"/>
                  <a:pt x="3796135" y="4444424"/>
                </a:cubicBezTo>
                <a:cubicBezTo>
                  <a:pt x="3971069" y="4451218"/>
                  <a:pt x="4090838" y="4462685"/>
                  <a:pt x="4310839" y="4444424"/>
                </a:cubicBezTo>
                <a:cubicBezTo>
                  <a:pt x="4530840" y="4426163"/>
                  <a:pt x="4856604" y="4452694"/>
                  <a:pt x="5043304" y="4444424"/>
                </a:cubicBezTo>
                <a:cubicBezTo>
                  <a:pt x="5230005" y="4436154"/>
                  <a:pt x="5633642" y="4470454"/>
                  <a:pt x="5848355" y="4444424"/>
                </a:cubicBezTo>
                <a:cubicBezTo>
                  <a:pt x="6063068" y="4418394"/>
                  <a:pt x="6229859" y="4418849"/>
                  <a:pt x="6435646" y="4444424"/>
                </a:cubicBezTo>
                <a:cubicBezTo>
                  <a:pt x="6641433" y="4469999"/>
                  <a:pt x="6690296" y="4466120"/>
                  <a:pt x="6877764" y="4444424"/>
                </a:cubicBezTo>
                <a:cubicBezTo>
                  <a:pt x="7065232" y="4422728"/>
                  <a:pt x="7194724" y="4452898"/>
                  <a:pt x="7458457" y="4444424"/>
                </a:cubicBezTo>
                <a:cubicBezTo>
                  <a:pt x="7563100" y="4446155"/>
                  <a:pt x="7669817" y="4355751"/>
                  <a:pt x="7658259" y="4244623"/>
                </a:cubicBezTo>
                <a:cubicBezTo>
                  <a:pt x="7657714" y="4022538"/>
                  <a:pt x="7678501" y="3915426"/>
                  <a:pt x="7658259" y="3651382"/>
                </a:cubicBezTo>
                <a:cubicBezTo>
                  <a:pt x="7638017" y="3387338"/>
                  <a:pt x="7688311" y="3202788"/>
                  <a:pt x="7658259" y="3017693"/>
                </a:cubicBezTo>
                <a:cubicBezTo>
                  <a:pt x="7628207" y="2832598"/>
                  <a:pt x="7658437" y="2573264"/>
                  <a:pt x="7658259" y="2424453"/>
                </a:cubicBezTo>
                <a:cubicBezTo>
                  <a:pt x="7658081" y="2275642"/>
                  <a:pt x="7641974" y="2040779"/>
                  <a:pt x="7658259" y="1750315"/>
                </a:cubicBezTo>
                <a:cubicBezTo>
                  <a:pt x="7674544" y="1459851"/>
                  <a:pt x="7677606" y="1262825"/>
                  <a:pt x="7658259" y="1076178"/>
                </a:cubicBezTo>
                <a:cubicBezTo>
                  <a:pt x="7638912" y="889531"/>
                  <a:pt x="7671458" y="523998"/>
                  <a:pt x="7658259" y="199800"/>
                </a:cubicBezTo>
                <a:cubicBezTo>
                  <a:pt x="7672701" y="103638"/>
                  <a:pt x="7572338" y="1416"/>
                  <a:pt x="7458457" y="0"/>
                </a:cubicBezTo>
                <a:lnTo>
                  <a:pt x="7458457" y="0"/>
                </a:ln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1511084457">
                  <a:custGeom>
                    <a:avLst/>
                    <a:gdLst>
                      <a:gd name="connsiteX0" fmla="*/ 6257925 w 6425565"/>
                      <a:gd name="connsiteY0" fmla="*/ 0 h 3729037"/>
                      <a:gd name="connsiteX1" fmla="*/ 167640 w 6425565"/>
                      <a:gd name="connsiteY1" fmla="*/ 0 h 3729037"/>
                      <a:gd name="connsiteX2" fmla="*/ 0 w 6425565"/>
                      <a:gd name="connsiteY2" fmla="*/ 167640 h 3729037"/>
                      <a:gd name="connsiteX3" fmla="*/ 0 w 6425565"/>
                      <a:gd name="connsiteY3" fmla="*/ 167640 h 3729037"/>
                      <a:gd name="connsiteX4" fmla="*/ 0 w 6425565"/>
                      <a:gd name="connsiteY4" fmla="*/ 3561398 h 3729037"/>
                      <a:gd name="connsiteX5" fmla="*/ 167640 w 6425565"/>
                      <a:gd name="connsiteY5" fmla="*/ 3729038 h 3729037"/>
                      <a:gd name="connsiteX6" fmla="*/ 167640 w 6425565"/>
                      <a:gd name="connsiteY6" fmla="*/ 3729038 h 3729037"/>
                      <a:gd name="connsiteX7" fmla="*/ 6257925 w 6425565"/>
                      <a:gd name="connsiteY7" fmla="*/ 3729038 h 3729037"/>
                      <a:gd name="connsiteX8" fmla="*/ 6425566 w 6425565"/>
                      <a:gd name="connsiteY8" fmla="*/ 3561398 h 3729037"/>
                      <a:gd name="connsiteX9" fmla="*/ 6425566 w 6425565"/>
                      <a:gd name="connsiteY9" fmla="*/ 167640 h 3729037"/>
                      <a:gd name="connsiteX10" fmla="*/ 6257925 w 6425565"/>
                      <a:gd name="connsiteY10" fmla="*/ 0 h 3729037"/>
                      <a:gd name="connsiteX11" fmla="*/ 6257925 w 6425565"/>
                      <a:gd name="connsiteY11" fmla="*/ 0 h 3729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425565" h="3729037">
                        <a:moveTo>
                          <a:pt x="6257925" y="0"/>
                        </a:moveTo>
                        <a:lnTo>
                          <a:pt x="167640" y="0"/>
                        </a:lnTo>
                        <a:cubicBezTo>
                          <a:pt x="75248" y="0"/>
                          <a:pt x="0" y="75248"/>
                          <a:pt x="0" y="167640"/>
                        </a:cubicBezTo>
                        <a:cubicBezTo>
                          <a:pt x="0" y="167640"/>
                          <a:pt x="0" y="167640"/>
                          <a:pt x="0" y="167640"/>
                        </a:cubicBezTo>
                        <a:lnTo>
                          <a:pt x="0" y="3561398"/>
                        </a:lnTo>
                        <a:cubicBezTo>
                          <a:pt x="0" y="3653790"/>
                          <a:pt x="75248" y="3729038"/>
                          <a:pt x="167640" y="3729038"/>
                        </a:cubicBezTo>
                        <a:lnTo>
                          <a:pt x="167640" y="3729038"/>
                        </a:lnTo>
                        <a:lnTo>
                          <a:pt x="6257925" y="3729038"/>
                        </a:lnTo>
                        <a:cubicBezTo>
                          <a:pt x="6350318" y="3729038"/>
                          <a:pt x="6425566" y="3653790"/>
                          <a:pt x="6425566" y="3561398"/>
                        </a:cubicBezTo>
                        <a:lnTo>
                          <a:pt x="6425566" y="167640"/>
                        </a:lnTo>
                        <a:cubicBezTo>
                          <a:pt x="6425566" y="75248"/>
                          <a:pt x="6350318" y="0"/>
                          <a:pt x="6257925" y="0"/>
                        </a:cubicBezTo>
                        <a:lnTo>
                          <a:pt x="6257925" y="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7DAB2D9-75CC-4B33-981E-65A4954D0116}"/>
              </a:ext>
            </a:extLst>
          </p:cNvPr>
          <p:cNvSpPr/>
          <p:nvPr/>
        </p:nvSpPr>
        <p:spPr>
          <a:xfrm>
            <a:off x="7740692" y="1640302"/>
            <a:ext cx="7122431" cy="4017577"/>
          </a:xfrm>
          <a:custGeom>
            <a:avLst/>
            <a:gdLst>
              <a:gd name="connsiteX0" fmla="*/ 0 w 7122431"/>
              <a:gd name="connsiteY0" fmla="*/ 0 h 4017577"/>
              <a:gd name="connsiteX1" fmla="*/ 433821 w 7122431"/>
              <a:gd name="connsiteY1" fmla="*/ 0 h 4017577"/>
              <a:gd name="connsiteX2" fmla="*/ 1081314 w 7122431"/>
              <a:gd name="connsiteY2" fmla="*/ 0 h 4017577"/>
              <a:gd name="connsiteX3" fmla="*/ 1657584 w 7122431"/>
              <a:gd name="connsiteY3" fmla="*/ 0 h 4017577"/>
              <a:gd name="connsiteX4" fmla="*/ 2233853 w 7122431"/>
              <a:gd name="connsiteY4" fmla="*/ 0 h 4017577"/>
              <a:gd name="connsiteX5" fmla="*/ 3023795 w 7122431"/>
              <a:gd name="connsiteY5" fmla="*/ 0 h 4017577"/>
              <a:gd name="connsiteX6" fmla="*/ 3528840 w 7122431"/>
              <a:gd name="connsiteY6" fmla="*/ 0 h 4017577"/>
              <a:gd name="connsiteX7" fmla="*/ 4318783 w 7122431"/>
              <a:gd name="connsiteY7" fmla="*/ 0 h 4017577"/>
              <a:gd name="connsiteX8" fmla="*/ 4966276 w 7122431"/>
              <a:gd name="connsiteY8" fmla="*/ 0 h 4017577"/>
              <a:gd name="connsiteX9" fmla="*/ 5471321 w 7122431"/>
              <a:gd name="connsiteY9" fmla="*/ 0 h 4017577"/>
              <a:gd name="connsiteX10" fmla="*/ 6190039 w 7122431"/>
              <a:gd name="connsiteY10" fmla="*/ 0 h 4017577"/>
              <a:gd name="connsiteX11" fmla="*/ 7122430 w 7122431"/>
              <a:gd name="connsiteY11" fmla="*/ 0 h 4017577"/>
              <a:gd name="connsiteX12" fmla="*/ 7122430 w 7122431"/>
              <a:gd name="connsiteY12" fmla="*/ 669596 h 4017577"/>
              <a:gd name="connsiteX13" fmla="*/ 7122430 w 7122431"/>
              <a:gd name="connsiteY13" fmla="*/ 1419544 h 4017577"/>
              <a:gd name="connsiteX14" fmla="*/ 7122430 w 7122431"/>
              <a:gd name="connsiteY14" fmla="*/ 2169492 h 4017577"/>
              <a:gd name="connsiteX15" fmla="*/ 7122430 w 7122431"/>
              <a:gd name="connsiteY15" fmla="*/ 2839088 h 4017577"/>
              <a:gd name="connsiteX16" fmla="*/ 7122430 w 7122431"/>
              <a:gd name="connsiteY16" fmla="*/ 4017578 h 4017577"/>
              <a:gd name="connsiteX17" fmla="*/ 6688609 w 7122431"/>
              <a:gd name="connsiteY17" fmla="*/ 4017578 h 4017577"/>
              <a:gd name="connsiteX18" fmla="*/ 6112340 w 7122431"/>
              <a:gd name="connsiteY18" fmla="*/ 4017578 h 4017577"/>
              <a:gd name="connsiteX19" fmla="*/ 5393622 w 7122431"/>
              <a:gd name="connsiteY19" fmla="*/ 4017578 h 4017577"/>
              <a:gd name="connsiteX20" fmla="*/ 4603680 w 7122431"/>
              <a:gd name="connsiteY20" fmla="*/ 4017578 h 4017577"/>
              <a:gd name="connsiteX21" fmla="*/ 3884962 w 7122431"/>
              <a:gd name="connsiteY21" fmla="*/ 4017578 h 4017577"/>
              <a:gd name="connsiteX22" fmla="*/ 3379917 w 7122431"/>
              <a:gd name="connsiteY22" fmla="*/ 4017578 h 4017577"/>
              <a:gd name="connsiteX23" fmla="*/ 2732423 w 7122431"/>
              <a:gd name="connsiteY23" fmla="*/ 4017578 h 4017577"/>
              <a:gd name="connsiteX24" fmla="*/ 2298602 w 7122431"/>
              <a:gd name="connsiteY24" fmla="*/ 4017578 h 4017577"/>
              <a:gd name="connsiteX25" fmla="*/ 1508660 w 7122431"/>
              <a:gd name="connsiteY25" fmla="*/ 4017578 h 4017577"/>
              <a:gd name="connsiteX26" fmla="*/ 789942 w 7122431"/>
              <a:gd name="connsiteY26" fmla="*/ 4017578 h 4017577"/>
              <a:gd name="connsiteX27" fmla="*/ 0 w 7122431"/>
              <a:gd name="connsiteY27" fmla="*/ 4017578 h 4017577"/>
              <a:gd name="connsiteX28" fmla="*/ 0 w 7122431"/>
              <a:gd name="connsiteY28" fmla="*/ 3468509 h 4017577"/>
              <a:gd name="connsiteX29" fmla="*/ 0 w 7122431"/>
              <a:gd name="connsiteY29" fmla="*/ 2718561 h 4017577"/>
              <a:gd name="connsiteX30" fmla="*/ 0 w 7122431"/>
              <a:gd name="connsiteY30" fmla="*/ 2089141 h 4017577"/>
              <a:gd name="connsiteX31" fmla="*/ 0 w 7122431"/>
              <a:gd name="connsiteY31" fmla="*/ 1379368 h 4017577"/>
              <a:gd name="connsiteX32" fmla="*/ 0 w 7122431"/>
              <a:gd name="connsiteY32" fmla="*/ 790124 h 4017577"/>
              <a:gd name="connsiteX33" fmla="*/ 0 w 7122431"/>
              <a:gd name="connsiteY33" fmla="*/ 0 h 401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122431" h="4017577" fill="none" extrusionOk="0">
                <a:moveTo>
                  <a:pt x="0" y="0"/>
                </a:moveTo>
                <a:cubicBezTo>
                  <a:pt x="190150" y="-13177"/>
                  <a:pt x="269080" y="-20592"/>
                  <a:pt x="433821" y="0"/>
                </a:cubicBezTo>
                <a:cubicBezTo>
                  <a:pt x="598562" y="20592"/>
                  <a:pt x="883255" y="-11615"/>
                  <a:pt x="1081314" y="0"/>
                </a:cubicBezTo>
                <a:cubicBezTo>
                  <a:pt x="1279373" y="11615"/>
                  <a:pt x="1510765" y="17769"/>
                  <a:pt x="1657584" y="0"/>
                </a:cubicBezTo>
                <a:cubicBezTo>
                  <a:pt x="1804403" y="-17769"/>
                  <a:pt x="1960420" y="-25236"/>
                  <a:pt x="2233853" y="0"/>
                </a:cubicBezTo>
                <a:cubicBezTo>
                  <a:pt x="2507286" y="25236"/>
                  <a:pt x="2793038" y="33820"/>
                  <a:pt x="3023795" y="0"/>
                </a:cubicBezTo>
                <a:cubicBezTo>
                  <a:pt x="3254552" y="-33820"/>
                  <a:pt x="3360059" y="-20473"/>
                  <a:pt x="3528840" y="0"/>
                </a:cubicBezTo>
                <a:cubicBezTo>
                  <a:pt x="3697622" y="20473"/>
                  <a:pt x="3954971" y="3275"/>
                  <a:pt x="4318783" y="0"/>
                </a:cubicBezTo>
                <a:cubicBezTo>
                  <a:pt x="4682595" y="-3275"/>
                  <a:pt x="4663165" y="-26944"/>
                  <a:pt x="4966276" y="0"/>
                </a:cubicBezTo>
                <a:cubicBezTo>
                  <a:pt x="5269387" y="26944"/>
                  <a:pt x="5342034" y="-21586"/>
                  <a:pt x="5471321" y="0"/>
                </a:cubicBezTo>
                <a:cubicBezTo>
                  <a:pt x="5600608" y="21586"/>
                  <a:pt x="5981143" y="3062"/>
                  <a:pt x="6190039" y="0"/>
                </a:cubicBezTo>
                <a:cubicBezTo>
                  <a:pt x="6398935" y="-3062"/>
                  <a:pt x="6769725" y="28424"/>
                  <a:pt x="7122430" y="0"/>
                </a:cubicBezTo>
                <a:cubicBezTo>
                  <a:pt x="7136312" y="307549"/>
                  <a:pt x="7125623" y="354901"/>
                  <a:pt x="7122430" y="669596"/>
                </a:cubicBezTo>
                <a:cubicBezTo>
                  <a:pt x="7119237" y="984291"/>
                  <a:pt x="7132221" y="1096522"/>
                  <a:pt x="7122430" y="1419544"/>
                </a:cubicBezTo>
                <a:cubicBezTo>
                  <a:pt x="7112639" y="1742566"/>
                  <a:pt x="7117375" y="1971114"/>
                  <a:pt x="7122430" y="2169492"/>
                </a:cubicBezTo>
                <a:cubicBezTo>
                  <a:pt x="7127485" y="2367870"/>
                  <a:pt x="7133684" y="2634719"/>
                  <a:pt x="7122430" y="2839088"/>
                </a:cubicBezTo>
                <a:cubicBezTo>
                  <a:pt x="7111176" y="3043457"/>
                  <a:pt x="7073558" y="3487440"/>
                  <a:pt x="7122430" y="4017578"/>
                </a:cubicBezTo>
                <a:cubicBezTo>
                  <a:pt x="7021491" y="4026197"/>
                  <a:pt x="6802850" y="3996492"/>
                  <a:pt x="6688609" y="4017578"/>
                </a:cubicBezTo>
                <a:cubicBezTo>
                  <a:pt x="6574368" y="4038664"/>
                  <a:pt x="6376797" y="4022481"/>
                  <a:pt x="6112340" y="4017578"/>
                </a:cubicBezTo>
                <a:cubicBezTo>
                  <a:pt x="5847883" y="4012675"/>
                  <a:pt x="5679706" y="3987107"/>
                  <a:pt x="5393622" y="4017578"/>
                </a:cubicBezTo>
                <a:cubicBezTo>
                  <a:pt x="5107538" y="4048049"/>
                  <a:pt x="4947009" y="4001087"/>
                  <a:pt x="4603680" y="4017578"/>
                </a:cubicBezTo>
                <a:cubicBezTo>
                  <a:pt x="4260351" y="4034069"/>
                  <a:pt x="4147018" y="4050386"/>
                  <a:pt x="3884962" y="4017578"/>
                </a:cubicBezTo>
                <a:cubicBezTo>
                  <a:pt x="3622906" y="3984770"/>
                  <a:pt x="3524312" y="4010605"/>
                  <a:pt x="3379917" y="4017578"/>
                </a:cubicBezTo>
                <a:cubicBezTo>
                  <a:pt x="3235523" y="4024551"/>
                  <a:pt x="2877402" y="4049463"/>
                  <a:pt x="2732423" y="4017578"/>
                </a:cubicBezTo>
                <a:cubicBezTo>
                  <a:pt x="2587444" y="3985693"/>
                  <a:pt x="2513724" y="4010851"/>
                  <a:pt x="2298602" y="4017578"/>
                </a:cubicBezTo>
                <a:cubicBezTo>
                  <a:pt x="2083480" y="4024305"/>
                  <a:pt x="1749533" y="3978992"/>
                  <a:pt x="1508660" y="4017578"/>
                </a:cubicBezTo>
                <a:cubicBezTo>
                  <a:pt x="1267787" y="4056164"/>
                  <a:pt x="1095064" y="4020804"/>
                  <a:pt x="789942" y="4017578"/>
                </a:cubicBezTo>
                <a:cubicBezTo>
                  <a:pt x="484820" y="4014352"/>
                  <a:pt x="178175" y="4008253"/>
                  <a:pt x="0" y="4017578"/>
                </a:cubicBezTo>
                <a:cubicBezTo>
                  <a:pt x="-7070" y="3834313"/>
                  <a:pt x="-10955" y="3614485"/>
                  <a:pt x="0" y="3468509"/>
                </a:cubicBezTo>
                <a:cubicBezTo>
                  <a:pt x="10955" y="3322533"/>
                  <a:pt x="17318" y="2989086"/>
                  <a:pt x="0" y="2718561"/>
                </a:cubicBezTo>
                <a:cubicBezTo>
                  <a:pt x="-17318" y="2448036"/>
                  <a:pt x="24605" y="2302269"/>
                  <a:pt x="0" y="2089141"/>
                </a:cubicBezTo>
                <a:cubicBezTo>
                  <a:pt x="-24605" y="1876013"/>
                  <a:pt x="11996" y="1614638"/>
                  <a:pt x="0" y="1379368"/>
                </a:cubicBezTo>
                <a:cubicBezTo>
                  <a:pt x="-11996" y="1144098"/>
                  <a:pt x="20562" y="987504"/>
                  <a:pt x="0" y="790124"/>
                </a:cubicBezTo>
                <a:cubicBezTo>
                  <a:pt x="-20562" y="592744"/>
                  <a:pt x="6289" y="191574"/>
                  <a:pt x="0" y="0"/>
                </a:cubicBezTo>
                <a:close/>
              </a:path>
              <a:path w="7122431" h="4017577" stroke="0" extrusionOk="0">
                <a:moveTo>
                  <a:pt x="0" y="0"/>
                </a:moveTo>
                <a:cubicBezTo>
                  <a:pt x="197775" y="-16403"/>
                  <a:pt x="366779" y="-5738"/>
                  <a:pt x="505045" y="0"/>
                </a:cubicBezTo>
                <a:cubicBezTo>
                  <a:pt x="643312" y="5738"/>
                  <a:pt x="796455" y="21528"/>
                  <a:pt x="1081314" y="0"/>
                </a:cubicBezTo>
                <a:cubicBezTo>
                  <a:pt x="1366173" y="-21528"/>
                  <a:pt x="1421114" y="-17846"/>
                  <a:pt x="1586359" y="0"/>
                </a:cubicBezTo>
                <a:cubicBezTo>
                  <a:pt x="1751605" y="17846"/>
                  <a:pt x="2036267" y="-18732"/>
                  <a:pt x="2305077" y="0"/>
                </a:cubicBezTo>
                <a:cubicBezTo>
                  <a:pt x="2573887" y="18732"/>
                  <a:pt x="2672298" y="23394"/>
                  <a:pt x="2810122" y="0"/>
                </a:cubicBezTo>
                <a:cubicBezTo>
                  <a:pt x="2947947" y="-23394"/>
                  <a:pt x="3437427" y="-5707"/>
                  <a:pt x="3600065" y="0"/>
                </a:cubicBezTo>
                <a:cubicBezTo>
                  <a:pt x="3762703" y="5707"/>
                  <a:pt x="3878560" y="21780"/>
                  <a:pt x="4105110" y="0"/>
                </a:cubicBezTo>
                <a:cubicBezTo>
                  <a:pt x="4331661" y="-21780"/>
                  <a:pt x="4429006" y="-1388"/>
                  <a:pt x="4538930" y="0"/>
                </a:cubicBezTo>
                <a:cubicBezTo>
                  <a:pt x="4648854" y="1388"/>
                  <a:pt x="4816786" y="24564"/>
                  <a:pt x="5043975" y="0"/>
                </a:cubicBezTo>
                <a:cubicBezTo>
                  <a:pt x="5271165" y="-24564"/>
                  <a:pt x="5541807" y="-1041"/>
                  <a:pt x="5762693" y="0"/>
                </a:cubicBezTo>
                <a:cubicBezTo>
                  <a:pt x="5983579" y="1041"/>
                  <a:pt x="6164029" y="1095"/>
                  <a:pt x="6267738" y="0"/>
                </a:cubicBezTo>
                <a:cubicBezTo>
                  <a:pt x="6371448" y="-1095"/>
                  <a:pt x="6750284" y="-25469"/>
                  <a:pt x="7122430" y="0"/>
                </a:cubicBezTo>
                <a:cubicBezTo>
                  <a:pt x="7135595" y="163578"/>
                  <a:pt x="7149053" y="412979"/>
                  <a:pt x="7122430" y="629421"/>
                </a:cubicBezTo>
                <a:cubicBezTo>
                  <a:pt x="7095807" y="845863"/>
                  <a:pt x="7113168" y="1037471"/>
                  <a:pt x="7122430" y="1178490"/>
                </a:cubicBezTo>
                <a:cubicBezTo>
                  <a:pt x="7131692" y="1319509"/>
                  <a:pt x="7114215" y="1586866"/>
                  <a:pt x="7122430" y="1727559"/>
                </a:cubicBezTo>
                <a:cubicBezTo>
                  <a:pt x="7130645" y="1868252"/>
                  <a:pt x="7116000" y="2181957"/>
                  <a:pt x="7122430" y="2437331"/>
                </a:cubicBezTo>
                <a:cubicBezTo>
                  <a:pt x="7128860" y="2692705"/>
                  <a:pt x="7112599" y="2786912"/>
                  <a:pt x="7122430" y="3106927"/>
                </a:cubicBezTo>
                <a:cubicBezTo>
                  <a:pt x="7132261" y="3426942"/>
                  <a:pt x="7106422" y="3669441"/>
                  <a:pt x="7122430" y="4017578"/>
                </a:cubicBezTo>
                <a:cubicBezTo>
                  <a:pt x="6972699" y="3987957"/>
                  <a:pt x="6627017" y="4020647"/>
                  <a:pt x="6474936" y="4017578"/>
                </a:cubicBezTo>
                <a:cubicBezTo>
                  <a:pt x="6322855" y="4014509"/>
                  <a:pt x="6136658" y="4038240"/>
                  <a:pt x="5898667" y="4017578"/>
                </a:cubicBezTo>
                <a:cubicBezTo>
                  <a:pt x="5660676" y="3996916"/>
                  <a:pt x="5451577" y="4037604"/>
                  <a:pt x="5251173" y="4017578"/>
                </a:cubicBezTo>
                <a:cubicBezTo>
                  <a:pt x="5050769" y="3997552"/>
                  <a:pt x="4883498" y="3996519"/>
                  <a:pt x="4746128" y="4017578"/>
                </a:cubicBezTo>
                <a:cubicBezTo>
                  <a:pt x="4608759" y="4038637"/>
                  <a:pt x="4215998" y="4022212"/>
                  <a:pt x="3956186" y="4017578"/>
                </a:cubicBezTo>
                <a:cubicBezTo>
                  <a:pt x="3696374" y="4012944"/>
                  <a:pt x="3617612" y="4006882"/>
                  <a:pt x="3522365" y="4017578"/>
                </a:cubicBezTo>
                <a:cubicBezTo>
                  <a:pt x="3427118" y="4028274"/>
                  <a:pt x="3186307" y="4037368"/>
                  <a:pt x="2946096" y="4017578"/>
                </a:cubicBezTo>
                <a:cubicBezTo>
                  <a:pt x="2705885" y="3997788"/>
                  <a:pt x="2643804" y="4030220"/>
                  <a:pt x="2512275" y="4017578"/>
                </a:cubicBezTo>
                <a:cubicBezTo>
                  <a:pt x="2380746" y="4004936"/>
                  <a:pt x="2117976" y="4038749"/>
                  <a:pt x="1793557" y="4017578"/>
                </a:cubicBezTo>
                <a:cubicBezTo>
                  <a:pt x="1469138" y="3996407"/>
                  <a:pt x="1400748" y="4017181"/>
                  <a:pt x="1217288" y="4017578"/>
                </a:cubicBezTo>
                <a:cubicBezTo>
                  <a:pt x="1033828" y="4017975"/>
                  <a:pt x="267849" y="4014150"/>
                  <a:pt x="0" y="4017578"/>
                </a:cubicBezTo>
                <a:cubicBezTo>
                  <a:pt x="-15675" y="3894435"/>
                  <a:pt x="17026" y="3629563"/>
                  <a:pt x="0" y="3468509"/>
                </a:cubicBezTo>
                <a:cubicBezTo>
                  <a:pt x="-17026" y="3307455"/>
                  <a:pt x="-19929" y="2906553"/>
                  <a:pt x="0" y="2758737"/>
                </a:cubicBezTo>
                <a:cubicBezTo>
                  <a:pt x="19929" y="2610921"/>
                  <a:pt x="-21410" y="2228673"/>
                  <a:pt x="0" y="2089141"/>
                </a:cubicBezTo>
                <a:cubicBezTo>
                  <a:pt x="21410" y="1949609"/>
                  <a:pt x="-16628" y="1811888"/>
                  <a:pt x="0" y="1540072"/>
                </a:cubicBezTo>
                <a:cubicBezTo>
                  <a:pt x="16628" y="1268256"/>
                  <a:pt x="-6381" y="1074837"/>
                  <a:pt x="0" y="950827"/>
                </a:cubicBezTo>
                <a:cubicBezTo>
                  <a:pt x="6381" y="826818"/>
                  <a:pt x="15475" y="4049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822386417">
                  <a:custGeom>
                    <a:avLst/>
                    <a:gdLst>
                      <a:gd name="connsiteX0" fmla="*/ 0 w 5975985"/>
                      <a:gd name="connsiteY0" fmla="*/ 0 h 3370897"/>
                      <a:gd name="connsiteX1" fmla="*/ 5975985 w 5975985"/>
                      <a:gd name="connsiteY1" fmla="*/ 0 h 3370897"/>
                      <a:gd name="connsiteX2" fmla="*/ 5975985 w 5975985"/>
                      <a:gd name="connsiteY2" fmla="*/ 3370898 h 3370897"/>
                      <a:gd name="connsiteX3" fmla="*/ 0 w 5975985"/>
                      <a:gd name="connsiteY3" fmla="*/ 3370898 h 3370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75985" h="3370897">
                        <a:moveTo>
                          <a:pt x="0" y="0"/>
                        </a:moveTo>
                        <a:lnTo>
                          <a:pt x="5975985" y="0"/>
                        </a:lnTo>
                        <a:lnTo>
                          <a:pt x="5975985" y="3370898"/>
                        </a:lnTo>
                        <a:lnTo>
                          <a:pt x="0" y="3370898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C64FC1D8-2ACA-4DEA-BF06-438CE7DFCCF5}"/>
              </a:ext>
            </a:extLst>
          </p:cNvPr>
          <p:cNvSpPr/>
          <p:nvPr/>
        </p:nvSpPr>
        <p:spPr>
          <a:xfrm>
            <a:off x="10662010" y="2049282"/>
            <a:ext cx="145308" cy="145308"/>
          </a:xfrm>
          <a:custGeom>
            <a:avLst/>
            <a:gdLst>
              <a:gd name="connsiteX0" fmla="*/ 145309 w 145308"/>
              <a:gd name="connsiteY0" fmla="*/ 72654 h 145308"/>
              <a:gd name="connsiteX1" fmla="*/ 72654 w 145308"/>
              <a:gd name="connsiteY1" fmla="*/ 145309 h 145308"/>
              <a:gd name="connsiteX2" fmla="*/ 0 w 145308"/>
              <a:gd name="connsiteY2" fmla="*/ 72654 h 145308"/>
              <a:gd name="connsiteX3" fmla="*/ 72654 w 145308"/>
              <a:gd name="connsiteY3" fmla="*/ 0 h 145308"/>
              <a:gd name="connsiteX4" fmla="*/ 145309 w 145308"/>
              <a:gd name="connsiteY4" fmla="*/ 72654 h 14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308" h="145308" fill="none" extrusionOk="0">
                <a:moveTo>
                  <a:pt x="145309" y="72654"/>
                </a:moveTo>
                <a:cubicBezTo>
                  <a:pt x="144847" y="122073"/>
                  <a:pt x="115654" y="147481"/>
                  <a:pt x="72654" y="145309"/>
                </a:cubicBezTo>
                <a:cubicBezTo>
                  <a:pt x="31289" y="141172"/>
                  <a:pt x="-2528" y="121301"/>
                  <a:pt x="0" y="72654"/>
                </a:cubicBezTo>
                <a:cubicBezTo>
                  <a:pt x="761" y="31015"/>
                  <a:pt x="28768" y="1604"/>
                  <a:pt x="72654" y="0"/>
                </a:cubicBezTo>
                <a:cubicBezTo>
                  <a:pt x="117536" y="3976"/>
                  <a:pt x="153838" y="34005"/>
                  <a:pt x="145309" y="72654"/>
                </a:cubicBezTo>
                <a:close/>
              </a:path>
              <a:path w="145308" h="145308" stroke="0" extrusionOk="0">
                <a:moveTo>
                  <a:pt x="145309" y="72654"/>
                </a:moveTo>
                <a:cubicBezTo>
                  <a:pt x="137765" y="114067"/>
                  <a:pt x="107928" y="142868"/>
                  <a:pt x="72654" y="145309"/>
                </a:cubicBezTo>
                <a:cubicBezTo>
                  <a:pt x="31998" y="141193"/>
                  <a:pt x="2471" y="117651"/>
                  <a:pt x="0" y="72654"/>
                </a:cubicBezTo>
                <a:cubicBezTo>
                  <a:pt x="1295" y="30959"/>
                  <a:pt x="36068" y="-6778"/>
                  <a:pt x="72654" y="0"/>
                </a:cubicBezTo>
                <a:cubicBezTo>
                  <a:pt x="110149" y="7872"/>
                  <a:pt x="139113" y="40165"/>
                  <a:pt x="145309" y="72654"/>
                </a:cubicBez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760955028">
                  <a:custGeom>
                    <a:avLst/>
                    <a:gdLst>
                      <a:gd name="connsiteX0" fmla="*/ 121920 w 121919"/>
                      <a:gd name="connsiteY0" fmla="*/ 60960 h 121919"/>
                      <a:gd name="connsiteX1" fmla="*/ 60960 w 121919"/>
                      <a:gd name="connsiteY1" fmla="*/ 121920 h 121919"/>
                      <a:gd name="connsiteX2" fmla="*/ 0 w 121919"/>
                      <a:gd name="connsiteY2" fmla="*/ 60960 h 121919"/>
                      <a:gd name="connsiteX3" fmla="*/ 60960 w 121919"/>
                      <a:gd name="connsiteY3" fmla="*/ 0 h 121919"/>
                      <a:gd name="connsiteX4" fmla="*/ 121920 w 121919"/>
                      <a:gd name="connsiteY4" fmla="*/ 6096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19" h="121919">
                        <a:moveTo>
                          <a:pt x="121920" y="60960"/>
                        </a:moveTo>
                        <a:cubicBezTo>
                          <a:pt x="121920" y="94627"/>
                          <a:pt x="94628" y="121920"/>
                          <a:pt x="60960" y="121920"/>
                        </a:cubicBezTo>
                        <a:cubicBezTo>
                          <a:pt x="27293" y="121920"/>
                          <a:pt x="0" y="94627"/>
                          <a:pt x="0" y="60960"/>
                        </a:cubicBezTo>
                        <a:cubicBezTo>
                          <a:pt x="0" y="27293"/>
                          <a:pt x="27292" y="0"/>
                          <a:pt x="60960" y="0"/>
                        </a:cubicBezTo>
                        <a:cubicBezTo>
                          <a:pt x="94627" y="0"/>
                          <a:pt x="121920" y="27293"/>
                          <a:pt x="121920" y="6096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E79C5F50-E0CF-4CD2-89CC-08245255E72F}"/>
              </a:ext>
            </a:extLst>
          </p:cNvPr>
          <p:cNvSpPr/>
          <p:nvPr/>
        </p:nvSpPr>
        <p:spPr>
          <a:xfrm>
            <a:off x="7740691" y="1640302"/>
            <a:ext cx="5085829" cy="4017577"/>
          </a:xfrm>
          <a:custGeom>
            <a:avLst/>
            <a:gdLst>
              <a:gd name="connsiteX0" fmla="*/ 5085830 w 5085829"/>
              <a:gd name="connsiteY0" fmla="*/ 4017578 h 4017577"/>
              <a:gd name="connsiteX1" fmla="*/ 4399243 w 5085829"/>
              <a:gd name="connsiteY1" fmla="*/ 4017578 h 4017577"/>
              <a:gd name="connsiteX2" fmla="*/ 3865231 w 5085829"/>
              <a:gd name="connsiteY2" fmla="*/ 4017578 h 4017577"/>
              <a:gd name="connsiteX3" fmla="*/ 3127785 w 5085829"/>
              <a:gd name="connsiteY3" fmla="*/ 4017578 h 4017577"/>
              <a:gd name="connsiteX4" fmla="*/ 2542915 w 5085829"/>
              <a:gd name="connsiteY4" fmla="*/ 4017578 h 4017577"/>
              <a:gd name="connsiteX5" fmla="*/ 1958045 w 5085829"/>
              <a:gd name="connsiteY5" fmla="*/ 4017578 h 4017577"/>
              <a:gd name="connsiteX6" fmla="*/ 1424032 w 5085829"/>
              <a:gd name="connsiteY6" fmla="*/ 4017578 h 4017577"/>
              <a:gd name="connsiteX7" fmla="*/ 686587 w 5085829"/>
              <a:gd name="connsiteY7" fmla="*/ 4017578 h 4017577"/>
              <a:gd name="connsiteX8" fmla="*/ 0 w 5085829"/>
              <a:gd name="connsiteY8" fmla="*/ 4017578 h 4017577"/>
              <a:gd name="connsiteX9" fmla="*/ 0 w 5085829"/>
              <a:gd name="connsiteY9" fmla="*/ 3428333 h 4017577"/>
              <a:gd name="connsiteX10" fmla="*/ 0 w 5085829"/>
              <a:gd name="connsiteY10" fmla="*/ 2718561 h 4017577"/>
              <a:gd name="connsiteX11" fmla="*/ 0 w 5085829"/>
              <a:gd name="connsiteY11" fmla="*/ 2129316 h 4017577"/>
              <a:gd name="connsiteX12" fmla="*/ 0 w 5085829"/>
              <a:gd name="connsiteY12" fmla="*/ 1540072 h 4017577"/>
              <a:gd name="connsiteX13" fmla="*/ 0 w 5085829"/>
              <a:gd name="connsiteY13" fmla="*/ 870475 h 4017577"/>
              <a:gd name="connsiteX14" fmla="*/ 0 w 5085829"/>
              <a:gd name="connsiteY14" fmla="*/ 0 h 4017577"/>
              <a:gd name="connsiteX15" fmla="*/ 406866 w 5085829"/>
              <a:gd name="connsiteY15" fmla="*/ 321406 h 4017577"/>
              <a:gd name="connsiteX16" fmla="*/ 915449 w 5085829"/>
              <a:gd name="connsiteY16" fmla="*/ 723164 h 4017577"/>
              <a:gd name="connsiteX17" fmla="*/ 1373174 w 5085829"/>
              <a:gd name="connsiteY17" fmla="*/ 1084746 h 4017577"/>
              <a:gd name="connsiteX18" fmla="*/ 1780041 w 5085829"/>
              <a:gd name="connsiteY18" fmla="*/ 1406152 h 4017577"/>
              <a:gd name="connsiteX19" fmla="*/ 2390340 w 5085829"/>
              <a:gd name="connsiteY19" fmla="*/ 1888262 h 4017577"/>
              <a:gd name="connsiteX20" fmla="*/ 3000640 w 5085829"/>
              <a:gd name="connsiteY20" fmla="*/ 2370371 h 4017577"/>
              <a:gd name="connsiteX21" fmla="*/ 3610939 w 5085829"/>
              <a:gd name="connsiteY21" fmla="*/ 2852480 h 4017577"/>
              <a:gd name="connsiteX22" fmla="*/ 4017806 w 5085829"/>
              <a:gd name="connsiteY22" fmla="*/ 3173887 h 4017577"/>
              <a:gd name="connsiteX23" fmla="*/ 4577247 w 5085829"/>
              <a:gd name="connsiteY23" fmla="*/ 3615820 h 4017577"/>
              <a:gd name="connsiteX24" fmla="*/ 5085830 w 5085829"/>
              <a:gd name="connsiteY24" fmla="*/ 4017578 h 401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85829" h="4017577" fill="none" extrusionOk="0">
                <a:moveTo>
                  <a:pt x="5085830" y="4017578"/>
                </a:moveTo>
                <a:cubicBezTo>
                  <a:pt x="4814862" y="4019932"/>
                  <a:pt x="4652753" y="3999149"/>
                  <a:pt x="4399243" y="4017578"/>
                </a:cubicBezTo>
                <a:cubicBezTo>
                  <a:pt x="4145733" y="4036007"/>
                  <a:pt x="4066907" y="4029268"/>
                  <a:pt x="3865231" y="4017578"/>
                </a:cubicBezTo>
                <a:cubicBezTo>
                  <a:pt x="3663555" y="4005888"/>
                  <a:pt x="3460830" y="4007067"/>
                  <a:pt x="3127785" y="4017578"/>
                </a:cubicBezTo>
                <a:cubicBezTo>
                  <a:pt x="2794740" y="4028089"/>
                  <a:pt x="2831333" y="4044959"/>
                  <a:pt x="2542915" y="4017578"/>
                </a:cubicBezTo>
                <a:cubicBezTo>
                  <a:pt x="2254497" y="3990198"/>
                  <a:pt x="2135955" y="4008757"/>
                  <a:pt x="1958045" y="4017578"/>
                </a:cubicBezTo>
                <a:cubicBezTo>
                  <a:pt x="1780135" y="4026400"/>
                  <a:pt x="1614401" y="3995526"/>
                  <a:pt x="1424032" y="4017578"/>
                </a:cubicBezTo>
                <a:cubicBezTo>
                  <a:pt x="1233663" y="4039630"/>
                  <a:pt x="849279" y="3993854"/>
                  <a:pt x="686587" y="4017578"/>
                </a:cubicBezTo>
                <a:cubicBezTo>
                  <a:pt x="523896" y="4041302"/>
                  <a:pt x="247863" y="3993486"/>
                  <a:pt x="0" y="4017578"/>
                </a:cubicBezTo>
                <a:cubicBezTo>
                  <a:pt x="-10587" y="3783893"/>
                  <a:pt x="-10047" y="3561373"/>
                  <a:pt x="0" y="3428333"/>
                </a:cubicBezTo>
                <a:cubicBezTo>
                  <a:pt x="10047" y="3295293"/>
                  <a:pt x="-17953" y="2995691"/>
                  <a:pt x="0" y="2718561"/>
                </a:cubicBezTo>
                <a:cubicBezTo>
                  <a:pt x="17953" y="2441431"/>
                  <a:pt x="8722" y="2311132"/>
                  <a:pt x="0" y="2129316"/>
                </a:cubicBezTo>
                <a:cubicBezTo>
                  <a:pt x="-8722" y="1947500"/>
                  <a:pt x="-575" y="1760933"/>
                  <a:pt x="0" y="1540072"/>
                </a:cubicBezTo>
                <a:cubicBezTo>
                  <a:pt x="575" y="1319211"/>
                  <a:pt x="28915" y="1015308"/>
                  <a:pt x="0" y="870475"/>
                </a:cubicBezTo>
                <a:cubicBezTo>
                  <a:pt x="-28915" y="725642"/>
                  <a:pt x="34257" y="388297"/>
                  <a:pt x="0" y="0"/>
                </a:cubicBezTo>
                <a:cubicBezTo>
                  <a:pt x="113742" y="84370"/>
                  <a:pt x="258684" y="217590"/>
                  <a:pt x="406866" y="321406"/>
                </a:cubicBezTo>
                <a:cubicBezTo>
                  <a:pt x="555048" y="425222"/>
                  <a:pt x="751279" y="607924"/>
                  <a:pt x="915449" y="723164"/>
                </a:cubicBezTo>
                <a:cubicBezTo>
                  <a:pt x="1079620" y="838404"/>
                  <a:pt x="1158791" y="890774"/>
                  <a:pt x="1373174" y="1084746"/>
                </a:cubicBezTo>
                <a:cubicBezTo>
                  <a:pt x="1587558" y="1278718"/>
                  <a:pt x="1601388" y="1261629"/>
                  <a:pt x="1780041" y="1406152"/>
                </a:cubicBezTo>
                <a:cubicBezTo>
                  <a:pt x="1958694" y="1550675"/>
                  <a:pt x="2220736" y="1788669"/>
                  <a:pt x="2390340" y="1888262"/>
                </a:cubicBezTo>
                <a:cubicBezTo>
                  <a:pt x="2559944" y="1987855"/>
                  <a:pt x="2768537" y="2166444"/>
                  <a:pt x="3000640" y="2370371"/>
                </a:cubicBezTo>
                <a:cubicBezTo>
                  <a:pt x="3232743" y="2574298"/>
                  <a:pt x="3455611" y="2776241"/>
                  <a:pt x="3610939" y="2852480"/>
                </a:cubicBezTo>
                <a:cubicBezTo>
                  <a:pt x="3766267" y="2928719"/>
                  <a:pt x="3886240" y="3085156"/>
                  <a:pt x="4017806" y="3173887"/>
                </a:cubicBezTo>
                <a:cubicBezTo>
                  <a:pt x="4149372" y="3262618"/>
                  <a:pt x="4390723" y="3475230"/>
                  <a:pt x="4577247" y="3615820"/>
                </a:cubicBezTo>
                <a:cubicBezTo>
                  <a:pt x="4763771" y="3756410"/>
                  <a:pt x="4932236" y="3923501"/>
                  <a:pt x="5085830" y="4017578"/>
                </a:cubicBezTo>
                <a:close/>
              </a:path>
              <a:path w="5085829" h="4017577" stroke="0" extrusionOk="0">
                <a:moveTo>
                  <a:pt x="5085830" y="4017578"/>
                </a:moveTo>
                <a:cubicBezTo>
                  <a:pt x="4847585" y="4013010"/>
                  <a:pt x="4716434" y="4050516"/>
                  <a:pt x="4399243" y="4017578"/>
                </a:cubicBezTo>
                <a:cubicBezTo>
                  <a:pt x="4082052" y="3984640"/>
                  <a:pt x="4137017" y="4017183"/>
                  <a:pt x="3916089" y="4017578"/>
                </a:cubicBezTo>
                <a:cubicBezTo>
                  <a:pt x="3695161" y="4017973"/>
                  <a:pt x="3496700" y="3989724"/>
                  <a:pt x="3229502" y="4017578"/>
                </a:cubicBezTo>
                <a:cubicBezTo>
                  <a:pt x="2962304" y="4045432"/>
                  <a:pt x="2934794" y="4027376"/>
                  <a:pt x="2644632" y="4017578"/>
                </a:cubicBezTo>
                <a:cubicBezTo>
                  <a:pt x="2354470" y="4007781"/>
                  <a:pt x="2271252" y="4000588"/>
                  <a:pt x="2059761" y="4017578"/>
                </a:cubicBezTo>
                <a:cubicBezTo>
                  <a:pt x="1848270" y="4034568"/>
                  <a:pt x="1620797" y="4001029"/>
                  <a:pt x="1373174" y="4017578"/>
                </a:cubicBezTo>
                <a:cubicBezTo>
                  <a:pt x="1125551" y="4034127"/>
                  <a:pt x="847727" y="4026557"/>
                  <a:pt x="635729" y="4017578"/>
                </a:cubicBezTo>
                <a:cubicBezTo>
                  <a:pt x="423732" y="4008599"/>
                  <a:pt x="291918" y="4018612"/>
                  <a:pt x="0" y="4017578"/>
                </a:cubicBezTo>
                <a:cubicBezTo>
                  <a:pt x="22456" y="3851891"/>
                  <a:pt x="9625" y="3653727"/>
                  <a:pt x="0" y="3388157"/>
                </a:cubicBezTo>
                <a:cubicBezTo>
                  <a:pt x="-9625" y="3122587"/>
                  <a:pt x="31673" y="2897491"/>
                  <a:pt x="0" y="2638210"/>
                </a:cubicBezTo>
                <a:cubicBezTo>
                  <a:pt x="-31673" y="2378929"/>
                  <a:pt x="17955" y="2110893"/>
                  <a:pt x="0" y="1888262"/>
                </a:cubicBezTo>
                <a:cubicBezTo>
                  <a:pt x="-17955" y="1665631"/>
                  <a:pt x="-3348" y="1360640"/>
                  <a:pt x="0" y="1178490"/>
                </a:cubicBezTo>
                <a:cubicBezTo>
                  <a:pt x="3348" y="996340"/>
                  <a:pt x="7846" y="273966"/>
                  <a:pt x="0" y="0"/>
                </a:cubicBezTo>
                <a:cubicBezTo>
                  <a:pt x="227949" y="145382"/>
                  <a:pt x="433689" y="346926"/>
                  <a:pt x="559441" y="441934"/>
                </a:cubicBezTo>
                <a:cubicBezTo>
                  <a:pt x="685193" y="536942"/>
                  <a:pt x="970690" y="756635"/>
                  <a:pt x="1169741" y="924043"/>
                </a:cubicBezTo>
                <a:cubicBezTo>
                  <a:pt x="1368792" y="1091451"/>
                  <a:pt x="1473867" y="1174907"/>
                  <a:pt x="1576607" y="1245449"/>
                </a:cubicBezTo>
                <a:cubicBezTo>
                  <a:pt x="1679347" y="1315991"/>
                  <a:pt x="1851444" y="1440776"/>
                  <a:pt x="2034332" y="1607031"/>
                </a:cubicBezTo>
                <a:cubicBezTo>
                  <a:pt x="2217220" y="1773286"/>
                  <a:pt x="2408035" y="1865934"/>
                  <a:pt x="2542915" y="2008789"/>
                </a:cubicBezTo>
                <a:cubicBezTo>
                  <a:pt x="2677795" y="2151644"/>
                  <a:pt x="2896953" y="2259824"/>
                  <a:pt x="3153215" y="2490898"/>
                </a:cubicBezTo>
                <a:cubicBezTo>
                  <a:pt x="3409476" y="2721972"/>
                  <a:pt x="3386310" y="2650874"/>
                  <a:pt x="3509223" y="2772129"/>
                </a:cubicBezTo>
                <a:cubicBezTo>
                  <a:pt x="3632136" y="2893384"/>
                  <a:pt x="3851086" y="3077741"/>
                  <a:pt x="3966947" y="3133711"/>
                </a:cubicBezTo>
                <a:cubicBezTo>
                  <a:pt x="4082808" y="3189681"/>
                  <a:pt x="4339574" y="3452408"/>
                  <a:pt x="4577247" y="3615820"/>
                </a:cubicBezTo>
                <a:cubicBezTo>
                  <a:pt x="4814920" y="3779232"/>
                  <a:pt x="4943714" y="3933914"/>
                  <a:pt x="5085830" y="4017578"/>
                </a:cubicBezTo>
                <a:close/>
              </a:path>
            </a:pathLst>
          </a:custGeom>
          <a:solidFill>
            <a:srgbClr val="F2F2F2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171841635">
                  <a:custGeom>
                    <a:avLst/>
                    <a:gdLst>
                      <a:gd name="connsiteX0" fmla="*/ 4267201 w 4267200"/>
                      <a:gd name="connsiteY0" fmla="*/ 3370898 h 3370897"/>
                      <a:gd name="connsiteX1" fmla="*/ 0 w 4267200"/>
                      <a:gd name="connsiteY1" fmla="*/ 3370898 h 3370897"/>
                      <a:gd name="connsiteX2" fmla="*/ 0 w 4267200"/>
                      <a:gd name="connsiteY2" fmla="*/ 0 h 3370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67200" h="3370897">
                        <a:moveTo>
                          <a:pt x="4267201" y="3370898"/>
                        </a:moveTo>
                        <a:lnTo>
                          <a:pt x="0" y="337089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59843CCF-D69E-45E1-9425-E7ADBF7108BF}"/>
              </a:ext>
            </a:extLst>
          </p:cNvPr>
          <p:cNvSpPr/>
          <p:nvPr/>
        </p:nvSpPr>
        <p:spPr>
          <a:xfrm>
            <a:off x="8101690" y="4036380"/>
            <a:ext cx="1369087" cy="1369087"/>
          </a:xfrm>
          <a:custGeom>
            <a:avLst/>
            <a:gdLst>
              <a:gd name="connsiteX0" fmla="*/ 1369087 w 1369087"/>
              <a:gd name="connsiteY0" fmla="*/ 684544 h 1369087"/>
              <a:gd name="connsiteX1" fmla="*/ 684544 w 1369087"/>
              <a:gd name="connsiteY1" fmla="*/ 1369087 h 1369087"/>
              <a:gd name="connsiteX2" fmla="*/ 0 w 1369087"/>
              <a:gd name="connsiteY2" fmla="*/ 684544 h 1369087"/>
              <a:gd name="connsiteX3" fmla="*/ 684544 w 1369087"/>
              <a:gd name="connsiteY3" fmla="*/ 0 h 1369087"/>
              <a:gd name="connsiteX4" fmla="*/ 1369087 w 1369087"/>
              <a:gd name="connsiteY4" fmla="*/ 684544 h 136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9087" h="1369087" fill="none" extrusionOk="0">
                <a:moveTo>
                  <a:pt x="1369087" y="684544"/>
                </a:moveTo>
                <a:cubicBezTo>
                  <a:pt x="1409071" y="1139616"/>
                  <a:pt x="1098056" y="1401651"/>
                  <a:pt x="684544" y="1369087"/>
                </a:cubicBezTo>
                <a:cubicBezTo>
                  <a:pt x="328693" y="1314559"/>
                  <a:pt x="-56979" y="1106169"/>
                  <a:pt x="0" y="684544"/>
                </a:cubicBezTo>
                <a:cubicBezTo>
                  <a:pt x="56565" y="311069"/>
                  <a:pt x="247980" y="-52824"/>
                  <a:pt x="684544" y="0"/>
                </a:cubicBezTo>
                <a:cubicBezTo>
                  <a:pt x="1079109" y="67906"/>
                  <a:pt x="1440752" y="332405"/>
                  <a:pt x="1369087" y="684544"/>
                </a:cubicBezTo>
                <a:close/>
              </a:path>
              <a:path w="1369087" h="1369087" stroke="0" extrusionOk="0">
                <a:moveTo>
                  <a:pt x="1369087" y="684544"/>
                </a:moveTo>
                <a:cubicBezTo>
                  <a:pt x="1366712" y="1071809"/>
                  <a:pt x="1042571" y="1327032"/>
                  <a:pt x="684544" y="1369087"/>
                </a:cubicBezTo>
                <a:cubicBezTo>
                  <a:pt x="336690" y="1349568"/>
                  <a:pt x="-56574" y="1124190"/>
                  <a:pt x="0" y="684544"/>
                </a:cubicBezTo>
                <a:cubicBezTo>
                  <a:pt x="50172" y="282657"/>
                  <a:pt x="325222" y="-46458"/>
                  <a:pt x="684544" y="0"/>
                </a:cubicBezTo>
                <a:cubicBezTo>
                  <a:pt x="1026020" y="-1453"/>
                  <a:pt x="1348288" y="387349"/>
                  <a:pt x="1369087" y="684544"/>
                </a:cubicBezTo>
                <a:close/>
              </a:path>
            </a:pathLst>
          </a:custGeom>
          <a:solidFill>
            <a:schemeClr val="accent5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206436261">
                  <a:custGeom>
                    <a:avLst/>
                    <a:gdLst>
                      <a:gd name="connsiteX0" fmla="*/ 1148715 w 1148715"/>
                      <a:gd name="connsiteY0" fmla="*/ 574358 h 1148715"/>
                      <a:gd name="connsiteX1" fmla="*/ 574358 w 1148715"/>
                      <a:gd name="connsiteY1" fmla="*/ 1148715 h 1148715"/>
                      <a:gd name="connsiteX2" fmla="*/ 0 w 1148715"/>
                      <a:gd name="connsiteY2" fmla="*/ 574358 h 1148715"/>
                      <a:gd name="connsiteX3" fmla="*/ 574358 w 1148715"/>
                      <a:gd name="connsiteY3" fmla="*/ 0 h 1148715"/>
                      <a:gd name="connsiteX4" fmla="*/ 1148715 w 1148715"/>
                      <a:gd name="connsiteY4" fmla="*/ 574358 h 1148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8715" h="1148715">
                        <a:moveTo>
                          <a:pt x="1148715" y="574358"/>
                        </a:moveTo>
                        <a:cubicBezTo>
                          <a:pt x="1148715" y="891566"/>
                          <a:pt x="891566" y="1148715"/>
                          <a:pt x="574358" y="1148715"/>
                        </a:cubicBezTo>
                        <a:cubicBezTo>
                          <a:pt x="257149" y="1148715"/>
                          <a:pt x="0" y="891566"/>
                          <a:pt x="0" y="574358"/>
                        </a:cubicBezTo>
                        <a:cubicBezTo>
                          <a:pt x="0" y="257149"/>
                          <a:pt x="257149" y="0"/>
                          <a:pt x="574358" y="0"/>
                        </a:cubicBezTo>
                        <a:cubicBezTo>
                          <a:pt x="891566" y="0"/>
                          <a:pt x="1148715" y="257149"/>
                          <a:pt x="1148715" y="574358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CE1B7DF6-FFA2-455F-B391-4B6D8190A682}"/>
              </a:ext>
            </a:extLst>
          </p:cNvPr>
          <p:cNvSpPr/>
          <p:nvPr/>
        </p:nvSpPr>
        <p:spPr>
          <a:xfrm>
            <a:off x="8089307" y="3560701"/>
            <a:ext cx="1702844" cy="1702844"/>
          </a:xfrm>
          <a:custGeom>
            <a:avLst/>
            <a:gdLst>
              <a:gd name="connsiteX0" fmla="*/ 851422 w 1702844"/>
              <a:gd name="connsiteY0" fmla="*/ 1702844 h 1702844"/>
              <a:gd name="connsiteX1" fmla="*/ 0 w 1702844"/>
              <a:gd name="connsiteY1" fmla="*/ 851422 h 1702844"/>
              <a:gd name="connsiteX2" fmla="*/ 851422 w 1702844"/>
              <a:gd name="connsiteY2" fmla="*/ 0 h 1702844"/>
              <a:gd name="connsiteX3" fmla="*/ 1702844 w 1702844"/>
              <a:gd name="connsiteY3" fmla="*/ 851422 h 1702844"/>
              <a:gd name="connsiteX4" fmla="*/ 851422 w 1702844"/>
              <a:gd name="connsiteY4" fmla="*/ 1702844 h 1702844"/>
              <a:gd name="connsiteX5" fmla="*/ 851422 w 1702844"/>
              <a:gd name="connsiteY5" fmla="*/ 1702844 h 1702844"/>
              <a:gd name="connsiteX6" fmla="*/ 851422 w 1702844"/>
              <a:gd name="connsiteY6" fmla="*/ 10216 h 1702844"/>
              <a:gd name="connsiteX7" fmla="*/ 11352 w 1702844"/>
              <a:gd name="connsiteY7" fmla="*/ 850286 h 1702844"/>
              <a:gd name="connsiteX8" fmla="*/ 851422 w 1702844"/>
              <a:gd name="connsiteY8" fmla="*/ 1690357 h 1702844"/>
              <a:gd name="connsiteX9" fmla="*/ 1691491 w 1702844"/>
              <a:gd name="connsiteY9" fmla="*/ 850286 h 1702844"/>
              <a:gd name="connsiteX10" fmla="*/ 851422 w 1702844"/>
              <a:gd name="connsiteY10" fmla="*/ 10216 h 1702844"/>
              <a:gd name="connsiteX11" fmla="*/ 851422 w 1702844"/>
              <a:gd name="connsiteY11" fmla="*/ 10216 h 1702844"/>
              <a:gd name="connsiteX12" fmla="*/ 851422 w 1702844"/>
              <a:gd name="connsiteY12" fmla="*/ 10216 h 1702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2844" h="1702844" fill="none" extrusionOk="0">
                <a:moveTo>
                  <a:pt x="851422" y="1702844"/>
                </a:moveTo>
                <a:cubicBezTo>
                  <a:pt x="384085" y="1689138"/>
                  <a:pt x="-15084" y="1355282"/>
                  <a:pt x="0" y="851422"/>
                </a:cubicBezTo>
                <a:cubicBezTo>
                  <a:pt x="51639" y="419840"/>
                  <a:pt x="440983" y="-9086"/>
                  <a:pt x="851422" y="0"/>
                </a:cubicBezTo>
                <a:cubicBezTo>
                  <a:pt x="1306566" y="4255"/>
                  <a:pt x="1708715" y="418462"/>
                  <a:pt x="1702844" y="851422"/>
                </a:cubicBezTo>
                <a:cubicBezTo>
                  <a:pt x="1705536" y="1295239"/>
                  <a:pt x="1373009" y="1765657"/>
                  <a:pt x="851422" y="1702844"/>
                </a:cubicBezTo>
                <a:lnTo>
                  <a:pt x="851422" y="1702844"/>
                </a:lnTo>
                <a:close/>
                <a:moveTo>
                  <a:pt x="851422" y="10216"/>
                </a:moveTo>
                <a:cubicBezTo>
                  <a:pt x="343059" y="-89349"/>
                  <a:pt x="-25821" y="359781"/>
                  <a:pt x="11352" y="850286"/>
                </a:cubicBezTo>
                <a:cubicBezTo>
                  <a:pt x="38772" y="1286999"/>
                  <a:pt x="341705" y="1720624"/>
                  <a:pt x="851422" y="1690357"/>
                </a:cubicBezTo>
                <a:cubicBezTo>
                  <a:pt x="1313388" y="1742287"/>
                  <a:pt x="1686372" y="1323890"/>
                  <a:pt x="1691491" y="850286"/>
                </a:cubicBezTo>
                <a:cubicBezTo>
                  <a:pt x="1776548" y="420602"/>
                  <a:pt x="1320053" y="-41216"/>
                  <a:pt x="851422" y="10216"/>
                </a:cubicBezTo>
                <a:lnTo>
                  <a:pt x="851422" y="10216"/>
                </a:lnTo>
                <a:lnTo>
                  <a:pt x="851422" y="10216"/>
                </a:lnTo>
                <a:close/>
              </a:path>
              <a:path w="1702844" h="1702844" stroke="0" extrusionOk="0">
                <a:moveTo>
                  <a:pt x="851422" y="1702844"/>
                </a:moveTo>
                <a:cubicBezTo>
                  <a:pt x="432526" y="1680261"/>
                  <a:pt x="-23761" y="1327142"/>
                  <a:pt x="0" y="851422"/>
                </a:cubicBezTo>
                <a:cubicBezTo>
                  <a:pt x="-74522" y="387552"/>
                  <a:pt x="412742" y="-16368"/>
                  <a:pt x="851422" y="0"/>
                </a:cubicBezTo>
                <a:cubicBezTo>
                  <a:pt x="1405667" y="-56145"/>
                  <a:pt x="1661925" y="288031"/>
                  <a:pt x="1702844" y="851422"/>
                </a:cubicBezTo>
                <a:cubicBezTo>
                  <a:pt x="1799936" y="1329986"/>
                  <a:pt x="1353685" y="1788214"/>
                  <a:pt x="851422" y="1702844"/>
                </a:cubicBezTo>
                <a:lnTo>
                  <a:pt x="851422" y="1702844"/>
                </a:lnTo>
                <a:close/>
                <a:moveTo>
                  <a:pt x="851422" y="10216"/>
                </a:moveTo>
                <a:cubicBezTo>
                  <a:pt x="297280" y="56202"/>
                  <a:pt x="27668" y="438070"/>
                  <a:pt x="11352" y="850286"/>
                </a:cubicBezTo>
                <a:cubicBezTo>
                  <a:pt x="44309" y="1369022"/>
                  <a:pt x="428452" y="1636278"/>
                  <a:pt x="851422" y="1690357"/>
                </a:cubicBezTo>
                <a:cubicBezTo>
                  <a:pt x="1262676" y="1727321"/>
                  <a:pt x="1725689" y="1209368"/>
                  <a:pt x="1691491" y="850286"/>
                </a:cubicBezTo>
                <a:cubicBezTo>
                  <a:pt x="1673912" y="466785"/>
                  <a:pt x="1273408" y="-6797"/>
                  <a:pt x="851422" y="10216"/>
                </a:cubicBezTo>
                <a:lnTo>
                  <a:pt x="851422" y="10216"/>
                </a:lnTo>
                <a:lnTo>
                  <a:pt x="851422" y="10216"/>
                </a:ln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120150959">
                  <a:custGeom>
                    <a:avLst/>
                    <a:gdLst>
                      <a:gd name="connsiteX0" fmla="*/ 714375 w 1428750"/>
                      <a:gd name="connsiteY0" fmla="*/ 1428750 h 1428750"/>
                      <a:gd name="connsiteX1" fmla="*/ 0 w 1428750"/>
                      <a:gd name="connsiteY1" fmla="*/ 714375 h 1428750"/>
                      <a:gd name="connsiteX2" fmla="*/ 714375 w 1428750"/>
                      <a:gd name="connsiteY2" fmla="*/ 0 h 1428750"/>
                      <a:gd name="connsiteX3" fmla="*/ 1428750 w 1428750"/>
                      <a:gd name="connsiteY3" fmla="*/ 714375 h 1428750"/>
                      <a:gd name="connsiteX4" fmla="*/ 714375 w 1428750"/>
                      <a:gd name="connsiteY4" fmla="*/ 1428750 h 1428750"/>
                      <a:gd name="connsiteX5" fmla="*/ 714375 w 1428750"/>
                      <a:gd name="connsiteY5" fmla="*/ 1428750 h 1428750"/>
                      <a:gd name="connsiteX6" fmla="*/ 714375 w 1428750"/>
                      <a:gd name="connsiteY6" fmla="*/ 8572 h 1428750"/>
                      <a:gd name="connsiteX7" fmla="*/ 9525 w 1428750"/>
                      <a:gd name="connsiteY7" fmla="*/ 713422 h 1428750"/>
                      <a:gd name="connsiteX8" fmla="*/ 714375 w 1428750"/>
                      <a:gd name="connsiteY8" fmla="*/ 1418273 h 1428750"/>
                      <a:gd name="connsiteX9" fmla="*/ 1419225 w 1428750"/>
                      <a:gd name="connsiteY9" fmla="*/ 713422 h 1428750"/>
                      <a:gd name="connsiteX10" fmla="*/ 714375 w 1428750"/>
                      <a:gd name="connsiteY10" fmla="*/ 8572 h 1428750"/>
                      <a:gd name="connsiteX11" fmla="*/ 714375 w 1428750"/>
                      <a:gd name="connsiteY11" fmla="*/ 8572 h 1428750"/>
                      <a:gd name="connsiteX12" fmla="*/ 714375 w 1428750"/>
                      <a:gd name="connsiteY12" fmla="*/ 8572 h 14287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28750" h="1428750">
                        <a:moveTo>
                          <a:pt x="714375" y="1428750"/>
                        </a:moveTo>
                        <a:cubicBezTo>
                          <a:pt x="320040" y="1428750"/>
                          <a:pt x="0" y="1108710"/>
                          <a:pt x="0" y="714375"/>
                        </a:cubicBezTo>
                        <a:cubicBezTo>
                          <a:pt x="0" y="320040"/>
                          <a:pt x="320040" y="0"/>
                          <a:pt x="714375" y="0"/>
                        </a:cubicBezTo>
                        <a:cubicBezTo>
                          <a:pt x="1108710" y="0"/>
                          <a:pt x="1428750" y="320040"/>
                          <a:pt x="1428750" y="714375"/>
                        </a:cubicBezTo>
                        <a:cubicBezTo>
                          <a:pt x="1428750" y="1108710"/>
                          <a:pt x="1108710" y="1428750"/>
                          <a:pt x="714375" y="1428750"/>
                        </a:cubicBezTo>
                        <a:lnTo>
                          <a:pt x="714375" y="1428750"/>
                        </a:lnTo>
                        <a:close/>
                        <a:moveTo>
                          <a:pt x="714375" y="8572"/>
                        </a:moveTo>
                        <a:cubicBezTo>
                          <a:pt x="324803" y="8572"/>
                          <a:pt x="9525" y="323850"/>
                          <a:pt x="9525" y="713422"/>
                        </a:cubicBezTo>
                        <a:cubicBezTo>
                          <a:pt x="9525" y="1102995"/>
                          <a:pt x="324803" y="1418273"/>
                          <a:pt x="714375" y="1418273"/>
                        </a:cubicBezTo>
                        <a:cubicBezTo>
                          <a:pt x="1103948" y="1418273"/>
                          <a:pt x="1419225" y="1102995"/>
                          <a:pt x="1419225" y="713422"/>
                        </a:cubicBezTo>
                        <a:cubicBezTo>
                          <a:pt x="1419225" y="323850"/>
                          <a:pt x="1103948" y="8572"/>
                          <a:pt x="714375" y="8572"/>
                        </a:cubicBezTo>
                        <a:lnTo>
                          <a:pt x="714375" y="8572"/>
                        </a:lnTo>
                        <a:lnTo>
                          <a:pt x="714375" y="8572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5C4E67D-2333-4B62-AC89-1651C8021162}"/>
              </a:ext>
            </a:extLst>
          </p:cNvPr>
          <p:cNvSpPr/>
          <p:nvPr/>
        </p:nvSpPr>
        <p:spPr>
          <a:xfrm>
            <a:off x="11774530" y="4016337"/>
            <a:ext cx="665245" cy="138497"/>
          </a:xfrm>
          <a:custGeom>
            <a:avLst/>
            <a:gdLst>
              <a:gd name="connsiteX0" fmla="*/ 0 w 665245"/>
              <a:gd name="connsiteY0" fmla="*/ 0 h 138497"/>
              <a:gd name="connsiteX1" fmla="*/ 665245 w 665245"/>
              <a:gd name="connsiteY1" fmla="*/ 0 h 138497"/>
              <a:gd name="connsiteX2" fmla="*/ 665245 w 665245"/>
              <a:gd name="connsiteY2" fmla="*/ 138498 h 138497"/>
              <a:gd name="connsiteX3" fmla="*/ 0 w 665245"/>
              <a:gd name="connsiteY3" fmla="*/ 138498 h 138497"/>
              <a:gd name="connsiteX4" fmla="*/ 0 w 665245"/>
              <a:gd name="connsiteY4" fmla="*/ 0 h 13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245" h="138497" fill="none" extrusionOk="0">
                <a:moveTo>
                  <a:pt x="0" y="0"/>
                </a:moveTo>
                <a:cubicBezTo>
                  <a:pt x="325024" y="28348"/>
                  <a:pt x="360279" y="22620"/>
                  <a:pt x="665245" y="0"/>
                </a:cubicBezTo>
                <a:cubicBezTo>
                  <a:pt x="665854" y="30891"/>
                  <a:pt x="660004" y="98457"/>
                  <a:pt x="665245" y="138498"/>
                </a:cubicBezTo>
                <a:cubicBezTo>
                  <a:pt x="517557" y="150215"/>
                  <a:pt x="236525" y="112614"/>
                  <a:pt x="0" y="138498"/>
                </a:cubicBezTo>
                <a:cubicBezTo>
                  <a:pt x="4690" y="103254"/>
                  <a:pt x="1446" y="66950"/>
                  <a:pt x="0" y="0"/>
                </a:cubicBezTo>
                <a:close/>
              </a:path>
              <a:path w="665245" h="138497" stroke="0" extrusionOk="0">
                <a:moveTo>
                  <a:pt x="0" y="0"/>
                </a:moveTo>
                <a:cubicBezTo>
                  <a:pt x="284390" y="-27820"/>
                  <a:pt x="473185" y="-10888"/>
                  <a:pt x="665245" y="0"/>
                </a:cubicBezTo>
                <a:cubicBezTo>
                  <a:pt x="664219" y="55254"/>
                  <a:pt x="669459" y="99699"/>
                  <a:pt x="665245" y="138498"/>
                </a:cubicBezTo>
                <a:cubicBezTo>
                  <a:pt x="394424" y="139915"/>
                  <a:pt x="203403" y="111376"/>
                  <a:pt x="0" y="138498"/>
                </a:cubicBezTo>
                <a:cubicBezTo>
                  <a:pt x="6696" y="95600"/>
                  <a:pt x="6298" y="35342"/>
                  <a:pt x="0" y="0"/>
                </a:cubicBez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4072645687">
                  <a:custGeom>
                    <a:avLst/>
                    <a:gdLst>
                      <a:gd name="connsiteX0" fmla="*/ 0 w 558165"/>
                      <a:gd name="connsiteY0" fmla="*/ 0 h 116204"/>
                      <a:gd name="connsiteX1" fmla="*/ 558165 w 558165"/>
                      <a:gd name="connsiteY1" fmla="*/ 0 h 116204"/>
                      <a:gd name="connsiteX2" fmla="*/ 558165 w 558165"/>
                      <a:gd name="connsiteY2" fmla="*/ 116205 h 116204"/>
                      <a:gd name="connsiteX3" fmla="*/ 0 w 558165"/>
                      <a:gd name="connsiteY3" fmla="*/ 11620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8165" h="116204">
                        <a:moveTo>
                          <a:pt x="0" y="0"/>
                        </a:moveTo>
                        <a:lnTo>
                          <a:pt x="558165" y="0"/>
                        </a:lnTo>
                        <a:lnTo>
                          <a:pt x="558165" y="116205"/>
                        </a:lnTo>
                        <a:lnTo>
                          <a:pt x="0" y="116205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9498587-7A3C-4720-B3E6-B14AB64E4480}"/>
              </a:ext>
            </a:extLst>
          </p:cNvPr>
          <p:cNvSpPr/>
          <p:nvPr/>
        </p:nvSpPr>
        <p:spPr>
          <a:xfrm>
            <a:off x="11246845" y="3396668"/>
            <a:ext cx="1924222" cy="59031"/>
          </a:xfrm>
          <a:custGeom>
            <a:avLst/>
            <a:gdLst>
              <a:gd name="connsiteX0" fmla="*/ 0 w 1924222"/>
              <a:gd name="connsiteY0" fmla="*/ 0 h 59031"/>
              <a:gd name="connsiteX1" fmla="*/ 641408 w 1924222"/>
              <a:gd name="connsiteY1" fmla="*/ 0 h 59031"/>
              <a:gd name="connsiteX2" fmla="*/ 1225089 w 1924222"/>
              <a:gd name="connsiteY2" fmla="*/ 0 h 59031"/>
              <a:gd name="connsiteX3" fmla="*/ 1924223 w 1924222"/>
              <a:gd name="connsiteY3" fmla="*/ 0 h 59031"/>
              <a:gd name="connsiteX4" fmla="*/ 1924223 w 1924222"/>
              <a:gd name="connsiteY4" fmla="*/ 59032 h 59031"/>
              <a:gd name="connsiteX5" fmla="*/ 1302058 w 1924222"/>
              <a:gd name="connsiteY5" fmla="*/ 59032 h 59031"/>
              <a:gd name="connsiteX6" fmla="*/ 641408 w 1924222"/>
              <a:gd name="connsiteY6" fmla="*/ 59032 h 59031"/>
              <a:gd name="connsiteX7" fmla="*/ 0 w 1924222"/>
              <a:gd name="connsiteY7" fmla="*/ 59032 h 59031"/>
              <a:gd name="connsiteX8" fmla="*/ 0 w 1924222"/>
              <a:gd name="connsiteY8" fmla="*/ 0 h 5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4222" h="59031" fill="none" extrusionOk="0">
                <a:moveTo>
                  <a:pt x="0" y="0"/>
                </a:moveTo>
                <a:cubicBezTo>
                  <a:pt x="284814" y="-17484"/>
                  <a:pt x="435526" y="8403"/>
                  <a:pt x="641408" y="0"/>
                </a:cubicBezTo>
                <a:cubicBezTo>
                  <a:pt x="847290" y="-8403"/>
                  <a:pt x="1095774" y="13077"/>
                  <a:pt x="1225089" y="0"/>
                </a:cubicBezTo>
                <a:cubicBezTo>
                  <a:pt x="1354404" y="-13077"/>
                  <a:pt x="1718699" y="1623"/>
                  <a:pt x="1924223" y="0"/>
                </a:cubicBezTo>
                <a:cubicBezTo>
                  <a:pt x="1921417" y="12359"/>
                  <a:pt x="1926778" y="39305"/>
                  <a:pt x="1924223" y="59032"/>
                </a:cubicBezTo>
                <a:cubicBezTo>
                  <a:pt x="1798784" y="53003"/>
                  <a:pt x="1504205" y="49396"/>
                  <a:pt x="1302058" y="59032"/>
                </a:cubicBezTo>
                <a:cubicBezTo>
                  <a:pt x="1099911" y="68668"/>
                  <a:pt x="896037" y="82580"/>
                  <a:pt x="641408" y="59032"/>
                </a:cubicBezTo>
                <a:cubicBezTo>
                  <a:pt x="386779" y="35485"/>
                  <a:pt x="136074" y="66605"/>
                  <a:pt x="0" y="59032"/>
                </a:cubicBezTo>
                <a:cubicBezTo>
                  <a:pt x="829" y="41459"/>
                  <a:pt x="1415" y="24368"/>
                  <a:pt x="0" y="0"/>
                </a:cubicBezTo>
                <a:close/>
              </a:path>
              <a:path w="1924222" h="59031" stroke="0" extrusionOk="0">
                <a:moveTo>
                  <a:pt x="0" y="0"/>
                </a:moveTo>
                <a:cubicBezTo>
                  <a:pt x="138421" y="3513"/>
                  <a:pt x="450873" y="-14272"/>
                  <a:pt x="660650" y="0"/>
                </a:cubicBezTo>
                <a:cubicBezTo>
                  <a:pt x="870427" y="14272"/>
                  <a:pt x="1036491" y="7276"/>
                  <a:pt x="1302058" y="0"/>
                </a:cubicBezTo>
                <a:cubicBezTo>
                  <a:pt x="1567625" y="-7276"/>
                  <a:pt x="1730701" y="7602"/>
                  <a:pt x="1924223" y="0"/>
                </a:cubicBezTo>
                <a:cubicBezTo>
                  <a:pt x="1926052" y="14953"/>
                  <a:pt x="1924887" y="30558"/>
                  <a:pt x="1924223" y="59032"/>
                </a:cubicBezTo>
                <a:cubicBezTo>
                  <a:pt x="1645340" y="53693"/>
                  <a:pt x="1456615" y="69867"/>
                  <a:pt x="1263573" y="59032"/>
                </a:cubicBezTo>
                <a:cubicBezTo>
                  <a:pt x="1070531" y="48198"/>
                  <a:pt x="813811" y="32184"/>
                  <a:pt x="679892" y="59032"/>
                </a:cubicBezTo>
                <a:cubicBezTo>
                  <a:pt x="545973" y="85880"/>
                  <a:pt x="302194" y="30690"/>
                  <a:pt x="0" y="59032"/>
                </a:cubicBezTo>
                <a:cubicBezTo>
                  <a:pt x="-2044" y="44945"/>
                  <a:pt x="1268" y="21566"/>
                  <a:pt x="0" y="0"/>
                </a:cubicBez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115448796">
                  <a:custGeom>
                    <a:avLst/>
                    <a:gdLst>
                      <a:gd name="connsiteX0" fmla="*/ 0 w 1614487"/>
                      <a:gd name="connsiteY0" fmla="*/ 0 h 49529"/>
                      <a:gd name="connsiteX1" fmla="*/ 1614488 w 1614487"/>
                      <a:gd name="connsiteY1" fmla="*/ 0 h 49529"/>
                      <a:gd name="connsiteX2" fmla="*/ 1614488 w 1614487"/>
                      <a:gd name="connsiteY2" fmla="*/ 49530 h 49529"/>
                      <a:gd name="connsiteX3" fmla="*/ 0 w 1614487"/>
                      <a:gd name="connsiteY3" fmla="*/ 49530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4487" h="49529">
                        <a:moveTo>
                          <a:pt x="0" y="0"/>
                        </a:moveTo>
                        <a:lnTo>
                          <a:pt x="1614488" y="0"/>
                        </a:lnTo>
                        <a:lnTo>
                          <a:pt x="1614488" y="49530"/>
                        </a:lnTo>
                        <a:lnTo>
                          <a:pt x="0" y="4953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F954FEBF-3D7D-4BE7-8A22-2CBF17B5CFE3}"/>
              </a:ext>
            </a:extLst>
          </p:cNvPr>
          <p:cNvSpPr/>
          <p:nvPr/>
        </p:nvSpPr>
        <p:spPr>
          <a:xfrm>
            <a:off x="11246845" y="3592883"/>
            <a:ext cx="1924222" cy="59031"/>
          </a:xfrm>
          <a:custGeom>
            <a:avLst/>
            <a:gdLst>
              <a:gd name="connsiteX0" fmla="*/ 0 w 1924222"/>
              <a:gd name="connsiteY0" fmla="*/ 0 h 59031"/>
              <a:gd name="connsiteX1" fmla="*/ 660650 w 1924222"/>
              <a:gd name="connsiteY1" fmla="*/ 0 h 59031"/>
              <a:gd name="connsiteX2" fmla="*/ 1244331 w 1924222"/>
              <a:gd name="connsiteY2" fmla="*/ 0 h 59031"/>
              <a:gd name="connsiteX3" fmla="*/ 1924223 w 1924222"/>
              <a:gd name="connsiteY3" fmla="*/ 0 h 59031"/>
              <a:gd name="connsiteX4" fmla="*/ 1924223 w 1924222"/>
              <a:gd name="connsiteY4" fmla="*/ 59032 h 59031"/>
              <a:gd name="connsiteX5" fmla="*/ 1302058 w 1924222"/>
              <a:gd name="connsiteY5" fmla="*/ 59032 h 59031"/>
              <a:gd name="connsiteX6" fmla="*/ 718377 w 1924222"/>
              <a:gd name="connsiteY6" fmla="*/ 59032 h 59031"/>
              <a:gd name="connsiteX7" fmla="*/ 0 w 1924222"/>
              <a:gd name="connsiteY7" fmla="*/ 59032 h 59031"/>
              <a:gd name="connsiteX8" fmla="*/ 0 w 1924222"/>
              <a:gd name="connsiteY8" fmla="*/ 0 h 5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4222" h="59031" fill="none" extrusionOk="0">
                <a:moveTo>
                  <a:pt x="0" y="0"/>
                </a:moveTo>
                <a:cubicBezTo>
                  <a:pt x="156862" y="9788"/>
                  <a:pt x="384711" y="28102"/>
                  <a:pt x="660650" y="0"/>
                </a:cubicBezTo>
                <a:cubicBezTo>
                  <a:pt x="936589" y="-28102"/>
                  <a:pt x="1063350" y="27454"/>
                  <a:pt x="1244331" y="0"/>
                </a:cubicBezTo>
                <a:cubicBezTo>
                  <a:pt x="1425312" y="-27454"/>
                  <a:pt x="1608346" y="-4774"/>
                  <a:pt x="1924223" y="0"/>
                </a:cubicBezTo>
                <a:cubicBezTo>
                  <a:pt x="1921397" y="27207"/>
                  <a:pt x="1922137" y="46635"/>
                  <a:pt x="1924223" y="59032"/>
                </a:cubicBezTo>
                <a:cubicBezTo>
                  <a:pt x="1797871" y="67863"/>
                  <a:pt x="1459443" y="46149"/>
                  <a:pt x="1302058" y="59032"/>
                </a:cubicBezTo>
                <a:cubicBezTo>
                  <a:pt x="1144673" y="71915"/>
                  <a:pt x="964878" y="47066"/>
                  <a:pt x="718377" y="59032"/>
                </a:cubicBezTo>
                <a:cubicBezTo>
                  <a:pt x="471876" y="70998"/>
                  <a:pt x="230407" y="47530"/>
                  <a:pt x="0" y="59032"/>
                </a:cubicBezTo>
                <a:cubicBezTo>
                  <a:pt x="-402" y="46941"/>
                  <a:pt x="-2707" y="23013"/>
                  <a:pt x="0" y="0"/>
                </a:cubicBezTo>
                <a:close/>
              </a:path>
              <a:path w="1924222" h="59031" stroke="0" extrusionOk="0">
                <a:moveTo>
                  <a:pt x="0" y="0"/>
                </a:moveTo>
                <a:cubicBezTo>
                  <a:pt x="240923" y="29283"/>
                  <a:pt x="387666" y="-13506"/>
                  <a:pt x="660650" y="0"/>
                </a:cubicBezTo>
                <a:cubicBezTo>
                  <a:pt x="933634" y="13506"/>
                  <a:pt x="1054872" y="-8102"/>
                  <a:pt x="1321300" y="0"/>
                </a:cubicBezTo>
                <a:cubicBezTo>
                  <a:pt x="1587728" y="8102"/>
                  <a:pt x="1762694" y="19480"/>
                  <a:pt x="1924223" y="0"/>
                </a:cubicBezTo>
                <a:cubicBezTo>
                  <a:pt x="1926577" y="18461"/>
                  <a:pt x="1923917" y="29832"/>
                  <a:pt x="1924223" y="59032"/>
                </a:cubicBezTo>
                <a:cubicBezTo>
                  <a:pt x="1677173" y="81540"/>
                  <a:pt x="1610360" y="52172"/>
                  <a:pt x="1321300" y="59032"/>
                </a:cubicBezTo>
                <a:cubicBezTo>
                  <a:pt x="1032240" y="65892"/>
                  <a:pt x="1004409" y="51339"/>
                  <a:pt x="718377" y="59032"/>
                </a:cubicBezTo>
                <a:cubicBezTo>
                  <a:pt x="432345" y="66725"/>
                  <a:pt x="216934" y="48424"/>
                  <a:pt x="0" y="59032"/>
                </a:cubicBezTo>
                <a:cubicBezTo>
                  <a:pt x="2650" y="36132"/>
                  <a:pt x="696" y="13028"/>
                  <a:pt x="0" y="0"/>
                </a:cubicBez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4270910642">
                  <a:custGeom>
                    <a:avLst/>
                    <a:gdLst>
                      <a:gd name="connsiteX0" fmla="*/ 0 w 1614487"/>
                      <a:gd name="connsiteY0" fmla="*/ 0 h 49529"/>
                      <a:gd name="connsiteX1" fmla="*/ 1614488 w 1614487"/>
                      <a:gd name="connsiteY1" fmla="*/ 0 h 49529"/>
                      <a:gd name="connsiteX2" fmla="*/ 1614488 w 1614487"/>
                      <a:gd name="connsiteY2" fmla="*/ 49530 h 49529"/>
                      <a:gd name="connsiteX3" fmla="*/ 0 w 1614487"/>
                      <a:gd name="connsiteY3" fmla="*/ 49530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4487" h="49529">
                        <a:moveTo>
                          <a:pt x="0" y="0"/>
                        </a:moveTo>
                        <a:lnTo>
                          <a:pt x="1614488" y="0"/>
                        </a:lnTo>
                        <a:lnTo>
                          <a:pt x="1614488" y="49530"/>
                        </a:lnTo>
                        <a:lnTo>
                          <a:pt x="0" y="4953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9C5ADF22-87F3-4C30-A634-48E95C4D539C}"/>
              </a:ext>
            </a:extLst>
          </p:cNvPr>
          <p:cNvSpPr/>
          <p:nvPr/>
        </p:nvSpPr>
        <p:spPr>
          <a:xfrm>
            <a:off x="11246845" y="3790050"/>
            <a:ext cx="1924222" cy="59031"/>
          </a:xfrm>
          <a:custGeom>
            <a:avLst/>
            <a:gdLst>
              <a:gd name="connsiteX0" fmla="*/ 0 w 1924222"/>
              <a:gd name="connsiteY0" fmla="*/ 0 h 59031"/>
              <a:gd name="connsiteX1" fmla="*/ 679892 w 1924222"/>
              <a:gd name="connsiteY1" fmla="*/ 0 h 59031"/>
              <a:gd name="connsiteX2" fmla="*/ 1321300 w 1924222"/>
              <a:gd name="connsiteY2" fmla="*/ 0 h 59031"/>
              <a:gd name="connsiteX3" fmla="*/ 1924223 w 1924222"/>
              <a:gd name="connsiteY3" fmla="*/ 0 h 59031"/>
              <a:gd name="connsiteX4" fmla="*/ 1924223 w 1924222"/>
              <a:gd name="connsiteY4" fmla="*/ 59032 h 59031"/>
              <a:gd name="connsiteX5" fmla="*/ 1321300 w 1924222"/>
              <a:gd name="connsiteY5" fmla="*/ 59032 h 59031"/>
              <a:gd name="connsiteX6" fmla="*/ 679892 w 1924222"/>
              <a:gd name="connsiteY6" fmla="*/ 59032 h 59031"/>
              <a:gd name="connsiteX7" fmla="*/ 0 w 1924222"/>
              <a:gd name="connsiteY7" fmla="*/ 59032 h 59031"/>
              <a:gd name="connsiteX8" fmla="*/ 0 w 1924222"/>
              <a:gd name="connsiteY8" fmla="*/ 0 h 5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4222" h="59031" fill="none" extrusionOk="0">
                <a:moveTo>
                  <a:pt x="0" y="0"/>
                </a:moveTo>
                <a:cubicBezTo>
                  <a:pt x="246486" y="-15408"/>
                  <a:pt x="411749" y="-13652"/>
                  <a:pt x="679892" y="0"/>
                </a:cubicBezTo>
                <a:cubicBezTo>
                  <a:pt x="948035" y="13652"/>
                  <a:pt x="1143782" y="8616"/>
                  <a:pt x="1321300" y="0"/>
                </a:cubicBezTo>
                <a:cubicBezTo>
                  <a:pt x="1498818" y="-8616"/>
                  <a:pt x="1758866" y="14429"/>
                  <a:pt x="1924223" y="0"/>
                </a:cubicBezTo>
                <a:cubicBezTo>
                  <a:pt x="1922065" y="20045"/>
                  <a:pt x="1925489" y="40546"/>
                  <a:pt x="1924223" y="59032"/>
                </a:cubicBezTo>
                <a:cubicBezTo>
                  <a:pt x="1797230" y="59696"/>
                  <a:pt x="1464836" y="60631"/>
                  <a:pt x="1321300" y="59032"/>
                </a:cubicBezTo>
                <a:cubicBezTo>
                  <a:pt x="1177764" y="57433"/>
                  <a:pt x="955929" y="33393"/>
                  <a:pt x="679892" y="59032"/>
                </a:cubicBezTo>
                <a:cubicBezTo>
                  <a:pt x="403855" y="84671"/>
                  <a:pt x="250605" y="83229"/>
                  <a:pt x="0" y="59032"/>
                </a:cubicBezTo>
                <a:cubicBezTo>
                  <a:pt x="794" y="40062"/>
                  <a:pt x="-2488" y="14630"/>
                  <a:pt x="0" y="0"/>
                </a:cubicBezTo>
                <a:close/>
              </a:path>
              <a:path w="1924222" h="59031" stroke="0" extrusionOk="0">
                <a:moveTo>
                  <a:pt x="0" y="0"/>
                </a:moveTo>
                <a:cubicBezTo>
                  <a:pt x="323686" y="-27332"/>
                  <a:pt x="534299" y="32382"/>
                  <a:pt x="679892" y="0"/>
                </a:cubicBezTo>
                <a:cubicBezTo>
                  <a:pt x="825485" y="-32382"/>
                  <a:pt x="1132272" y="-28636"/>
                  <a:pt x="1359784" y="0"/>
                </a:cubicBezTo>
                <a:cubicBezTo>
                  <a:pt x="1587296" y="28636"/>
                  <a:pt x="1676621" y="-4753"/>
                  <a:pt x="1924223" y="0"/>
                </a:cubicBezTo>
                <a:cubicBezTo>
                  <a:pt x="1926410" y="16329"/>
                  <a:pt x="1925867" y="34402"/>
                  <a:pt x="1924223" y="59032"/>
                </a:cubicBezTo>
                <a:cubicBezTo>
                  <a:pt x="1767742" y="73546"/>
                  <a:pt x="1496342" y="50485"/>
                  <a:pt x="1340542" y="59032"/>
                </a:cubicBezTo>
                <a:cubicBezTo>
                  <a:pt x="1184742" y="67579"/>
                  <a:pt x="879340" y="37088"/>
                  <a:pt x="756861" y="59032"/>
                </a:cubicBezTo>
                <a:cubicBezTo>
                  <a:pt x="634382" y="80976"/>
                  <a:pt x="260305" y="64190"/>
                  <a:pt x="0" y="59032"/>
                </a:cubicBezTo>
                <a:cubicBezTo>
                  <a:pt x="-2198" y="41450"/>
                  <a:pt x="2706" y="19050"/>
                  <a:pt x="0" y="0"/>
                </a:cubicBez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175983190">
                  <a:custGeom>
                    <a:avLst/>
                    <a:gdLst>
                      <a:gd name="connsiteX0" fmla="*/ 0 w 1614487"/>
                      <a:gd name="connsiteY0" fmla="*/ 0 h 49529"/>
                      <a:gd name="connsiteX1" fmla="*/ 1614488 w 1614487"/>
                      <a:gd name="connsiteY1" fmla="*/ 0 h 49529"/>
                      <a:gd name="connsiteX2" fmla="*/ 1614488 w 1614487"/>
                      <a:gd name="connsiteY2" fmla="*/ 49530 h 49529"/>
                      <a:gd name="connsiteX3" fmla="*/ 0 w 1614487"/>
                      <a:gd name="connsiteY3" fmla="*/ 49530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14487" h="49529">
                        <a:moveTo>
                          <a:pt x="0" y="0"/>
                        </a:moveTo>
                        <a:lnTo>
                          <a:pt x="1614488" y="0"/>
                        </a:lnTo>
                        <a:lnTo>
                          <a:pt x="1614488" y="49530"/>
                        </a:lnTo>
                        <a:lnTo>
                          <a:pt x="0" y="49530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1CD4B97D-BC93-47F1-95B1-A6FD95A7AAA9}"/>
              </a:ext>
            </a:extLst>
          </p:cNvPr>
          <p:cNvSpPr/>
          <p:nvPr/>
        </p:nvSpPr>
        <p:spPr>
          <a:xfrm>
            <a:off x="13060404" y="2444143"/>
            <a:ext cx="278131" cy="278131"/>
          </a:xfrm>
          <a:custGeom>
            <a:avLst/>
            <a:gdLst>
              <a:gd name="connsiteX0" fmla="*/ 0 w 278131"/>
              <a:gd name="connsiteY0" fmla="*/ 0 h 278131"/>
              <a:gd name="connsiteX1" fmla="*/ 278132 w 278131"/>
              <a:gd name="connsiteY1" fmla="*/ 0 h 278131"/>
              <a:gd name="connsiteX2" fmla="*/ 278132 w 278131"/>
              <a:gd name="connsiteY2" fmla="*/ 278132 h 278131"/>
              <a:gd name="connsiteX3" fmla="*/ 0 w 278131"/>
              <a:gd name="connsiteY3" fmla="*/ 278132 h 278131"/>
              <a:gd name="connsiteX4" fmla="*/ 0 w 278131"/>
              <a:gd name="connsiteY4" fmla="*/ 0 h 27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31" h="278131" fill="none" extrusionOk="0">
                <a:moveTo>
                  <a:pt x="0" y="0"/>
                </a:moveTo>
                <a:cubicBezTo>
                  <a:pt x="100878" y="4855"/>
                  <a:pt x="178720" y="-8253"/>
                  <a:pt x="278132" y="0"/>
                </a:cubicBezTo>
                <a:cubicBezTo>
                  <a:pt x="271343" y="118973"/>
                  <a:pt x="266275" y="141342"/>
                  <a:pt x="278132" y="278132"/>
                </a:cubicBezTo>
                <a:cubicBezTo>
                  <a:pt x="179484" y="277262"/>
                  <a:pt x="71195" y="273711"/>
                  <a:pt x="0" y="278132"/>
                </a:cubicBezTo>
                <a:cubicBezTo>
                  <a:pt x="-149" y="154434"/>
                  <a:pt x="9218" y="76638"/>
                  <a:pt x="0" y="0"/>
                </a:cubicBezTo>
                <a:close/>
              </a:path>
              <a:path w="278131" h="278131" stroke="0" extrusionOk="0">
                <a:moveTo>
                  <a:pt x="0" y="0"/>
                </a:moveTo>
                <a:cubicBezTo>
                  <a:pt x="121059" y="6508"/>
                  <a:pt x="180504" y="-7652"/>
                  <a:pt x="278132" y="0"/>
                </a:cubicBezTo>
                <a:cubicBezTo>
                  <a:pt x="264563" y="121314"/>
                  <a:pt x="290009" y="194476"/>
                  <a:pt x="278132" y="278132"/>
                </a:cubicBezTo>
                <a:cubicBezTo>
                  <a:pt x="210285" y="291588"/>
                  <a:pt x="96518" y="288618"/>
                  <a:pt x="0" y="278132"/>
                </a:cubicBezTo>
                <a:cubicBezTo>
                  <a:pt x="4686" y="195665"/>
                  <a:pt x="9853" y="80835"/>
                  <a:pt x="0" y="0"/>
                </a:cubicBezTo>
                <a:close/>
              </a:path>
            </a:pathLst>
          </a:custGeom>
          <a:solidFill>
            <a:srgbClr val="B271CC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56476510">
                  <a:custGeom>
                    <a:avLst/>
                    <a:gdLst>
                      <a:gd name="connsiteX0" fmla="*/ 0 w 233362"/>
                      <a:gd name="connsiteY0" fmla="*/ 0 h 233362"/>
                      <a:gd name="connsiteX1" fmla="*/ 233363 w 233362"/>
                      <a:gd name="connsiteY1" fmla="*/ 0 h 233362"/>
                      <a:gd name="connsiteX2" fmla="*/ 233363 w 233362"/>
                      <a:gd name="connsiteY2" fmla="*/ 233363 h 233362"/>
                      <a:gd name="connsiteX3" fmla="*/ 0 w 233362"/>
                      <a:gd name="connsiteY3" fmla="*/ 233363 h 23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3362" h="233362">
                        <a:moveTo>
                          <a:pt x="0" y="0"/>
                        </a:moveTo>
                        <a:lnTo>
                          <a:pt x="233363" y="0"/>
                        </a:lnTo>
                        <a:lnTo>
                          <a:pt x="233363" y="233363"/>
                        </a:lnTo>
                        <a:lnTo>
                          <a:pt x="0" y="23336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EE001885-085B-4175-8D32-CA964FD5B7DE}"/>
              </a:ext>
            </a:extLst>
          </p:cNvPr>
          <p:cNvSpPr/>
          <p:nvPr/>
        </p:nvSpPr>
        <p:spPr>
          <a:xfrm>
            <a:off x="13119458" y="2492744"/>
            <a:ext cx="337163" cy="337163"/>
          </a:xfrm>
          <a:custGeom>
            <a:avLst/>
            <a:gdLst>
              <a:gd name="connsiteX0" fmla="*/ 337164 w 337163"/>
              <a:gd name="connsiteY0" fmla="*/ 337163 h 337163"/>
              <a:gd name="connsiteX1" fmla="*/ 0 w 337163"/>
              <a:gd name="connsiteY1" fmla="*/ 337163 h 337163"/>
              <a:gd name="connsiteX2" fmla="*/ 0 w 337163"/>
              <a:gd name="connsiteY2" fmla="*/ 0 h 337163"/>
              <a:gd name="connsiteX3" fmla="*/ 337164 w 337163"/>
              <a:gd name="connsiteY3" fmla="*/ 0 h 337163"/>
              <a:gd name="connsiteX4" fmla="*/ 337164 w 337163"/>
              <a:gd name="connsiteY4" fmla="*/ 337163 h 337163"/>
              <a:gd name="connsiteX5" fmla="*/ 13622 w 337163"/>
              <a:gd name="connsiteY5" fmla="*/ 323541 h 337163"/>
              <a:gd name="connsiteX6" fmla="*/ 322405 w 337163"/>
              <a:gd name="connsiteY6" fmla="*/ 323541 h 337163"/>
              <a:gd name="connsiteX7" fmla="*/ 322405 w 337163"/>
              <a:gd name="connsiteY7" fmla="*/ 14757 h 337163"/>
              <a:gd name="connsiteX8" fmla="*/ 13622 w 337163"/>
              <a:gd name="connsiteY8" fmla="*/ 14757 h 337163"/>
              <a:gd name="connsiteX9" fmla="*/ 13622 w 337163"/>
              <a:gd name="connsiteY9" fmla="*/ 323541 h 3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7163" h="337163" fill="none" extrusionOk="0">
                <a:moveTo>
                  <a:pt x="337164" y="337163"/>
                </a:moveTo>
                <a:cubicBezTo>
                  <a:pt x="250379" y="328577"/>
                  <a:pt x="131880" y="344087"/>
                  <a:pt x="0" y="337163"/>
                </a:cubicBezTo>
                <a:cubicBezTo>
                  <a:pt x="-16653" y="210617"/>
                  <a:pt x="-15743" y="92058"/>
                  <a:pt x="0" y="0"/>
                </a:cubicBezTo>
                <a:cubicBezTo>
                  <a:pt x="142814" y="-402"/>
                  <a:pt x="197086" y="14898"/>
                  <a:pt x="337164" y="0"/>
                </a:cubicBezTo>
                <a:cubicBezTo>
                  <a:pt x="353125" y="158646"/>
                  <a:pt x="349841" y="227849"/>
                  <a:pt x="337164" y="337163"/>
                </a:cubicBezTo>
                <a:close/>
                <a:moveTo>
                  <a:pt x="13622" y="323541"/>
                </a:moveTo>
                <a:cubicBezTo>
                  <a:pt x="150616" y="337704"/>
                  <a:pt x="201412" y="326973"/>
                  <a:pt x="322405" y="323541"/>
                </a:cubicBezTo>
                <a:cubicBezTo>
                  <a:pt x="310644" y="224333"/>
                  <a:pt x="312695" y="154099"/>
                  <a:pt x="322405" y="14757"/>
                </a:cubicBezTo>
                <a:cubicBezTo>
                  <a:pt x="181093" y="12027"/>
                  <a:pt x="86323" y="11107"/>
                  <a:pt x="13622" y="14757"/>
                </a:cubicBezTo>
                <a:cubicBezTo>
                  <a:pt x="27083" y="125857"/>
                  <a:pt x="3955" y="215788"/>
                  <a:pt x="13622" y="323541"/>
                </a:cubicBezTo>
                <a:close/>
              </a:path>
              <a:path w="337163" h="337163" stroke="0" extrusionOk="0">
                <a:moveTo>
                  <a:pt x="337164" y="337163"/>
                </a:moveTo>
                <a:cubicBezTo>
                  <a:pt x="192345" y="332654"/>
                  <a:pt x="83061" y="353887"/>
                  <a:pt x="0" y="337163"/>
                </a:cubicBezTo>
                <a:cubicBezTo>
                  <a:pt x="16239" y="262597"/>
                  <a:pt x="-12264" y="73140"/>
                  <a:pt x="0" y="0"/>
                </a:cubicBezTo>
                <a:cubicBezTo>
                  <a:pt x="115899" y="223"/>
                  <a:pt x="254903" y="14119"/>
                  <a:pt x="337164" y="0"/>
                </a:cubicBezTo>
                <a:cubicBezTo>
                  <a:pt x="336791" y="91910"/>
                  <a:pt x="323628" y="213370"/>
                  <a:pt x="337164" y="337163"/>
                </a:cubicBezTo>
                <a:close/>
                <a:moveTo>
                  <a:pt x="13622" y="323541"/>
                </a:moveTo>
                <a:cubicBezTo>
                  <a:pt x="129266" y="338548"/>
                  <a:pt x="205077" y="321001"/>
                  <a:pt x="322405" y="323541"/>
                </a:cubicBezTo>
                <a:cubicBezTo>
                  <a:pt x="337670" y="183168"/>
                  <a:pt x="309076" y="85028"/>
                  <a:pt x="322405" y="14757"/>
                </a:cubicBezTo>
                <a:cubicBezTo>
                  <a:pt x="189252" y="21718"/>
                  <a:pt x="167080" y="28600"/>
                  <a:pt x="13622" y="14757"/>
                </a:cubicBezTo>
                <a:cubicBezTo>
                  <a:pt x="20307" y="96246"/>
                  <a:pt x="25202" y="234489"/>
                  <a:pt x="13622" y="323541"/>
                </a:cubicBezTo>
                <a:close/>
              </a:path>
            </a:pathLst>
          </a:custGeom>
          <a:solidFill>
            <a:srgbClr val="CCCCCC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1982774242">
                  <a:custGeom>
                    <a:avLst/>
                    <a:gdLst>
                      <a:gd name="connsiteX0" fmla="*/ 282893 w 282892"/>
                      <a:gd name="connsiteY0" fmla="*/ 282892 h 282892"/>
                      <a:gd name="connsiteX1" fmla="*/ 0 w 282892"/>
                      <a:gd name="connsiteY1" fmla="*/ 282892 h 282892"/>
                      <a:gd name="connsiteX2" fmla="*/ 0 w 282892"/>
                      <a:gd name="connsiteY2" fmla="*/ 0 h 282892"/>
                      <a:gd name="connsiteX3" fmla="*/ 282893 w 282892"/>
                      <a:gd name="connsiteY3" fmla="*/ 0 h 282892"/>
                      <a:gd name="connsiteX4" fmla="*/ 282893 w 282892"/>
                      <a:gd name="connsiteY4" fmla="*/ 282892 h 282892"/>
                      <a:gd name="connsiteX5" fmla="*/ 11430 w 282892"/>
                      <a:gd name="connsiteY5" fmla="*/ 271463 h 282892"/>
                      <a:gd name="connsiteX6" fmla="*/ 270510 w 282892"/>
                      <a:gd name="connsiteY6" fmla="*/ 271463 h 282892"/>
                      <a:gd name="connsiteX7" fmla="*/ 270510 w 282892"/>
                      <a:gd name="connsiteY7" fmla="*/ 12382 h 282892"/>
                      <a:gd name="connsiteX8" fmla="*/ 11430 w 282892"/>
                      <a:gd name="connsiteY8" fmla="*/ 12382 h 282892"/>
                      <a:gd name="connsiteX9" fmla="*/ 11430 w 282892"/>
                      <a:gd name="connsiteY9" fmla="*/ 271463 h 282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2892" h="282892">
                        <a:moveTo>
                          <a:pt x="282893" y="282892"/>
                        </a:moveTo>
                        <a:lnTo>
                          <a:pt x="0" y="282892"/>
                        </a:lnTo>
                        <a:lnTo>
                          <a:pt x="0" y="0"/>
                        </a:lnTo>
                        <a:lnTo>
                          <a:pt x="282893" y="0"/>
                        </a:lnTo>
                        <a:lnTo>
                          <a:pt x="282893" y="282892"/>
                        </a:lnTo>
                        <a:close/>
                        <a:moveTo>
                          <a:pt x="11430" y="271463"/>
                        </a:moveTo>
                        <a:lnTo>
                          <a:pt x="270510" y="271463"/>
                        </a:lnTo>
                        <a:lnTo>
                          <a:pt x="270510" y="12382"/>
                        </a:lnTo>
                        <a:lnTo>
                          <a:pt x="11430" y="12382"/>
                        </a:lnTo>
                        <a:lnTo>
                          <a:pt x="11430" y="27146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E8A7A7D7-AB52-4D4C-8A89-47E44EE31F2F}"/>
              </a:ext>
            </a:extLst>
          </p:cNvPr>
          <p:cNvSpPr/>
          <p:nvPr/>
        </p:nvSpPr>
        <p:spPr>
          <a:xfrm>
            <a:off x="7258727" y="5546437"/>
            <a:ext cx="8128230" cy="623894"/>
          </a:xfrm>
          <a:custGeom>
            <a:avLst/>
            <a:gdLst>
              <a:gd name="connsiteX0" fmla="*/ 7899728 w 8128230"/>
              <a:gd name="connsiteY0" fmla="*/ 58216 h 623894"/>
              <a:gd name="connsiteX1" fmla="*/ 7227504 w 8128230"/>
              <a:gd name="connsiteY1" fmla="*/ 58216 h 623894"/>
              <a:gd name="connsiteX2" fmla="*/ 7227504 w 8128230"/>
              <a:gd name="connsiteY2" fmla="*/ 9886 h 623894"/>
              <a:gd name="connsiteX3" fmla="*/ 7217619 w 8128230"/>
              <a:gd name="connsiteY3" fmla="*/ 0 h 623894"/>
              <a:gd name="connsiteX4" fmla="*/ 7217619 w 8128230"/>
              <a:gd name="connsiteY4" fmla="*/ 0 h 623894"/>
              <a:gd name="connsiteX5" fmla="*/ 6986954 w 8128230"/>
              <a:gd name="connsiteY5" fmla="*/ 0 h 623894"/>
              <a:gd name="connsiteX6" fmla="*/ 6977068 w 8128230"/>
              <a:gd name="connsiteY6" fmla="*/ 9886 h 623894"/>
              <a:gd name="connsiteX7" fmla="*/ 6977068 w 8128230"/>
              <a:gd name="connsiteY7" fmla="*/ 9886 h 623894"/>
              <a:gd name="connsiteX8" fmla="*/ 6977068 w 8128230"/>
              <a:gd name="connsiteY8" fmla="*/ 58216 h 623894"/>
              <a:gd name="connsiteX9" fmla="*/ 6833177 w 8128230"/>
              <a:gd name="connsiteY9" fmla="*/ 58216 h 623894"/>
              <a:gd name="connsiteX10" fmla="*/ 6833177 w 8128230"/>
              <a:gd name="connsiteY10" fmla="*/ 9886 h 623894"/>
              <a:gd name="connsiteX11" fmla="*/ 6823291 w 8128230"/>
              <a:gd name="connsiteY11" fmla="*/ 0 h 623894"/>
              <a:gd name="connsiteX12" fmla="*/ 6823291 w 8128230"/>
              <a:gd name="connsiteY12" fmla="*/ 0 h 623894"/>
              <a:gd name="connsiteX13" fmla="*/ 6592626 w 8128230"/>
              <a:gd name="connsiteY13" fmla="*/ 0 h 623894"/>
              <a:gd name="connsiteX14" fmla="*/ 6582741 w 8128230"/>
              <a:gd name="connsiteY14" fmla="*/ 9886 h 623894"/>
              <a:gd name="connsiteX15" fmla="*/ 6582741 w 8128230"/>
              <a:gd name="connsiteY15" fmla="*/ 9886 h 623894"/>
              <a:gd name="connsiteX16" fmla="*/ 6582741 w 8128230"/>
              <a:gd name="connsiteY16" fmla="*/ 9886 h 623894"/>
              <a:gd name="connsiteX17" fmla="*/ 6582741 w 8128230"/>
              <a:gd name="connsiteY17" fmla="*/ 58216 h 623894"/>
              <a:gd name="connsiteX18" fmla="*/ 6438849 w 8128230"/>
              <a:gd name="connsiteY18" fmla="*/ 58216 h 623894"/>
              <a:gd name="connsiteX19" fmla="*/ 6438849 w 8128230"/>
              <a:gd name="connsiteY19" fmla="*/ 9886 h 623894"/>
              <a:gd name="connsiteX20" fmla="*/ 6428964 w 8128230"/>
              <a:gd name="connsiteY20" fmla="*/ 0 h 623894"/>
              <a:gd name="connsiteX21" fmla="*/ 6428964 w 8128230"/>
              <a:gd name="connsiteY21" fmla="*/ 0 h 623894"/>
              <a:gd name="connsiteX22" fmla="*/ 6198299 w 8128230"/>
              <a:gd name="connsiteY22" fmla="*/ 0 h 623894"/>
              <a:gd name="connsiteX23" fmla="*/ 6188413 w 8128230"/>
              <a:gd name="connsiteY23" fmla="*/ 9886 h 623894"/>
              <a:gd name="connsiteX24" fmla="*/ 6188413 w 8128230"/>
              <a:gd name="connsiteY24" fmla="*/ 9886 h 623894"/>
              <a:gd name="connsiteX25" fmla="*/ 6188413 w 8128230"/>
              <a:gd name="connsiteY25" fmla="*/ 9886 h 623894"/>
              <a:gd name="connsiteX26" fmla="*/ 6188413 w 8128230"/>
              <a:gd name="connsiteY26" fmla="*/ 58216 h 623894"/>
              <a:gd name="connsiteX27" fmla="*/ 6044522 w 8128230"/>
              <a:gd name="connsiteY27" fmla="*/ 58216 h 623894"/>
              <a:gd name="connsiteX28" fmla="*/ 6044522 w 8128230"/>
              <a:gd name="connsiteY28" fmla="*/ 9886 h 623894"/>
              <a:gd name="connsiteX29" fmla="*/ 6034636 w 8128230"/>
              <a:gd name="connsiteY29" fmla="*/ 0 h 623894"/>
              <a:gd name="connsiteX30" fmla="*/ 6034636 w 8128230"/>
              <a:gd name="connsiteY30" fmla="*/ 0 h 623894"/>
              <a:gd name="connsiteX31" fmla="*/ 5803971 w 8128230"/>
              <a:gd name="connsiteY31" fmla="*/ 0 h 623894"/>
              <a:gd name="connsiteX32" fmla="*/ 5794086 w 8128230"/>
              <a:gd name="connsiteY32" fmla="*/ 9886 h 623894"/>
              <a:gd name="connsiteX33" fmla="*/ 5794086 w 8128230"/>
              <a:gd name="connsiteY33" fmla="*/ 9886 h 623894"/>
              <a:gd name="connsiteX34" fmla="*/ 5794086 w 8128230"/>
              <a:gd name="connsiteY34" fmla="*/ 58216 h 623894"/>
              <a:gd name="connsiteX35" fmla="*/ 5650195 w 8128230"/>
              <a:gd name="connsiteY35" fmla="*/ 58216 h 623894"/>
              <a:gd name="connsiteX36" fmla="*/ 5650195 w 8128230"/>
              <a:gd name="connsiteY36" fmla="*/ 9886 h 623894"/>
              <a:gd name="connsiteX37" fmla="*/ 5640309 w 8128230"/>
              <a:gd name="connsiteY37" fmla="*/ 0 h 623894"/>
              <a:gd name="connsiteX38" fmla="*/ 5640309 w 8128230"/>
              <a:gd name="connsiteY38" fmla="*/ 0 h 623894"/>
              <a:gd name="connsiteX39" fmla="*/ 5409644 w 8128230"/>
              <a:gd name="connsiteY39" fmla="*/ 0 h 623894"/>
              <a:gd name="connsiteX40" fmla="*/ 5399759 w 8128230"/>
              <a:gd name="connsiteY40" fmla="*/ 9886 h 623894"/>
              <a:gd name="connsiteX41" fmla="*/ 5399759 w 8128230"/>
              <a:gd name="connsiteY41" fmla="*/ 9886 h 623894"/>
              <a:gd name="connsiteX42" fmla="*/ 5399759 w 8128230"/>
              <a:gd name="connsiteY42" fmla="*/ 9886 h 623894"/>
              <a:gd name="connsiteX43" fmla="*/ 5399759 w 8128230"/>
              <a:gd name="connsiteY43" fmla="*/ 58216 h 623894"/>
              <a:gd name="connsiteX44" fmla="*/ 5255868 w 8128230"/>
              <a:gd name="connsiteY44" fmla="*/ 58216 h 623894"/>
              <a:gd name="connsiteX45" fmla="*/ 5255868 w 8128230"/>
              <a:gd name="connsiteY45" fmla="*/ 9886 h 623894"/>
              <a:gd name="connsiteX46" fmla="*/ 5245983 w 8128230"/>
              <a:gd name="connsiteY46" fmla="*/ 0 h 623894"/>
              <a:gd name="connsiteX47" fmla="*/ 5245983 w 8128230"/>
              <a:gd name="connsiteY47" fmla="*/ 0 h 623894"/>
              <a:gd name="connsiteX48" fmla="*/ 5015318 w 8128230"/>
              <a:gd name="connsiteY48" fmla="*/ 0 h 623894"/>
              <a:gd name="connsiteX49" fmla="*/ 5005431 w 8128230"/>
              <a:gd name="connsiteY49" fmla="*/ 9886 h 623894"/>
              <a:gd name="connsiteX50" fmla="*/ 5005431 w 8128230"/>
              <a:gd name="connsiteY50" fmla="*/ 9886 h 623894"/>
              <a:gd name="connsiteX51" fmla="*/ 5005431 w 8128230"/>
              <a:gd name="connsiteY51" fmla="*/ 9886 h 623894"/>
              <a:gd name="connsiteX52" fmla="*/ 5005431 w 8128230"/>
              <a:gd name="connsiteY52" fmla="*/ 58216 h 623894"/>
              <a:gd name="connsiteX53" fmla="*/ 4861541 w 8128230"/>
              <a:gd name="connsiteY53" fmla="*/ 58216 h 623894"/>
              <a:gd name="connsiteX54" fmla="*/ 4861541 w 8128230"/>
              <a:gd name="connsiteY54" fmla="*/ 9886 h 623894"/>
              <a:gd name="connsiteX55" fmla="*/ 4851655 w 8128230"/>
              <a:gd name="connsiteY55" fmla="*/ 0 h 623894"/>
              <a:gd name="connsiteX56" fmla="*/ 4851655 w 8128230"/>
              <a:gd name="connsiteY56" fmla="*/ 0 h 623894"/>
              <a:gd name="connsiteX57" fmla="*/ 4214390 w 8128230"/>
              <a:gd name="connsiteY57" fmla="*/ 0 h 623894"/>
              <a:gd name="connsiteX58" fmla="*/ 3595160 w 8128230"/>
              <a:gd name="connsiteY58" fmla="*/ 0 h 623894"/>
              <a:gd name="connsiteX59" fmla="*/ 3048074 w 8128230"/>
              <a:gd name="connsiteY59" fmla="*/ 0 h 623894"/>
              <a:gd name="connsiteX60" fmla="*/ 3038188 w 8128230"/>
              <a:gd name="connsiteY60" fmla="*/ 9886 h 623894"/>
              <a:gd name="connsiteX61" fmla="*/ 3038188 w 8128230"/>
              <a:gd name="connsiteY61" fmla="*/ 9886 h 623894"/>
              <a:gd name="connsiteX62" fmla="*/ 3038188 w 8128230"/>
              <a:gd name="connsiteY62" fmla="*/ 9886 h 623894"/>
              <a:gd name="connsiteX63" fmla="*/ 3038188 w 8128230"/>
              <a:gd name="connsiteY63" fmla="*/ 58216 h 623894"/>
              <a:gd name="connsiteX64" fmla="*/ 2894297 w 8128230"/>
              <a:gd name="connsiteY64" fmla="*/ 58216 h 623894"/>
              <a:gd name="connsiteX65" fmla="*/ 2894297 w 8128230"/>
              <a:gd name="connsiteY65" fmla="*/ 9886 h 623894"/>
              <a:gd name="connsiteX66" fmla="*/ 2884411 w 8128230"/>
              <a:gd name="connsiteY66" fmla="*/ 0 h 623894"/>
              <a:gd name="connsiteX67" fmla="*/ 2884411 w 8128230"/>
              <a:gd name="connsiteY67" fmla="*/ 0 h 623894"/>
              <a:gd name="connsiteX68" fmla="*/ 2653746 w 8128230"/>
              <a:gd name="connsiteY68" fmla="*/ 0 h 623894"/>
              <a:gd name="connsiteX69" fmla="*/ 2643861 w 8128230"/>
              <a:gd name="connsiteY69" fmla="*/ 9886 h 623894"/>
              <a:gd name="connsiteX70" fmla="*/ 2643861 w 8128230"/>
              <a:gd name="connsiteY70" fmla="*/ 9886 h 623894"/>
              <a:gd name="connsiteX71" fmla="*/ 2643861 w 8128230"/>
              <a:gd name="connsiteY71" fmla="*/ 9886 h 623894"/>
              <a:gd name="connsiteX72" fmla="*/ 2643861 w 8128230"/>
              <a:gd name="connsiteY72" fmla="*/ 58216 h 623894"/>
              <a:gd name="connsiteX73" fmla="*/ 2499969 w 8128230"/>
              <a:gd name="connsiteY73" fmla="*/ 58216 h 623894"/>
              <a:gd name="connsiteX74" fmla="*/ 2499969 w 8128230"/>
              <a:gd name="connsiteY74" fmla="*/ 9886 h 623894"/>
              <a:gd name="connsiteX75" fmla="*/ 2490084 w 8128230"/>
              <a:gd name="connsiteY75" fmla="*/ 0 h 623894"/>
              <a:gd name="connsiteX76" fmla="*/ 2490084 w 8128230"/>
              <a:gd name="connsiteY76" fmla="*/ 0 h 623894"/>
              <a:gd name="connsiteX77" fmla="*/ 2259419 w 8128230"/>
              <a:gd name="connsiteY77" fmla="*/ 0 h 623894"/>
              <a:gd name="connsiteX78" fmla="*/ 2249533 w 8128230"/>
              <a:gd name="connsiteY78" fmla="*/ 9886 h 623894"/>
              <a:gd name="connsiteX79" fmla="*/ 2249533 w 8128230"/>
              <a:gd name="connsiteY79" fmla="*/ 9886 h 623894"/>
              <a:gd name="connsiteX80" fmla="*/ 2249533 w 8128230"/>
              <a:gd name="connsiteY80" fmla="*/ 9886 h 623894"/>
              <a:gd name="connsiteX81" fmla="*/ 2249533 w 8128230"/>
              <a:gd name="connsiteY81" fmla="*/ 58216 h 623894"/>
              <a:gd name="connsiteX82" fmla="*/ 2105642 w 8128230"/>
              <a:gd name="connsiteY82" fmla="*/ 58216 h 623894"/>
              <a:gd name="connsiteX83" fmla="*/ 2105642 w 8128230"/>
              <a:gd name="connsiteY83" fmla="*/ 9886 h 623894"/>
              <a:gd name="connsiteX84" fmla="*/ 2095756 w 8128230"/>
              <a:gd name="connsiteY84" fmla="*/ 0 h 623894"/>
              <a:gd name="connsiteX85" fmla="*/ 2095756 w 8128230"/>
              <a:gd name="connsiteY85" fmla="*/ 0 h 623894"/>
              <a:gd name="connsiteX86" fmla="*/ 1865091 w 8128230"/>
              <a:gd name="connsiteY86" fmla="*/ 0 h 623894"/>
              <a:gd name="connsiteX87" fmla="*/ 1855206 w 8128230"/>
              <a:gd name="connsiteY87" fmla="*/ 9886 h 623894"/>
              <a:gd name="connsiteX88" fmla="*/ 1855206 w 8128230"/>
              <a:gd name="connsiteY88" fmla="*/ 9886 h 623894"/>
              <a:gd name="connsiteX89" fmla="*/ 1855206 w 8128230"/>
              <a:gd name="connsiteY89" fmla="*/ 9886 h 623894"/>
              <a:gd name="connsiteX90" fmla="*/ 1855206 w 8128230"/>
              <a:gd name="connsiteY90" fmla="*/ 58216 h 623894"/>
              <a:gd name="connsiteX91" fmla="*/ 1711314 w 8128230"/>
              <a:gd name="connsiteY91" fmla="*/ 58216 h 623894"/>
              <a:gd name="connsiteX92" fmla="*/ 1711314 w 8128230"/>
              <a:gd name="connsiteY92" fmla="*/ 9886 h 623894"/>
              <a:gd name="connsiteX93" fmla="*/ 1701429 w 8128230"/>
              <a:gd name="connsiteY93" fmla="*/ 0 h 623894"/>
              <a:gd name="connsiteX94" fmla="*/ 1701429 w 8128230"/>
              <a:gd name="connsiteY94" fmla="*/ 0 h 623894"/>
              <a:gd name="connsiteX95" fmla="*/ 1470764 w 8128230"/>
              <a:gd name="connsiteY95" fmla="*/ 0 h 623894"/>
              <a:gd name="connsiteX96" fmla="*/ 1460878 w 8128230"/>
              <a:gd name="connsiteY96" fmla="*/ 9886 h 623894"/>
              <a:gd name="connsiteX97" fmla="*/ 1460878 w 8128230"/>
              <a:gd name="connsiteY97" fmla="*/ 9886 h 623894"/>
              <a:gd name="connsiteX98" fmla="*/ 1460878 w 8128230"/>
              <a:gd name="connsiteY98" fmla="*/ 9886 h 623894"/>
              <a:gd name="connsiteX99" fmla="*/ 1460878 w 8128230"/>
              <a:gd name="connsiteY99" fmla="*/ 58216 h 623894"/>
              <a:gd name="connsiteX100" fmla="*/ 1316988 w 8128230"/>
              <a:gd name="connsiteY100" fmla="*/ 58216 h 623894"/>
              <a:gd name="connsiteX101" fmla="*/ 1316988 w 8128230"/>
              <a:gd name="connsiteY101" fmla="*/ 9886 h 623894"/>
              <a:gd name="connsiteX102" fmla="*/ 1307101 w 8128230"/>
              <a:gd name="connsiteY102" fmla="*/ 0 h 623894"/>
              <a:gd name="connsiteX103" fmla="*/ 1307101 w 8128230"/>
              <a:gd name="connsiteY103" fmla="*/ 0 h 623894"/>
              <a:gd name="connsiteX104" fmla="*/ 1076436 w 8128230"/>
              <a:gd name="connsiteY104" fmla="*/ 0 h 623894"/>
              <a:gd name="connsiteX105" fmla="*/ 1066551 w 8128230"/>
              <a:gd name="connsiteY105" fmla="*/ 9886 h 623894"/>
              <a:gd name="connsiteX106" fmla="*/ 1066551 w 8128230"/>
              <a:gd name="connsiteY106" fmla="*/ 58216 h 623894"/>
              <a:gd name="connsiteX107" fmla="*/ 922660 w 8128230"/>
              <a:gd name="connsiteY107" fmla="*/ 58216 h 623894"/>
              <a:gd name="connsiteX108" fmla="*/ 922660 w 8128230"/>
              <a:gd name="connsiteY108" fmla="*/ 9886 h 623894"/>
              <a:gd name="connsiteX109" fmla="*/ 912775 w 8128230"/>
              <a:gd name="connsiteY109" fmla="*/ 0 h 623894"/>
              <a:gd name="connsiteX110" fmla="*/ 912775 w 8128230"/>
              <a:gd name="connsiteY110" fmla="*/ 0 h 623894"/>
              <a:gd name="connsiteX111" fmla="*/ 682110 w 8128230"/>
              <a:gd name="connsiteY111" fmla="*/ 0 h 623894"/>
              <a:gd name="connsiteX112" fmla="*/ 672223 w 8128230"/>
              <a:gd name="connsiteY112" fmla="*/ 9886 h 623894"/>
              <a:gd name="connsiteX113" fmla="*/ 672223 w 8128230"/>
              <a:gd name="connsiteY113" fmla="*/ 9886 h 623894"/>
              <a:gd name="connsiteX114" fmla="*/ 672223 w 8128230"/>
              <a:gd name="connsiteY114" fmla="*/ 58216 h 623894"/>
              <a:gd name="connsiteX115" fmla="*/ 230665 w 8128230"/>
              <a:gd name="connsiteY115" fmla="*/ 58216 h 623894"/>
              <a:gd name="connsiteX116" fmla="*/ 0 w 8128230"/>
              <a:gd name="connsiteY116" fmla="*/ 288881 h 623894"/>
              <a:gd name="connsiteX117" fmla="*/ 0 w 8128230"/>
              <a:gd name="connsiteY117" fmla="*/ 393228 h 623894"/>
              <a:gd name="connsiteX118" fmla="*/ 230665 w 8128230"/>
              <a:gd name="connsiteY118" fmla="*/ 623894 h 623894"/>
              <a:gd name="connsiteX119" fmla="*/ 927653 w 8128230"/>
              <a:gd name="connsiteY119" fmla="*/ 623894 h 623894"/>
              <a:gd name="connsiteX120" fmla="*/ 1471303 w 8128230"/>
              <a:gd name="connsiteY120" fmla="*/ 623894 h 623894"/>
              <a:gd name="connsiteX121" fmla="*/ 2168291 w 8128230"/>
              <a:gd name="connsiteY121" fmla="*/ 623894 h 623894"/>
              <a:gd name="connsiteX122" fmla="*/ 3018616 w 8128230"/>
              <a:gd name="connsiteY122" fmla="*/ 623894 h 623894"/>
              <a:gd name="connsiteX123" fmla="*/ 3868941 w 8128230"/>
              <a:gd name="connsiteY123" fmla="*/ 623894 h 623894"/>
              <a:gd name="connsiteX124" fmla="*/ 4335923 w 8128230"/>
              <a:gd name="connsiteY124" fmla="*/ 623894 h 623894"/>
              <a:gd name="connsiteX125" fmla="*/ 5032911 w 8128230"/>
              <a:gd name="connsiteY125" fmla="*/ 623894 h 623894"/>
              <a:gd name="connsiteX126" fmla="*/ 5729899 w 8128230"/>
              <a:gd name="connsiteY126" fmla="*/ 623894 h 623894"/>
              <a:gd name="connsiteX127" fmla="*/ 6350218 w 8128230"/>
              <a:gd name="connsiteY127" fmla="*/ 623894 h 623894"/>
              <a:gd name="connsiteX128" fmla="*/ 7123875 w 8128230"/>
              <a:gd name="connsiteY128" fmla="*/ 623894 h 623894"/>
              <a:gd name="connsiteX129" fmla="*/ 7897531 w 8128230"/>
              <a:gd name="connsiteY129" fmla="*/ 623894 h 623894"/>
              <a:gd name="connsiteX130" fmla="*/ 8128196 w 8128230"/>
              <a:gd name="connsiteY130" fmla="*/ 393228 h 623894"/>
              <a:gd name="connsiteX131" fmla="*/ 8128196 w 8128230"/>
              <a:gd name="connsiteY131" fmla="*/ 288881 h 623894"/>
              <a:gd name="connsiteX132" fmla="*/ 7899728 w 8128230"/>
              <a:gd name="connsiteY132" fmla="*/ 58216 h 623894"/>
              <a:gd name="connsiteX133" fmla="*/ 7899728 w 8128230"/>
              <a:gd name="connsiteY133" fmla="*/ 58216 h 62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8128230" h="623894" fill="none" extrusionOk="0">
                <a:moveTo>
                  <a:pt x="7899728" y="58216"/>
                </a:moveTo>
                <a:cubicBezTo>
                  <a:pt x="7757133" y="59591"/>
                  <a:pt x="7499520" y="81165"/>
                  <a:pt x="7227504" y="58216"/>
                </a:cubicBezTo>
                <a:cubicBezTo>
                  <a:pt x="7229129" y="40481"/>
                  <a:pt x="7226522" y="26948"/>
                  <a:pt x="7227504" y="9886"/>
                </a:cubicBezTo>
                <a:cubicBezTo>
                  <a:pt x="7228601" y="5137"/>
                  <a:pt x="7223846" y="-329"/>
                  <a:pt x="7217619" y="0"/>
                </a:cubicBezTo>
                <a:lnTo>
                  <a:pt x="7217619" y="0"/>
                </a:lnTo>
                <a:cubicBezTo>
                  <a:pt x="7131003" y="831"/>
                  <a:pt x="7050105" y="-8700"/>
                  <a:pt x="6986954" y="0"/>
                </a:cubicBezTo>
                <a:cubicBezTo>
                  <a:pt x="6980762" y="398"/>
                  <a:pt x="6977101" y="4905"/>
                  <a:pt x="6977068" y="9886"/>
                </a:cubicBezTo>
                <a:lnTo>
                  <a:pt x="6977068" y="9886"/>
                </a:lnTo>
                <a:cubicBezTo>
                  <a:pt x="6978764" y="23485"/>
                  <a:pt x="6974712" y="42284"/>
                  <a:pt x="6977068" y="58216"/>
                </a:cubicBezTo>
                <a:cubicBezTo>
                  <a:pt x="6905781" y="53893"/>
                  <a:pt x="6887615" y="60707"/>
                  <a:pt x="6833177" y="58216"/>
                </a:cubicBezTo>
                <a:cubicBezTo>
                  <a:pt x="6833984" y="35013"/>
                  <a:pt x="6835171" y="24306"/>
                  <a:pt x="6833177" y="9886"/>
                </a:cubicBezTo>
                <a:cubicBezTo>
                  <a:pt x="6833462" y="5671"/>
                  <a:pt x="6829348" y="-383"/>
                  <a:pt x="6823291" y="0"/>
                </a:cubicBezTo>
                <a:lnTo>
                  <a:pt x="6823291" y="0"/>
                </a:lnTo>
                <a:cubicBezTo>
                  <a:pt x="6726153" y="5260"/>
                  <a:pt x="6671582" y="-3328"/>
                  <a:pt x="6592626" y="0"/>
                </a:cubicBezTo>
                <a:cubicBezTo>
                  <a:pt x="6586691" y="385"/>
                  <a:pt x="6582139" y="4005"/>
                  <a:pt x="6582741" y="9886"/>
                </a:cubicBezTo>
                <a:lnTo>
                  <a:pt x="6582741" y="9886"/>
                </a:lnTo>
                <a:lnTo>
                  <a:pt x="6582741" y="9886"/>
                </a:lnTo>
                <a:cubicBezTo>
                  <a:pt x="6581788" y="24244"/>
                  <a:pt x="6581514" y="42828"/>
                  <a:pt x="6582741" y="58216"/>
                </a:cubicBezTo>
                <a:cubicBezTo>
                  <a:pt x="6542656" y="51465"/>
                  <a:pt x="6491490" y="61576"/>
                  <a:pt x="6438849" y="58216"/>
                </a:cubicBezTo>
                <a:cubicBezTo>
                  <a:pt x="6439732" y="39493"/>
                  <a:pt x="6441058" y="31729"/>
                  <a:pt x="6438849" y="9886"/>
                </a:cubicBezTo>
                <a:cubicBezTo>
                  <a:pt x="6438965" y="4933"/>
                  <a:pt x="6434542" y="624"/>
                  <a:pt x="6428964" y="0"/>
                </a:cubicBezTo>
                <a:lnTo>
                  <a:pt x="6428964" y="0"/>
                </a:lnTo>
                <a:cubicBezTo>
                  <a:pt x="6319383" y="6123"/>
                  <a:pt x="6260291" y="-1720"/>
                  <a:pt x="6198299" y="0"/>
                </a:cubicBezTo>
                <a:cubicBezTo>
                  <a:pt x="6192252" y="-28"/>
                  <a:pt x="6188521" y="4332"/>
                  <a:pt x="6188413" y="9886"/>
                </a:cubicBezTo>
                <a:lnTo>
                  <a:pt x="6188413" y="9886"/>
                </a:lnTo>
                <a:lnTo>
                  <a:pt x="6188413" y="9886"/>
                </a:lnTo>
                <a:cubicBezTo>
                  <a:pt x="6187513" y="25039"/>
                  <a:pt x="6186281" y="38324"/>
                  <a:pt x="6188413" y="58216"/>
                </a:cubicBezTo>
                <a:cubicBezTo>
                  <a:pt x="6126307" y="59411"/>
                  <a:pt x="6100223" y="54591"/>
                  <a:pt x="6044522" y="58216"/>
                </a:cubicBezTo>
                <a:cubicBezTo>
                  <a:pt x="6042896" y="34511"/>
                  <a:pt x="6043994" y="21581"/>
                  <a:pt x="6044522" y="9886"/>
                </a:cubicBezTo>
                <a:cubicBezTo>
                  <a:pt x="6044082" y="4785"/>
                  <a:pt x="6039877" y="-16"/>
                  <a:pt x="6034636" y="0"/>
                </a:cubicBezTo>
                <a:lnTo>
                  <a:pt x="6034636" y="0"/>
                </a:lnTo>
                <a:cubicBezTo>
                  <a:pt x="5938598" y="-3868"/>
                  <a:pt x="5868811" y="10275"/>
                  <a:pt x="5803971" y="0"/>
                </a:cubicBezTo>
                <a:cubicBezTo>
                  <a:pt x="5797486" y="624"/>
                  <a:pt x="5792947" y="3923"/>
                  <a:pt x="5794086" y="9886"/>
                </a:cubicBezTo>
                <a:lnTo>
                  <a:pt x="5794086" y="9886"/>
                </a:lnTo>
                <a:cubicBezTo>
                  <a:pt x="5794924" y="33523"/>
                  <a:pt x="5794516" y="39650"/>
                  <a:pt x="5794086" y="58216"/>
                </a:cubicBezTo>
                <a:cubicBezTo>
                  <a:pt x="5753645" y="62183"/>
                  <a:pt x="5721765" y="51553"/>
                  <a:pt x="5650195" y="58216"/>
                </a:cubicBezTo>
                <a:cubicBezTo>
                  <a:pt x="5647846" y="45529"/>
                  <a:pt x="5649922" y="21259"/>
                  <a:pt x="5650195" y="9886"/>
                </a:cubicBezTo>
                <a:cubicBezTo>
                  <a:pt x="5650503" y="3330"/>
                  <a:pt x="5645959" y="159"/>
                  <a:pt x="5640309" y="0"/>
                </a:cubicBezTo>
                <a:lnTo>
                  <a:pt x="5640309" y="0"/>
                </a:lnTo>
                <a:cubicBezTo>
                  <a:pt x="5591136" y="-6179"/>
                  <a:pt x="5485183" y="-1874"/>
                  <a:pt x="5409644" y="0"/>
                </a:cubicBezTo>
                <a:cubicBezTo>
                  <a:pt x="5403290" y="-645"/>
                  <a:pt x="5399428" y="5628"/>
                  <a:pt x="5399759" y="9886"/>
                </a:cubicBezTo>
                <a:lnTo>
                  <a:pt x="5399759" y="9886"/>
                </a:lnTo>
                <a:lnTo>
                  <a:pt x="5399759" y="9886"/>
                </a:lnTo>
                <a:cubicBezTo>
                  <a:pt x="5398718" y="25393"/>
                  <a:pt x="5397345" y="45063"/>
                  <a:pt x="5399759" y="58216"/>
                </a:cubicBezTo>
                <a:cubicBezTo>
                  <a:pt x="5346466" y="56920"/>
                  <a:pt x="5315181" y="58052"/>
                  <a:pt x="5255868" y="58216"/>
                </a:cubicBezTo>
                <a:cubicBezTo>
                  <a:pt x="5256642" y="46438"/>
                  <a:pt x="5256024" y="28431"/>
                  <a:pt x="5255868" y="9886"/>
                </a:cubicBezTo>
                <a:cubicBezTo>
                  <a:pt x="5255668" y="4375"/>
                  <a:pt x="5251595" y="528"/>
                  <a:pt x="5245983" y="0"/>
                </a:cubicBezTo>
                <a:lnTo>
                  <a:pt x="5245983" y="0"/>
                </a:lnTo>
                <a:cubicBezTo>
                  <a:pt x="5188717" y="-8092"/>
                  <a:pt x="5105889" y="492"/>
                  <a:pt x="5015318" y="0"/>
                </a:cubicBezTo>
                <a:cubicBezTo>
                  <a:pt x="5010255" y="1135"/>
                  <a:pt x="5005671" y="5690"/>
                  <a:pt x="5005431" y="9886"/>
                </a:cubicBezTo>
                <a:lnTo>
                  <a:pt x="5005431" y="9886"/>
                </a:lnTo>
                <a:lnTo>
                  <a:pt x="5005431" y="9886"/>
                </a:lnTo>
                <a:cubicBezTo>
                  <a:pt x="5004069" y="26690"/>
                  <a:pt x="5005947" y="48051"/>
                  <a:pt x="5005431" y="58216"/>
                </a:cubicBezTo>
                <a:cubicBezTo>
                  <a:pt x="4943400" y="53079"/>
                  <a:pt x="4914714" y="63686"/>
                  <a:pt x="4861541" y="58216"/>
                </a:cubicBezTo>
                <a:cubicBezTo>
                  <a:pt x="4859898" y="41497"/>
                  <a:pt x="4861516" y="27319"/>
                  <a:pt x="4861541" y="9886"/>
                </a:cubicBezTo>
                <a:cubicBezTo>
                  <a:pt x="4861569" y="5304"/>
                  <a:pt x="4857072" y="-162"/>
                  <a:pt x="4851655" y="0"/>
                </a:cubicBezTo>
                <a:lnTo>
                  <a:pt x="4851655" y="0"/>
                </a:lnTo>
                <a:cubicBezTo>
                  <a:pt x="4701907" y="15789"/>
                  <a:pt x="4525656" y="-26544"/>
                  <a:pt x="4214390" y="0"/>
                </a:cubicBezTo>
                <a:cubicBezTo>
                  <a:pt x="3903125" y="26544"/>
                  <a:pt x="3741513" y="3750"/>
                  <a:pt x="3595160" y="0"/>
                </a:cubicBezTo>
                <a:cubicBezTo>
                  <a:pt x="3448807" y="-3750"/>
                  <a:pt x="3162848" y="3169"/>
                  <a:pt x="3048074" y="0"/>
                </a:cubicBezTo>
                <a:cubicBezTo>
                  <a:pt x="3042643" y="842"/>
                  <a:pt x="3037549" y="3425"/>
                  <a:pt x="3038188" y="9886"/>
                </a:cubicBezTo>
                <a:lnTo>
                  <a:pt x="3038188" y="9886"/>
                </a:lnTo>
                <a:lnTo>
                  <a:pt x="3038188" y="9886"/>
                </a:lnTo>
                <a:cubicBezTo>
                  <a:pt x="3039042" y="20915"/>
                  <a:pt x="3039309" y="48002"/>
                  <a:pt x="3038188" y="58216"/>
                </a:cubicBezTo>
                <a:cubicBezTo>
                  <a:pt x="2984474" y="62074"/>
                  <a:pt x="2938672" y="62512"/>
                  <a:pt x="2894297" y="58216"/>
                </a:cubicBezTo>
                <a:cubicBezTo>
                  <a:pt x="2894584" y="39010"/>
                  <a:pt x="2892789" y="20551"/>
                  <a:pt x="2894297" y="9886"/>
                </a:cubicBezTo>
                <a:cubicBezTo>
                  <a:pt x="2893450" y="5021"/>
                  <a:pt x="2889409" y="-60"/>
                  <a:pt x="2884411" y="0"/>
                </a:cubicBezTo>
                <a:lnTo>
                  <a:pt x="2884411" y="0"/>
                </a:lnTo>
                <a:cubicBezTo>
                  <a:pt x="2818032" y="-7647"/>
                  <a:pt x="2754505" y="411"/>
                  <a:pt x="2653746" y="0"/>
                </a:cubicBezTo>
                <a:cubicBezTo>
                  <a:pt x="2648441" y="-251"/>
                  <a:pt x="2643935" y="3975"/>
                  <a:pt x="2643861" y="9886"/>
                </a:cubicBezTo>
                <a:lnTo>
                  <a:pt x="2643861" y="9886"/>
                </a:lnTo>
                <a:lnTo>
                  <a:pt x="2643861" y="9886"/>
                </a:lnTo>
                <a:cubicBezTo>
                  <a:pt x="2645507" y="30333"/>
                  <a:pt x="2643365" y="46342"/>
                  <a:pt x="2643861" y="58216"/>
                </a:cubicBezTo>
                <a:cubicBezTo>
                  <a:pt x="2583497" y="64234"/>
                  <a:pt x="2565144" y="58349"/>
                  <a:pt x="2499969" y="58216"/>
                </a:cubicBezTo>
                <a:cubicBezTo>
                  <a:pt x="2500278" y="43964"/>
                  <a:pt x="2498332" y="23383"/>
                  <a:pt x="2499969" y="9886"/>
                </a:cubicBezTo>
                <a:cubicBezTo>
                  <a:pt x="2499844" y="4212"/>
                  <a:pt x="2494792" y="-873"/>
                  <a:pt x="2490084" y="0"/>
                </a:cubicBezTo>
                <a:lnTo>
                  <a:pt x="2490084" y="0"/>
                </a:lnTo>
                <a:cubicBezTo>
                  <a:pt x="2410682" y="-7894"/>
                  <a:pt x="2332755" y="-1763"/>
                  <a:pt x="2259419" y="0"/>
                </a:cubicBezTo>
                <a:cubicBezTo>
                  <a:pt x="2254827" y="708"/>
                  <a:pt x="2250741" y="3799"/>
                  <a:pt x="2249533" y="9886"/>
                </a:cubicBezTo>
                <a:lnTo>
                  <a:pt x="2249533" y="9886"/>
                </a:lnTo>
                <a:lnTo>
                  <a:pt x="2249533" y="9886"/>
                </a:lnTo>
                <a:cubicBezTo>
                  <a:pt x="2250974" y="27230"/>
                  <a:pt x="2250376" y="38415"/>
                  <a:pt x="2249533" y="58216"/>
                </a:cubicBezTo>
                <a:cubicBezTo>
                  <a:pt x="2203050" y="57240"/>
                  <a:pt x="2162594" y="63403"/>
                  <a:pt x="2105642" y="58216"/>
                </a:cubicBezTo>
                <a:cubicBezTo>
                  <a:pt x="2103352" y="37713"/>
                  <a:pt x="2103629" y="23542"/>
                  <a:pt x="2105642" y="9886"/>
                </a:cubicBezTo>
                <a:cubicBezTo>
                  <a:pt x="2105792" y="4537"/>
                  <a:pt x="2100323" y="-588"/>
                  <a:pt x="2095756" y="0"/>
                </a:cubicBezTo>
                <a:lnTo>
                  <a:pt x="2095756" y="0"/>
                </a:lnTo>
                <a:cubicBezTo>
                  <a:pt x="1982086" y="-8692"/>
                  <a:pt x="1928060" y="10924"/>
                  <a:pt x="1865091" y="0"/>
                </a:cubicBezTo>
                <a:cubicBezTo>
                  <a:pt x="1860000" y="-132"/>
                  <a:pt x="1856455" y="4281"/>
                  <a:pt x="1855206" y="9886"/>
                </a:cubicBezTo>
                <a:lnTo>
                  <a:pt x="1855206" y="9886"/>
                </a:lnTo>
                <a:lnTo>
                  <a:pt x="1855206" y="9886"/>
                </a:lnTo>
                <a:cubicBezTo>
                  <a:pt x="1854612" y="24330"/>
                  <a:pt x="1857449" y="46853"/>
                  <a:pt x="1855206" y="58216"/>
                </a:cubicBezTo>
                <a:cubicBezTo>
                  <a:pt x="1797704" y="56943"/>
                  <a:pt x="1750086" y="53750"/>
                  <a:pt x="1711314" y="58216"/>
                </a:cubicBezTo>
                <a:cubicBezTo>
                  <a:pt x="1713161" y="48250"/>
                  <a:pt x="1712221" y="29171"/>
                  <a:pt x="1711314" y="9886"/>
                </a:cubicBezTo>
                <a:cubicBezTo>
                  <a:pt x="1711106" y="4142"/>
                  <a:pt x="1706851" y="-248"/>
                  <a:pt x="1701429" y="0"/>
                </a:cubicBezTo>
                <a:lnTo>
                  <a:pt x="1701429" y="0"/>
                </a:lnTo>
                <a:cubicBezTo>
                  <a:pt x="1603100" y="-7110"/>
                  <a:pt x="1522913" y="-8700"/>
                  <a:pt x="1470764" y="0"/>
                </a:cubicBezTo>
                <a:cubicBezTo>
                  <a:pt x="1464645" y="-45"/>
                  <a:pt x="1461169" y="4320"/>
                  <a:pt x="1460878" y="9886"/>
                </a:cubicBezTo>
                <a:lnTo>
                  <a:pt x="1460878" y="9886"/>
                </a:lnTo>
                <a:lnTo>
                  <a:pt x="1460878" y="9886"/>
                </a:lnTo>
                <a:cubicBezTo>
                  <a:pt x="1460065" y="22443"/>
                  <a:pt x="1461679" y="34158"/>
                  <a:pt x="1460878" y="58216"/>
                </a:cubicBezTo>
                <a:cubicBezTo>
                  <a:pt x="1424898" y="60770"/>
                  <a:pt x="1367292" y="64854"/>
                  <a:pt x="1316988" y="58216"/>
                </a:cubicBezTo>
                <a:cubicBezTo>
                  <a:pt x="1317132" y="37840"/>
                  <a:pt x="1316021" y="24716"/>
                  <a:pt x="1316988" y="9886"/>
                </a:cubicBezTo>
                <a:cubicBezTo>
                  <a:pt x="1318086" y="4068"/>
                  <a:pt x="1312542" y="-264"/>
                  <a:pt x="1307101" y="0"/>
                </a:cubicBezTo>
                <a:lnTo>
                  <a:pt x="1307101" y="0"/>
                </a:lnTo>
                <a:cubicBezTo>
                  <a:pt x="1217770" y="8995"/>
                  <a:pt x="1157667" y="-1590"/>
                  <a:pt x="1076436" y="0"/>
                </a:cubicBezTo>
                <a:cubicBezTo>
                  <a:pt x="1070126" y="-1015"/>
                  <a:pt x="1067303" y="4880"/>
                  <a:pt x="1066551" y="9886"/>
                </a:cubicBezTo>
                <a:cubicBezTo>
                  <a:pt x="1065014" y="24232"/>
                  <a:pt x="1068616" y="42551"/>
                  <a:pt x="1066551" y="58216"/>
                </a:cubicBezTo>
                <a:cubicBezTo>
                  <a:pt x="1001776" y="54043"/>
                  <a:pt x="952127" y="52842"/>
                  <a:pt x="922660" y="58216"/>
                </a:cubicBezTo>
                <a:cubicBezTo>
                  <a:pt x="920998" y="44095"/>
                  <a:pt x="920412" y="22247"/>
                  <a:pt x="922660" y="9886"/>
                </a:cubicBezTo>
                <a:cubicBezTo>
                  <a:pt x="923434" y="3427"/>
                  <a:pt x="918322" y="-726"/>
                  <a:pt x="912775" y="0"/>
                </a:cubicBezTo>
                <a:lnTo>
                  <a:pt x="912775" y="0"/>
                </a:lnTo>
                <a:cubicBezTo>
                  <a:pt x="816192" y="-1238"/>
                  <a:pt x="762184" y="-8570"/>
                  <a:pt x="682110" y="0"/>
                </a:cubicBezTo>
                <a:cubicBezTo>
                  <a:pt x="676332" y="1239"/>
                  <a:pt x="672366" y="4060"/>
                  <a:pt x="672223" y="9886"/>
                </a:cubicBezTo>
                <a:lnTo>
                  <a:pt x="672223" y="9886"/>
                </a:lnTo>
                <a:cubicBezTo>
                  <a:pt x="672621" y="31552"/>
                  <a:pt x="670295" y="42633"/>
                  <a:pt x="672223" y="58216"/>
                </a:cubicBezTo>
                <a:cubicBezTo>
                  <a:pt x="459920" y="58594"/>
                  <a:pt x="373158" y="79786"/>
                  <a:pt x="230665" y="58216"/>
                </a:cubicBezTo>
                <a:cubicBezTo>
                  <a:pt x="89054" y="81854"/>
                  <a:pt x="-994" y="171958"/>
                  <a:pt x="0" y="288881"/>
                </a:cubicBezTo>
                <a:cubicBezTo>
                  <a:pt x="-3289" y="328030"/>
                  <a:pt x="3132" y="343593"/>
                  <a:pt x="0" y="393228"/>
                </a:cubicBezTo>
                <a:cubicBezTo>
                  <a:pt x="-2483" y="548479"/>
                  <a:pt x="100648" y="628432"/>
                  <a:pt x="230665" y="623894"/>
                </a:cubicBezTo>
                <a:cubicBezTo>
                  <a:pt x="419792" y="621177"/>
                  <a:pt x="714486" y="594830"/>
                  <a:pt x="927653" y="623894"/>
                </a:cubicBezTo>
                <a:cubicBezTo>
                  <a:pt x="1140820" y="652958"/>
                  <a:pt x="1303242" y="640222"/>
                  <a:pt x="1471303" y="623894"/>
                </a:cubicBezTo>
                <a:cubicBezTo>
                  <a:pt x="1639364" y="607567"/>
                  <a:pt x="1884526" y="613237"/>
                  <a:pt x="2168291" y="623894"/>
                </a:cubicBezTo>
                <a:cubicBezTo>
                  <a:pt x="2452056" y="634551"/>
                  <a:pt x="2745265" y="657426"/>
                  <a:pt x="3018616" y="623894"/>
                </a:cubicBezTo>
                <a:cubicBezTo>
                  <a:pt x="3291968" y="590362"/>
                  <a:pt x="3514732" y="642529"/>
                  <a:pt x="3868941" y="623894"/>
                </a:cubicBezTo>
                <a:cubicBezTo>
                  <a:pt x="4223150" y="605259"/>
                  <a:pt x="4206682" y="632646"/>
                  <a:pt x="4335923" y="623894"/>
                </a:cubicBezTo>
                <a:cubicBezTo>
                  <a:pt x="4465164" y="615142"/>
                  <a:pt x="4815278" y="651088"/>
                  <a:pt x="5032911" y="623894"/>
                </a:cubicBezTo>
                <a:cubicBezTo>
                  <a:pt x="5250544" y="596700"/>
                  <a:pt x="5439641" y="624699"/>
                  <a:pt x="5729899" y="623894"/>
                </a:cubicBezTo>
                <a:cubicBezTo>
                  <a:pt x="6020157" y="623089"/>
                  <a:pt x="6080870" y="593354"/>
                  <a:pt x="6350218" y="623894"/>
                </a:cubicBezTo>
                <a:cubicBezTo>
                  <a:pt x="6619566" y="654434"/>
                  <a:pt x="6868317" y="625789"/>
                  <a:pt x="7123875" y="623894"/>
                </a:cubicBezTo>
                <a:cubicBezTo>
                  <a:pt x="7379433" y="621999"/>
                  <a:pt x="7530211" y="655703"/>
                  <a:pt x="7897531" y="623894"/>
                </a:cubicBezTo>
                <a:cubicBezTo>
                  <a:pt x="8037147" y="626908"/>
                  <a:pt x="8139620" y="524154"/>
                  <a:pt x="8128196" y="393228"/>
                </a:cubicBezTo>
                <a:cubicBezTo>
                  <a:pt x="8129048" y="358993"/>
                  <a:pt x="8132211" y="333946"/>
                  <a:pt x="8128196" y="288881"/>
                </a:cubicBezTo>
                <a:cubicBezTo>
                  <a:pt x="8106055" y="167950"/>
                  <a:pt x="8005320" y="63288"/>
                  <a:pt x="7899728" y="58216"/>
                </a:cubicBezTo>
                <a:lnTo>
                  <a:pt x="7899728" y="58216"/>
                </a:lnTo>
                <a:close/>
              </a:path>
              <a:path w="8128230" h="623894" stroke="0" extrusionOk="0">
                <a:moveTo>
                  <a:pt x="7899728" y="58216"/>
                </a:moveTo>
                <a:cubicBezTo>
                  <a:pt x="7628603" y="68890"/>
                  <a:pt x="7397039" y="51430"/>
                  <a:pt x="7227504" y="58216"/>
                </a:cubicBezTo>
                <a:cubicBezTo>
                  <a:pt x="7228169" y="37392"/>
                  <a:pt x="7226118" y="32323"/>
                  <a:pt x="7227504" y="9886"/>
                </a:cubicBezTo>
                <a:cubicBezTo>
                  <a:pt x="7227158" y="5663"/>
                  <a:pt x="7223051" y="-222"/>
                  <a:pt x="7217619" y="0"/>
                </a:cubicBezTo>
                <a:lnTo>
                  <a:pt x="7217619" y="0"/>
                </a:lnTo>
                <a:cubicBezTo>
                  <a:pt x="7143479" y="-7434"/>
                  <a:pt x="7039858" y="-3435"/>
                  <a:pt x="6986954" y="0"/>
                </a:cubicBezTo>
                <a:cubicBezTo>
                  <a:pt x="6982006" y="98"/>
                  <a:pt x="6976619" y="3670"/>
                  <a:pt x="6977068" y="9886"/>
                </a:cubicBezTo>
                <a:lnTo>
                  <a:pt x="6977068" y="9886"/>
                </a:lnTo>
                <a:cubicBezTo>
                  <a:pt x="6975638" y="23183"/>
                  <a:pt x="6975240" y="46646"/>
                  <a:pt x="6977068" y="58216"/>
                </a:cubicBezTo>
                <a:cubicBezTo>
                  <a:pt x="6921503" y="65410"/>
                  <a:pt x="6887234" y="65269"/>
                  <a:pt x="6833177" y="58216"/>
                </a:cubicBezTo>
                <a:cubicBezTo>
                  <a:pt x="6832311" y="42564"/>
                  <a:pt x="6832024" y="25462"/>
                  <a:pt x="6833177" y="9886"/>
                </a:cubicBezTo>
                <a:cubicBezTo>
                  <a:pt x="6833058" y="5744"/>
                  <a:pt x="6829496" y="153"/>
                  <a:pt x="6823291" y="0"/>
                </a:cubicBezTo>
                <a:lnTo>
                  <a:pt x="6823291" y="0"/>
                </a:lnTo>
                <a:cubicBezTo>
                  <a:pt x="6708999" y="-5857"/>
                  <a:pt x="6679371" y="4040"/>
                  <a:pt x="6592626" y="0"/>
                </a:cubicBezTo>
                <a:cubicBezTo>
                  <a:pt x="6587857" y="598"/>
                  <a:pt x="6582225" y="4439"/>
                  <a:pt x="6582741" y="9886"/>
                </a:cubicBezTo>
                <a:lnTo>
                  <a:pt x="6582741" y="9886"/>
                </a:lnTo>
                <a:lnTo>
                  <a:pt x="6582741" y="9886"/>
                </a:lnTo>
                <a:cubicBezTo>
                  <a:pt x="6583423" y="21885"/>
                  <a:pt x="6584405" y="42170"/>
                  <a:pt x="6582741" y="58216"/>
                </a:cubicBezTo>
                <a:cubicBezTo>
                  <a:pt x="6521082" y="62073"/>
                  <a:pt x="6477792" y="60272"/>
                  <a:pt x="6438849" y="58216"/>
                </a:cubicBezTo>
                <a:cubicBezTo>
                  <a:pt x="6439935" y="45020"/>
                  <a:pt x="6440981" y="31401"/>
                  <a:pt x="6438849" y="9886"/>
                </a:cubicBezTo>
                <a:cubicBezTo>
                  <a:pt x="6439303" y="4303"/>
                  <a:pt x="6435708" y="-382"/>
                  <a:pt x="6428964" y="0"/>
                </a:cubicBezTo>
                <a:lnTo>
                  <a:pt x="6428964" y="0"/>
                </a:lnTo>
                <a:cubicBezTo>
                  <a:pt x="6365452" y="10"/>
                  <a:pt x="6247413" y="3638"/>
                  <a:pt x="6198299" y="0"/>
                </a:cubicBezTo>
                <a:cubicBezTo>
                  <a:pt x="6191967" y="448"/>
                  <a:pt x="6188120" y="4932"/>
                  <a:pt x="6188413" y="9886"/>
                </a:cubicBezTo>
                <a:lnTo>
                  <a:pt x="6188413" y="9886"/>
                </a:lnTo>
                <a:lnTo>
                  <a:pt x="6188413" y="9886"/>
                </a:lnTo>
                <a:cubicBezTo>
                  <a:pt x="6188631" y="32891"/>
                  <a:pt x="6186239" y="43855"/>
                  <a:pt x="6188413" y="58216"/>
                </a:cubicBezTo>
                <a:cubicBezTo>
                  <a:pt x="6120082" y="52023"/>
                  <a:pt x="6099264" y="62235"/>
                  <a:pt x="6044522" y="58216"/>
                </a:cubicBezTo>
                <a:cubicBezTo>
                  <a:pt x="6043488" y="42075"/>
                  <a:pt x="6046286" y="29511"/>
                  <a:pt x="6044522" y="9886"/>
                </a:cubicBezTo>
                <a:cubicBezTo>
                  <a:pt x="6044635" y="3367"/>
                  <a:pt x="6040048" y="-248"/>
                  <a:pt x="6034636" y="0"/>
                </a:cubicBezTo>
                <a:lnTo>
                  <a:pt x="6034636" y="0"/>
                </a:lnTo>
                <a:cubicBezTo>
                  <a:pt x="5987995" y="-6340"/>
                  <a:pt x="5854357" y="1582"/>
                  <a:pt x="5803971" y="0"/>
                </a:cubicBezTo>
                <a:cubicBezTo>
                  <a:pt x="5797519" y="383"/>
                  <a:pt x="5793901" y="3526"/>
                  <a:pt x="5794086" y="9886"/>
                </a:cubicBezTo>
                <a:lnTo>
                  <a:pt x="5794086" y="9886"/>
                </a:lnTo>
                <a:cubicBezTo>
                  <a:pt x="5794022" y="33121"/>
                  <a:pt x="5795847" y="36617"/>
                  <a:pt x="5794086" y="58216"/>
                </a:cubicBezTo>
                <a:cubicBezTo>
                  <a:pt x="5751450" y="65190"/>
                  <a:pt x="5682486" y="65367"/>
                  <a:pt x="5650195" y="58216"/>
                </a:cubicBezTo>
                <a:cubicBezTo>
                  <a:pt x="5649480" y="45973"/>
                  <a:pt x="5652261" y="32928"/>
                  <a:pt x="5650195" y="9886"/>
                </a:cubicBezTo>
                <a:cubicBezTo>
                  <a:pt x="5649320" y="5441"/>
                  <a:pt x="5644694" y="-360"/>
                  <a:pt x="5640309" y="0"/>
                </a:cubicBezTo>
                <a:lnTo>
                  <a:pt x="5640309" y="0"/>
                </a:lnTo>
                <a:cubicBezTo>
                  <a:pt x="5573513" y="-4965"/>
                  <a:pt x="5514844" y="-4040"/>
                  <a:pt x="5409644" y="0"/>
                </a:cubicBezTo>
                <a:cubicBezTo>
                  <a:pt x="5404421" y="-65"/>
                  <a:pt x="5400654" y="3980"/>
                  <a:pt x="5399759" y="9886"/>
                </a:cubicBezTo>
                <a:lnTo>
                  <a:pt x="5399759" y="9886"/>
                </a:lnTo>
                <a:lnTo>
                  <a:pt x="5399759" y="9886"/>
                </a:lnTo>
                <a:cubicBezTo>
                  <a:pt x="5397369" y="23880"/>
                  <a:pt x="5398383" y="45375"/>
                  <a:pt x="5399759" y="58216"/>
                </a:cubicBezTo>
                <a:cubicBezTo>
                  <a:pt x="5344151" y="51211"/>
                  <a:pt x="5307314" y="62481"/>
                  <a:pt x="5255868" y="58216"/>
                </a:cubicBezTo>
                <a:cubicBezTo>
                  <a:pt x="5256845" y="43112"/>
                  <a:pt x="5254963" y="32319"/>
                  <a:pt x="5255868" y="9886"/>
                </a:cubicBezTo>
                <a:cubicBezTo>
                  <a:pt x="5255945" y="3175"/>
                  <a:pt x="5251499" y="231"/>
                  <a:pt x="5245983" y="0"/>
                </a:cubicBezTo>
                <a:lnTo>
                  <a:pt x="5245983" y="0"/>
                </a:lnTo>
                <a:cubicBezTo>
                  <a:pt x="5140839" y="-11225"/>
                  <a:pt x="5062847" y="-7631"/>
                  <a:pt x="5015318" y="0"/>
                </a:cubicBezTo>
                <a:cubicBezTo>
                  <a:pt x="5010834" y="-600"/>
                  <a:pt x="5005730" y="4154"/>
                  <a:pt x="5005431" y="9886"/>
                </a:cubicBezTo>
                <a:lnTo>
                  <a:pt x="5005431" y="9886"/>
                </a:lnTo>
                <a:lnTo>
                  <a:pt x="5005431" y="9886"/>
                </a:lnTo>
                <a:cubicBezTo>
                  <a:pt x="5003203" y="21289"/>
                  <a:pt x="5007526" y="47821"/>
                  <a:pt x="5005431" y="58216"/>
                </a:cubicBezTo>
                <a:cubicBezTo>
                  <a:pt x="4935069" y="57080"/>
                  <a:pt x="4908236" y="63092"/>
                  <a:pt x="4861541" y="58216"/>
                </a:cubicBezTo>
                <a:cubicBezTo>
                  <a:pt x="4862710" y="35747"/>
                  <a:pt x="4860253" y="31833"/>
                  <a:pt x="4861541" y="9886"/>
                </a:cubicBezTo>
                <a:cubicBezTo>
                  <a:pt x="4861728" y="3957"/>
                  <a:pt x="4857647" y="-230"/>
                  <a:pt x="4851655" y="0"/>
                </a:cubicBezTo>
                <a:lnTo>
                  <a:pt x="4851655" y="0"/>
                </a:lnTo>
                <a:cubicBezTo>
                  <a:pt x="4602357" y="-13871"/>
                  <a:pt x="4435706" y="-25856"/>
                  <a:pt x="4268497" y="0"/>
                </a:cubicBezTo>
                <a:cubicBezTo>
                  <a:pt x="4101288" y="25856"/>
                  <a:pt x="3857227" y="-26177"/>
                  <a:pt x="3703375" y="0"/>
                </a:cubicBezTo>
                <a:cubicBezTo>
                  <a:pt x="3549523" y="26177"/>
                  <a:pt x="3323645" y="30154"/>
                  <a:pt x="3048074" y="0"/>
                </a:cubicBezTo>
                <a:cubicBezTo>
                  <a:pt x="3042872" y="853"/>
                  <a:pt x="3037662" y="4247"/>
                  <a:pt x="3038188" y="9886"/>
                </a:cubicBezTo>
                <a:lnTo>
                  <a:pt x="3038188" y="9886"/>
                </a:lnTo>
                <a:lnTo>
                  <a:pt x="3038188" y="9886"/>
                </a:lnTo>
                <a:cubicBezTo>
                  <a:pt x="3040301" y="23165"/>
                  <a:pt x="3040463" y="38637"/>
                  <a:pt x="3038188" y="58216"/>
                </a:cubicBezTo>
                <a:cubicBezTo>
                  <a:pt x="2972680" y="58445"/>
                  <a:pt x="2956101" y="53187"/>
                  <a:pt x="2894297" y="58216"/>
                </a:cubicBezTo>
                <a:cubicBezTo>
                  <a:pt x="2892126" y="47155"/>
                  <a:pt x="2896699" y="26905"/>
                  <a:pt x="2894297" y="9886"/>
                </a:cubicBezTo>
                <a:cubicBezTo>
                  <a:pt x="2895044" y="3243"/>
                  <a:pt x="2890002" y="-603"/>
                  <a:pt x="2884411" y="0"/>
                </a:cubicBezTo>
                <a:lnTo>
                  <a:pt x="2884411" y="0"/>
                </a:lnTo>
                <a:cubicBezTo>
                  <a:pt x="2836153" y="-4189"/>
                  <a:pt x="2714976" y="11485"/>
                  <a:pt x="2653746" y="0"/>
                </a:cubicBezTo>
                <a:cubicBezTo>
                  <a:pt x="2648220" y="196"/>
                  <a:pt x="2643556" y="4991"/>
                  <a:pt x="2643861" y="9886"/>
                </a:cubicBezTo>
                <a:lnTo>
                  <a:pt x="2643861" y="9886"/>
                </a:lnTo>
                <a:lnTo>
                  <a:pt x="2643861" y="9886"/>
                </a:lnTo>
                <a:cubicBezTo>
                  <a:pt x="2642626" y="20030"/>
                  <a:pt x="2644131" y="37562"/>
                  <a:pt x="2643861" y="58216"/>
                </a:cubicBezTo>
                <a:cubicBezTo>
                  <a:pt x="2610390" y="59047"/>
                  <a:pt x="2549055" y="58951"/>
                  <a:pt x="2499969" y="58216"/>
                </a:cubicBezTo>
                <a:cubicBezTo>
                  <a:pt x="2500811" y="42642"/>
                  <a:pt x="2498468" y="32852"/>
                  <a:pt x="2499969" y="9886"/>
                </a:cubicBezTo>
                <a:cubicBezTo>
                  <a:pt x="2499871" y="3574"/>
                  <a:pt x="2494382" y="342"/>
                  <a:pt x="2490084" y="0"/>
                </a:cubicBezTo>
                <a:lnTo>
                  <a:pt x="2490084" y="0"/>
                </a:lnTo>
                <a:cubicBezTo>
                  <a:pt x="2442631" y="-377"/>
                  <a:pt x="2306354" y="-8349"/>
                  <a:pt x="2259419" y="0"/>
                </a:cubicBezTo>
                <a:cubicBezTo>
                  <a:pt x="2254897" y="836"/>
                  <a:pt x="2248812" y="3611"/>
                  <a:pt x="2249533" y="9886"/>
                </a:cubicBezTo>
                <a:lnTo>
                  <a:pt x="2249533" y="9886"/>
                </a:lnTo>
                <a:lnTo>
                  <a:pt x="2249533" y="9886"/>
                </a:lnTo>
                <a:cubicBezTo>
                  <a:pt x="2251519" y="21899"/>
                  <a:pt x="2247995" y="38325"/>
                  <a:pt x="2249533" y="58216"/>
                </a:cubicBezTo>
                <a:cubicBezTo>
                  <a:pt x="2205477" y="55986"/>
                  <a:pt x="2141264" y="60176"/>
                  <a:pt x="2105642" y="58216"/>
                </a:cubicBezTo>
                <a:cubicBezTo>
                  <a:pt x="2105361" y="41727"/>
                  <a:pt x="2104719" y="23626"/>
                  <a:pt x="2105642" y="9886"/>
                </a:cubicBezTo>
                <a:cubicBezTo>
                  <a:pt x="2106154" y="4592"/>
                  <a:pt x="2101550" y="-431"/>
                  <a:pt x="2095756" y="0"/>
                </a:cubicBezTo>
                <a:lnTo>
                  <a:pt x="2095756" y="0"/>
                </a:lnTo>
                <a:cubicBezTo>
                  <a:pt x="2007669" y="-9115"/>
                  <a:pt x="1959043" y="-6361"/>
                  <a:pt x="1865091" y="0"/>
                </a:cubicBezTo>
                <a:cubicBezTo>
                  <a:pt x="1860020" y="-322"/>
                  <a:pt x="1856209" y="4023"/>
                  <a:pt x="1855206" y="9886"/>
                </a:cubicBezTo>
                <a:lnTo>
                  <a:pt x="1855206" y="9886"/>
                </a:lnTo>
                <a:lnTo>
                  <a:pt x="1855206" y="9886"/>
                </a:lnTo>
                <a:cubicBezTo>
                  <a:pt x="1855533" y="28378"/>
                  <a:pt x="1854406" y="43967"/>
                  <a:pt x="1855206" y="58216"/>
                </a:cubicBezTo>
                <a:cubicBezTo>
                  <a:pt x="1793353" y="60111"/>
                  <a:pt x="1759780" y="58567"/>
                  <a:pt x="1711314" y="58216"/>
                </a:cubicBezTo>
                <a:cubicBezTo>
                  <a:pt x="1713149" y="46349"/>
                  <a:pt x="1713364" y="20561"/>
                  <a:pt x="1711314" y="9886"/>
                </a:cubicBezTo>
                <a:cubicBezTo>
                  <a:pt x="1710096" y="3771"/>
                  <a:pt x="1707317" y="-681"/>
                  <a:pt x="1701429" y="0"/>
                </a:cubicBezTo>
                <a:lnTo>
                  <a:pt x="1701429" y="0"/>
                </a:lnTo>
                <a:cubicBezTo>
                  <a:pt x="1600645" y="-9655"/>
                  <a:pt x="1584870" y="11370"/>
                  <a:pt x="1470764" y="0"/>
                </a:cubicBezTo>
                <a:cubicBezTo>
                  <a:pt x="1465546" y="1251"/>
                  <a:pt x="1461081" y="4451"/>
                  <a:pt x="1460878" y="9886"/>
                </a:cubicBezTo>
                <a:lnTo>
                  <a:pt x="1460878" y="9886"/>
                </a:lnTo>
                <a:lnTo>
                  <a:pt x="1460878" y="9886"/>
                </a:lnTo>
                <a:cubicBezTo>
                  <a:pt x="1460574" y="25169"/>
                  <a:pt x="1461838" y="47291"/>
                  <a:pt x="1460878" y="58216"/>
                </a:cubicBezTo>
                <a:cubicBezTo>
                  <a:pt x="1391561" y="57056"/>
                  <a:pt x="1379697" y="51748"/>
                  <a:pt x="1316988" y="58216"/>
                </a:cubicBezTo>
                <a:cubicBezTo>
                  <a:pt x="1314911" y="45085"/>
                  <a:pt x="1318537" y="27374"/>
                  <a:pt x="1316988" y="9886"/>
                </a:cubicBezTo>
                <a:cubicBezTo>
                  <a:pt x="1316769" y="3145"/>
                  <a:pt x="1312937" y="1198"/>
                  <a:pt x="1307101" y="0"/>
                </a:cubicBezTo>
                <a:lnTo>
                  <a:pt x="1307101" y="0"/>
                </a:lnTo>
                <a:cubicBezTo>
                  <a:pt x="1252668" y="-1102"/>
                  <a:pt x="1143300" y="-10307"/>
                  <a:pt x="1076436" y="0"/>
                </a:cubicBezTo>
                <a:cubicBezTo>
                  <a:pt x="1071416" y="655"/>
                  <a:pt x="1066534" y="4582"/>
                  <a:pt x="1066551" y="9886"/>
                </a:cubicBezTo>
                <a:cubicBezTo>
                  <a:pt x="1068354" y="32259"/>
                  <a:pt x="1067205" y="39645"/>
                  <a:pt x="1066551" y="58216"/>
                </a:cubicBezTo>
                <a:cubicBezTo>
                  <a:pt x="1001458" y="62194"/>
                  <a:pt x="985225" y="57631"/>
                  <a:pt x="922660" y="58216"/>
                </a:cubicBezTo>
                <a:cubicBezTo>
                  <a:pt x="924034" y="47403"/>
                  <a:pt x="923949" y="32788"/>
                  <a:pt x="922660" y="9886"/>
                </a:cubicBezTo>
                <a:cubicBezTo>
                  <a:pt x="923482" y="4748"/>
                  <a:pt x="918790" y="206"/>
                  <a:pt x="912775" y="0"/>
                </a:cubicBezTo>
                <a:lnTo>
                  <a:pt x="912775" y="0"/>
                </a:lnTo>
                <a:cubicBezTo>
                  <a:pt x="810431" y="6878"/>
                  <a:pt x="769867" y="-6721"/>
                  <a:pt x="682110" y="0"/>
                </a:cubicBezTo>
                <a:cubicBezTo>
                  <a:pt x="675588" y="635"/>
                  <a:pt x="672240" y="4695"/>
                  <a:pt x="672223" y="9886"/>
                </a:cubicBezTo>
                <a:lnTo>
                  <a:pt x="672223" y="9886"/>
                </a:lnTo>
                <a:cubicBezTo>
                  <a:pt x="670647" y="33534"/>
                  <a:pt x="671962" y="34191"/>
                  <a:pt x="672223" y="58216"/>
                </a:cubicBezTo>
                <a:cubicBezTo>
                  <a:pt x="504610" y="59905"/>
                  <a:pt x="371661" y="46082"/>
                  <a:pt x="230665" y="58216"/>
                </a:cubicBezTo>
                <a:cubicBezTo>
                  <a:pt x="125628" y="51911"/>
                  <a:pt x="8315" y="159934"/>
                  <a:pt x="0" y="288881"/>
                </a:cubicBezTo>
                <a:cubicBezTo>
                  <a:pt x="-4192" y="340148"/>
                  <a:pt x="-4615" y="343997"/>
                  <a:pt x="0" y="393228"/>
                </a:cubicBezTo>
                <a:cubicBezTo>
                  <a:pt x="854" y="526907"/>
                  <a:pt x="79562" y="637801"/>
                  <a:pt x="230665" y="623894"/>
                </a:cubicBezTo>
                <a:cubicBezTo>
                  <a:pt x="486931" y="613131"/>
                  <a:pt x="661462" y="639290"/>
                  <a:pt x="850984" y="623894"/>
                </a:cubicBezTo>
                <a:cubicBezTo>
                  <a:pt x="1040506" y="608498"/>
                  <a:pt x="1349955" y="617301"/>
                  <a:pt x="1701309" y="623894"/>
                </a:cubicBezTo>
                <a:cubicBezTo>
                  <a:pt x="2052663" y="630487"/>
                  <a:pt x="2201665" y="655364"/>
                  <a:pt x="2474966" y="623894"/>
                </a:cubicBezTo>
                <a:cubicBezTo>
                  <a:pt x="2748267" y="592424"/>
                  <a:pt x="2976494" y="594487"/>
                  <a:pt x="3325291" y="623894"/>
                </a:cubicBezTo>
                <a:cubicBezTo>
                  <a:pt x="3674089" y="653301"/>
                  <a:pt x="3619199" y="638631"/>
                  <a:pt x="3792273" y="623894"/>
                </a:cubicBezTo>
                <a:cubicBezTo>
                  <a:pt x="3965347" y="609157"/>
                  <a:pt x="4227595" y="621293"/>
                  <a:pt x="4412592" y="623894"/>
                </a:cubicBezTo>
                <a:cubicBezTo>
                  <a:pt x="4597589" y="626495"/>
                  <a:pt x="4951011" y="652885"/>
                  <a:pt x="5109580" y="623894"/>
                </a:cubicBezTo>
                <a:cubicBezTo>
                  <a:pt x="5268149" y="594903"/>
                  <a:pt x="5458441" y="645642"/>
                  <a:pt x="5806568" y="623894"/>
                </a:cubicBezTo>
                <a:cubicBezTo>
                  <a:pt x="6154695" y="602146"/>
                  <a:pt x="6106440" y="627703"/>
                  <a:pt x="6350218" y="623894"/>
                </a:cubicBezTo>
                <a:cubicBezTo>
                  <a:pt x="6593996" y="620086"/>
                  <a:pt x="6830670" y="654546"/>
                  <a:pt x="6970537" y="623894"/>
                </a:cubicBezTo>
                <a:cubicBezTo>
                  <a:pt x="7110404" y="593242"/>
                  <a:pt x="7626631" y="617784"/>
                  <a:pt x="7897531" y="623894"/>
                </a:cubicBezTo>
                <a:cubicBezTo>
                  <a:pt x="8053979" y="625520"/>
                  <a:pt x="8106706" y="513115"/>
                  <a:pt x="8128196" y="393228"/>
                </a:cubicBezTo>
                <a:cubicBezTo>
                  <a:pt x="8128793" y="370228"/>
                  <a:pt x="8125199" y="311105"/>
                  <a:pt x="8128196" y="288881"/>
                </a:cubicBezTo>
                <a:cubicBezTo>
                  <a:pt x="8154332" y="179272"/>
                  <a:pt x="8041405" y="71484"/>
                  <a:pt x="7899728" y="58216"/>
                </a:cubicBezTo>
                <a:lnTo>
                  <a:pt x="7899728" y="58216"/>
                </a:lnTo>
                <a:close/>
              </a:path>
            </a:pathLst>
          </a:custGeom>
          <a:solidFill>
            <a:srgbClr val="3F3D56"/>
          </a:solidFill>
          <a:ln w="9525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2737982253">
                  <a:custGeom>
                    <a:avLst/>
                    <a:gdLst>
                      <a:gd name="connsiteX0" fmla="*/ 6850380 w 7048529"/>
                      <a:gd name="connsiteY0" fmla="*/ 50483 h 541020"/>
                      <a:gd name="connsiteX1" fmla="*/ 6267450 w 7048529"/>
                      <a:gd name="connsiteY1" fmla="*/ 50483 h 541020"/>
                      <a:gd name="connsiteX2" fmla="*/ 6267450 w 7048529"/>
                      <a:gd name="connsiteY2" fmla="*/ 8573 h 541020"/>
                      <a:gd name="connsiteX3" fmla="*/ 6258878 w 7048529"/>
                      <a:gd name="connsiteY3" fmla="*/ 0 h 541020"/>
                      <a:gd name="connsiteX4" fmla="*/ 6258878 w 7048529"/>
                      <a:gd name="connsiteY4" fmla="*/ 0 h 541020"/>
                      <a:gd name="connsiteX5" fmla="*/ 6058853 w 7048529"/>
                      <a:gd name="connsiteY5" fmla="*/ 0 h 541020"/>
                      <a:gd name="connsiteX6" fmla="*/ 6050280 w 7048529"/>
                      <a:gd name="connsiteY6" fmla="*/ 8573 h 541020"/>
                      <a:gd name="connsiteX7" fmla="*/ 6050280 w 7048529"/>
                      <a:gd name="connsiteY7" fmla="*/ 8573 h 541020"/>
                      <a:gd name="connsiteX8" fmla="*/ 6050280 w 7048529"/>
                      <a:gd name="connsiteY8" fmla="*/ 50483 h 541020"/>
                      <a:gd name="connsiteX9" fmla="*/ 5925503 w 7048529"/>
                      <a:gd name="connsiteY9" fmla="*/ 50483 h 541020"/>
                      <a:gd name="connsiteX10" fmla="*/ 5925503 w 7048529"/>
                      <a:gd name="connsiteY10" fmla="*/ 8573 h 541020"/>
                      <a:gd name="connsiteX11" fmla="*/ 5916930 w 7048529"/>
                      <a:gd name="connsiteY11" fmla="*/ 0 h 541020"/>
                      <a:gd name="connsiteX12" fmla="*/ 5916930 w 7048529"/>
                      <a:gd name="connsiteY12" fmla="*/ 0 h 541020"/>
                      <a:gd name="connsiteX13" fmla="*/ 5716905 w 7048529"/>
                      <a:gd name="connsiteY13" fmla="*/ 0 h 541020"/>
                      <a:gd name="connsiteX14" fmla="*/ 5708333 w 7048529"/>
                      <a:gd name="connsiteY14" fmla="*/ 8573 h 541020"/>
                      <a:gd name="connsiteX15" fmla="*/ 5708333 w 7048529"/>
                      <a:gd name="connsiteY15" fmla="*/ 8573 h 541020"/>
                      <a:gd name="connsiteX16" fmla="*/ 5708333 w 7048529"/>
                      <a:gd name="connsiteY16" fmla="*/ 8573 h 541020"/>
                      <a:gd name="connsiteX17" fmla="*/ 5708333 w 7048529"/>
                      <a:gd name="connsiteY17" fmla="*/ 50483 h 541020"/>
                      <a:gd name="connsiteX18" fmla="*/ 5583555 w 7048529"/>
                      <a:gd name="connsiteY18" fmla="*/ 50483 h 541020"/>
                      <a:gd name="connsiteX19" fmla="*/ 5583555 w 7048529"/>
                      <a:gd name="connsiteY19" fmla="*/ 8573 h 541020"/>
                      <a:gd name="connsiteX20" fmla="*/ 5574983 w 7048529"/>
                      <a:gd name="connsiteY20" fmla="*/ 0 h 541020"/>
                      <a:gd name="connsiteX21" fmla="*/ 5574983 w 7048529"/>
                      <a:gd name="connsiteY21" fmla="*/ 0 h 541020"/>
                      <a:gd name="connsiteX22" fmla="*/ 5374958 w 7048529"/>
                      <a:gd name="connsiteY22" fmla="*/ 0 h 541020"/>
                      <a:gd name="connsiteX23" fmla="*/ 5366385 w 7048529"/>
                      <a:gd name="connsiteY23" fmla="*/ 8573 h 541020"/>
                      <a:gd name="connsiteX24" fmla="*/ 5366385 w 7048529"/>
                      <a:gd name="connsiteY24" fmla="*/ 8573 h 541020"/>
                      <a:gd name="connsiteX25" fmla="*/ 5366385 w 7048529"/>
                      <a:gd name="connsiteY25" fmla="*/ 8573 h 541020"/>
                      <a:gd name="connsiteX26" fmla="*/ 5366385 w 7048529"/>
                      <a:gd name="connsiteY26" fmla="*/ 50483 h 541020"/>
                      <a:gd name="connsiteX27" fmla="*/ 5241608 w 7048529"/>
                      <a:gd name="connsiteY27" fmla="*/ 50483 h 541020"/>
                      <a:gd name="connsiteX28" fmla="*/ 5241608 w 7048529"/>
                      <a:gd name="connsiteY28" fmla="*/ 8573 h 541020"/>
                      <a:gd name="connsiteX29" fmla="*/ 5233035 w 7048529"/>
                      <a:gd name="connsiteY29" fmla="*/ 0 h 541020"/>
                      <a:gd name="connsiteX30" fmla="*/ 5233035 w 7048529"/>
                      <a:gd name="connsiteY30" fmla="*/ 0 h 541020"/>
                      <a:gd name="connsiteX31" fmla="*/ 5033010 w 7048529"/>
                      <a:gd name="connsiteY31" fmla="*/ 0 h 541020"/>
                      <a:gd name="connsiteX32" fmla="*/ 5024438 w 7048529"/>
                      <a:gd name="connsiteY32" fmla="*/ 8573 h 541020"/>
                      <a:gd name="connsiteX33" fmla="*/ 5024438 w 7048529"/>
                      <a:gd name="connsiteY33" fmla="*/ 8573 h 541020"/>
                      <a:gd name="connsiteX34" fmla="*/ 5024438 w 7048529"/>
                      <a:gd name="connsiteY34" fmla="*/ 50483 h 541020"/>
                      <a:gd name="connsiteX35" fmla="*/ 4899660 w 7048529"/>
                      <a:gd name="connsiteY35" fmla="*/ 50483 h 541020"/>
                      <a:gd name="connsiteX36" fmla="*/ 4899660 w 7048529"/>
                      <a:gd name="connsiteY36" fmla="*/ 8573 h 541020"/>
                      <a:gd name="connsiteX37" fmla="*/ 4891088 w 7048529"/>
                      <a:gd name="connsiteY37" fmla="*/ 0 h 541020"/>
                      <a:gd name="connsiteX38" fmla="*/ 4891088 w 7048529"/>
                      <a:gd name="connsiteY38" fmla="*/ 0 h 541020"/>
                      <a:gd name="connsiteX39" fmla="*/ 4691063 w 7048529"/>
                      <a:gd name="connsiteY39" fmla="*/ 0 h 541020"/>
                      <a:gd name="connsiteX40" fmla="*/ 4682491 w 7048529"/>
                      <a:gd name="connsiteY40" fmla="*/ 8573 h 541020"/>
                      <a:gd name="connsiteX41" fmla="*/ 4682491 w 7048529"/>
                      <a:gd name="connsiteY41" fmla="*/ 8573 h 541020"/>
                      <a:gd name="connsiteX42" fmla="*/ 4682491 w 7048529"/>
                      <a:gd name="connsiteY42" fmla="*/ 8573 h 541020"/>
                      <a:gd name="connsiteX43" fmla="*/ 4682491 w 7048529"/>
                      <a:gd name="connsiteY43" fmla="*/ 50483 h 541020"/>
                      <a:gd name="connsiteX44" fmla="*/ 4557713 w 7048529"/>
                      <a:gd name="connsiteY44" fmla="*/ 50483 h 541020"/>
                      <a:gd name="connsiteX45" fmla="*/ 4557713 w 7048529"/>
                      <a:gd name="connsiteY45" fmla="*/ 8573 h 541020"/>
                      <a:gd name="connsiteX46" fmla="*/ 4549141 w 7048529"/>
                      <a:gd name="connsiteY46" fmla="*/ 0 h 541020"/>
                      <a:gd name="connsiteX47" fmla="*/ 4549141 w 7048529"/>
                      <a:gd name="connsiteY47" fmla="*/ 0 h 541020"/>
                      <a:gd name="connsiteX48" fmla="*/ 4349116 w 7048529"/>
                      <a:gd name="connsiteY48" fmla="*/ 0 h 541020"/>
                      <a:gd name="connsiteX49" fmla="*/ 4340543 w 7048529"/>
                      <a:gd name="connsiteY49" fmla="*/ 8573 h 541020"/>
                      <a:gd name="connsiteX50" fmla="*/ 4340543 w 7048529"/>
                      <a:gd name="connsiteY50" fmla="*/ 8573 h 541020"/>
                      <a:gd name="connsiteX51" fmla="*/ 4340543 w 7048529"/>
                      <a:gd name="connsiteY51" fmla="*/ 8573 h 541020"/>
                      <a:gd name="connsiteX52" fmla="*/ 4340543 w 7048529"/>
                      <a:gd name="connsiteY52" fmla="*/ 50483 h 541020"/>
                      <a:gd name="connsiteX53" fmla="*/ 4215766 w 7048529"/>
                      <a:gd name="connsiteY53" fmla="*/ 50483 h 541020"/>
                      <a:gd name="connsiteX54" fmla="*/ 4215766 w 7048529"/>
                      <a:gd name="connsiteY54" fmla="*/ 8573 h 541020"/>
                      <a:gd name="connsiteX55" fmla="*/ 4207193 w 7048529"/>
                      <a:gd name="connsiteY55" fmla="*/ 0 h 541020"/>
                      <a:gd name="connsiteX56" fmla="*/ 4207193 w 7048529"/>
                      <a:gd name="connsiteY56" fmla="*/ 0 h 541020"/>
                      <a:gd name="connsiteX57" fmla="*/ 2643188 w 7048529"/>
                      <a:gd name="connsiteY57" fmla="*/ 0 h 541020"/>
                      <a:gd name="connsiteX58" fmla="*/ 2634615 w 7048529"/>
                      <a:gd name="connsiteY58" fmla="*/ 8573 h 541020"/>
                      <a:gd name="connsiteX59" fmla="*/ 2634615 w 7048529"/>
                      <a:gd name="connsiteY59" fmla="*/ 8573 h 541020"/>
                      <a:gd name="connsiteX60" fmla="*/ 2634615 w 7048529"/>
                      <a:gd name="connsiteY60" fmla="*/ 8573 h 541020"/>
                      <a:gd name="connsiteX61" fmla="*/ 2634615 w 7048529"/>
                      <a:gd name="connsiteY61" fmla="*/ 50483 h 541020"/>
                      <a:gd name="connsiteX62" fmla="*/ 2509838 w 7048529"/>
                      <a:gd name="connsiteY62" fmla="*/ 50483 h 541020"/>
                      <a:gd name="connsiteX63" fmla="*/ 2509838 w 7048529"/>
                      <a:gd name="connsiteY63" fmla="*/ 8573 h 541020"/>
                      <a:gd name="connsiteX64" fmla="*/ 2501265 w 7048529"/>
                      <a:gd name="connsiteY64" fmla="*/ 0 h 541020"/>
                      <a:gd name="connsiteX65" fmla="*/ 2501265 w 7048529"/>
                      <a:gd name="connsiteY65" fmla="*/ 0 h 541020"/>
                      <a:gd name="connsiteX66" fmla="*/ 2301240 w 7048529"/>
                      <a:gd name="connsiteY66" fmla="*/ 0 h 541020"/>
                      <a:gd name="connsiteX67" fmla="*/ 2292668 w 7048529"/>
                      <a:gd name="connsiteY67" fmla="*/ 8573 h 541020"/>
                      <a:gd name="connsiteX68" fmla="*/ 2292668 w 7048529"/>
                      <a:gd name="connsiteY68" fmla="*/ 8573 h 541020"/>
                      <a:gd name="connsiteX69" fmla="*/ 2292668 w 7048529"/>
                      <a:gd name="connsiteY69" fmla="*/ 8573 h 541020"/>
                      <a:gd name="connsiteX70" fmla="*/ 2292668 w 7048529"/>
                      <a:gd name="connsiteY70" fmla="*/ 50483 h 541020"/>
                      <a:gd name="connsiteX71" fmla="*/ 2167890 w 7048529"/>
                      <a:gd name="connsiteY71" fmla="*/ 50483 h 541020"/>
                      <a:gd name="connsiteX72" fmla="*/ 2167890 w 7048529"/>
                      <a:gd name="connsiteY72" fmla="*/ 8573 h 541020"/>
                      <a:gd name="connsiteX73" fmla="*/ 2159318 w 7048529"/>
                      <a:gd name="connsiteY73" fmla="*/ 0 h 541020"/>
                      <a:gd name="connsiteX74" fmla="*/ 2159318 w 7048529"/>
                      <a:gd name="connsiteY74" fmla="*/ 0 h 541020"/>
                      <a:gd name="connsiteX75" fmla="*/ 1959293 w 7048529"/>
                      <a:gd name="connsiteY75" fmla="*/ 0 h 541020"/>
                      <a:gd name="connsiteX76" fmla="*/ 1950720 w 7048529"/>
                      <a:gd name="connsiteY76" fmla="*/ 8573 h 541020"/>
                      <a:gd name="connsiteX77" fmla="*/ 1950720 w 7048529"/>
                      <a:gd name="connsiteY77" fmla="*/ 8573 h 541020"/>
                      <a:gd name="connsiteX78" fmla="*/ 1950720 w 7048529"/>
                      <a:gd name="connsiteY78" fmla="*/ 8573 h 541020"/>
                      <a:gd name="connsiteX79" fmla="*/ 1950720 w 7048529"/>
                      <a:gd name="connsiteY79" fmla="*/ 50483 h 541020"/>
                      <a:gd name="connsiteX80" fmla="*/ 1825943 w 7048529"/>
                      <a:gd name="connsiteY80" fmla="*/ 50483 h 541020"/>
                      <a:gd name="connsiteX81" fmla="*/ 1825943 w 7048529"/>
                      <a:gd name="connsiteY81" fmla="*/ 8573 h 541020"/>
                      <a:gd name="connsiteX82" fmla="*/ 1817370 w 7048529"/>
                      <a:gd name="connsiteY82" fmla="*/ 0 h 541020"/>
                      <a:gd name="connsiteX83" fmla="*/ 1817370 w 7048529"/>
                      <a:gd name="connsiteY83" fmla="*/ 0 h 541020"/>
                      <a:gd name="connsiteX84" fmla="*/ 1617345 w 7048529"/>
                      <a:gd name="connsiteY84" fmla="*/ 0 h 541020"/>
                      <a:gd name="connsiteX85" fmla="*/ 1608773 w 7048529"/>
                      <a:gd name="connsiteY85" fmla="*/ 8573 h 541020"/>
                      <a:gd name="connsiteX86" fmla="*/ 1608773 w 7048529"/>
                      <a:gd name="connsiteY86" fmla="*/ 8573 h 541020"/>
                      <a:gd name="connsiteX87" fmla="*/ 1608773 w 7048529"/>
                      <a:gd name="connsiteY87" fmla="*/ 8573 h 541020"/>
                      <a:gd name="connsiteX88" fmla="*/ 1608773 w 7048529"/>
                      <a:gd name="connsiteY88" fmla="*/ 50483 h 541020"/>
                      <a:gd name="connsiteX89" fmla="*/ 1483995 w 7048529"/>
                      <a:gd name="connsiteY89" fmla="*/ 50483 h 541020"/>
                      <a:gd name="connsiteX90" fmla="*/ 1483995 w 7048529"/>
                      <a:gd name="connsiteY90" fmla="*/ 8573 h 541020"/>
                      <a:gd name="connsiteX91" fmla="*/ 1475423 w 7048529"/>
                      <a:gd name="connsiteY91" fmla="*/ 0 h 541020"/>
                      <a:gd name="connsiteX92" fmla="*/ 1475423 w 7048529"/>
                      <a:gd name="connsiteY92" fmla="*/ 0 h 541020"/>
                      <a:gd name="connsiteX93" fmla="*/ 1275398 w 7048529"/>
                      <a:gd name="connsiteY93" fmla="*/ 0 h 541020"/>
                      <a:gd name="connsiteX94" fmla="*/ 1266825 w 7048529"/>
                      <a:gd name="connsiteY94" fmla="*/ 8573 h 541020"/>
                      <a:gd name="connsiteX95" fmla="*/ 1266825 w 7048529"/>
                      <a:gd name="connsiteY95" fmla="*/ 8573 h 541020"/>
                      <a:gd name="connsiteX96" fmla="*/ 1266825 w 7048529"/>
                      <a:gd name="connsiteY96" fmla="*/ 8573 h 541020"/>
                      <a:gd name="connsiteX97" fmla="*/ 1266825 w 7048529"/>
                      <a:gd name="connsiteY97" fmla="*/ 50483 h 541020"/>
                      <a:gd name="connsiteX98" fmla="*/ 1142048 w 7048529"/>
                      <a:gd name="connsiteY98" fmla="*/ 50483 h 541020"/>
                      <a:gd name="connsiteX99" fmla="*/ 1142048 w 7048529"/>
                      <a:gd name="connsiteY99" fmla="*/ 8573 h 541020"/>
                      <a:gd name="connsiteX100" fmla="*/ 1133475 w 7048529"/>
                      <a:gd name="connsiteY100" fmla="*/ 0 h 541020"/>
                      <a:gd name="connsiteX101" fmla="*/ 1133475 w 7048529"/>
                      <a:gd name="connsiteY101" fmla="*/ 0 h 541020"/>
                      <a:gd name="connsiteX102" fmla="*/ 933450 w 7048529"/>
                      <a:gd name="connsiteY102" fmla="*/ 0 h 541020"/>
                      <a:gd name="connsiteX103" fmla="*/ 924878 w 7048529"/>
                      <a:gd name="connsiteY103" fmla="*/ 8573 h 541020"/>
                      <a:gd name="connsiteX104" fmla="*/ 924878 w 7048529"/>
                      <a:gd name="connsiteY104" fmla="*/ 50483 h 541020"/>
                      <a:gd name="connsiteX105" fmla="*/ 800100 w 7048529"/>
                      <a:gd name="connsiteY105" fmla="*/ 50483 h 541020"/>
                      <a:gd name="connsiteX106" fmla="*/ 800100 w 7048529"/>
                      <a:gd name="connsiteY106" fmla="*/ 8573 h 541020"/>
                      <a:gd name="connsiteX107" fmla="*/ 791528 w 7048529"/>
                      <a:gd name="connsiteY107" fmla="*/ 0 h 541020"/>
                      <a:gd name="connsiteX108" fmla="*/ 791528 w 7048529"/>
                      <a:gd name="connsiteY108" fmla="*/ 0 h 541020"/>
                      <a:gd name="connsiteX109" fmla="*/ 591503 w 7048529"/>
                      <a:gd name="connsiteY109" fmla="*/ 0 h 541020"/>
                      <a:gd name="connsiteX110" fmla="*/ 582930 w 7048529"/>
                      <a:gd name="connsiteY110" fmla="*/ 8573 h 541020"/>
                      <a:gd name="connsiteX111" fmla="*/ 582930 w 7048529"/>
                      <a:gd name="connsiteY111" fmla="*/ 8573 h 541020"/>
                      <a:gd name="connsiteX112" fmla="*/ 582930 w 7048529"/>
                      <a:gd name="connsiteY112" fmla="*/ 50483 h 541020"/>
                      <a:gd name="connsiteX113" fmla="*/ 200025 w 7048529"/>
                      <a:gd name="connsiteY113" fmla="*/ 50483 h 541020"/>
                      <a:gd name="connsiteX114" fmla="*/ 0 w 7048529"/>
                      <a:gd name="connsiteY114" fmla="*/ 250508 h 541020"/>
                      <a:gd name="connsiteX115" fmla="*/ 0 w 7048529"/>
                      <a:gd name="connsiteY115" fmla="*/ 340995 h 541020"/>
                      <a:gd name="connsiteX116" fmla="*/ 200025 w 7048529"/>
                      <a:gd name="connsiteY116" fmla="*/ 541020 h 541020"/>
                      <a:gd name="connsiteX117" fmla="*/ 6848475 w 7048529"/>
                      <a:gd name="connsiteY117" fmla="*/ 541020 h 541020"/>
                      <a:gd name="connsiteX118" fmla="*/ 7048500 w 7048529"/>
                      <a:gd name="connsiteY118" fmla="*/ 340995 h 541020"/>
                      <a:gd name="connsiteX119" fmla="*/ 7048500 w 7048529"/>
                      <a:gd name="connsiteY119" fmla="*/ 250508 h 541020"/>
                      <a:gd name="connsiteX120" fmla="*/ 6850380 w 7048529"/>
                      <a:gd name="connsiteY120" fmla="*/ 50483 h 541020"/>
                      <a:gd name="connsiteX121" fmla="*/ 6850380 w 7048529"/>
                      <a:gd name="connsiteY121" fmla="*/ 50483 h 541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</a:cxnLst>
                    <a:rect l="l" t="t" r="r" b="b"/>
                    <a:pathLst>
                      <a:path w="7048529" h="541020">
                        <a:moveTo>
                          <a:pt x="6850380" y="50483"/>
                        </a:moveTo>
                        <a:lnTo>
                          <a:pt x="6267450" y="50483"/>
                        </a:lnTo>
                        <a:lnTo>
                          <a:pt x="6267450" y="8573"/>
                        </a:lnTo>
                        <a:cubicBezTo>
                          <a:pt x="6267450" y="3810"/>
                          <a:pt x="6263641" y="0"/>
                          <a:pt x="6258878" y="0"/>
                        </a:cubicBezTo>
                        <a:lnTo>
                          <a:pt x="6258878" y="0"/>
                        </a:lnTo>
                        <a:lnTo>
                          <a:pt x="6058853" y="0"/>
                        </a:lnTo>
                        <a:cubicBezTo>
                          <a:pt x="6054091" y="0"/>
                          <a:pt x="6050280" y="3810"/>
                          <a:pt x="6050280" y="8573"/>
                        </a:cubicBezTo>
                        <a:lnTo>
                          <a:pt x="6050280" y="8573"/>
                        </a:lnTo>
                        <a:lnTo>
                          <a:pt x="6050280" y="50483"/>
                        </a:lnTo>
                        <a:lnTo>
                          <a:pt x="5925503" y="50483"/>
                        </a:lnTo>
                        <a:lnTo>
                          <a:pt x="5925503" y="8573"/>
                        </a:lnTo>
                        <a:cubicBezTo>
                          <a:pt x="5925503" y="3810"/>
                          <a:pt x="5921693" y="0"/>
                          <a:pt x="5916930" y="0"/>
                        </a:cubicBezTo>
                        <a:lnTo>
                          <a:pt x="5916930" y="0"/>
                        </a:lnTo>
                        <a:lnTo>
                          <a:pt x="5716905" y="0"/>
                        </a:lnTo>
                        <a:cubicBezTo>
                          <a:pt x="5712143" y="0"/>
                          <a:pt x="5708333" y="3810"/>
                          <a:pt x="5708333" y="8573"/>
                        </a:cubicBezTo>
                        <a:lnTo>
                          <a:pt x="5708333" y="8573"/>
                        </a:lnTo>
                        <a:lnTo>
                          <a:pt x="5708333" y="8573"/>
                        </a:lnTo>
                        <a:lnTo>
                          <a:pt x="5708333" y="50483"/>
                        </a:lnTo>
                        <a:lnTo>
                          <a:pt x="5583555" y="50483"/>
                        </a:lnTo>
                        <a:lnTo>
                          <a:pt x="5583555" y="8573"/>
                        </a:lnTo>
                        <a:cubicBezTo>
                          <a:pt x="5583555" y="3810"/>
                          <a:pt x="5579745" y="0"/>
                          <a:pt x="5574983" y="0"/>
                        </a:cubicBezTo>
                        <a:lnTo>
                          <a:pt x="5574983" y="0"/>
                        </a:lnTo>
                        <a:lnTo>
                          <a:pt x="5374958" y="0"/>
                        </a:lnTo>
                        <a:cubicBezTo>
                          <a:pt x="5370195" y="0"/>
                          <a:pt x="5366385" y="3810"/>
                          <a:pt x="5366385" y="8573"/>
                        </a:cubicBezTo>
                        <a:lnTo>
                          <a:pt x="5366385" y="8573"/>
                        </a:lnTo>
                        <a:lnTo>
                          <a:pt x="5366385" y="8573"/>
                        </a:lnTo>
                        <a:lnTo>
                          <a:pt x="5366385" y="50483"/>
                        </a:lnTo>
                        <a:lnTo>
                          <a:pt x="5241608" y="50483"/>
                        </a:lnTo>
                        <a:lnTo>
                          <a:pt x="5241608" y="8573"/>
                        </a:lnTo>
                        <a:cubicBezTo>
                          <a:pt x="5241608" y="3810"/>
                          <a:pt x="5237798" y="0"/>
                          <a:pt x="5233035" y="0"/>
                        </a:cubicBezTo>
                        <a:lnTo>
                          <a:pt x="5233035" y="0"/>
                        </a:lnTo>
                        <a:lnTo>
                          <a:pt x="5033010" y="0"/>
                        </a:lnTo>
                        <a:cubicBezTo>
                          <a:pt x="5028248" y="0"/>
                          <a:pt x="5024438" y="3810"/>
                          <a:pt x="5024438" y="8573"/>
                        </a:cubicBezTo>
                        <a:lnTo>
                          <a:pt x="5024438" y="8573"/>
                        </a:lnTo>
                        <a:lnTo>
                          <a:pt x="5024438" y="50483"/>
                        </a:lnTo>
                        <a:lnTo>
                          <a:pt x="4899660" y="50483"/>
                        </a:lnTo>
                        <a:lnTo>
                          <a:pt x="4899660" y="8573"/>
                        </a:lnTo>
                        <a:cubicBezTo>
                          <a:pt x="4899660" y="3810"/>
                          <a:pt x="4895850" y="0"/>
                          <a:pt x="4891088" y="0"/>
                        </a:cubicBezTo>
                        <a:lnTo>
                          <a:pt x="4891088" y="0"/>
                        </a:lnTo>
                        <a:lnTo>
                          <a:pt x="4691063" y="0"/>
                        </a:lnTo>
                        <a:cubicBezTo>
                          <a:pt x="4686300" y="0"/>
                          <a:pt x="4682491" y="3810"/>
                          <a:pt x="4682491" y="8573"/>
                        </a:cubicBezTo>
                        <a:lnTo>
                          <a:pt x="4682491" y="8573"/>
                        </a:lnTo>
                        <a:lnTo>
                          <a:pt x="4682491" y="8573"/>
                        </a:lnTo>
                        <a:lnTo>
                          <a:pt x="4682491" y="50483"/>
                        </a:lnTo>
                        <a:lnTo>
                          <a:pt x="4557713" y="50483"/>
                        </a:lnTo>
                        <a:lnTo>
                          <a:pt x="4557713" y="8573"/>
                        </a:lnTo>
                        <a:cubicBezTo>
                          <a:pt x="4557713" y="3810"/>
                          <a:pt x="4553903" y="0"/>
                          <a:pt x="4549141" y="0"/>
                        </a:cubicBezTo>
                        <a:lnTo>
                          <a:pt x="4549141" y="0"/>
                        </a:lnTo>
                        <a:lnTo>
                          <a:pt x="4349116" y="0"/>
                        </a:lnTo>
                        <a:cubicBezTo>
                          <a:pt x="4344353" y="0"/>
                          <a:pt x="4340543" y="3810"/>
                          <a:pt x="4340543" y="8573"/>
                        </a:cubicBezTo>
                        <a:lnTo>
                          <a:pt x="4340543" y="8573"/>
                        </a:lnTo>
                        <a:lnTo>
                          <a:pt x="4340543" y="8573"/>
                        </a:lnTo>
                        <a:lnTo>
                          <a:pt x="4340543" y="50483"/>
                        </a:lnTo>
                        <a:lnTo>
                          <a:pt x="4215766" y="50483"/>
                        </a:lnTo>
                        <a:lnTo>
                          <a:pt x="4215766" y="8573"/>
                        </a:lnTo>
                        <a:cubicBezTo>
                          <a:pt x="4215766" y="3810"/>
                          <a:pt x="4211955" y="0"/>
                          <a:pt x="4207193" y="0"/>
                        </a:cubicBezTo>
                        <a:lnTo>
                          <a:pt x="4207193" y="0"/>
                        </a:lnTo>
                        <a:lnTo>
                          <a:pt x="2643188" y="0"/>
                        </a:lnTo>
                        <a:cubicBezTo>
                          <a:pt x="2638425" y="0"/>
                          <a:pt x="2634615" y="3810"/>
                          <a:pt x="2634615" y="8573"/>
                        </a:cubicBezTo>
                        <a:lnTo>
                          <a:pt x="2634615" y="8573"/>
                        </a:lnTo>
                        <a:lnTo>
                          <a:pt x="2634615" y="8573"/>
                        </a:lnTo>
                        <a:lnTo>
                          <a:pt x="2634615" y="50483"/>
                        </a:lnTo>
                        <a:lnTo>
                          <a:pt x="2509838" y="50483"/>
                        </a:lnTo>
                        <a:lnTo>
                          <a:pt x="2509838" y="8573"/>
                        </a:lnTo>
                        <a:cubicBezTo>
                          <a:pt x="2509838" y="3810"/>
                          <a:pt x="2506028" y="0"/>
                          <a:pt x="2501265" y="0"/>
                        </a:cubicBezTo>
                        <a:lnTo>
                          <a:pt x="2501265" y="0"/>
                        </a:lnTo>
                        <a:lnTo>
                          <a:pt x="2301240" y="0"/>
                        </a:lnTo>
                        <a:cubicBezTo>
                          <a:pt x="2296478" y="0"/>
                          <a:pt x="2292668" y="3810"/>
                          <a:pt x="2292668" y="8573"/>
                        </a:cubicBezTo>
                        <a:lnTo>
                          <a:pt x="2292668" y="8573"/>
                        </a:lnTo>
                        <a:lnTo>
                          <a:pt x="2292668" y="8573"/>
                        </a:lnTo>
                        <a:lnTo>
                          <a:pt x="2292668" y="50483"/>
                        </a:lnTo>
                        <a:lnTo>
                          <a:pt x="2167890" y="50483"/>
                        </a:lnTo>
                        <a:lnTo>
                          <a:pt x="2167890" y="8573"/>
                        </a:lnTo>
                        <a:cubicBezTo>
                          <a:pt x="2167890" y="3810"/>
                          <a:pt x="2164080" y="0"/>
                          <a:pt x="2159318" y="0"/>
                        </a:cubicBezTo>
                        <a:lnTo>
                          <a:pt x="2159318" y="0"/>
                        </a:lnTo>
                        <a:lnTo>
                          <a:pt x="1959293" y="0"/>
                        </a:lnTo>
                        <a:cubicBezTo>
                          <a:pt x="1954530" y="0"/>
                          <a:pt x="1950720" y="3810"/>
                          <a:pt x="1950720" y="8573"/>
                        </a:cubicBezTo>
                        <a:lnTo>
                          <a:pt x="1950720" y="8573"/>
                        </a:lnTo>
                        <a:lnTo>
                          <a:pt x="1950720" y="8573"/>
                        </a:lnTo>
                        <a:lnTo>
                          <a:pt x="1950720" y="50483"/>
                        </a:lnTo>
                        <a:lnTo>
                          <a:pt x="1825943" y="50483"/>
                        </a:lnTo>
                        <a:lnTo>
                          <a:pt x="1825943" y="8573"/>
                        </a:lnTo>
                        <a:cubicBezTo>
                          <a:pt x="1825943" y="3810"/>
                          <a:pt x="1822133" y="0"/>
                          <a:pt x="1817370" y="0"/>
                        </a:cubicBezTo>
                        <a:lnTo>
                          <a:pt x="1817370" y="0"/>
                        </a:lnTo>
                        <a:lnTo>
                          <a:pt x="1617345" y="0"/>
                        </a:lnTo>
                        <a:cubicBezTo>
                          <a:pt x="1612583" y="0"/>
                          <a:pt x="1608773" y="3810"/>
                          <a:pt x="1608773" y="8573"/>
                        </a:cubicBezTo>
                        <a:lnTo>
                          <a:pt x="1608773" y="8573"/>
                        </a:lnTo>
                        <a:lnTo>
                          <a:pt x="1608773" y="8573"/>
                        </a:lnTo>
                        <a:lnTo>
                          <a:pt x="1608773" y="50483"/>
                        </a:lnTo>
                        <a:lnTo>
                          <a:pt x="1483995" y="50483"/>
                        </a:lnTo>
                        <a:lnTo>
                          <a:pt x="1483995" y="8573"/>
                        </a:lnTo>
                        <a:cubicBezTo>
                          <a:pt x="1483995" y="3810"/>
                          <a:pt x="1480185" y="0"/>
                          <a:pt x="1475423" y="0"/>
                        </a:cubicBezTo>
                        <a:lnTo>
                          <a:pt x="1475423" y="0"/>
                        </a:lnTo>
                        <a:lnTo>
                          <a:pt x="1275398" y="0"/>
                        </a:lnTo>
                        <a:cubicBezTo>
                          <a:pt x="1270635" y="0"/>
                          <a:pt x="1266825" y="3810"/>
                          <a:pt x="1266825" y="8573"/>
                        </a:cubicBezTo>
                        <a:lnTo>
                          <a:pt x="1266825" y="8573"/>
                        </a:lnTo>
                        <a:lnTo>
                          <a:pt x="1266825" y="8573"/>
                        </a:lnTo>
                        <a:lnTo>
                          <a:pt x="1266825" y="50483"/>
                        </a:lnTo>
                        <a:lnTo>
                          <a:pt x="1142048" y="50483"/>
                        </a:lnTo>
                        <a:lnTo>
                          <a:pt x="1142048" y="8573"/>
                        </a:lnTo>
                        <a:cubicBezTo>
                          <a:pt x="1142048" y="3810"/>
                          <a:pt x="1138238" y="0"/>
                          <a:pt x="1133475" y="0"/>
                        </a:cubicBezTo>
                        <a:lnTo>
                          <a:pt x="1133475" y="0"/>
                        </a:lnTo>
                        <a:lnTo>
                          <a:pt x="933450" y="0"/>
                        </a:lnTo>
                        <a:cubicBezTo>
                          <a:pt x="928688" y="0"/>
                          <a:pt x="924878" y="3810"/>
                          <a:pt x="924878" y="8573"/>
                        </a:cubicBezTo>
                        <a:lnTo>
                          <a:pt x="924878" y="50483"/>
                        </a:lnTo>
                        <a:lnTo>
                          <a:pt x="800100" y="50483"/>
                        </a:lnTo>
                        <a:lnTo>
                          <a:pt x="800100" y="8573"/>
                        </a:lnTo>
                        <a:cubicBezTo>
                          <a:pt x="800100" y="3810"/>
                          <a:pt x="796290" y="0"/>
                          <a:pt x="791528" y="0"/>
                        </a:cubicBezTo>
                        <a:cubicBezTo>
                          <a:pt x="791528" y="0"/>
                          <a:pt x="791528" y="0"/>
                          <a:pt x="791528" y="0"/>
                        </a:cubicBezTo>
                        <a:lnTo>
                          <a:pt x="591503" y="0"/>
                        </a:lnTo>
                        <a:cubicBezTo>
                          <a:pt x="586740" y="0"/>
                          <a:pt x="582930" y="3810"/>
                          <a:pt x="582930" y="8573"/>
                        </a:cubicBezTo>
                        <a:lnTo>
                          <a:pt x="582930" y="8573"/>
                        </a:lnTo>
                        <a:lnTo>
                          <a:pt x="582930" y="50483"/>
                        </a:lnTo>
                        <a:lnTo>
                          <a:pt x="200025" y="50483"/>
                        </a:lnTo>
                        <a:cubicBezTo>
                          <a:pt x="89535" y="50483"/>
                          <a:pt x="0" y="140018"/>
                          <a:pt x="0" y="250508"/>
                        </a:cubicBezTo>
                        <a:lnTo>
                          <a:pt x="0" y="340995"/>
                        </a:lnTo>
                        <a:cubicBezTo>
                          <a:pt x="0" y="451485"/>
                          <a:pt x="89535" y="541020"/>
                          <a:pt x="200025" y="541020"/>
                        </a:cubicBezTo>
                        <a:lnTo>
                          <a:pt x="6848475" y="541020"/>
                        </a:lnTo>
                        <a:cubicBezTo>
                          <a:pt x="6958966" y="541020"/>
                          <a:pt x="7048500" y="451485"/>
                          <a:pt x="7048500" y="340995"/>
                        </a:cubicBezTo>
                        <a:lnTo>
                          <a:pt x="7048500" y="250508"/>
                        </a:lnTo>
                        <a:cubicBezTo>
                          <a:pt x="7050405" y="140018"/>
                          <a:pt x="6960870" y="50483"/>
                          <a:pt x="6850380" y="50483"/>
                        </a:cubicBezTo>
                        <a:lnTo>
                          <a:pt x="6850380" y="50483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168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îšḻïḓé">
            <a:extLst>
              <a:ext uri="{FF2B5EF4-FFF2-40B4-BE49-F238E27FC236}">
                <a16:creationId xmlns:a16="http://schemas.microsoft.com/office/drawing/2014/main" id="{C5573E4D-07BE-4CD6-AFB0-CF8D99DCC739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617204" y="3727301"/>
            <a:ext cx="11085846" cy="0"/>
          </a:xfrm>
          <a:prstGeom prst="line">
            <a:avLst/>
          </a:prstGeom>
          <a:ln cap="rnd">
            <a:solidFill>
              <a:schemeClr val="bg1">
                <a:lumMod val="6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íṣ1iḋê">
            <a:extLst>
              <a:ext uri="{FF2B5EF4-FFF2-40B4-BE49-F238E27FC236}">
                <a16:creationId xmlns:a16="http://schemas.microsoft.com/office/drawing/2014/main" id="{8C7CD14E-B72B-47F9-9830-CD401F6904C3}"/>
              </a:ext>
            </a:extLst>
          </p:cNvPr>
          <p:cNvSpPr/>
          <p:nvPr/>
        </p:nvSpPr>
        <p:spPr>
          <a:xfrm>
            <a:off x="488950" y="3663174"/>
            <a:ext cx="128254" cy="128253"/>
          </a:xfrm>
          <a:prstGeom prst="ellipse">
            <a:avLst/>
          </a:prstGeom>
          <a:solidFill>
            <a:schemeClr val="accent1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ïşļïḍè">
            <a:extLst>
              <a:ext uri="{FF2B5EF4-FFF2-40B4-BE49-F238E27FC236}">
                <a16:creationId xmlns:a16="http://schemas.microsoft.com/office/drawing/2014/main" id="{58B52475-991D-4766-AE7C-F58D3124C6B8}"/>
              </a:ext>
            </a:extLst>
          </p:cNvPr>
          <p:cNvSpPr/>
          <p:nvPr/>
        </p:nvSpPr>
        <p:spPr>
          <a:xfrm>
            <a:off x="3234071" y="3663174"/>
            <a:ext cx="128254" cy="128253"/>
          </a:xfrm>
          <a:prstGeom prst="ellipse">
            <a:avLst/>
          </a:prstGeom>
          <a:solidFill>
            <a:schemeClr val="accent5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ïṣḷïďè">
            <a:extLst>
              <a:ext uri="{FF2B5EF4-FFF2-40B4-BE49-F238E27FC236}">
                <a16:creationId xmlns:a16="http://schemas.microsoft.com/office/drawing/2014/main" id="{D369E124-7130-458A-8F6D-0D4749A3130D}"/>
              </a:ext>
            </a:extLst>
          </p:cNvPr>
          <p:cNvSpPr/>
          <p:nvPr/>
        </p:nvSpPr>
        <p:spPr>
          <a:xfrm>
            <a:off x="5979192" y="3663174"/>
            <a:ext cx="128254" cy="128253"/>
          </a:xfrm>
          <a:prstGeom prst="ellipse">
            <a:avLst/>
          </a:pr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ïşľîḋè">
            <a:extLst>
              <a:ext uri="{FF2B5EF4-FFF2-40B4-BE49-F238E27FC236}">
                <a16:creationId xmlns:a16="http://schemas.microsoft.com/office/drawing/2014/main" id="{FACA821C-CAAB-42FA-9495-44F3444A0502}"/>
              </a:ext>
            </a:extLst>
          </p:cNvPr>
          <p:cNvSpPr/>
          <p:nvPr/>
        </p:nvSpPr>
        <p:spPr>
          <a:xfrm>
            <a:off x="8724313" y="3663174"/>
            <a:ext cx="129645" cy="128253"/>
          </a:xfrm>
          <a:prstGeom prst="ellipse">
            <a:avLst/>
          </a:prstGeom>
          <a:solidFill>
            <a:schemeClr val="accent6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îṡlïḋê">
            <a:extLst>
              <a:ext uri="{FF2B5EF4-FFF2-40B4-BE49-F238E27FC236}">
                <a16:creationId xmlns:a16="http://schemas.microsoft.com/office/drawing/2014/main" id="{E770276B-822D-4341-9343-4689F3E695C0}"/>
              </a:ext>
            </a:extLst>
          </p:cNvPr>
          <p:cNvSpPr/>
          <p:nvPr/>
        </p:nvSpPr>
        <p:spPr>
          <a:xfrm>
            <a:off x="680151" y="1975868"/>
            <a:ext cx="2359313" cy="1553600"/>
          </a:xfrm>
          <a:custGeom>
            <a:avLst/>
            <a:gdLst>
              <a:gd name="connsiteX0" fmla="*/ 0 w 2359313"/>
              <a:gd name="connsiteY0" fmla="*/ 58773 h 1553600"/>
              <a:gd name="connsiteX1" fmla="*/ 58773 w 2359313"/>
              <a:gd name="connsiteY1" fmla="*/ 0 h 1553600"/>
              <a:gd name="connsiteX2" fmla="*/ 574379 w 2359313"/>
              <a:gd name="connsiteY2" fmla="*/ 0 h 1553600"/>
              <a:gd name="connsiteX3" fmla="*/ 1157239 w 2359313"/>
              <a:gd name="connsiteY3" fmla="*/ 0 h 1553600"/>
              <a:gd name="connsiteX4" fmla="*/ 1650428 w 2359313"/>
              <a:gd name="connsiteY4" fmla="*/ 0 h 1553600"/>
              <a:gd name="connsiteX5" fmla="*/ 2300540 w 2359313"/>
              <a:gd name="connsiteY5" fmla="*/ 0 h 1553600"/>
              <a:gd name="connsiteX6" fmla="*/ 2359313 w 2359313"/>
              <a:gd name="connsiteY6" fmla="*/ 58773 h 1553600"/>
              <a:gd name="connsiteX7" fmla="*/ 2359313 w 2359313"/>
              <a:gd name="connsiteY7" fmla="*/ 537458 h 1553600"/>
              <a:gd name="connsiteX8" fmla="*/ 2359313 w 2359313"/>
              <a:gd name="connsiteY8" fmla="*/ 1030503 h 1553600"/>
              <a:gd name="connsiteX9" fmla="*/ 2359313 w 2359313"/>
              <a:gd name="connsiteY9" fmla="*/ 1494827 h 1553600"/>
              <a:gd name="connsiteX10" fmla="*/ 2300540 w 2359313"/>
              <a:gd name="connsiteY10" fmla="*/ 1553600 h 1553600"/>
              <a:gd name="connsiteX11" fmla="*/ 1695263 w 2359313"/>
              <a:gd name="connsiteY11" fmla="*/ 1553600 h 1553600"/>
              <a:gd name="connsiteX12" fmla="*/ 1112403 w 2359313"/>
              <a:gd name="connsiteY12" fmla="*/ 1553600 h 1553600"/>
              <a:gd name="connsiteX13" fmla="*/ 58773 w 2359313"/>
              <a:gd name="connsiteY13" fmla="*/ 1553600 h 1553600"/>
              <a:gd name="connsiteX14" fmla="*/ 0 w 2359313"/>
              <a:gd name="connsiteY14" fmla="*/ 1494827 h 1553600"/>
              <a:gd name="connsiteX15" fmla="*/ 0 w 2359313"/>
              <a:gd name="connsiteY15" fmla="*/ 1016142 h 1553600"/>
              <a:gd name="connsiteX16" fmla="*/ 0 w 2359313"/>
              <a:gd name="connsiteY16" fmla="*/ 523097 h 1553600"/>
              <a:gd name="connsiteX17" fmla="*/ 0 w 2359313"/>
              <a:gd name="connsiteY17" fmla="*/ 58773 h 15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59313" h="1553600" fill="none" extrusionOk="0">
                <a:moveTo>
                  <a:pt x="0" y="58773"/>
                </a:moveTo>
                <a:cubicBezTo>
                  <a:pt x="749" y="26748"/>
                  <a:pt x="31605" y="3834"/>
                  <a:pt x="58773" y="0"/>
                </a:cubicBezTo>
                <a:cubicBezTo>
                  <a:pt x="305032" y="-6732"/>
                  <a:pt x="455144" y="10507"/>
                  <a:pt x="574379" y="0"/>
                </a:cubicBezTo>
                <a:cubicBezTo>
                  <a:pt x="693614" y="-10507"/>
                  <a:pt x="1005526" y="12864"/>
                  <a:pt x="1157239" y="0"/>
                </a:cubicBezTo>
                <a:cubicBezTo>
                  <a:pt x="1308952" y="-12864"/>
                  <a:pt x="1477181" y="4916"/>
                  <a:pt x="1650428" y="0"/>
                </a:cubicBezTo>
                <a:cubicBezTo>
                  <a:pt x="1823675" y="-4916"/>
                  <a:pt x="2121649" y="13942"/>
                  <a:pt x="2300540" y="0"/>
                </a:cubicBezTo>
                <a:cubicBezTo>
                  <a:pt x="2338921" y="2334"/>
                  <a:pt x="2352613" y="22026"/>
                  <a:pt x="2359313" y="58773"/>
                </a:cubicBezTo>
                <a:cubicBezTo>
                  <a:pt x="2340405" y="206166"/>
                  <a:pt x="2364508" y="421138"/>
                  <a:pt x="2359313" y="537458"/>
                </a:cubicBezTo>
                <a:cubicBezTo>
                  <a:pt x="2354118" y="653779"/>
                  <a:pt x="2353407" y="882389"/>
                  <a:pt x="2359313" y="1030503"/>
                </a:cubicBezTo>
                <a:cubicBezTo>
                  <a:pt x="2365219" y="1178618"/>
                  <a:pt x="2374143" y="1330458"/>
                  <a:pt x="2359313" y="1494827"/>
                </a:cubicBezTo>
                <a:cubicBezTo>
                  <a:pt x="2356343" y="1529299"/>
                  <a:pt x="2329172" y="1553285"/>
                  <a:pt x="2300540" y="1553600"/>
                </a:cubicBezTo>
                <a:cubicBezTo>
                  <a:pt x="2155917" y="1530575"/>
                  <a:pt x="1981020" y="1556692"/>
                  <a:pt x="1695263" y="1553600"/>
                </a:cubicBezTo>
                <a:cubicBezTo>
                  <a:pt x="1409506" y="1550508"/>
                  <a:pt x="1292582" y="1531295"/>
                  <a:pt x="1112403" y="1553600"/>
                </a:cubicBezTo>
                <a:cubicBezTo>
                  <a:pt x="932224" y="1575905"/>
                  <a:pt x="343414" y="1579219"/>
                  <a:pt x="58773" y="1553600"/>
                </a:cubicBezTo>
                <a:cubicBezTo>
                  <a:pt x="28794" y="1553740"/>
                  <a:pt x="-5164" y="1529443"/>
                  <a:pt x="0" y="1494827"/>
                </a:cubicBezTo>
                <a:cubicBezTo>
                  <a:pt x="4891" y="1263163"/>
                  <a:pt x="21413" y="1153945"/>
                  <a:pt x="0" y="1016142"/>
                </a:cubicBezTo>
                <a:cubicBezTo>
                  <a:pt x="-21413" y="878340"/>
                  <a:pt x="463" y="646974"/>
                  <a:pt x="0" y="523097"/>
                </a:cubicBezTo>
                <a:cubicBezTo>
                  <a:pt x="-463" y="399220"/>
                  <a:pt x="-5915" y="216659"/>
                  <a:pt x="0" y="58773"/>
                </a:cubicBezTo>
                <a:close/>
              </a:path>
              <a:path w="2359313" h="1553600" stroke="0" extrusionOk="0">
                <a:moveTo>
                  <a:pt x="0" y="58773"/>
                </a:moveTo>
                <a:cubicBezTo>
                  <a:pt x="4494" y="28522"/>
                  <a:pt x="29995" y="-2954"/>
                  <a:pt x="58773" y="0"/>
                </a:cubicBezTo>
                <a:cubicBezTo>
                  <a:pt x="185091" y="7256"/>
                  <a:pt x="371844" y="24827"/>
                  <a:pt x="641632" y="0"/>
                </a:cubicBezTo>
                <a:cubicBezTo>
                  <a:pt x="911420" y="-24827"/>
                  <a:pt x="975768" y="-19393"/>
                  <a:pt x="1134821" y="0"/>
                </a:cubicBezTo>
                <a:cubicBezTo>
                  <a:pt x="1293874" y="19393"/>
                  <a:pt x="1592261" y="18077"/>
                  <a:pt x="1740098" y="0"/>
                </a:cubicBezTo>
                <a:cubicBezTo>
                  <a:pt x="1887935" y="-18077"/>
                  <a:pt x="2077648" y="-18185"/>
                  <a:pt x="2300540" y="0"/>
                </a:cubicBezTo>
                <a:cubicBezTo>
                  <a:pt x="2327780" y="1932"/>
                  <a:pt x="2362408" y="29470"/>
                  <a:pt x="2359313" y="58773"/>
                </a:cubicBezTo>
                <a:cubicBezTo>
                  <a:pt x="2352175" y="252239"/>
                  <a:pt x="2379292" y="293429"/>
                  <a:pt x="2359313" y="494376"/>
                </a:cubicBezTo>
                <a:cubicBezTo>
                  <a:pt x="2339334" y="695323"/>
                  <a:pt x="2345089" y="806842"/>
                  <a:pt x="2359313" y="958700"/>
                </a:cubicBezTo>
                <a:cubicBezTo>
                  <a:pt x="2373537" y="1110558"/>
                  <a:pt x="2347745" y="1277242"/>
                  <a:pt x="2359313" y="1494827"/>
                </a:cubicBezTo>
                <a:cubicBezTo>
                  <a:pt x="2362532" y="1530837"/>
                  <a:pt x="2335171" y="1549509"/>
                  <a:pt x="2300540" y="1553600"/>
                </a:cubicBezTo>
                <a:cubicBezTo>
                  <a:pt x="2061870" y="1545435"/>
                  <a:pt x="1983710" y="1562859"/>
                  <a:pt x="1762516" y="1553600"/>
                </a:cubicBezTo>
                <a:cubicBezTo>
                  <a:pt x="1541322" y="1544341"/>
                  <a:pt x="1376881" y="1535903"/>
                  <a:pt x="1202074" y="1553600"/>
                </a:cubicBezTo>
                <a:cubicBezTo>
                  <a:pt x="1027267" y="1571297"/>
                  <a:pt x="789749" y="1547331"/>
                  <a:pt x="664050" y="1553600"/>
                </a:cubicBezTo>
                <a:cubicBezTo>
                  <a:pt x="538351" y="1559869"/>
                  <a:pt x="276339" y="1566128"/>
                  <a:pt x="58773" y="1553600"/>
                </a:cubicBezTo>
                <a:cubicBezTo>
                  <a:pt x="31917" y="1554432"/>
                  <a:pt x="-2886" y="1521059"/>
                  <a:pt x="0" y="1494827"/>
                </a:cubicBezTo>
                <a:cubicBezTo>
                  <a:pt x="-6604" y="1319262"/>
                  <a:pt x="11125" y="1175343"/>
                  <a:pt x="0" y="1030503"/>
                </a:cubicBezTo>
                <a:cubicBezTo>
                  <a:pt x="-11125" y="885663"/>
                  <a:pt x="11529" y="730783"/>
                  <a:pt x="0" y="566179"/>
                </a:cubicBezTo>
                <a:cubicBezTo>
                  <a:pt x="-11529" y="401575"/>
                  <a:pt x="-23935" y="173688"/>
                  <a:pt x="0" y="58773"/>
                </a:cubicBezTo>
                <a:close/>
              </a:path>
            </a:pathLst>
          </a:cu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932841689">
                  <a:prstGeom prst="roundRect">
                    <a:avLst>
                      <a:gd name="adj" fmla="val 37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0" name="iṩḻïḑê">
            <a:extLst>
              <a:ext uri="{FF2B5EF4-FFF2-40B4-BE49-F238E27FC236}">
                <a16:creationId xmlns:a16="http://schemas.microsoft.com/office/drawing/2014/main" id="{7F7F17B7-F12D-4C34-B752-56CAD0A5ABEF}"/>
              </a:ext>
            </a:extLst>
          </p:cNvPr>
          <p:cNvSpPr/>
          <p:nvPr/>
        </p:nvSpPr>
        <p:spPr>
          <a:xfrm>
            <a:off x="3442072" y="3895342"/>
            <a:ext cx="2359313" cy="1553600"/>
          </a:xfrm>
          <a:custGeom>
            <a:avLst/>
            <a:gdLst>
              <a:gd name="connsiteX0" fmla="*/ 0 w 2359313"/>
              <a:gd name="connsiteY0" fmla="*/ 58773 h 1553600"/>
              <a:gd name="connsiteX1" fmla="*/ 58773 w 2359313"/>
              <a:gd name="connsiteY1" fmla="*/ 0 h 1553600"/>
              <a:gd name="connsiteX2" fmla="*/ 664050 w 2359313"/>
              <a:gd name="connsiteY2" fmla="*/ 0 h 1553600"/>
              <a:gd name="connsiteX3" fmla="*/ 1202074 w 2359313"/>
              <a:gd name="connsiteY3" fmla="*/ 0 h 1553600"/>
              <a:gd name="connsiteX4" fmla="*/ 1740098 w 2359313"/>
              <a:gd name="connsiteY4" fmla="*/ 0 h 1553600"/>
              <a:gd name="connsiteX5" fmla="*/ 2300540 w 2359313"/>
              <a:gd name="connsiteY5" fmla="*/ 0 h 1553600"/>
              <a:gd name="connsiteX6" fmla="*/ 2359313 w 2359313"/>
              <a:gd name="connsiteY6" fmla="*/ 58773 h 1553600"/>
              <a:gd name="connsiteX7" fmla="*/ 2359313 w 2359313"/>
              <a:gd name="connsiteY7" fmla="*/ 566179 h 1553600"/>
              <a:gd name="connsiteX8" fmla="*/ 2359313 w 2359313"/>
              <a:gd name="connsiteY8" fmla="*/ 1044863 h 1553600"/>
              <a:gd name="connsiteX9" fmla="*/ 2359313 w 2359313"/>
              <a:gd name="connsiteY9" fmla="*/ 1494827 h 1553600"/>
              <a:gd name="connsiteX10" fmla="*/ 2300540 w 2359313"/>
              <a:gd name="connsiteY10" fmla="*/ 1553600 h 1553600"/>
              <a:gd name="connsiteX11" fmla="*/ 1695263 w 2359313"/>
              <a:gd name="connsiteY11" fmla="*/ 1553600 h 1553600"/>
              <a:gd name="connsiteX12" fmla="*/ 1179657 w 2359313"/>
              <a:gd name="connsiteY12" fmla="*/ 1553600 h 1553600"/>
              <a:gd name="connsiteX13" fmla="*/ 574379 w 2359313"/>
              <a:gd name="connsiteY13" fmla="*/ 1553600 h 1553600"/>
              <a:gd name="connsiteX14" fmla="*/ 58773 w 2359313"/>
              <a:gd name="connsiteY14" fmla="*/ 1553600 h 1553600"/>
              <a:gd name="connsiteX15" fmla="*/ 0 w 2359313"/>
              <a:gd name="connsiteY15" fmla="*/ 1494827 h 1553600"/>
              <a:gd name="connsiteX16" fmla="*/ 0 w 2359313"/>
              <a:gd name="connsiteY16" fmla="*/ 1016142 h 1553600"/>
              <a:gd name="connsiteX17" fmla="*/ 0 w 2359313"/>
              <a:gd name="connsiteY17" fmla="*/ 580539 h 1553600"/>
              <a:gd name="connsiteX18" fmla="*/ 0 w 2359313"/>
              <a:gd name="connsiteY18" fmla="*/ 58773 h 15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59313" h="1553600" fill="none" extrusionOk="0">
                <a:moveTo>
                  <a:pt x="0" y="58773"/>
                </a:moveTo>
                <a:cubicBezTo>
                  <a:pt x="4609" y="24171"/>
                  <a:pt x="29604" y="-1481"/>
                  <a:pt x="58773" y="0"/>
                </a:cubicBezTo>
                <a:cubicBezTo>
                  <a:pt x="330367" y="26607"/>
                  <a:pt x="536291" y="-11843"/>
                  <a:pt x="664050" y="0"/>
                </a:cubicBezTo>
                <a:cubicBezTo>
                  <a:pt x="791809" y="11843"/>
                  <a:pt x="1050626" y="-10316"/>
                  <a:pt x="1202074" y="0"/>
                </a:cubicBezTo>
                <a:cubicBezTo>
                  <a:pt x="1353522" y="10316"/>
                  <a:pt x="1542671" y="13867"/>
                  <a:pt x="1740098" y="0"/>
                </a:cubicBezTo>
                <a:cubicBezTo>
                  <a:pt x="1937525" y="-13867"/>
                  <a:pt x="2134485" y="15556"/>
                  <a:pt x="2300540" y="0"/>
                </a:cubicBezTo>
                <a:cubicBezTo>
                  <a:pt x="2333554" y="-5505"/>
                  <a:pt x="2357658" y="31982"/>
                  <a:pt x="2359313" y="58773"/>
                </a:cubicBezTo>
                <a:cubicBezTo>
                  <a:pt x="2340206" y="289574"/>
                  <a:pt x="2340700" y="402897"/>
                  <a:pt x="2359313" y="566179"/>
                </a:cubicBezTo>
                <a:cubicBezTo>
                  <a:pt x="2377926" y="729461"/>
                  <a:pt x="2379553" y="839691"/>
                  <a:pt x="2359313" y="1044863"/>
                </a:cubicBezTo>
                <a:cubicBezTo>
                  <a:pt x="2339073" y="1250035"/>
                  <a:pt x="2341549" y="1293518"/>
                  <a:pt x="2359313" y="1494827"/>
                </a:cubicBezTo>
                <a:cubicBezTo>
                  <a:pt x="2354885" y="1522812"/>
                  <a:pt x="2333186" y="1556049"/>
                  <a:pt x="2300540" y="1553600"/>
                </a:cubicBezTo>
                <a:cubicBezTo>
                  <a:pt x="2065645" y="1567036"/>
                  <a:pt x="1885525" y="1562762"/>
                  <a:pt x="1695263" y="1553600"/>
                </a:cubicBezTo>
                <a:cubicBezTo>
                  <a:pt x="1505001" y="1544438"/>
                  <a:pt x="1328123" y="1559816"/>
                  <a:pt x="1179657" y="1553600"/>
                </a:cubicBezTo>
                <a:cubicBezTo>
                  <a:pt x="1031191" y="1547384"/>
                  <a:pt x="739814" y="1556461"/>
                  <a:pt x="574379" y="1553600"/>
                </a:cubicBezTo>
                <a:cubicBezTo>
                  <a:pt x="408944" y="1550739"/>
                  <a:pt x="210841" y="1550878"/>
                  <a:pt x="58773" y="1553600"/>
                </a:cubicBezTo>
                <a:cubicBezTo>
                  <a:pt x="27845" y="1556744"/>
                  <a:pt x="-2337" y="1526115"/>
                  <a:pt x="0" y="1494827"/>
                </a:cubicBezTo>
                <a:cubicBezTo>
                  <a:pt x="13548" y="1301803"/>
                  <a:pt x="21945" y="1167061"/>
                  <a:pt x="0" y="1016142"/>
                </a:cubicBezTo>
                <a:cubicBezTo>
                  <a:pt x="-21945" y="865224"/>
                  <a:pt x="18361" y="792596"/>
                  <a:pt x="0" y="580539"/>
                </a:cubicBezTo>
                <a:cubicBezTo>
                  <a:pt x="-18361" y="368482"/>
                  <a:pt x="24752" y="244174"/>
                  <a:pt x="0" y="58773"/>
                </a:cubicBezTo>
                <a:close/>
              </a:path>
              <a:path w="2359313" h="1553600" stroke="0" extrusionOk="0">
                <a:moveTo>
                  <a:pt x="0" y="58773"/>
                </a:moveTo>
                <a:cubicBezTo>
                  <a:pt x="6601" y="22727"/>
                  <a:pt x="24973" y="-3746"/>
                  <a:pt x="58773" y="0"/>
                </a:cubicBezTo>
                <a:cubicBezTo>
                  <a:pt x="289639" y="8831"/>
                  <a:pt x="421290" y="-20140"/>
                  <a:pt x="596797" y="0"/>
                </a:cubicBezTo>
                <a:cubicBezTo>
                  <a:pt x="772304" y="20140"/>
                  <a:pt x="986945" y="-22405"/>
                  <a:pt x="1157239" y="0"/>
                </a:cubicBezTo>
                <a:cubicBezTo>
                  <a:pt x="1327533" y="22405"/>
                  <a:pt x="1557642" y="-8397"/>
                  <a:pt x="1740098" y="0"/>
                </a:cubicBezTo>
                <a:cubicBezTo>
                  <a:pt x="1922554" y="8397"/>
                  <a:pt x="2119647" y="-15574"/>
                  <a:pt x="2300540" y="0"/>
                </a:cubicBezTo>
                <a:cubicBezTo>
                  <a:pt x="2334689" y="-1431"/>
                  <a:pt x="2360250" y="23729"/>
                  <a:pt x="2359313" y="58773"/>
                </a:cubicBezTo>
                <a:cubicBezTo>
                  <a:pt x="2380273" y="242257"/>
                  <a:pt x="2368696" y="338415"/>
                  <a:pt x="2359313" y="494376"/>
                </a:cubicBezTo>
                <a:cubicBezTo>
                  <a:pt x="2349930" y="650337"/>
                  <a:pt x="2360796" y="740726"/>
                  <a:pt x="2359313" y="973061"/>
                </a:cubicBezTo>
                <a:cubicBezTo>
                  <a:pt x="2357830" y="1205397"/>
                  <a:pt x="2369357" y="1368350"/>
                  <a:pt x="2359313" y="1494827"/>
                </a:cubicBezTo>
                <a:cubicBezTo>
                  <a:pt x="2358095" y="1532054"/>
                  <a:pt x="2334652" y="1556697"/>
                  <a:pt x="2300540" y="1553600"/>
                </a:cubicBezTo>
                <a:cubicBezTo>
                  <a:pt x="2125346" y="1539671"/>
                  <a:pt x="1945690" y="1532936"/>
                  <a:pt x="1695263" y="1553600"/>
                </a:cubicBezTo>
                <a:cubicBezTo>
                  <a:pt x="1444836" y="1574264"/>
                  <a:pt x="1262793" y="1551696"/>
                  <a:pt x="1089986" y="1553600"/>
                </a:cubicBezTo>
                <a:cubicBezTo>
                  <a:pt x="917179" y="1555504"/>
                  <a:pt x="453552" y="1559554"/>
                  <a:pt x="58773" y="1553600"/>
                </a:cubicBezTo>
                <a:cubicBezTo>
                  <a:pt x="33195" y="1552706"/>
                  <a:pt x="-649" y="1529963"/>
                  <a:pt x="0" y="1494827"/>
                </a:cubicBezTo>
                <a:cubicBezTo>
                  <a:pt x="-21889" y="1309151"/>
                  <a:pt x="-10705" y="1197528"/>
                  <a:pt x="0" y="1044863"/>
                </a:cubicBezTo>
                <a:cubicBezTo>
                  <a:pt x="10705" y="892198"/>
                  <a:pt x="1583" y="660896"/>
                  <a:pt x="0" y="551818"/>
                </a:cubicBezTo>
                <a:cubicBezTo>
                  <a:pt x="-1583" y="442740"/>
                  <a:pt x="3208" y="218448"/>
                  <a:pt x="0" y="58773"/>
                </a:cubicBezTo>
                <a:close/>
              </a:path>
            </a:pathLst>
          </a:custGeom>
          <a:blipFill dpi="0"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569014672">
                  <a:prstGeom prst="roundRect">
                    <a:avLst>
                      <a:gd name="adj" fmla="val 37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îṩļíḍè">
            <a:extLst>
              <a:ext uri="{FF2B5EF4-FFF2-40B4-BE49-F238E27FC236}">
                <a16:creationId xmlns:a16="http://schemas.microsoft.com/office/drawing/2014/main" id="{5C267FA7-68BF-487A-A898-323EC1F4ED70}"/>
              </a:ext>
            </a:extLst>
          </p:cNvPr>
          <p:cNvSpPr/>
          <p:nvPr/>
        </p:nvSpPr>
        <p:spPr>
          <a:xfrm>
            <a:off x="6203992" y="1992405"/>
            <a:ext cx="2359313" cy="1553600"/>
          </a:xfrm>
          <a:custGeom>
            <a:avLst/>
            <a:gdLst>
              <a:gd name="connsiteX0" fmla="*/ 0 w 2359313"/>
              <a:gd name="connsiteY0" fmla="*/ 58773 h 1553600"/>
              <a:gd name="connsiteX1" fmla="*/ 58773 w 2359313"/>
              <a:gd name="connsiteY1" fmla="*/ 0 h 1553600"/>
              <a:gd name="connsiteX2" fmla="*/ 551962 w 2359313"/>
              <a:gd name="connsiteY2" fmla="*/ 0 h 1553600"/>
              <a:gd name="connsiteX3" fmla="*/ 1157239 w 2359313"/>
              <a:gd name="connsiteY3" fmla="*/ 0 h 1553600"/>
              <a:gd name="connsiteX4" fmla="*/ 1672845 w 2359313"/>
              <a:gd name="connsiteY4" fmla="*/ 0 h 1553600"/>
              <a:gd name="connsiteX5" fmla="*/ 2300540 w 2359313"/>
              <a:gd name="connsiteY5" fmla="*/ 0 h 1553600"/>
              <a:gd name="connsiteX6" fmla="*/ 2359313 w 2359313"/>
              <a:gd name="connsiteY6" fmla="*/ 58773 h 1553600"/>
              <a:gd name="connsiteX7" fmla="*/ 2359313 w 2359313"/>
              <a:gd name="connsiteY7" fmla="*/ 508737 h 1553600"/>
              <a:gd name="connsiteX8" fmla="*/ 2359313 w 2359313"/>
              <a:gd name="connsiteY8" fmla="*/ 987421 h 1553600"/>
              <a:gd name="connsiteX9" fmla="*/ 2359313 w 2359313"/>
              <a:gd name="connsiteY9" fmla="*/ 1494827 h 1553600"/>
              <a:gd name="connsiteX10" fmla="*/ 2300540 w 2359313"/>
              <a:gd name="connsiteY10" fmla="*/ 1553600 h 1553600"/>
              <a:gd name="connsiteX11" fmla="*/ 1762516 w 2359313"/>
              <a:gd name="connsiteY11" fmla="*/ 1553600 h 1553600"/>
              <a:gd name="connsiteX12" fmla="*/ 1202074 w 2359313"/>
              <a:gd name="connsiteY12" fmla="*/ 1553600 h 1553600"/>
              <a:gd name="connsiteX13" fmla="*/ 596797 w 2359313"/>
              <a:gd name="connsiteY13" fmla="*/ 1553600 h 1553600"/>
              <a:gd name="connsiteX14" fmla="*/ 58773 w 2359313"/>
              <a:gd name="connsiteY14" fmla="*/ 1553600 h 1553600"/>
              <a:gd name="connsiteX15" fmla="*/ 0 w 2359313"/>
              <a:gd name="connsiteY15" fmla="*/ 1494827 h 1553600"/>
              <a:gd name="connsiteX16" fmla="*/ 0 w 2359313"/>
              <a:gd name="connsiteY16" fmla="*/ 1030503 h 1553600"/>
              <a:gd name="connsiteX17" fmla="*/ 0 w 2359313"/>
              <a:gd name="connsiteY17" fmla="*/ 580539 h 1553600"/>
              <a:gd name="connsiteX18" fmla="*/ 0 w 2359313"/>
              <a:gd name="connsiteY18" fmla="*/ 58773 h 15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59313" h="1553600" fill="none" extrusionOk="0">
                <a:moveTo>
                  <a:pt x="0" y="58773"/>
                </a:moveTo>
                <a:cubicBezTo>
                  <a:pt x="569" y="27812"/>
                  <a:pt x="24757" y="-6551"/>
                  <a:pt x="58773" y="0"/>
                </a:cubicBezTo>
                <a:cubicBezTo>
                  <a:pt x="176838" y="-8294"/>
                  <a:pt x="412790" y="-224"/>
                  <a:pt x="551962" y="0"/>
                </a:cubicBezTo>
                <a:cubicBezTo>
                  <a:pt x="691134" y="224"/>
                  <a:pt x="855619" y="-14548"/>
                  <a:pt x="1157239" y="0"/>
                </a:cubicBezTo>
                <a:cubicBezTo>
                  <a:pt x="1458859" y="14548"/>
                  <a:pt x="1433706" y="-8043"/>
                  <a:pt x="1672845" y="0"/>
                </a:cubicBezTo>
                <a:cubicBezTo>
                  <a:pt x="1911984" y="8043"/>
                  <a:pt x="2085999" y="24045"/>
                  <a:pt x="2300540" y="0"/>
                </a:cubicBezTo>
                <a:cubicBezTo>
                  <a:pt x="2332201" y="707"/>
                  <a:pt x="2359055" y="23988"/>
                  <a:pt x="2359313" y="58773"/>
                </a:cubicBezTo>
                <a:cubicBezTo>
                  <a:pt x="2343899" y="162905"/>
                  <a:pt x="2350502" y="302714"/>
                  <a:pt x="2359313" y="508737"/>
                </a:cubicBezTo>
                <a:cubicBezTo>
                  <a:pt x="2368124" y="714760"/>
                  <a:pt x="2369633" y="819404"/>
                  <a:pt x="2359313" y="987421"/>
                </a:cubicBezTo>
                <a:cubicBezTo>
                  <a:pt x="2348993" y="1155438"/>
                  <a:pt x="2369997" y="1294336"/>
                  <a:pt x="2359313" y="1494827"/>
                </a:cubicBezTo>
                <a:cubicBezTo>
                  <a:pt x="2353988" y="1532699"/>
                  <a:pt x="2333661" y="1549264"/>
                  <a:pt x="2300540" y="1553600"/>
                </a:cubicBezTo>
                <a:cubicBezTo>
                  <a:pt x="2052672" y="1562572"/>
                  <a:pt x="2028138" y="1547404"/>
                  <a:pt x="1762516" y="1553600"/>
                </a:cubicBezTo>
                <a:cubicBezTo>
                  <a:pt x="1496894" y="1559796"/>
                  <a:pt x="1450019" y="1552578"/>
                  <a:pt x="1202074" y="1553600"/>
                </a:cubicBezTo>
                <a:cubicBezTo>
                  <a:pt x="954129" y="1554622"/>
                  <a:pt x="722213" y="1533479"/>
                  <a:pt x="596797" y="1553600"/>
                </a:cubicBezTo>
                <a:cubicBezTo>
                  <a:pt x="471381" y="1573721"/>
                  <a:pt x="251023" y="1579424"/>
                  <a:pt x="58773" y="1553600"/>
                </a:cubicBezTo>
                <a:cubicBezTo>
                  <a:pt x="19474" y="1552168"/>
                  <a:pt x="-3592" y="1530951"/>
                  <a:pt x="0" y="1494827"/>
                </a:cubicBezTo>
                <a:cubicBezTo>
                  <a:pt x="-3754" y="1327650"/>
                  <a:pt x="16565" y="1157341"/>
                  <a:pt x="0" y="1030503"/>
                </a:cubicBezTo>
                <a:cubicBezTo>
                  <a:pt x="-16565" y="903665"/>
                  <a:pt x="-14949" y="793792"/>
                  <a:pt x="0" y="580539"/>
                </a:cubicBezTo>
                <a:cubicBezTo>
                  <a:pt x="14949" y="367286"/>
                  <a:pt x="-5479" y="178263"/>
                  <a:pt x="0" y="58773"/>
                </a:cubicBezTo>
                <a:close/>
              </a:path>
              <a:path w="2359313" h="1553600" stroke="0" extrusionOk="0">
                <a:moveTo>
                  <a:pt x="0" y="58773"/>
                </a:moveTo>
                <a:cubicBezTo>
                  <a:pt x="3544" y="31218"/>
                  <a:pt x="31433" y="5382"/>
                  <a:pt x="58773" y="0"/>
                </a:cubicBezTo>
                <a:cubicBezTo>
                  <a:pt x="191793" y="413"/>
                  <a:pt x="410754" y="820"/>
                  <a:pt x="551962" y="0"/>
                </a:cubicBezTo>
                <a:cubicBezTo>
                  <a:pt x="693170" y="-820"/>
                  <a:pt x="948074" y="24793"/>
                  <a:pt x="1067568" y="0"/>
                </a:cubicBezTo>
                <a:cubicBezTo>
                  <a:pt x="1187062" y="-24793"/>
                  <a:pt x="1356258" y="-22448"/>
                  <a:pt x="1560757" y="0"/>
                </a:cubicBezTo>
                <a:cubicBezTo>
                  <a:pt x="1765256" y="22448"/>
                  <a:pt x="2090189" y="8466"/>
                  <a:pt x="2300540" y="0"/>
                </a:cubicBezTo>
                <a:cubicBezTo>
                  <a:pt x="2338142" y="-1063"/>
                  <a:pt x="2355273" y="25556"/>
                  <a:pt x="2359313" y="58773"/>
                </a:cubicBezTo>
                <a:cubicBezTo>
                  <a:pt x="2374024" y="270822"/>
                  <a:pt x="2337616" y="375569"/>
                  <a:pt x="2359313" y="537458"/>
                </a:cubicBezTo>
                <a:cubicBezTo>
                  <a:pt x="2381010" y="699348"/>
                  <a:pt x="2355540" y="873165"/>
                  <a:pt x="2359313" y="973061"/>
                </a:cubicBezTo>
                <a:cubicBezTo>
                  <a:pt x="2363086" y="1072957"/>
                  <a:pt x="2369613" y="1338476"/>
                  <a:pt x="2359313" y="1494827"/>
                </a:cubicBezTo>
                <a:cubicBezTo>
                  <a:pt x="2359991" y="1527700"/>
                  <a:pt x="2329959" y="1552084"/>
                  <a:pt x="2300540" y="1553600"/>
                </a:cubicBezTo>
                <a:cubicBezTo>
                  <a:pt x="2120835" y="1541414"/>
                  <a:pt x="1997051" y="1566891"/>
                  <a:pt x="1807351" y="1553600"/>
                </a:cubicBezTo>
                <a:cubicBezTo>
                  <a:pt x="1617651" y="1540309"/>
                  <a:pt x="1432614" y="1551468"/>
                  <a:pt x="1314163" y="1553600"/>
                </a:cubicBezTo>
                <a:cubicBezTo>
                  <a:pt x="1195712" y="1555732"/>
                  <a:pt x="972261" y="1575159"/>
                  <a:pt x="776138" y="1553600"/>
                </a:cubicBezTo>
                <a:cubicBezTo>
                  <a:pt x="580015" y="1532041"/>
                  <a:pt x="277792" y="1566843"/>
                  <a:pt x="58773" y="1553600"/>
                </a:cubicBezTo>
                <a:cubicBezTo>
                  <a:pt x="25827" y="1549712"/>
                  <a:pt x="6117" y="1531714"/>
                  <a:pt x="0" y="1494827"/>
                </a:cubicBezTo>
                <a:cubicBezTo>
                  <a:pt x="-19517" y="1339625"/>
                  <a:pt x="-13148" y="1199331"/>
                  <a:pt x="0" y="1059224"/>
                </a:cubicBezTo>
                <a:cubicBezTo>
                  <a:pt x="13148" y="919117"/>
                  <a:pt x="3089" y="747264"/>
                  <a:pt x="0" y="580539"/>
                </a:cubicBezTo>
                <a:cubicBezTo>
                  <a:pt x="-3089" y="413815"/>
                  <a:pt x="-8379" y="275067"/>
                  <a:pt x="0" y="58773"/>
                </a:cubicBezTo>
                <a:close/>
              </a:path>
            </a:pathLst>
          </a:custGeom>
          <a:blipFill dpi="0"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277009504">
                  <a:prstGeom prst="roundRect">
                    <a:avLst>
                      <a:gd name="adj" fmla="val 37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2" name="íṧľïḓé">
            <a:extLst>
              <a:ext uri="{FF2B5EF4-FFF2-40B4-BE49-F238E27FC236}">
                <a16:creationId xmlns:a16="http://schemas.microsoft.com/office/drawing/2014/main" id="{9A69F68F-157B-4512-ADA5-944D50A04074}"/>
              </a:ext>
            </a:extLst>
          </p:cNvPr>
          <p:cNvSpPr/>
          <p:nvPr/>
        </p:nvSpPr>
        <p:spPr>
          <a:xfrm>
            <a:off x="8965912" y="3895342"/>
            <a:ext cx="2359313" cy="1553600"/>
          </a:xfrm>
          <a:custGeom>
            <a:avLst/>
            <a:gdLst>
              <a:gd name="connsiteX0" fmla="*/ 0 w 2359313"/>
              <a:gd name="connsiteY0" fmla="*/ 58773 h 1553600"/>
              <a:gd name="connsiteX1" fmla="*/ 58773 w 2359313"/>
              <a:gd name="connsiteY1" fmla="*/ 0 h 1553600"/>
              <a:gd name="connsiteX2" fmla="*/ 596797 w 2359313"/>
              <a:gd name="connsiteY2" fmla="*/ 0 h 1553600"/>
              <a:gd name="connsiteX3" fmla="*/ 1202074 w 2359313"/>
              <a:gd name="connsiteY3" fmla="*/ 0 h 1553600"/>
              <a:gd name="connsiteX4" fmla="*/ 1717681 w 2359313"/>
              <a:gd name="connsiteY4" fmla="*/ 0 h 1553600"/>
              <a:gd name="connsiteX5" fmla="*/ 2300540 w 2359313"/>
              <a:gd name="connsiteY5" fmla="*/ 0 h 1553600"/>
              <a:gd name="connsiteX6" fmla="*/ 2359313 w 2359313"/>
              <a:gd name="connsiteY6" fmla="*/ 58773 h 1553600"/>
              <a:gd name="connsiteX7" fmla="*/ 2359313 w 2359313"/>
              <a:gd name="connsiteY7" fmla="*/ 523097 h 1553600"/>
              <a:gd name="connsiteX8" fmla="*/ 2359313 w 2359313"/>
              <a:gd name="connsiteY8" fmla="*/ 1001782 h 1553600"/>
              <a:gd name="connsiteX9" fmla="*/ 2359313 w 2359313"/>
              <a:gd name="connsiteY9" fmla="*/ 1494827 h 1553600"/>
              <a:gd name="connsiteX10" fmla="*/ 2300540 w 2359313"/>
              <a:gd name="connsiteY10" fmla="*/ 1553600 h 1553600"/>
              <a:gd name="connsiteX11" fmla="*/ 1784934 w 2359313"/>
              <a:gd name="connsiteY11" fmla="*/ 1553600 h 1553600"/>
              <a:gd name="connsiteX12" fmla="*/ 1269327 w 2359313"/>
              <a:gd name="connsiteY12" fmla="*/ 1553600 h 1553600"/>
              <a:gd name="connsiteX13" fmla="*/ 731303 w 2359313"/>
              <a:gd name="connsiteY13" fmla="*/ 1553600 h 1553600"/>
              <a:gd name="connsiteX14" fmla="*/ 58773 w 2359313"/>
              <a:gd name="connsiteY14" fmla="*/ 1553600 h 1553600"/>
              <a:gd name="connsiteX15" fmla="*/ 0 w 2359313"/>
              <a:gd name="connsiteY15" fmla="*/ 1494827 h 1553600"/>
              <a:gd name="connsiteX16" fmla="*/ 0 w 2359313"/>
              <a:gd name="connsiteY16" fmla="*/ 1044863 h 1553600"/>
              <a:gd name="connsiteX17" fmla="*/ 0 w 2359313"/>
              <a:gd name="connsiteY17" fmla="*/ 594900 h 1553600"/>
              <a:gd name="connsiteX18" fmla="*/ 0 w 2359313"/>
              <a:gd name="connsiteY18" fmla="*/ 58773 h 155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59313" h="1553600" fill="none" extrusionOk="0">
                <a:moveTo>
                  <a:pt x="0" y="58773"/>
                </a:moveTo>
                <a:cubicBezTo>
                  <a:pt x="-75" y="21557"/>
                  <a:pt x="21053" y="-2796"/>
                  <a:pt x="58773" y="0"/>
                </a:cubicBezTo>
                <a:cubicBezTo>
                  <a:pt x="239292" y="-278"/>
                  <a:pt x="331713" y="-3286"/>
                  <a:pt x="596797" y="0"/>
                </a:cubicBezTo>
                <a:cubicBezTo>
                  <a:pt x="861881" y="3286"/>
                  <a:pt x="1077599" y="-3674"/>
                  <a:pt x="1202074" y="0"/>
                </a:cubicBezTo>
                <a:cubicBezTo>
                  <a:pt x="1326549" y="3674"/>
                  <a:pt x="1531716" y="-6412"/>
                  <a:pt x="1717681" y="0"/>
                </a:cubicBezTo>
                <a:cubicBezTo>
                  <a:pt x="1903646" y="6412"/>
                  <a:pt x="2162769" y="-9737"/>
                  <a:pt x="2300540" y="0"/>
                </a:cubicBezTo>
                <a:cubicBezTo>
                  <a:pt x="2330596" y="3149"/>
                  <a:pt x="2360622" y="32855"/>
                  <a:pt x="2359313" y="58773"/>
                </a:cubicBezTo>
                <a:cubicBezTo>
                  <a:pt x="2371018" y="240631"/>
                  <a:pt x="2369370" y="358870"/>
                  <a:pt x="2359313" y="523097"/>
                </a:cubicBezTo>
                <a:cubicBezTo>
                  <a:pt x="2349256" y="687324"/>
                  <a:pt x="2378817" y="859693"/>
                  <a:pt x="2359313" y="1001782"/>
                </a:cubicBezTo>
                <a:cubicBezTo>
                  <a:pt x="2339809" y="1143872"/>
                  <a:pt x="2346532" y="1361881"/>
                  <a:pt x="2359313" y="1494827"/>
                </a:cubicBezTo>
                <a:cubicBezTo>
                  <a:pt x="2354960" y="1526672"/>
                  <a:pt x="2337074" y="1551444"/>
                  <a:pt x="2300540" y="1553600"/>
                </a:cubicBezTo>
                <a:cubicBezTo>
                  <a:pt x="2048071" y="1551015"/>
                  <a:pt x="1949164" y="1578337"/>
                  <a:pt x="1784934" y="1553600"/>
                </a:cubicBezTo>
                <a:cubicBezTo>
                  <a:pt x="1620704" y="1528863"/>
                  <a:pt x="1438374" y="1568831"/>
                  <a:pt x="1269327" y="1553600"/>
                </a:cubicBezTo>
                <a:cubicBezTo>
                  <a:pt x="1100280" y="1538369"/>
                  <a:pt x="893850" y="1567524"/>
                  <a:pt x="731303" y="1553600"/>
                </a:cubicBezTo>
                <a:cubicBezTo>
                  <a:pt x="568756" y="1539676"/>
                  <a:pt x="375967" y="1542727"/>
                  <a:pt x="58773" y="1553600"/>
                </a:cubicBezTo>
                <a:cubicBezTo>
                  <a:pt x="31929" y="1555387"/>
                  <a:pt x="3468" y="1523221"/>
                  <a:pt x="0" y="1494827"/>
                </a:cubicBezTo>
                <a:cubicBezTo>
                  <a:pt x="-9301" y="1274319"/>
                  <a:pt x="-15073" y="1260166"/>
                  <a:pt x="0" y="1044863"/>
                </a:cubicBezTo>
                <a:cubicBezTo>
                  <a:pt x="15073" y="829560"/>
                  <a:pt x="-21018" y="776292"/>
                  <a:pt x="0" y="594900"/>
                </a:cubicBezTo>
                <a:cubicBezTo>
                  <a:pt x="21018" y="413508"/>
                  <a:pt x="7930" y="189165"/>
                  <a:pt x="0" y="58773"/>
                </a:cubicBezTo>
                <a:close/>
              </a:path>
              <a:path w="2359313" h="1553600" stroke="0" extrusionOk="0">
                <a:moveTo>
                  <a:pt x="0" y="58773"/>
                </a:moveTo>
                <a:cubicBezTo>
                  <a:pt x="553" y="28153"/>
                  <a:pt x="29334" y="-5423"/>
                  <a:pt x="58773" y="0"/>
                </a:cubicBezTo>
                <a:cubicBezTo>
                  <a:pt x="302802" y="-20349"/>
                  <a:pt x="395648" y="25939"/>
                  <a:pt x="664050" y="0"/>
                </a:cubicBezTo>
                <a:cubicBezTo>
                  <a:pt x="932452" y="-25939"/>
                  <a:pt x="1013682" y="-18495"/>
                  <a:pt x="1202074" y="0"/>
                </a:cubicBezTo>
                <a:cubicBezTo>
                  <a:pt x="1390466" y="18495"/>
                  <a:pt x="1653590" y="26691"/>
                  <a:pt x="1784934" y="0"/>
                </a:cubicBezTo>
                <a:cubicBezTo>
                  <a:pt x="1916278" y="-26691"/>
                  <a:pt x="2088586" y="16531"/>
                  <a:pt x="2300540" y="0"/>
                </a:cubicBezTo>
                <a:cubicBezTo>
                  <a:pt x="2333881" y="1958"/>
                  <a:pt x="2354240" y="25721"/>
                  <a:pt x="2359313" y="58773"/>
                </a:cubicBezTo>
                <a:cubicBezTo>
                  <a:pt x="2373327" y="200013"/>
                  <a:pt x="2352941" y="416132"/>
                  <a:pt x="2359313" y="537458"/>
                </a:cubicBezTo>
                <a:cubicBezTo>
                  <a:pt x="2365685" y="658784"/>
                  <a:pt x="2354944" y="887042"/>
                  <a:pt x="2359313" y="1030503"/>
                </a:cubicBezTo>
                <a:cubicBezTo>
                  <a:pt x="2363682" y="1173965"/>
                  <a:pt x="2355461" y="1373062"/>
                  <a:pt x="2359313" y="1494827"/>
                </a:cubicBezTo>
                <a:cubicBezTo>
                  <a:pt x="2364857" y="1526454"/>
                  <a:pt x="2335996" y="1560663"/>
                  <a:pt x="2300540" y="1553600"/>
                </a:cubicBezTo>
                <a:cubicBezTo>
                  <a:pt x="2157215" y="1556001"/>
                  <a:pt x="2053594" y="1557578"/>
                  <a:pt x="1807351" y="1553600"/>
                </a:cubicBezTo>
                <a:cubicBezTo>
                  <a:pt x="1561108" y="1549622"/>
                  <a:pt x="1481485" y="1573165"/>
                  <a:pt x="1269327" y="1553600"/>
                </a:cubicBezTo>
                <a:cubicBezTo>
                  <a:pt x="1057169" y="1534035"/>
                  <a:pt x="873087" y="1572123"/>
                  <a:pt x="708885" y="1553600"/>
                </a:cubicBezTo>
                <a:cubicBezTo>
                  <a:pt x="544683" y="1535077"/>
                  <a:pt x="340175" y="1532530"/>
                  <a:pt x="58773" y="1553600"/>
                </a:cubicBezTo>
                <a:cubicBezTo>
                  <a:pt x="20410" y="1558241"/>
                  <a:pt x="2570" y="1531691"/>
                  <a:pt x="0" y="1494827"/>
                </a:cubicBezTo>
                <a:cubicBezTo>
                  <a:pt x="13809" y="1365992"/>
                  <a:pt x="-3675" y="1180585"/>
                  <a:pt x="0" y="1016142"/>
                </a:cubicBezTo>
                <a:cubicBezTo>
                  <a:pt x="3675" y="851699"/>
                  <a:pt x="20000" y="749579"/>
                  <a:pt x="0" y="580539"/>
                </a:cubicBezTo>
                <a:cubicBezTo>
                  <a:pt x="-20000" y="411499"/>
                  <a:pt x="-14432" y="211476"/>
                  <a:pt x="0" y="58773"/>
                </a:cubicBezTo>
                <a:close/>
              </a:path>
            </a:pathLst>
          </a:custGeom>
          <a:blipFill dpi="0"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634491184">
                  <a:prstGeom prst="roundRect">
                    <a:avLst>
                      <a:gd name="adj" fmla="val 378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4" name="ïšḷíḑe">
            <a:extLst>
              <a:ext uri="{FF2B5EF4-FFF2-40B4-BE49-F238E27FC236}">
                <a16:creationId xmlns:a16="http://schemas.microsoft.com/office/drawing/2014/main" id="{2BBDE065-3561-4D1D-8FB9-8000A9B5BCCB}"/>
              </a:ext>
            </a:extLst>
          </p:cNvPr>
          <p:cNvSpPr txBox="1"/>
          <p:nvPr/>
        </p:nvSpPr>
        <p:spPr>
          <a:xfrm>
            <a:off x="680152" y="4582737"/>
            <a:ext cx="2553919" cy="8129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人际沟通是个人之间在人际交往中彼此交流思想、感情和知识等信息的过程。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4EDBD2E-156F-42B9-AB88-B32033871D95}"/>
              </a:ext>
            </a:extLst>
          </p:cNvPr>
          <p:cNvCxnSpPr>
            <a:cxnSpLocks/>
          </p:cNvCxnSpPr>
          <p:nvPr/>
        </p:nvCxnSpPr>
        <p:spPr>
          <a:xfrm>
            <a:off x="488950" y="1254038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9388C54-5A98-46DD-8E62-A30F58D594D4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ísľîḍè">
            <a:extLst>
              <a:ext uri="{FF2B5EF4-FFF2-40B4-BE49-F238E27FC236}">
                <a16:creationId xmlns:a16="http://schemas.microsoft.com/office/drawing/2014/main" id="{5AB674D7-AEE8-409D-B074-9A16CF7BEC62}"/>
              </a:ext>
            </a:extLst>
          </p:cNvPr>
          <p:cNvSpPr txBox="1"/>
          <p:nvPr/>
        </p:nvSpPr>
        <p:spPr>
          <a:xfrm>
            <a:off x="765154" y="3897697"/>
            <a:ext cx="1174420" cy="6084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/>
              <a:t>人际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C4299A9B-2020-4159-9EEC-651F4DF06384}"/>
              </a:ext>
            </a:extLst>
          </p:cNvPr>
          <p:cNvSpPr/>
          <p:nvPr/>
        </p:nvSpPr>
        <p:spPr>
          <a:xfrm>
            <a:off x="675198" y="3965515"/>
            <a:ext cx="1557149" cy="472798"/>
          </a:xfrm>
          <a:custGeom>
            <a:avLst/>
            <a:gdLst>
              <a:gd name="connsiteX0" fmla="*/ 0 w 1557149"/>
              <a:gd name="connsiteY0" fmla="*/ 236399 h 472798"/>
              <a:gd name="connsiteX1" fmla="*/ 236399 w 1557149"/>
              <a:gd name="connsiteY1" fmla="*/ 0 h 472798"/>
              <a:gd name="connsiteX2" fmla="*/ 800262 w 1557149"/>
              <a:gd name="connsiteY2" fmla="*/ 0 h 472798"/>
              <a:gd name="connsiteX3" fmla="*/ 1320750 w 1557149"/>
              <a:gd name="connsiteY3" fmla="*/ 0 h 472798"/>
              <a:gd name="connsiteX4" fmla="*/ 1557149 w 1557149"/>
              <a:gd name="connsiteY4" fmla="*/ 236399 h 472798"/>
              <a:gd name="connsiteX5" fmla="*/ 1557149 w 1557149"/>
              <a:gd name="connsiteY5" fmla="*/ 236399 h 472798"/>
              <a:gd name="connsiteX6" fmla="*/ 1320750 w 1557149"/>
              <a:gd name="connsiteY6" fmla="*/ 472798 h 472798"/>
              <a:gd name="connsiteX7" fmla="*/ 756887 w 1557149"/>
              <a:gd name="connsiteY7" fmla="*/ 472798 h 472798"/>
              <a:gd name="connsiteX8" fmla="*/ 236399 w 1557149"/>
              <a:gd name="connsiteY8" fmla="*/ 472798 h 472798"/>
              <a:gd name="connsiteX9" fmla="*/ 0 w 1557149"/>
              <a:gd name="connsiteY9" fmla="*/ 236399 h 4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149" h="472798" extrusionOk="0">
                <a:moveTo>
                  <a:pt x="0" y="236399"/>
                </a:moveTo>
                <a:cubicBezTo>
                  <a:pt x="7123" y="96660"/>
                  <a:pt x="108033" y="2039"/>
                  <a:pt x="236399" y="0"/>
                </a:cubicBezTo>
                <a:cubicBezTo>
                  <a:pt x="497105" y="-52763"/>
                  <a:pt x="615708" y="67094"/>
                  <a:pt x="800262" y="0"/>
                </a:cubicBezTo>
                <a:cubicBezTo>
                  <a:pt x="984816" y="-67094"/>
                  <a:pt x="1100706" y="37444"/>
                  <a:pt x="1320750" y="0"/>
                </a:cubicBezTo>
                <a:cubicBezTo>
                  <a:pt x="1445158" y="11693"/>
                  <a:pt x="1537007" y="111004"/>
                  <a:pt x="1557149" y="236399"/>
                </a:cubicBezTo>
                <a:lnTo>
                  <a:pt x="1557149" y="236399"/>
                </a:lnTo>
                <a:cubicBezTo>
                  <a:pt x="1571941" y="355317"/>
                  <a:pt x="1463909" y="460549"/>
                  <a:pt x="1320750" y="472798"/>
                </a:cubicBezTo>
                <a:cubicBezTo>
                  <a:pt x="1064968" y="503774"/>
                  <a:pt x="908716" y="432119"/>
                  <a:pt x="756887" y="472798"/>
                </a:cubicBezTo>
                <a:cubicBezTo>
                  <a:pt x="605058" y="513477"/>
                  <a:pt x="463970" y="457645"/>
                  <a:pt x="236399" y="472798"/>
                </a:cubicBezTo>
                <a:cubicBezTo>
                  <a:pt x="141559" y="484782"/>
                  <a:pt x="7895" y="359708"/>
                  <a:pt x="0" y="236399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179721730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25F38462-886C-435B-A20F-F71610C17B37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37" name="图形 1754">
              <a:extLst>
                <a:ext uri="{FF2B5EF4-FFF2-40B4-BE49-F238E27FC236}">
                  <a16:creationId xmlns:a16="http://schemas.microsoft.com/office/drawing/2014/main" id="{714AAFA7-035F-4E39-94BA-136C3342E620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8" name="图形 1754">
              <a:extLst>
                <a:ext uri="{FF2B5EF4-FFF2-40B4-BE49-F238E27FC236}">
                  <a16:creationId xmlns:a16="http://schemas.microsoft.com/office/drawing/2014/main" id="{4036E174-8908-435D-B682-1CA9C0ACEED8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78B023AE-CC0B-4313-BA42-3E69A23C747E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与人相处中的沟通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968CE9E-DE21-41D4-B3D8-97ECEB884005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Communication with people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45" name="ïšḷíḑe">
            <a:extLst>
              <a:ext uri="{FF2B5EF4-FFF2-40B4-BE49-F238E27FC236}">
                <a16:creationId xmlns:a16="http://schemas.microsoft.com/office/drawing/2014/main" id="{8FB5C7D0-731F-4D17-93D3-D736E667A3F1}"/>
              </a:ext>
            </a:extLst>
          </p:cNvPr>
          <p:cNvSpPr txBox="1"/>
          <p:nvPr/>
        </p:nvSpPr>
        <p:spPr>
          <a:xfrm>
            <a:off x="3346432" y="2686346"/>
            <a:ext cx="2553919" cy="8129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有力量的话，未必是有强势的话，反而可能是一句略显示弱的话，却更符合对方的心境。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46" name="ísľîḍè">
            <a:extLst>
              <a:ext uri="{FF2B5EF4-FFF2-40B4-BE49-F238E27FC236}">
                <a16:creationId xmlns:a16="http://schemas.microsoft.com/office/drawing/2014/main" id="{FC53D26D-9C2F-44C9-8E6B-261C83DD92F6}"/>
              </a:ext>
            </a:extLst>
          </p:cNvPr>
          <p:cNvSpPr txBox="1"/>
          <p:nvPr/>
        </p:nvSpPr>
        <p:spPr>
          <a:xfrm>
            <a:off x="3437902" y="2001408"/>
            <a:ext cx="1174420" cy="6084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情商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FB47096E-D1D8-4F91-9DAC-2662FC4D69AC}"/>
              </a:ext>
            </a:extLst>
          </p:cNvPr>
          <p:cNvSpPr/>
          <p:nvPr/>
        </p:nvSpPr>
        <p:spPr>
          <a:xfrm>
            <a:off x="3347946" y="2069226"/>
            <a:ext cx="1557149" cy="472798"/>
          </a:xfrm>
          <a:custGeom>
            <a:avLst/>
            <a:gdLst>
              <a:gd name="connsiteX0" fmla="*/ 0 w 1557149"/>
              <a:gd name="connsiteY0" fmla="*/ 236399 h 472798"/>
              <a:gd name="connsiteX1" fmla="*/ 236399 w 1557149"/>
              <a:gd name="connsiteY1" fmla="*/ 0 h 472798"/>
              <a:gd name="connsiteX2" fmla="*/ 800262 w 1557149"/>
              <a:gd name="connsiteY2" fmla="*/ 0 h 472798"/>
              <a:gd name="connsiteX3" fmla="*/ 1320750 w 1557149"/>
              <a:gd name="connsiteY3" fmla="*/ 0 h 472798"/>
              <a:gd name="connsiteX4" fmla="*/ 1557149 w 1557149"/>
              <a:gd name="connsiteY4" fmla="*/ 236399 h 472798"/>
              <a:gd name="connsiteX5" fmla="*/ 1557149 w 1557149"/>
              <a:gd name="connsiteY5" fmla="*/ 236399 h 472798"/>
              <a:gd name="connsiteX6" fmla="*/ 1320750 w 1557149"/>
              <a:gd name="connsiteY6" fmla="*/ 472798 h 472798"/>
              <a:gd name="connsiteX7" fmla="*/ 756887 w 1557149"/>
              <a:gd name="connsiteY7" fmla="*/ 472798 h 472798"/>
              <a:gd name="connsiteX8" fmla="*/ 236399 w 1557149"/>
              <a:gd name="connsiteY8" fmla="*/ 472798 h 472798"/>
              <a:gd name="connsiteX9" fmla="*/ 0 w 1557149"/>
              <a:gd name="connsiteY9" fmla="*/ 236399 h 4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149" h="472798" extrusionOk="0">
                <a:moveTo>
                  <a:pt x="0" y="236399"/>
                </a:moveTo>
                <a:cubicBezTo>
                  <a:pt x="7123" y="96660"/>
                  <a:pt x="108033" y="2039"/>
                  <a:pt x="236399" y="0"/>
                </a:cubicBezTo>
                <a:cubicBezTo>
                  <a:pt x="497105" y="-52763"/>
                  <a:pt x="615708" y="67094"/>
                  <a:pt x="800262" y="0"/>
                </a:cubicBezTo>
                <a:cubicBezTo>
                  <a:pt x="984816" y="-67094"/>
                  <a:pt x="1100706" y="37444"/>
                  <a:pt x="1320750" y="0"/>
                </a:cubicBezTo>
                <a:cubicBezTo>
                  <a:pt x="1445158" y="11693"/>
                  <a:pt x="1537007" y="111004"/>
                  <a:pt x="1557149" y="236399"/>
                </a:cubicBezTo>
                <a:lnTo>
                  <a:pt x="1557149" y="236399"/>
                </a:lnTo>
                <a:cubicBezTo>
                  <a:pt x="1571941" y="355317"/>
                  <a:pt x="1463909" y="460549"/>
                  <a:pt x="1320750" y="472798"/>
                </a:cubicBezTo>
                <a:cubicBezTo>
                  <a:pt x="1064968" y="503774"/>
                  <a:pt x="908716" y="432119"/>
                  <a:pt x="756887" y="472798"/>
                </a:cubicBezTo>
                <a:cubicBezTo>
                  <a:pt x="605058" y="513477"/>
                  <a:pt x="463970" y="457645"/>
                  <a:pt x="236399" y="472798"/>
                </a:cubicBezTo>
                <a:cubicBezTo>
                  <a:pt x="141559" y="484782"/>
                  <a:pt x="7895" y="359708"/>
                  <a:pt x="0" y="236399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3179721730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57" name="ïšḷíḑe">
            <a:extLst>
              <a:ext uri="{FF2B5EF4-FFF2-40B4-BE49-F238E27FC236}">
                <a16:creationId xmlns:a16="http://schemas.microsoft.com/office/drawing/2014/main" id="{19D21D99-50F1-4BB3-8019-0A7E1C797A8B}"/>
              </a:ext>
            </a:extLst>
          </p:cNvPr>
          <p:cNvSpPr txBox="1"/>
          <p:nvPr/>
        </p:nvSpPr>
        <p:spPr>
          <a:xfrm>
            <a:off x="6224834" y="4582635"/>
            <a:ext cx="2553919" cy="8129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沟通就是将事件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信息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意见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看法清楚明白地传达出去，同时要确定对方接收到了传递的内容。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58" name="ísľîḍè">
            <a:extLst>
              <a:ext uri="{FF2B5EF4-FFF2-40B4-BE49-F238E27FC236}">
                <a16:creationId xmlns:a16="http://schemas.microsoft.com/office/drawing/2014/main" id="{74D7C190-8F62-4B87-B6E3-29E8AE8476FE}"/>
              </a:ext>
            </a:extLst>
          </p:cNvPr>
          <p:cNvSpPr txBox="1"/>
          <p:nvPr/>
        </p:nvSpPr>
        <p:spPr>
          <a:xfrm>
            <a:off x="6316304" y="3897697"/>
            <a:ext cx="1174420" cy="6084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DE655FC7-B26A-4B0C-B3F5-E7C161F35BBA}"/>
              </a:ext>
            </a:extLst>
          </p:cNvPr>
          <p:cNvSpPr/>
          <p:nvPr/>
        </p:nvSpPr>
        <p:spPr>
          <a:xfrm>
            <a:off x="6226348" y="3965515"/>
            <a:ext cx="1557149" cy="472798"/>
          </a:xfrm>
          <a:custGeom>
            <a:avLst/>
            <a:gdLst>
              <a:gd name="connsiteX0" fmla="*/ 0 w 1557149"/>
              <a:gd name="connsiteY0" fmla="*/ 236399 h 472798"/>
              <a:gd name="connsiteX1" fmla="*/ 236399 w 1557149"/>
              <a:gd name="connsiteY1" fmla="*/ 0 h 472798"/>
              <a:gd name="connsiteX2" fmla="*/ 800262 w 1557149"/>
              <a:gd name="connsiteY2" fmla="*/ 0 h 472798"/>
              <a:gd name="connsiteX3" fmla="*/ 1320750 w 1557149"/>
              <a:gd name="connsiteY3" fmla="*/ 0 h 472798"/>
              <a:gd name="connsiteX4" fmla="*/ 1557149 w 1557149"/>
              <a:gd name="connsiteY4" fmla="*/ 236399 h 472798"/>
              <a:gd name="connsiteX5" fmla="*/ 1557149 w 1557149"/>
              <a:gd name="connsiteY5" fmla="*/ 236399 h 472798"/>
              <a:gd name="connsiteX6" fmla="*/ 1320750 w 1557149"/>
              <a:gd name="connsiteY6" fmla="*/ 472798 h 472798"/>
              <a:gd name="connsiteX7" fmla="*/ 756887 w 1557149"/>
              <a:gd name="connsiteY7" fmla="*/ 472798 h 472798"/>
              <a:gd name="connsiteX8" fmla="*/ 236399 w 1557149"/>
              <a:gd name="connsiteY8" fmla="*/ 472798 h 472798"/>
              <a:gd name="connsiteX9" fmla="*/ 0 w 1557149"/>
              <a:gd name="connsiteY9" fmla="*/ 236399 h 4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149" h="472798" extrusionOk="0">
                <a:moveTo>
                  <a:pt x="0" y="236399"/>
                </a:moveTo>
                <a:cubicBezTo>
                  <a:pt x="7123" y="96660"/>
                  <a:pt x="108033" y="2039"/>
                  <a:pt x="236399" y="0"/>
                </a:cubicBezTo>
                <a:cubicBezTo>
                  <a:pt x="497105" y="-52763"/>
                  <a:pt x="615708" y="67094"/>
                  <a:pt x="800262" y="0"/>
                </a:cubicBezTo>
                <a:cubicBezTo>
                  <a:pt x="984816" y="-67094"/>
                  <a:pt x="1100706" y="37444"/>
                  <a:pt x="1320750" y="0"/>
                </a:cubicBezTo>
                <a:cubicBezTo>
                  <a:pt x="1445158" y="11693"/>
                  <a:pt x="1537007" y="111004"/>
                  <a:pt x="1557149" y="236399"/>
                </a:cubicBezTo>
                <a:lnTo>
                  <a:pt x="1557149" y="236399"/>
                </a:lnTo>
                <a:cubicBezTo>
                  <a:pt x="1571941" y="355317"/>
                  <a:pt x="1463909" y="460549"/>
                  <a:pt x="1320750" y="472798"/>
                </a:cubicBezTo>
                <a:cubicBezTo>
                  <a:pt x="1064968" y="503774"/>
                  <a:pt x="908716" y="432119"/>
                  <a:pt x="756887" y="472798"/>
                </a:cubicBezTo>
                <a:cubicBezTo>
                  <a:pt x="605058" y="513477"/>
                  <a:pt x="463970" y="457645"/>
                  <a:pt x="236399" y="472798"/>
                </a:cubicBezTo>
                <a:cubicBezTo>
                  <a:pt x="141559" y="484782"/>
                  <a:pt x="7895" y="359708"/>
                  <a:pt x="0" y="236399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179721730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60" name="ïšḷíḑe">
            <a:extLst>
              <a:ext uri="{FF2B5EF4-FFF2-40B4-BE49-F238E27FC236}">
                <a16:creationId xmlns:a16="http://schemas.microsoft.com/office/drawing/2014/main" id="{70F95142-A8FD-454C-A973-F574D7003C67}"/>
              </a:ext>
            </a:extLst>
          </p:cNvPr>
          <p:cNvSpPr txBox="1"/>
          <p:nvPr/>
        </p:nvSpPr>
        <p:spPr>
          <a:xfrm>
            <a:off x="9002844" y="2675541"/>
            <a:ext cx="2553919" cy="8129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团队沟通是团队成员激发调动团队成员的积极性，以达到实现团队的共同目标和团队的和谐发展。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61" name="ísľîḍè">
            <a:extLst>
              <a:ext uri="{FF2B5EF4-FFF2-40B4-BE49-F238E27FC236}">
                <a16:creationId xmlns:a16="http://schemas.microsoft.com/office/drawing/2014/main" id="{6F143D63-621A-4BDA-AB1E-8D7B008EA4C2}"/>
              </a:ext>
            </a:extLst>
          </p:cNvPr>
          <p:cNvSpPr txBox="1"/>
          <p:nvPr/>
        </p:nvSpPr>
        <p:spPr>
          <a:xfrm>
            <a:off x="9094314" y="1990603"/>
            <a:ext cx="1174420" cy="60843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团队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E4F6CA84-8028-42DA-ACA1-2904CA450B03}"/>
              </a:ext>
            </a:extLst>
          </p:cNvPr>
          <p:cNvSpPr/>
          <p:nvPr/>
        </p:nvSpPr>
        <p:spPr>
          <a:xfrm>
            <a:off x="9004358" y="2058421"/>
            <a:ext cx="1557149" cy="472798"/>
          </a:xfrm>
          <a:custGeom>
            <a:avLst/>
            <a:gdLst>
              <a:gd name="connsiteX0" fmla="*/ 0 w 1557149"/>
              <a:gd name="connsiteY0" fmla="*/ 236399 h 472798"/>
              <a:gd name="connsiteX1" fmla="*/ 236399 w 1557149"/>
              <a:gd name="connsiteY1" fmla="*/ 0 h 472798"/>
              <a:gd name="connsiteX2" fmla="*/ 800262 w 1557149"/>
              <a:gd name="connsiteY2" fmla="*/ 0 h 472798"/>
              <a:gd name="connsiteX3" fmla="*/ 1320750 w 1557149"/>
              <a:gd name="connsiteY3" fmla="*/ 0 h 472798"/>
              <a:gd name="connsiteX4" fmla="*/ 1557149 w 1557149"/>
              <a:gd name="connsiteY4" fmla="*/ 236399 h 472798"/>
              <a:gd name="connsiteX5" fmla="*/ 1557149 w 1557149"/>
              <a:gd name="connsiteY5" fmla="*/ 236399 h 472798"/>
              <a:gd name="connsiteX6" fmla="*/ 1320750 w 1557149"/>
              <a:gd name="connsiteY6" fmla="*/ 472798 h 472798"/>
              <a:gd name="connsiteX7" fmla="*/ 756887 w 1557149"/>
              <a:gd name="connsiteY7" fmla="*/ 472798 h 472798"/>
              <a:gd name="connsiteX8" fmla="*/ 236399 w 1557149"/>
              <a:gd name="connsiteY8" fmla="*/ 472798 h 472798"/>
              <a:gd name="connsiteX9" fmla="*/ 0 w 1557149"/>
              <a:gd name="connsiteY9" fmla="*/ 236399 h 4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57149" h="472798" extrusionOk="0">
                <a:moveTo>
                  <a:pt x="0" y="236399"/>
                </a:moveTo>
                <a:cubicBezTo>
                  <a:pt x="7123" y="96660"/>
                  <a:pt x="108033" y="2039"/>
                  <a:pt x="236399" y="0"/>
                </a:cubicBezTo>
                <a:cubicBezTo>
                  <a:pt x="497105" y="-52763"/>
                  <a:pt x="615708" y="67094"/>
                  <a:pt x="800262" y="0"/>
                </a:cubicBezTo>
                <a:cubicBezTo>
                  <a:pt x="984816" y="-67094"/>
                  <a:pt x="1100706" y="37444"/>
                  <a:pt x="1320750" y="0"/>
                </a:cubicBezTo>
                <a:cubicBezTo>
                  <a:pt x="1445158" y="11693"/>
                  <a:pt x="1537007" y="111004"/>
                  <a:pt x="1557149" y="236399"/>
                </a:cubicBezTo>
                <a:lnTo>
                  <a:pt x="1557149" y="236399"/>
                </a:lnTo>
                <a:cubicBezTo>
                  <a:pt x="1571941" y="355317"/>
                  <a:pt x="1463909" y="460549"/>
                  <a:pt x="1320750" y="472798"/>
                </a:cubicBezTo>
                <a:cubicBezTo>
                  <a:pt x="1064968" y="503774"/>
                  <a:pt x="908716" y="432119"/>
                  <a:pt x="756887" y="472798"/>
                </a:cubicBezTo>
                <a:cubicBezTo>
                  <a:pt x="605058" y="513477"/>
                  <a:pt x="463970" y="457645"/>
                  <a:pt x="236399" y="472798"/>
                </a:cubicBezTo>
                <a:cubicBezTo>
                  <a:pt x="141559" y="484782"/>
                  <a:pt x="7895" y="359708"/>
                  <a:pt x="0" y="236399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179721730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463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íšľíḍè">
            <a:extLst>
              <a:ext uri="{FF2B5EF4-FFF2-40B4-BE49-F238E27FC236}">
                <a16:creationId xmlns:a16="http://schemas.microsoft.com/office/drawing/2014/main" id="{8FC06EE9-ECCA-4FB5-A6F9-4643C1BB061D}"/>
              </a:ext>
            </a:extLst>
          </p:cNvPr>
          <p:cNvSpPr/>
          <p:nvPr/>
        </p:nvSpPr>
        <p:spPr>
          <a:xfrm>
            <a:off x="1028929" y="1840556"/>
            <a:ext cx="811395" cy="241240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35" name="ïśľîḓè">
            <a:extLst>
              <a:ext uri="{FF2B5EF4-FFF2-40B4-BE49-F238E27FC236}">
                <a16:creationId xmlns:a16="http://schemas.microsoft.com/office/drawing/2014/main" id="{306DF0EE-85E0-4674-A1DC-D98DEE396C7B}"/>
              </a:ext>
            </a:extLst>
          </p:cNvPr>
          <p:cNvSpPr/>
          <p:nvPr/>
        </p:nvSpPr>
        <p:spPr bwMode="auto">
          <a:xfrm>
            <a:off x="666750" y="4867998"/>
            <a:ext cx="1535752" cy="87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/>
              <a:t>在沟通的过程中没有一定的“标准答案”</a:t>
            </a:r>
            <a:endParaRPr lang="en-US" altLang="zh-CN" sz="1400" dirty="0"/>
          </a:p>
        </p:txBody>
      </p:sp>
      <p:sp>
        <p:nvSpPr>
          <p:cNvPr id="36" name="íslîḑe">
            <a:extLst>
              <a:ext uri="{FF2B5EF4-FFF2-40B4-BE49-F238E27FC236}">
                <a16:creationId xmlns:a16="http://schemas.microsoft.com/office/drawing/2014/main" id="{BFEFEBB2-0CC0-486B-9F09-5A2C27AE3133}"/>
              </a:ext>
            </a:extLst>
          </p:cNvPr>
          <p:cNvSpPr txBox="1"/>
          <p:nvPr/>
        </p:nvSpPr>
        <p:spPr bwMode="auto">
          <a:xfrm>
            <a:off x="666750" y="4487133"/>
            <a:ext cx="1535752" cy="3745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/>
              <a:t>理想</a:t>
            </a:r>
            <a:endParaRPr lang="en-US" altLang="zh-CN" sz="2400" b="1" dirty="0"/>
          </a:p>
        </p:txBody>
      </p:sp>
      <p:sp>
        <p:nvSpPr>
          <p:cNvPr id="33" name="îŝlîḓê">
            <a:extLst>
              <a:ext uri="{FF2B5EF4-FFF2-40B4-BE49-F238E27FC236}">
                <a16:creationId xmlns:a16="http://schemas.microsoft.com/office/drawing/2014/main" id="{ABB33EA2-E910-4E93-81CC-811ADD6B0F87}"/>
              </a:ext>
            </a:extLst>
          </p:cNvPr>
          <p:cNvSpPr/>
          <p:nvPr/>
        </p:nvSpPr>
        <p:spPr>
          <a:xfrm>
            <a:off x="1218740" y="3044881"/>
            <a:ext cx="431772" cy="410138"/>
          </a:xfrm>
          <a:custGeom>
            <a:avLst/>
            <a:gdLst>
              <a:gd name="connsiteX0" fmla="*/ 398806 w 605835"/>
              <a:gd name="connsiteY0" fmla="*/ 496297 h 575481"/>
              <a:gd name="connsiteX1" fmla="*/ 391430 w 605835"/>
              <a:gd name="connsiteY1" fmla="*/ 511029 h 575481"/>
              <a:gd name="connsiteX2" fmla="*/ 406643 w 605835"/>
              <a:gd name="connsiteY2" fmla="*/ 500901 h 575481"/>
              <a:gd name="connsiteX3" fmla="*/ 398806 w 605835"/>
              <a:gd name="connsiteY3" fmla="*/ 496297 h 575481"/>
              <a:gd name="connsiteX4" fmla="*/ 207031 w 605835"/>
              <a:gd name="connsiteY4" fmla="*/ 496297 h 575481"/>
              <a:gd name="connsiteX5" fmla="*/ 199194 w 605835"/>
              <a:gd name="connsiteY5" fmla="*/ 500901 h 575481"/>
              <a:gd name="connsiteX6" fmla="*/ 214407 w 605835"/>
              <a:gd name="connsiteY6" fmla="*/ 511029 h 575481"/>
              <a:gd name="connsiteX7" fmla="*/ 207031 w 605835"/>
              <a:gd name="connsiteY7" fmla="*/ 496297 h 575481"/>
              <a:gd name="connsiteX8" fmla="*/ 321819 w 605835"/>
              <a:gd name="connsiteY8" fmla="*/ 473278 h 575481"/>
              <a:gd name="connsiteX9" fmla="*/ 321819 w 605835"/>
              <a:gd name="connsiteY9" fmla="*/ 529904 h 575481"/>
              <a:gd name="connsiteX10" fmla="*/ 363309 w 605835"/>
              <a:gd name="connsiteY10" fmla="*/ 481105 h 575481"/>
              <a:gd name="connsiteX11" fmla="*/ 321819 w 605835"/>
              <a:gd name="connsiteY11" fmla="*/ 473278 h 575481"/>
              <a:gd name="connsiteX12" fmla="*/ 284017 w 605835"/>
              <a:gd name="connsiteY12" fmla="*/ 473278 h 575481"/>
              <a:gd name="connsiteX13" fmla="*/ 242528 w 605835"/>
              <a:gd name="connsiteY13" fmla="*/ 481105 h 575481"/>
              <a:gd name="connsiteX14" fmla="*/ 284017 w 605835"/>
              <a:gd name="connsiteY14" fmla="*/ 529904 h 575481"/>
              <a:gd name="connsiteX15" fmla="*/ 424161 w 605835"/>
              <a:gd name="connsiteY15" fmla="*/ 383966 h 575481"/>
              <a:gd name="connsiteX16" fmla="*/ 412636 w 605835"/>
              <a:gd name="connsiteY16" fmla="*/ 457165 h 575481"/>
              <a:gd name="connsiteX17" fmla="*/ 437069 w 605835"/>
              <a:gd name="connsiteY17" fmla="*/ 472818 h 575481"/>
              <a:gd name="connsiteX18" fmla="*/ 476253 w 605835"/>
              <a:gd name="connsiteY18" fmla="*/ 383966 h 575481"/>
              <a:gd name="connsiteX19" fmla="*/ 321819 w 605835"/>
              <a:gd name="connsiteY19" fmla="*/ 383966 h 575481"/>
              <a:gd name="connsiteX20" fmla="*/ 321819 w 605835"/>
              <a:gd name="connsiteY20" fmla="*/ 432305 h 575481"/>
              <a:gd name="connsiteX21" fmla="*/ 377139 w 605835"/>
              <a:gd name="connsiteY21" fmla="*/ 442894 h 575481"/>
              <a:gd name="connsiteX22" fmla="*/ 386820 w 605835"/>
              <a:gd name="connsiteY22" fmla="*/ 383966 h 575481"/>
              <a:gd name="connsiteX23" fmla="*/ 219017 w 605835"/>
              <a:gd name="connsiteY23" fmla="*/ 383966 h 575481"/>
              <a:gd name="connsiteX24" fmla="*/ 228698 w 605835"/>
              <a:gd name="connsiteY24" fmla="*/ 442433 h 575481"/>
              <a:gd name="connsiteX25" fmla="*/ 284017 w 605835"/>
              <a:gd name="connsiteY25" fmla="*/ 432305 h 575481"/>
              <a:gd name="connsiteX26" fmla="*/ 284017 w 605835"/>
              <a:gd name="connsiteY26" fmla="*/ 383966 h 575481"/>
              <a:gd name="connsiteX27" fmla="*/ 129122 w 605835"/>
              <a:gd name="connsiteY27" fmla="*/ 383966 h 575481"/>
              <a:gd name="connsiteX28" fmla="*/ 168768 w 605835"/>
              <a:gd name="connsiteY28" fmla="*/ 472818 h 575481"/>
              <a:gd name="connsiteX29" fmla="*/ 193201 w 605835"/>
              <a:gd name="connsiteY29" fmla="*/ 457165 h 575481"/>
              <a:gd name="connsiteX30" fmla="*/ 181676 w 605835"/>
              <a:gd name="connsiteY30" fmla="*/ 383966 h 575481"/>
              <a:gd name="connsiteX31" fmla="*/ 377139 w 605835"/>
              <a:gd name="connsiteY31" fmla="*/ 284065 h 575481"/>
              <a:gd name="connsiteX32" fmla="*/ 321819 w 605835"/>
              <a:gd name="connsiteY32" fmla="*/ 294653 h 575481"/>
              <a:gd name="connsiteX33" fmla="*/ 321819 w 605835"/>
              <a:gd name="connsiteY33" fmla="*/ 342993 h 575481"/>
              <a:gd name="connsiteX34" fmla="*/ 386820 w 605835"/>
              <a:gd name="connsiteY34" fmla="*/ 342993 h 575481"/>
              <a:gd name="connsiteX35" fmla="*/ 377139 w 605835"/>
              <a:gd name="connsiteY35" fmla="*/ 284065 h 575481"/>
              <a:gd name="connsiteX36" fmla="*/ 228237 w 605835"/>
              <a:gd name="connsiteY36" fmla="*/ 284065 h 575481"/>
              <a:gd name="connsiteX37" fmla="*/ 219017 w 605835"/>
              <a:gd name="connsiteY37" fmla="*/ 342993 h 575481"/>
              <a:gd name="connsiteX38" fmla="*/ 284017 w 605835"/>
              <a:gd name="connsiteY38" fmla="*/ 342993 h 575481"/>
              <a:gd name="connsiteX39" fmla="*/ 284017 w 605835"/>
              <a:gd name="connsiteY39" fmla="*/ 294653 h 575481"/>
              <a:gd name="connsiteX40" fmla="*/ 228237 w 605835"/>
              <a:gd name="connsiteY40" fmla="*/ 284065 h 575481"/>
              <a:gd name="connsiteX41" fmla="*/ 437069 w 605835"/>
              <a:gd name="connsiteY41" fmla="*/ 254141 h 575481"/>
              <a:gd name="connsiteX42" fmla="*/ 412636 w 605835"/>
              <a:gd name="connsiteY42" fmla="*/ 269333 h 575481"/>
              <a:gd name="connsiteX43" fmla="*/ 424161 w 605835"/>
              <a:gd name="connsiteY43" fmla="*/ 342993 h 575481"/>
              <a:gd name="connsiteX44" fmla="*/ 476253 w 605835"/>
              <a:gd name="connsiteY44" fmla="*/ 342993 h 575481"/>
              <a:gd name="connsiteX45" fmla="*/ 437069 w 605835"/>
              <a:gd name="connsiteY45" fmla="*/ 254141 h 575481"/>
              <a:gd name="connsiteX46" fmla="*/ 168768 w 605835"/>
              <a:gd name="connsiteY46" fmla="*/ 254141 h 575481"/>
              <a:gd name="connsiteX47" fmla="*/ 129122 w 605835"/>
              <a:gd name="connsiteY47" fmla="*/ 342993 h 575481"/>
              <a:gd name="connsiteX48" fmla="*/ 181676 w 605835"/>
              <a:gd name="connsiteY48" fmla="*/ 342993 h 575481"/>
              <a:gd name="connsiteX49" fmla="*/ 193201 w 605835"/>
              <a:gd name="connsiteY49" fmla="*/ 269793 h 575481"/>
              <a:gd name="connsiteX50" fmla="*/ 168768 w 605835"/>
              <a:gd name="connsiteY50" fmla="*/ 254141 h 575481"/>
              <a:gd name="connsiteX51" fmla="*/ 391430 w 605835"/>
              <a:gd name="connsiteY51" fmla="*/ 215930 h 575481"/>
              <a:gd name="connsiteX52" fmla="*/ 398806 w 605835"/>
              <a:gd name="connsiteY52" fmla="*/ 230661 h 575481"/>
              <a:gd name="connsiteX53" fmla="*/ 406643 w 605835"/>
              <a:gd name="connsiteY53" fmla="*/ 226058 h 575481"/>
              <a:gd name="connsiteX54" fmla="*/ 391430 w 605835"/>
              <a:gd name="connsiteY54" fmla="*/ 215930 h 575481"/>
              <a:gd name="connsiteX55" fmla="*/ 214407 w 605835"/>
              <a:gd name="connsiteY55" fmla="*/ 215930 h 575481"/>
              <a:gd name="connsiteX56" fmla="*/ 199194 w 605835"/>
              <a:gd name="connsiteY56" fmla="*/ 226058 h 575481"/>
              <a:gd name="connsiteX57" fmla="*/ 207031 w 605835"/>
              <a:gd name="connsiteY57" fmla="*/ 230661 h 575481"/>
              <a:gd name="connsiteX58" fmla="*/ 214407 w 605835"/>
              <a:gd name="connsiteY58" fmla="*/ 215930 h 575481"/>
              <a:gd name="connsiteX59" fmla="*/ 321819 w 605835"/>
              <a:gd name="connsiteY59" fmla="*/ 197054 h 575481"/>
              <a:gd name="connsiteX60" fmla="*/ 321819 w 605835"/>
              <a:gd name="connsiteY60" fmla="*/ 253680 h 575481"/>
              <a:gd name="connsiteX61" fmla="*/ 363309 w 605835"/>
              <a:gd name="connsiteY61" fmla="*/ 245854 h 575481"/>
              <a:gd name="connsiteX62" fmla="*/ 321819 w 605835"/>
              <a:gd name="connsiteY62" fmla="*/ 197054 h 575481"/>
              <a:gd name="connsiteX63" fmla="*/ 284017 w 605835"/>
              <a:gd name="connsiteY63" fmla="*/ 197054 h 575481"/>
              <a:gd name="connsiteX64" fmla="*/ 242528 w 605835"/>
              <a:gd name="connsiteY64" fmla="*/ 245854 h 575481"/>
              <a:gd name="connsiteX65" fmla="*/ 284017 w 605835"/>
              <a:gd name="connsiteY65" fmla="*/ 253680 h 575481"/>
              <a:gd name="connsiteX66" fmla="*/ 302918 w 605835"/>
              <a:gd name="connsiteY66" fmla="*/ 151477 h 575481"/>
              <a:gd name="connsiteX67" fmla="*/ 515438 w 605835"/>
              <a:gd name="connsiteY67" fmla="*/ 363249 h 575481"/>
              <a:gd name="connsiteX68" fmla="*/ 302918 w 605835"/>
              <a:gd name="connsiteY68" fmla="*/ 575481 h 575481"/>
              <a:gd name="connsiteX69" fmla="*/ 90398 w 605835"/>
              <a:gd name="connsiteY69" fmla="*/ 363249 h 575481"/>
              <a:gd name="connsiteX70" fmla="*/ 302918 w 605835"/>
              <a:gd name="connsiteY70" fmla="*/ 151477 h 575481"/>
              <a:gd name="connsiteX71" fmla="*/ 259578 w 605835"/>
              <a:gd name="connsiteY71" fmla="*/ 0 h 575481"/>
              <a:gd name="connsiteX72" fmla="*/ 349024 w 605835"/>
              <a:gd name="connsiteY72" fmla="*/ 29927 h 575481"/>
              <a:gd name="connsiteX73" fmla="*/ 359167 w 605835"/>
              <a:gd name="connsiteY73" fmla="*/ 32689 h 575481"/>
              <a:gd name="connsiteX74" fmla="*/ 367005 w 605835"/>
              <a:gd name="connsiteY74" fmla="*/ 32689 h 575481"/>
              <a:gd name="connsiteX75" fmla="*/ 473511 w 605835"/>
              <a:gd name="connsiteY75" fmla="*/ 86557 h 575481"/>
              <a:gd name="connsiteX76" fmla="*/ 484576 w 605835"/>
              <a:gd name="connsiteY76" fmla="*/ 92543 h 575481"/>
              <a:gd name="connsiteX77" fmla="*/ 605835 w 605835"/>
              <a:gd name="connsiteY77" fmla="*/ 224220 h 575481"/>
              <a:gd name="connsiteX78" fmla="*/ 538520 w 605835"/>
              <a:gd name="connsiteY78" fmla="*/ 338862 h 575481"/>
              <a:gd name="connsiteX79" fmla="*/ 526072 w 605835"/>
              <a:gd name="connsiteY79" fmla="*/ 284534 h 575481"/>
              <a:gd name="connsiteX80" fmla="*/ 553735 w 605835"/>
              <a:gd name="connsiteY80" fmla="*/ 224220 h 575481"/>
              <a:gd name="connsiteX81" fmla="*/ 473511 w 605835"/>
              <a:gd name="connsiteY81" fmla="*/ 144109 h 575481"/>
              <a:gd name="connsiteX82" fmla="*/ 465211 w 605835"/>
              <a:gd name="connsiteY82" fmla="*/ 144569 h 575481"/>
              <a:gd name="connsiteX83" fmla="*/ 439392 w 605835"/>
              <a:gd name="connsiteY83" fmla="*/ 129836 h 575481"/>
              <a:gd name="connsiteX84" fmla="*/ 367005 w 605835"/>
              <a:gd name="connsiteY84" fmla="*/ 84716 h 575481"/>
              <a:gd name="connsiteX85" fmla="*/ 350868 w 605835"/>
              <a:gd name="connsiteY85" fmla="*/ 86097 h 575481"/>
              <a:gd name="connsiteX86" fmla="*/ 327354 w 605835"/>
              <a:gd name="connsiteY86" fmla="*/ 79191 h 575481"/>
              <a:gd name="connsiteX87" fmla="*/ 260039 w 605835"/>
              <a:gd name="connsiteY87" fmla="*/ 52027 h 575481"/>
              <a:gd name="connsiteX88" fmla="*/ 166443 w 605835"/>
              <a:gd name="connsiteY88" fmla="*/ 124771 h 575481"/>
              <a:gd name="connsiteX89" fmla="*/ 138780 w 605835"/>
              <a:gd name="connsiteY89" fmla="*/ 144569 h 575481"/>
              <a:gd name="connsiteX90" fmla="*/ 132325 w 605835"/>
              <a:gd name="connsiteY90" fmla="*/ 144109 h 575481"/>
              <a:gd name="connsiteX91" fmla="*/ 52100 w 605835"/>
              <a:gd name="connsiteY91" fmla="*/ 224220 h 575481"/>
              <a:gd name="connsiteX92" fmla="*/ 79764 w 605835"/>
              <a:gd name="connsiteY92" fmla="*/ 284534 h 575481"/>
              <a:gd name="connsiteX93" fmla="*/ 67315 w 605835"/>
              <a:gd name="connsiteY93" fmla="*/ 338862 h 575481"/>
              <a:gd name="connsiteX94" fmla="*/ 0 w 605835"/>
              <a:gd name="connsiteY94" fmla="*/ 224220 h 575481"/>
              <a:gd name="connsiteX95" fmla="*/ 113882 w 605835"/>
              <a:gd name="connsiteY95" fmla="*/ 93464 h 575481"/>
              <a:gd name="connsiteX96" fmla="*/ 125409 w 605835"/>
              <a:gd name="connsiteY96" fmla="*/ 84716 h 575481"/>
              <a:gd name="connsiteX97" fmla="*/ 259578 w 605835"/>
              <a:gd name="connsiteY97" fmla="*/ 0 h 57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605835" h="575481">
                <a:moveTo>
                  <a:pt x="398806" y="496297"/>
                </a:moveTo>
                <a:cubicBezTo>
                  <a:pt x="396501" y="501361"/>
                  <a:pt x="393735" y="506425"/>
                  <a:pt x="391430" y="511029"/>
                </a:cubicBezTo>
                <a:cubicBezTo>
                  <a:pt x="396501" y="507806"/>
                  <a:pt x="401572" y="504584"/>
                  <a:pt x="406643" y="500901"/>
                </a:cubicBezTo>
                <a:cubicBezTo>
                  <a:pt x="404338" y="499520"/>
                  <a:pt x="401572" y="497678"/>
                  <a:pt x="398806" y="496297"/>
                </a:cubicBezTo>
                <a:close/>
                <a:moveTo>
                  <a:pt x="207031" y="496297"/>
                </a:moveTo>
                <a:cubicBezTo>
                  <a:pt x="204265" y="497678"/>
                  <a:pt x="201499" y="499059"/>
                  <a:pt x="199194" y="500901"/>
                </a:cubicBezTo>
                <a:cubicBezTo>
                  <a:pt x="203804" y="504584"/>
                  <a:pt x="208875" y="507806"/>
                  <a:pt x="214407" y="511029"/>
                </a:cubicBezTo>
                <a:cubicBezTo>
                  <a:pt x="211641" y="505965"/>
                  <a:pt x="209336" y="501361"/>
                  <a:pt x="207031" y="496297"/>
                </a:cubicBezTo>
                <a:close/>
                <a:moveTo>
                  <a:pt x="321819" y="473278"/>
                </a:moveTo>
                <a:lnTo>
                  <a:pt x="321819" y="529904"/>
                </a:lnTo>
                <a:cubicBezTo>
                  <a:pt x="337032" y="522078"/>
                  <a:pt x="351784" y="505044"/>
                  <a:pt x="363309" y="481105"/>
                </a:cubicBezTo>
                <a:cubicBezTo>
                  <a:pt x="349940" y="477422"/>
                  <a:pt x="336110" y="474659"/>
                  <a:pt x="321819" y="473278"/>
                </a:cubicBezTo>
                <a:close/>
                <a:moveTo>
                  <a:pt x="284017" y="473278"/>
                </a:moveTo>
                <a:cubicBezTo>
                  <a:pt x="269726" y="474659"/>
                  <a:pt x="255896" y="477422"/>
                  <a:pt x="242528" y="481105"/>
                </a:cubicBezTo>
                <a:cubicBezTo>
                  <a:pt x="254052" y="505044"/>
                  <a:pt x="268804" y="522078"/>
                  <a:pt x="284017" y="529904"/>
                </a:cubicBezTo>
                <a:close/>
                <a:moveTo>
                  <a:pt x="424161" y="383966"/>
                </a:moveTo>
                <a:cubicBezTo>
                  <a:pt x="422778" y="409747"/>
                  <a:pt x="419090" y="434607"/>
                  <a:pt x="412636" y="457165"/>
                </a:cubicBezTo>
                <a:cubicBezTo>
                  <a:pt x="421395" y="461769"/>
                  <a:pt x="429693" y="467293"/>
                  <a:pt x="437069" y="472818"/>
                </a:cubicBezTo>
                <a:cubicBezTo>
                  <a:pt x="458736" y="447497"/>
                  <a:pt x="472565" y="416652"/>
                  <a:pt x="476253" y="383966"/>
                </a:cubicBezTo>
                <a:close/>
                <a:moveTo>
                  <a:pt x="321819" y="383966"/>
                </a:moveTo>
                <a:lnTo>
                  <a:pt x="321819" y="432305"/>
                </a:lnTo>
                <a:cubicBezTo>
                  <a:pt x="341181" y="433686"/>
                  <a:pt x="359621" y="436909"/>
                  <a:pt x="377139" y="442894"/>
                </a:cubicBezTo>
                <a:cubicBezTo>
                  <a:pt x="382210" y="424018"/>
                  <a:pt x="385437" y="404683"/>
                  <a:pt x="386820" y="383966"/>
                </a:cubicBezTo>
                <a:close/>
                <a:moveTo>
                  <a:pt x="219017" y="383966"/>
                </a:moveTo>
                <a:cubicBezTo>
                  <a:pt x="220400" y="404683"/>
                  <a:pt x="223627" y="424018"/>
                  <a:pt x="228698" y="442433"/>
                </a:cubicBezTo>
                <a:cubicBezTo>
                  <a:pt x="246216" y="436909"/>
                  <a:pt x="264655" y="433686"/>
                  <a:pt x="284017" y="432305"/>
                </a:cubicBezTo>
                <a:lnTo>
                  <a:pt x="284017" y="383966"/>
                </a:lnTo>
                <a:close/>
                <a:moveTo>
                  <a:pt x="129122" y="383966"/>
                </a:moveTo>
                <a:cubicBezTo>
                  <a:pt x="133271" y="416652"/>
                  <a:pt x="146640" y="447497"/>
                  <a:pt x="168768" y="472818"/>
                </a:cubicBezTo>
                <a:cubicBezTo>
                  <a:pt x="176144" y="467293"/>
                  <a:pt x="184442" y="461769"/>
                  <a:pt x="193201" y="457165"/>
                </a:cubicBezTo>
                <a:cubicBezTo>
                  <a:pt x="186747" y="434607"/>
                  <a:pt x="183059" y="409747"/>
                  <a:pt x="181676" y="383966"/>
                </a:cubicBezTo>
                <a:close/>
                <a:moveTo>
                  <a:pt x="377139" y="284065"/>
                </a:moveTo>
                <a:cubicBezTo>
                  <a:pt x="359621" y="289589"/>
                  <a:pt x="341181" y="293272"/>
                  <a:pt x="321819" y="294653"/>
                </a:cubicBezTo>
                <a:lnTo>
                  <a:pt x="321819" y="342993"/>
                </a:lnTo>
                <a:lnTo>
                  <a:pt x="386820" y="342993"/>
                </a:lnTo>
                <a:cubicBezTo>
                  <a:pt x="385437" y="322276"/>
                  <a:pt x="382210" y="302480"/>
                  <a:pt x="377139" y="284065"/>
                </a:cubicBezTo>
                <a:close/>
                <a:moveTo>
                  <a:pt x="228237" y="284065"/>
                </a:moveTo>
                <a:cubicBezTo>
                  <a:pt x="223627" y="302480"/>
                  <a:pt x="220400" y="322276"/>
                  <a:pt x="219017" y="342993"/>
                </a:cubicBezTo>
                <a:lnTo>
                  <a:pt x="284017" y="342993"/>
                </a:lnTo>
                <a:lnTo>
                  <a:pt x="284017" y="294653"/>
                </a:lnTo>
                <a:cubicBezTo>
                  <a:pt x="264655" y="293272"/>
                  <a:pt x="246216" y="289589"/>
                  <a:pt x="228237" y="284065"/>
                </a:cubicBezTo>
                <a:close/>
                <a:moveTo>
                  <a:pt x="437069" y="254141"/>
                </a:moveTo>
                <a:cubicBezTo>
                  <a:pt x="429232" y="259665"/>
                  <a:pt x="421395" y="264729"/>
                  <a:pt x="412636" y="269333"/>
                </a:cubicBezTo>
                <a:cubicBezTo>
                  <a:pt x="419090" y="292352"/>
                  <a:pt x="422778" y="317212"/>
                  <a:pt x="424161" y="342993"/>
                </a:cubicBezTo>
                <a:lnTo>
                  <a:pt x="476253" y="342993"/>
                </a:lnTo>
                <a:cubicBezTo>
                  <a:pt x="472565" y="309846"/>
                  <a:pt x="458736" y="279461"/>
                  <a:pt x="437069" y="254141"/>
                </a:cubicBezTo>
                <a:close/>
                <a:moveTo>
                  <a:pt x="168768" y="254141"/>
                </a:moveTo>
                <a:cubicBezTo>
                  <a:pt x="146640" y="279461"/>
                  <a:pt x="133271" y="310306"/>
                  <a:pt x="129122" y="342993"/>
                </a:cubicBezTo>
                <a:lnTo>
                  <a:pt x="181676" y="342993"/>
                </a:lnTo>
                <a:cubicBezTo>
                  <a:pt x="183059" y="316751"/>
                  <a:pt x="186747" y="292352"/>
                  <a:pt x="193201" y="269793"/>
                </a:cubicBezTo>
                <a:cubicBezTo>
                  <a:pt x="184442" y="264729"/>
                  <a:pt x="176144" y="259665"/>
                  <a:pt x="168768" y="254141"/>
                </a:cubicBezTo>
                <a:close/>
                <a:moveTo>
                  <a:pt x="391430" y="215930"/>
                </a:moveTo>
                <a:cubicBezTo>
                  <a:pt x="393735" y="220533"/>
                  <a:pt x="396501" y="225597"/>
                  <a:pt x="398806" y="230661"/>
                </a:cubicBezTo>
                <a:cubicBezTo>
                  <a:pt x="401572" y="229280"/>
                  <a:pt x="403877" y="227439"/>
                  <a:pt x="406643" y="226058"/>
                </a:cubicBezTo>
                <a:cubicBezTo>
                  <a:pt x="401572" y="222375"/>
                  <a:pt x="396501" y="219152"/>
                  <a:pt x="391430" y="215930"/>
                </a:cubicBezTo>
                <a:close/>
                <a:moveTo>
                  <a:pt x="214407" y="215930"/>
                </a:moveTo>
                <a:cubicBezTo>
                  <a:pt x="208875" y="219152"/>
                  <a:pt x="203804" y="222375"/>
                  <a:pt x="199194" y="226058"/>
                </a:cubicBezTo>
                <a:cubicBezTo>
                  <a:pt x="201499" y="227439"/>
                  <a:pt x="204265" y="229280"/>
                  <a:pt x="207031" y="230661"/>
                </a:cubicBezTo>
                <a:cubicBezTo>
                  <a:pt x="209336" y="225597"/>
                  <a:pt x="211641" y="220533"/>
                  <a:pt x="214407" y="215930"/>
                </a:cubicBezTo>
                <a:close/>
                <a:moveTo>
                  <a:pt x="321819" y="197054"/>
                </a:moveTo>
                <a:lnTo>
                  <a:pt x="321819" y="253680"/>
                </a:lnTo>
                <a:cubicBezTo>
                  <a:pt x="336110" y="252299"/>
                  <a:pt x="349940" y="249537"/>
                  <a:pt x="363309" y="245854"/>
                </a:cubicBezTo>
                <a:cubicBezTo>
                  <a:pt x="351784" y="221454"/>
                  <a:pt x="337032" y="204881"/>
                  <a:pt x="321819" y="197054"/>
                </a:cubicBezTo>
                <a:close/>
                <a:moveTo>
                  <a:pt x="284017" y="197054"/>
                </a:moveTo>
                <a:cubicBezTo>
                  <a:pt x="268804" y="204881"/>
                  <a:pt x="254052" y="221454"/>
                  <a:pt x="242528" y="245854"/>
                </a:cubicBezTo>
                <a:cubicBezTo>
                  <a:pt x="255896" y="249537"/>
                  <a:pt x="269726" y="252299"/>
                  <a:pt x="284017" y="253680"/>
                </a:cubicBezTo>
                <a:close/>
                <a:moveTo>
                  <a:pt x="302918" y="151477"/>
                </a:moveTo>
                <a:cubicBezTo>
                  <a:pt x="420012" y="151477"/>
                  <a:pt x="515438" y="246314"/>
                  <a:pt x="515438" y="363249"/>
                </a:cubicBezTo>
                <a:cubicBezTo>
                  <a:pt x="515438" y="480184"/>
                  <a:pt x="420012" y="575481"/>
                  <a:pt x="302918" y="575481"/>
                </a:cubicBezTo>
                <a:cubicBezTo>
                  <a:pt x="185825" y="575481"/>
                  <a:pt x="90398" y="480184"/>
                  <a:pt x="90398" y="363249"/>
                </a:cubicBezTo>
                <a:cubicBezTo>
                  <a:pt x="90398" y="246314"/>
                  <a:pt x="185825" y="151477"/>
                  <a:pt x="302918" y="151477"/>
                </a:cubicBezTo>
                <a:close/>
                <a:moveTo>
                  <a:pt x="259578" y="0"/>
                </a:moveTo>
                <a:cubicBezTo>
                  <a:pt x="292313" y="0"/>
                  <a:pt x="323666" y="10590"/>
                  <a:pt x="349024" y="29927"/>
                </a:cubicBezTo>
                <a:cubicBezTo>
                  <a:pt x="351790" y="31769"/>
                  <a:pt x="355479" y="33150"/>
                  <a:pt x="359167" y="32689"/>
                </a:cubicBezTo>
                <a:cubicBezTo>
                  <a:pt x="361934" y="32689"/>
                  <a:pt x="364700" y="32689"/>
                  <a:pt x="367005" y="32689"/>
                </a:cubicBezTo>
                <a:cubicBezTo>
                  <a:pt x="409423" y="32689"/>
                  <a:pt x="449074" y="52947"/>
                  <a:pt x="473511" y="86557"/>
                </a:cubicBezTo>
                <a:cubicBezTo>
                  <a:pt x="476277" y="89780"/>
                  <a:pt x="479965" y="92082"/>
                  <a:pt x="484576" y="92543"/>
                </a:cubicBezTo>
                <a:cubicBezTo>
                  <a:pt x="552352" y="98068"/>
                  <a:pt x="605835" y="155159"/>
                  <a:pt x="605835" y="224220"/>
                </a:cubicBezTo>
                <a:cubicBezTo>
                  <a:pt x="605835" y="273484"/>
                  <a:pt x="578633" y="316302"/>
                  <a:pt x="538520" y="338862"/>
                </a:cubicBezTo>
                <a:cubicBezTo>
                  <a:pt x="536676" y="319985"/>
                  <a:pt x="532526" y="301569"/>
                  <a:pt x="526072" y="284534"/>
                </a:cubicBezTo>
                <a:cubicBezTo>
                  <a:pt x="543131" y="269801"/>
                  <a:pt x="553735" y="248161"/>
                  <a:pt x="553735" y="224220"/>
                </a:cubicBezTo>
                <a:cubicBezTo>
                  <a:pt x="553735" y="180021"/>
                  <a:pt x="517772" y="144109"/>
                  <a:pt x="473511" y="144109"/>
                </a:cubicBezTo>
                <a:cubicBezTo>
                  <a:pt x="470744" y="144109"/>
                  <a:pt x="467978" y="144109"/>
                  <a:pt x="465211" y="144569"/>
                </a:cubicBezTo>
                <a:cubicBezTo>
                  <a:pt x="454607" y="145490"/>
                  <a:pt x="444003" y="139965"/>
                  <a:pt x="439392" y="129836"/>
                </a:cubicBezTo>
                <a:cubicBezTo>
                  <a:pt x="425560" y="101751"/>
                  <a:pt x="397896" y="84716"/>
                  <a:pt x="367005" y="84716"/>
                </a:cubicBezTo>
                <a:cubicBezTo>
                  <a:pt x="361473" y="84716"/>
                  <a:pt x="355940" y="85176"/>
                  <a:pt x="350868" y="86097"/>
                </a:cubicBezTo>
                <a:cubicBezTo>
                  <a:pt x="342108" y="87939"/>
                  <a:pt x="333348" y="85637"/>
                  <a:pt x="327354" y="79191"/>
                </a:cubicBezTo>
                <a:cubicBezTo>
                  <a:pt x="308912" y="61695"/>
                  <a:pt x="284936" y="52027"/>
                  <a:pt x="260039" y="52027"/>
                </a:cubicBezTo>
                <a:cubicBezTo>
                  <a:pt x="215777" y="52027"/>
                  <a:pt x="177048" y="81953"/>
                  <a:pt x="166443" y="124771"/>
                </a:cubicBezTo>
                <a:cubicBezTo>
                  <a:pt x="163216" y="137203"/>
                  <a:pt x="151690" y="145490"/>
                  <a:pt x="138780" y="144569"/>
                </a:cubicBezTo>
                <a:cubicBezTo>
                  <a:pt x="136936" y="144109"/>
                  <a:pt x="134630" y="144109"/>
                  <a:pt x="132325" y="144109"/>
                </a:cubicBezTo>
                <a:cubicBezTo>
                  <a:pt x="88063" y="144109"/>
                  <a:pt x="52100" y="180021"/>
                  <a:pt x="52100" y="224220"/>
                </a:cubicBezTo>
                <a:cubicBezTo>
                  <a:pt x="52100" y="248161"/>
                  <a:pt x="62705" y="269801"/>
                  <a:pt x="79764" y="284534"/>
                </a:cubicBezTo>
                <a:cubicBezTo>
                  <a:pt x="73309" y="301569"/>
                  <a:pt x="69159" y="319985"/>
                  <a:pt x="67315" y="338862"/>
                </a:cubicBezTo>
                <a:cubicBezTo>
                  <a:pt x="27203" y="316302"/>
                  <a:pt x="0" y="273484"/>
                  <a:pt x="0" y="224220"/>
                </a:cubicBezTo>
                <a:cubicBezTo>
                  <a:pt x="0" y="157461"/>
                  <a:pt x="49795" y="102211"/>
                  <a:pt x="113882" y="93464"/>
                </a:cubicBezTo>
                <a:cubicBezTo>
                  <a:pt x="118954" y="92543"/>
                  <a:pt x="123565" y="89320"/>
                  <a:pt x="125409" y="84716"/>
                </a:cubicBezTo>
                <a:cubicBezTo>
                  <a:pt x="149845" y="33610"/>
                  <a:pt x="201484" y="0"/>
                  <a:pt x="259578" y="0"/>
                </a:cubicBezTo>
                <a:close/>
              </a:path>
            </a:pathLst>
          </a:custGeom>
          <a:solidFill>
            <a:schemeClr val="accent1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ïśḻiḋe">
            <a:extLst>
              <a:ext uri="{FF2B5EF4-FFF2-40B4-BE49-F238E27FC236}">
                <a16:creationId xmlns:a16="http://schemas.microsoft.com/office/drawing/2014/main" id="{F5909D25-7E2A-4561-B80C-97048DCAB94C}"/>
              </a:ext>
            </a:extLst>
          </p:cNvPr>
          <p:cNvSpPr txBox="1"/>
          <p:nvPr/>
        </p:nvSpPr>
        <p:spPr bwMode="auto">
          <a:xfrm>
            <a:off x="1123835" y="2399218"/>
            <a:ext cx="621583" cy="57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1"/>
                </a:solidFill>
                <a:latin typeface="+mj-lt"/>
              </a:rPr>
              <a:t>01</a:t>
            </a:r>
          </a:p>
        </p:txBody>
      </p:sp>
      <p:sp>
        <p:nvSpPr>
          <p:cNvPr id="23" name="í$ḻîḑé">
            <a:extLst>
              <a:ext uri="{FF2B5EF4-FFF2-40B4-BE49-F238E27FC236}">
                <a16:creationId xmlns:a16="http://schemas.microsoft.com/office/drawing/2014/main" id="{CBDAA44F-82FA-444C-9B19-81C2E36A657F}"/>
              </a:ext>
            </a:extLst>
          </p:cNvPr>
          <p:cNvSpPr/>
          <p:nvPr/>
        </p:nvSpPr>
        <p:spPr>
          <a:xfrm>
            <a:off x="2879169" y="1840556"/>
            <a:ext cx="811395" cy="241240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135" name="î$ļïḋè">
            <a:extLst>
              <a:ext uri="{FF2B5EF4-FFF2-40B4-BE49-F238E27FC236}">
                <a16:creationId xmlns:a16="http://schemas.microsoft.com/office/drawing/2014/main" id="{4BF84495-3897-4916-AB39-217ABBB16B5E}"/>
              </a:ext>
            </a:extLst>
          </p:cNvPr>
          <p:cNvSpPr/>
          <p:nvPr/>
        </p:nvSpPr>
        <p:spPr>
          <a:xfrm>
            <a:off x="3069037" y="3034064"/>
            <a:ext cx="431658" cy="431772"/>
          </a:xfrm>
          <a:custGeom>
            <a:avLst/>
            <a:gdLst>
              <a:gd name="T0" fmla="*/ 7651 w 7964"/>
              <a:gd name="T1" fmla="*/ 2432 h 7964"/>
              <a:gd name="T2" fmla="*/ 6798 w 7964"/>
              <a:gd name="T3" fmla="*/ 1166 h 7964"/>
              <a:gd name="T4" fmla="*/ 5532 w 7964"/>
              <a:gd name="T5" fmla="*/ 313 h 7964"/>
              <a:gd name="T6" fmla="*/ 3982 w 7964"/>
              <a:gd name="T7" fmla="*/ 0 h 7964"/>
              <a:gd name="T8" fmla="*/ 2432 w 7964"/>
              <a:gd name="T9" fmla="*/ 313 h 7964"/>
              <a:gd name="T10" fmla="*/ 1166 w 7964"/>
              <a:gd name="T11" fmla="*/ 1166 h 7964"/>
              <a:gd name="T12" fmla="*/ 313 w 7964"/>
              <a:gd name="T13" fmla="*/ 2432 h 7964"/>
              <a:gd name="T14" fmla="*/ 0 w 7964"/>
              <a:gd name="T15" fmla="*/ 3982 h 7964"/>
              <a:gd name="T16" fmla="*/ 313 w 7964"/>
              <a:gd name="T17" fmla="*/ 5532 h 7964"/>
              <a:gd name="T18" fmla="*/ 1166 w 7964"/>
              <a:gd name="T19" fmla="*/ 6798 h 7964"/>
              <a:gd name="T20" fmla="*/ 2432 w 7964"/>
              <a:gd name="T21" fmla="*/ 7651 h 7964"/>
              <a:gd name="T22" fmla="*/ 3982 w 7964"/>
              <a:gd name="T23" fmla="*/ 7964 h 7964"/>
              <a:gd name="T24" fmla="*/ 5532 w 7964"/>
              <a:gd name="T25" fmla="*/ 7651 h 7964"/>
              <a:gd name="T26" fmla="*/ 6798 w 7964"/>
              <a:gd name="T27" fmla="*/ 6798 h 7964"/>
              <a:gd name="T28" fmla="*/ 7651 w 7964"/>
              <a:gd name="T29" fmla="*/ 5532 h 7964"/>
              <a:gd name="T30" fmla="*/ 7964 w 7964"/>
              <a:gd name="T31" fmla="*/ 3982 h 7964"/>
              <a:gd name="T32" fmla="*/ 7651 w 7964"/>
              <a:gd name="T33" fmla="*/ 2432 h 7964"/>
              <a:gd name="T34" fmla="*/ 2667 w 7964"/>
              <a:gd name="T35" fmla="*/ 2870 h 7964"/>
              <a:gd name="T36" fmla="*/ 2882 w 7964"/>
              <a:gd name="T37" fmla="*/ 2741 h 7964"/>
              <a:gd name="T38" fmla="*/ 5082 w 7964"/>
              <a:gd name="T39" fmla="*/ 2741 h 7964"/>
              <a:gd name="T40" fmla="*/ 5296 w 7964"/>
              <a:gd name="T41" fmla="*/ 2870 h 7964"/>
              <a:gd name="T42" fmla="*/ 5326 w 7964"/>
              <a:gd name="T43" fmla="*/ 2989 h 7964"/>
              <a:gd name="T44" fmla="*/ 5288 w 7964"/>
              <a:gd name="T45" fmla="*/ 3123 h 7964"/>
              <a:gd name="T46" fmla="*/ 4188 w 7964"/>
              <a:gd name="T47" fmla="*/ 4861 h 7964"/>
              <a:gd name="T48" fmla="*/ 3982 w 7964"/>
              <a:gd name="T49" fmla="*/ 4975 h 7964"/>
              <a:gd name="T50" fmla="*/ 3776 w 7964"/>
              <a:gd name="T51" fmla="*/ 4861 h 7964"/>
              <a:gd name="T52" fmla="*/ 2676 w 7964"/>
              <a:gd name="T53" fmla="*/ 3123 h 7964"/>
              <a:gd name="T54" fmla="*/ 2637 w 7964"/>
              <a:gd name="T55" fmla="*/ 2989 h 7964"/>
              <a:gd name="T56" fmla="*/ 2667 w 7964"/>
              <a:gd name="T57" fmla="*/ 2870 h 7964"/>
              <a:gd name="T58" fmla="*/ 5204 w 7964"/>
              <a:gd name="T59" fmla="*/ 5223 h 7964"/>
              <a:gd name="T60" fmla="*/ 2760 w 7964"/>
              <a:gd name="T61" fmla="*/ 5223 h 7964"/>
              <a:gd name="T62" fmla="*/ 2637 w 7964"/>
              <a:gd name="T63" fmla="*/ 5100 h 7964"/>
              <a:gd name="T64" fmla="*/ 2760 w 7964"/>
              <a:gd name="T65" fmla="*/ 4977 h 7964"/>
              <a:gd name="T66" fmla="*/ 5204 w 7964"/>
              <a:gd name="T67" fmla="*/ 4977 h 7964"/>
              <a:gd name="T68" fmla="*/ 5326 w 7964"/>
              <a:gd name="T69" fmla="*/ 5100 h 7964"/>
              <a:gd name="T70" fmla="*/ 5204 w 7964"/>
              <a:gd name="T71" fmla="*/ 5223 h 7964"/>
              <a:gd name="T72" fmla="*/ 5082 w 7964"/>
              <a:gd name="T73" fmla="*/ 2989 h 7964"/>
              <a:gd name="T74" fmla="*/ 2882 w 7964"/>
              <a:gd name="T75" fmla="*/ 2989 h 7964"/>
              <a:gd name="T76" fmla="*/ 3982 w 7964"/>
              <a:gd name="T77" fmla="*/ 4727 h 7964"/>
              <a:gd name="T78" fmla="*/ 5082 w 7964"/>
              <a:gd name="T79" fmla="*/ 2989 h 7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964" h="7964">
                <a:moveTo>
                  <a:pt x="7651" y="2432"/>
                </a:moveTo>
                <a:cubicBezTo>
                  <a:pt x="7451" y="1958"/>
                  <a:pt x="7164" y="1532"/>
                  <a:pt x="6798" y="1166"/>
                </a:cubicBezTo>
                <a:cubicBezTo>
                  <a:pt x="6432" y="800"/>
                  <a:pt x="6006" y="513"/>
                  <a:pt x="5532" y="313"/>
                </a:cubicBezTo>
                <a:cubicBezTo>
                  <a:pt x="5041" y="105"/>
                  <a:pt x="4520" y="0"/>
                  <a:pt x="3982" y="0"/>
                </a:cubicBezTo>
                <a:cubicBezTo>
                  <a:pt x="3444" y="0"/>
                  <a:pt x="2923" y="105"/>
                  <a:pt x="2432" y="313"/>
                </a:cubicBezTo>
                <a:cubicBezTo>
                  <a:pt x="1958" y="513"/>
                  <a:pt x="1532" y="800"/>
                  <a:pt x="1166" y="1166"/>
                </a:cubicBezTo>
                <a:cubicBezTo>
                  <a:pt x="800" y="1532"/>
                  <a:pt x="513" y="1958"/>
                  <a:pt x="313" y="2432"/>
                </a:cubicBezTo>
                <a:cubicBezTo>
                  <a:pt x="105" y="2923"/>
                  <a:pt x="0" y="3444"/>
                  <a:pt x="0" y="3982"/>
                </a:cubicBezTo>
                <a:cubicBezTo>
                  <a:pt x="0" y="4520"/>
                  <a:pt x="105" y="5041"/>
                  <a:pt x="313" y="5532"/>
                </a:cubicBezTo>
                <a:cubicBezTo>
                  <a:pt x="513" y="6006"/>
                  <a:pt x="800" y="6432"/>
                  <a:pt x="1166" y="6798"/>
                </a:cubicBezTo>
                <a:cubicBezTo>
                  <a:pt x="1532" y="7164"/>
                  <a:pt x="1958" y="7451"/>
                  <a:pt x="2432" y="7651"/>
                </a:cubicBezTo>
                <a:cubicBezTo>
                  <a:pt x="2923" y="7859"/>
                  <a:pt x="3444" y="7964"/>
                  <a:pt x="3982" y="7964"/>
                </a:cubicBezTo>
                <a:cubicBezTo>
                  <a:pt x="4520" y="7964"/>
                  <a:pt x="5041" y="7859"/>
                  <a:pt x="5532" y="7651"/>
                </a:cubicBezTo>
                <a:cubicBezTo>
                  <a:pt x="6006" y="7451"/>
                  <a:pt x="6432" y="7164"/>
                  <a:pt x="6798" y="6798"/>
                </a:cubicBezTo>
                <a:cubicBezTo>
                  <a:pt x="7164" y="6432"/>
                  <a:pt x="7451" y="6006"/>
                  <a:pt x="7651" y="5532"/>
                </a:cubicBezTo>
                <a:cubicBezTo>
                  <a:pt x="7859" y="5041"/>
                  <a:pt x="7964" y="4520"/>
                  <a:pt x="7964" y="3982"/>
                </a:cubicBezTo>
                <a:cubicBezTo>
                  <a:pt x="7964" y="3444"/>
                  <a:pt x="7859" y="2923"/>
                  <a:pt x="7651" y="2432"/>
                </a:cubicBezTo>
                <a:close/>
                <a:moveTo>
                  <a:pt x="2667" y="2870"/>
                </a:moveTo>
                <a:cubicBezTo>
                  <a:pt x="2710" y="2791"/>
                  <a:pt x="2792" y="2741"/>
                  <a:pt x="2882" y="2741"/>
                </a:cubicBezTo>
                <a:lnTo>
                  <a:pt x="5082" y="2741"/>
                </a:lnTo>
                <a:cubicBezTo>
                  <a:pt x="5171" y="2741"/>
                  <a:pt x="5254" y="2791"/>
                  <a:pt x="5296" y="2870"/>
                </a:cubicBezTo>
                <a:cubicBezTo>
                  <a:pt x="5317" y="2907"/>
                  <a:pt x="5326" y="2948"/>
                  <a:pt x="5326" y="2989"/>
                </a:cubicBezTo>
                <a:cubicBezTo>
                  <a:pt x="5326" y="3036"/>
                  <a:pt x="5313" y="3083"/>
                  <a:pt x="5288" y="3123"/>
                </a:cubicBezTo>
                <a:lnTo>
                  <a:pt x="4188" y="4861"/>
                </a:lnTo>
                <a:cubicBezTo>
                  <a:pt x="4143" y="4932"/>
                  <a:pt x="4065" y="4975"/>
                  <a:pt x="3982" y="4975"/>
                </a:cubicBezTo>
                <a:cubicBezTo>
                  <a:pt x="3899" y="4975"/>
                  <a:pt x="3821" y="4932"/>
                  <a:pt x="3776" y="4861"/>
                </a:cubicBezTo>
                <a:lnTo>
                  <a:pt x="2676" y="3123"/>
                </a:lnTo>
                <a:cubicBezTo>
                  <a:pt x="2650" y="3083"/>
                  <a:pt x="2637" y="3036"/>
                  <a:pt x="2637" y="2989"/>
                </a:cubicBezTo>
                <a:cubicBezTo>
                  <a:pt x="2637" y="2948"/>
                  <a:pt x="2647" y="2907"/>
                  <a:pt x="2667" y="2870"/>
                </a:cubicBezTo>
                <a:close/>
                <a:moveTo>
                  <a:pt x="5204" y="5223"/>
                </a:moveTo>
                <a:lnTo>
                  <a:pt x="2760" y="5223"/>
                </a:lnTo>
                <a:cubicBezTo>
                  <a:pt x="2692" y="5223"/>
                  <a:pt x="2637" y="5168"/>
                  <a:pt x="2637" y="5100"/>
                </a:cubicBezTo>
                <a:cubicBezTo>
                  <a:pt x="2638" y="5032"/>
                  <a:pt x="2692" y="4977"/>
                  <a:pt x="2760" y="4977"/>
                </a:cubicBezTo>
                <a:lnTo>
                  <a:pt x="5204" y="4977"/>
                </a:lnTo>
                <a:cubicBezTo>
                  <a:pt x="5271" y="4977"/>
                  <a:pt x="5326" y="5032"/>
                  <a:pt x="5326" y="5100"/>
                </a:cubicBezTo>
                <a:cubicBezTo>
                  <a:pt x="5326" y="5168"/>
                  <a:pt x="5271" y="5223"/>
                  <a:pt x="5204" y="5223"/>
                </a:cubicBezTo>
                <a:close/>
                <a:moveTo>
                  <a:pt x="5082" y="2989"/>
                </a:moveTo>
                <a:lnTo>
                  <a:pt x="2882" y="2989"/>
                </a:lnTo>
                <a:lnTo>
                  <a:pt x="3982" y="4727"/>
                </a:lnTo>
                <a:lnTo>
                  <a:pt x="5082" y="2989"/>
                </a:lnTo>
                <a:close/>
              </a:path>
            </a:pathLst>
          </a:custGeom>
          <a:solidFill>
            <a:schemeClr val="accent5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4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i$ļïḋe">
            <a:extLst>
              <a:ext uri="{FF2B5EF4-FFF2-40B4-BE49-F238E27FC236}">
                <a16:creationId xmlns:a16="http://schemas.microsoft.com/office/drawing/2014/main" id="{53B334FD-38F8-41C3-AB6F-0611683C6B99}"/>
              </a:ext>
            </a:extLst>
          </p:cNvPr>
          <p:cNvSpPr txBox="1"/>
          <p:nvPr/>
        </p:nvSpPr>
        <p:spPr bwMode="auto">
          <a:xfrm>
            <a:off x="2974075" y="2399218"/>
            <a:ext cx="621583" cy="57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5"/>
                </a:solidFill>
                <a:latin typeface="+mj-lt"/>
              </a:rPr>
              <a:t>02</a:t>
            </a:r>
          </a:p>
        </p:txBody>
      </p:sp>
      <p:sp>
        <p:nvSpPr>
          <p:cNvPr id="16" name="îS1îḓe">
            <a:extLst>
              <a:ext uri="{FF2B5EF4-FFF2-40B4-BE49-F238E27FC236}">
                <a16:creationId xmlns:a16="http://schemas.microsoft.com/office/drawing/2014/main" id="{17946428-572A-414D-897F-1B133FEF3394}"/>
              </a:ext>
            </a:extLst>
          </p:cNvPr>
          <p:cNvSpPr/>
          <p:nvPr/>
        </p:nvSpPr>
        <p:spPr>
          <a:xfrm>
            <a:off x="8501437" y="1840556"/>
            <a:ext cx="811395" cy="241240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136" name="iṩ1íďe">
            <a:extLst>
              <a:ext uri="{FF2B5EF4-FFF2-40B4-BE49-F238E27FC236}">
                <a16:creationId xmlns:a16="http://schemas.microsoft.com/office/drawing/2014/main" id="{EA568190-1EBB-4E9A-BBBE-1A9883C8761C}"/>
              </a:ext>
            </a:extLst>
          </p:cNvPr>
          <p:cNvSpPr/>
          <p:nvPr/>
        </p:nvSpPr>
        <p:spPr>
          <a:xfrm>
            <a:off x="8691248" y="3048917"/>
            <a:ext cx="431772" cy="402067"/>
          </a:xfrm>
          <a:custGeom>
            <a:avLst/>
            <a:gdLst>
              <a:gd name="T0" fmla="*/ 8052 w 11204"/>
              <a:gd name="T1" fmla="*/ 701 h 10433"/>
              <a:gd name="T2" fmla="*/ 7702 w 11204"/>
              <a:gd name="T3" fmla="*/ 6 h 10433"/>
              <a:gd name="T4" fmla="*/ 7352 w 11204"/>
              <a:gd name="T5" fmla="*/ 701 h 10433"/>
              <a:gd name="T6" fmla="*/ 3854 w 11204"/>
              <a:gd name="T7" fmla="*/ 353 h 10433"/>
              <a:gd name="T8" fmla="*/ 3504 w 11204"/>
              <a:gd name="T9" fmla="*/ 6 h 10433"/>
              <a:gd name="T10" fmla="*/ 3154 w 11204"/>
              <a:gd name="T11" fmla="*/ 353 h 10433"/>
              <a:gd name="T12" fmla="*/ 1755 w 11204"/>
              <a:gd name="T13" fmla="*/ 701 h 10433"/>
              <a:gd name="T14" fmla="*/ 5 w 11204"/>
              <a:gd name="T15" fmla="*/ 2438 h 10433"/>
              <a:gd name="T16" fmla="*/ 513 w 11204"/>
              <a:gd name="T17" fmla="*/ 9925 h 10433"/>
              <a:gd name="T18" fmla="*/ 9450 w 11204"/>
              <a:gd name="T19" fmla="*/ 10428 h 10433"/>
              <a:gd name="T20" fmla="*/ 11200 w 11204"/>
              <a:gd name="T21" fmla="*/ 8691 h 10433"/>
              <a:gd name="T22" fmla="*/ 10693 w 11204"/>
              <a:gd name="T23" fmla="*/ 1205 h 10433"/>
              <a:gd name="T24" fmla="*/ 707 w 11204"/>
              <a:gd name="T25" fmla="*/ 2438 h 10433"/>
              <a:gd name="T26" fmla="*/ 3155 w 11204"/>
              <a:gd name="T27" fmla="*/ 1396 h 10433"/>
              <a:gd name="T28" fmla="*/ 3252 w 11204"/>
              <a:gd name="T29" fmla="*/ 1996 h 10433"/>
              <a:gd name="T30" fmla="*/ 3759 w 11204"/>
              <a:gd name="T31" fmla="*/ 1996 h 10433"/>
              <a:gd name="T32" fmla="*/ 3855 w 11204"/>
              <a:gd name="T33" fmla="*/ 1396 h 10433"/>
              <a:gd name="T34" fmla="*/ 7353 w 11204"/>
              <a:gd name="T35" fmla="*/ 1743 h 10433"/>
              <a:gd name="T36" fmla="*/ 7950 w 11204"/>
              <a:gd name="T37" fmla="*/ 1990 h 10433"/>
              <a:gd name="T38" fmla="*/ 8053 w 11204"/>
              <a:gd name="T39" fmla="*/ 1396 h 10433"/>
              <a:gd name="T40" fmla="*/ 10500 w 11204"/>
              <a:gd name="T41" fmla="*/ 2438 h 10433"/>
              <a:gd name="T42" fmla="*/ 707 w 11204"/>
              <a:gd name="T43" fmla="*/ 3480 h 10433"/>
              <a:gd name="T44" fmla="*/ 10499 w 11204"/>
              <a:gd name="T45" fmla="*/ 8691 h 10433"/>
              <a:gd name="T46" fmla="*/ 1757 w 11204"/>
              <a:gd name="T47" fmla="*/ 9733 h 10433"/>
              <a:gd name="T48" fmla="*/ 707 w 11204"/>
              <a:gd name="T49" fmla="*/ 4175 h 10433"/>
              <a:gd name="T50" fmla="*/ 10499 w 11204"/>
              <a:gd name="T51" fmla="*/ 8691 h 10433"/>
              <a:gd name="T52" fmla="*/ 2504 w 11204"/>
              <a:gd name="T53" fmla="*/ 8691 h 10433"/>
              <a:gd name="T54" fmla="*/ 3202 w 11204"/>
              <a:gd name="T55" fmla="*/ 7996 h 10433"/>
              <a:gd name="T56" fmla="*/ 2502 w 11204"/>
              <a:gd name="T57" fmla="*/ 7301 h 10433"/>
              <a:gd name="T58" fmla="*/ 1802 w 11204"/>
              <a:gd name="T59" fmla="*/ 7996 h 10433"/>
              <a:gd name="T60" fmla="*/ 2504 w 11204"/>
              <a:gd name="T61" fmla="*/ 8691 h 10433"/>
              <a:gd name="T62" fmla="*/ 2991 w 11204"/>
              <a:gd name="T63" fmla="*/ 6398 h 10433"/>
              <a:gd name="T64" fmla="*/ 2991 w 11204"/>
              <a:gd name="T65" fmla="*/ 5426 h 10433"/>
              <a:gd name="T66" fmla="*/ 2012 w 11204"/>
              <a:gd name="T67" fmla="*/ 5426 h 10433"/>
              <a:gd name="T68" fmla="*/ 2012 w 11204"/>
              <a:gd name="T69" fmla="*/ 6398 h 10433"/>
              <a:gd name="T70" fmla="*/ 5646 w 11204"/>
              <a:gd name="T71" fmla="*/ 8691 h 10433"/>
              <a:gd name="T72" fmla="*/ 6136 w 11204"/>
              <a:gd name="T73" fmla="*/ 7510 h 10433"/>
              <a:gd name="T74" fmla="*/ 5156 w 11204"/>
              <a:gd name="T75" fmla="*/ 7510 h 10433"/>
              <a:gd name="T76" fmla="*/ 5156 w 11204"/>
              <a:gd name="T77" fmla="*/ 8482 h 10433"/>
              <a:gd name="T78" fmla="*/ 5646 w 11204"/>
              <a:gd name="T79" fmla="*/ 6606 h 10433"/>
              <a:gd name="T80" fmla="*/ 6139 w 11204"/>
              <a:gd name="T81" fmla="*/ 5426 h 10433"/>
              <a:gd name="T82" fmla="*/ 5159 w 11204"/>
              <a:gd name="T83" fmla="*/ 5426 h 10433"/>
              <a:gd name="T84" fmla="*/ 5154 w 11204"/>
              <a:gd name="T85" fmla="*/ 6398 h 10433"/>
              <a:gd name="T86" fmla="*/ 8630 w 11204"/>
              <a:gd name="T87" fmla="*/ 8691 h 10433"/>
              <a:gd name="T88" fmla="*/ 9330 w 11204"/>
              <a:gd name="T89" fmla="*/ 7996 h 10433"/>
              <a:gd name="T90" fmla="*/ 8630 w 11204"/>
              <a:gd name="T91" fmla="*/ 7301 h 10433"/>
              <a:gd name="T92" fmla="*/ 7930 w 11204"/>
              <a:gd name="T93" fmla="*/ 7996 h 10433"/>
              <a:gd name="T94" fmla="*/ 8630 w 11204"/>
              <a:gd name="T95" fmla="*/ 8691 h 10433"/>
              <a:gd name="T96" fmla="*/ 9329 w 11204"/>
              <a:gd name="T97" fmla="*/ 5912 h 10433"/>
              <a:gd name="T98" fmla="*/ 8629 w 11204"/>
              <a:gd name="T99" fmla="*/ 5217 h 10433"/>
              <a:gd name="T100" fmla="*/ 7929 w 11204"/>
              <a:gd name="T101" fmla="*/ 5912 h 10433"/>
              <a:gd name="T102" fmla="*/ 8630 w 11204"/>
              <a:gd name="T103" fmla="*/ 6606 h 10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4" h="10433">
                <a:moveTo>
                  <a:pt x="9450" y="701"/>
                </a:moveTo>
                <a:lnTo>
                  <a:pt x="8052" y="701"/>
                </a:lnTo>
                <a:lnTo>
                  <a:pt x="8052" y="353"/>
                </a:lnTo>
                <a:cubicBezTo>
                  <a:pt x="8052" y="161"/>
                  <a:pt x="7895" y="6"/>
                  <a:pt x="7702" y="6"/>
                </a:cubicBezTo>
                <a:cubicBezTo>
                  <a:pt x="7509" y="6"/>
                  <a:pt x="7353" y="161"/>
                  <a:pt x="7352" y="353"/>
                </a:cubicBezTo>
                <a:lnTo>
                  <a:pt x="7352" y="701"/>
                </a:lnTo>
                <a:lnTo>
                  <a:pt x="3854" y="701"/>
                </a:lnTo>
                <a:lnTo>
                  <a:pt x="3854" y="353"/>
                </a:lnTo>
                <a:cubicBezTo>
                  <a:pt x="3860" y="260"/>
                  <a:pt x="3825" y="167"/>
                  <a:pt x="3758" y="101"/>
                </a:cubicBezTo>
                <a:cubicBezTo>
                  <a:pt x="3690" y="35"/>
                  <a:pt x="3598" y="0"/>
                  <a:pt x="3504" y="6"/>
                </a:cubicBezTo>
                <a:cubicBezTo>
                  <a:pt x="3410" y="0"/>
                  <a:pt x="3318" y="35"/>
                  <a:pt x="3250" y="101"/>
                </a:cubicBezTo>
                <a:cubicBezTo>
                  <a:pt x="3184" y="167"/>
                  <a:pt x="3149" y="260"/>
                  <a:pt x="3154" y="353"/>
                </a:cubicBezTo>
                <a:lnTo>
                  <a:pt x="3154" y="701"/>
                </a:lnTo>
                <a:lnTo>
                  <a:pt x="1755" y="701"/>
                </a:lnTo>
                <a:cubicBezTo>
                  <a:pt x="1290" y="696"/>
                  <a:pt x="843" y="877"/>
                  <a:pt x="513" y="1205"/>
                </a:cubicBezTo>
                <a:cubicBezTo>
                  <a:pt x="184" y="1531"/>
                  <a:pt x="2" y="1975"/>
                  <a:pt x="5" y="2438"/>
                </a:cubicBezTo>
                <a:lnTo>
                  <a:pt x="5" y="8691"/>
                </a:lnTo>
                <a:cubicBezTo>
                  <a:pt x="0" y="9153"/>
                  <a:pt x="184" y="9598"/>
                  <a:pt x="513" y="9925"/>
                </a:cubicBezTo>
                <a:cubicBezTo>
                  <a:pt x="843" y="10252"/>
                  <a:pt x="1290" y="10433"/>
                  <a:pt x="1755" y="10428"/>
                </a:cubicBezTo>
                <a:lnTo>
                  <a:pt x="9450" y="10428"/>
                </a:lnTo>
                <a:cubicBezTo>
                  <a:pt x="9915" y="10433"/>
                  <a:pt x="10363" y="10252"/>
                  <a:pt x="10693" y="9925"/>
                </a:cubicBezTo>
                <a:cubicBezTo>
                  <a:pt x="11022" y="9598"/>
                  <a:pt x="11204" y="9155"/>
                  <a:pt x="11200" y="8691"/>
                </a:cubicBezTo>
                <a:lnTo>
                  <a:pt x="11200" y="2438"/>
                </a:lnTo>
                <a:cubicBezTo>
                  <a:pt x="11204" y="1976"/>
                  <a:pt x="11022" y="1531"/>
                  <a:pt x="10693" y="1205"/>
                </a:cubicBezTo>
                <a:cubicBezTo>
                  <a:pt x="10362" y="878"/>
                  <a:pt x="9915" y="697"/>
                  <a:pt x="9450" y="701"/>
                </a:cubicBezTo>
                <a:close/>
                <a:moveTo>
                  <a:pt x="707" y="2438"/>
                </a:moveTo>
                <a:cubicBezTo>
                  <a:pt x="720" y="1868"/>
                  <a:pt x="1183" y="1410"/>
                  <a:pt x="1757" y="1396"/>
                </a:cubicBezTo>
                <a:lnTo>
                  <a:pt x="3155" y="1396"/>
                </a:lnTo>
                <a:lnTo>
                  <a:pt x="3155" y="1743"/>
                </a:lnTo>
                <a:cubicBezTo>
                  <a:pt x="3149" y="1837"/>
                  <a:pt x="3184" y="1930"/>
                  <a:pt x="3252" y="1996"/>
                </a:cubicBezTo>
                <a:cubicBezTo>
                  <a:pt x="3319" y="2062"/>
                  <a:pt x="3410" y="2097"/>
                  <a:pt x="3505" y="2091"/>
                </a:cubicBezTo>
                <a:cubicBezTo>
                  <a:pt x="3599" y="2097"/>
                  <a:pt x="3692" y="2062"/>
                  <a:pt x="3759" y="1996"/>
                </a:cubicBezTo>
                <a:cubicBezTo>
                  <a:pt x="3827" y="1930"/>
                  <a:pt x="3862" y="1837"/>
                  <a:pt x="3855" y="1743"/>
                </a:cubicBezTo>
                <a:lnTo>
                  <a:pt x="3855" y="1396"/>
                </a:lnTo>
                <a:lnTo>
                  <a:pt x="7353" y="1396"/>
                </a:lnTo>
                <a:lnTo>
                  <a:pt x="7353" y="1743"/>
                </a:lnTo>
                <a:cubicBezTo>
                  <a:pt x="7353" y="1936"/>
                  <a:pt x="7509" y="2091"/>
                  <a:pt x="7703" y="2091"/>
                </a:cubicBezTo>
                <a:cubicBezTo>
                  <a:pt x="7795" y="2091"/>
                  <a:pt x="7884" y="2055"/>
                  <a:pt x="7950" y="1990"/>
                </a:cubicBezTo>
                <a:cubicBezTo>
                  <a:pt x="8015" y="1925"/>
                  <a:pt x="8053" y="1836"/>
                  <a:pt x="8053" y="1743"/>
                </a:cubicBezTo>
                <a:lnTo>
                  <a:pt x="8053" y="1396"/>
                </a:lnTo>
                <a:lnTo>
                  <a:pt x="9452" y="1396"/>
                </a:lnTo>
                <a:cubicBezTo>
                  <a:pt x="10025" y="1410"/>
                  <a:pt x="10486" y="1868"/>
                  <a:pt x="10500" y="2438"/>
                </a:cubicBezTo>
                <a:lnTo>
                  <a:pt x="10500" y="3480"/>
                </a:lnTo>
                <a:lnTo>
                  <a:pt x="707" y="3480"/>
                </a:lnTo>
                <a:lnTo>
                  <a:pt x="707" y="2438"/>
                </a:lnTo>
                <a:close/>
                <a:moveTo>
                  <a:pt x="10499" y="8691"/>
                </a:moveTo>
                <a:cubicBezTo>
                  <a:pt x="10485" y="9261"/>
                  <a:pt x="10023" y="9718"/>
                  <a:pt x="9450" y="9733"/>
                </a:cubicBezTo>
                <a:lnTo>
                  <a:pt x="1757" y="9733"/>
                </a:lnTo>
                <a:cubicBezTo>
                  <a:pt x="1183" y="9720"/>
                  <a:pt x="720" y="9261"/>
                  <a:pt x="707" y="8691"/>
                </a:cubicBezTo>
                <a:lnTo>
                  <a:pt x="707" y="4175"/>
                </a:lnTo>
                <a:lnTo>
                  <a:pt x="10500" y="4175"/>
                </a:lnTo>
                <a:lnTo>
                  <a:pt x="10499" y="8691"/>
                </a:lnTo>
                <a:close/>
                <a:moveTo>
                  <a:pt x="10499" y="8691"/>
                </a:moveTo>
                <a:close/>
                <a:moveTo>
                  <a:pt x="2504" y="8691"/>
                </a:moveTo>
                <a:cubicBezTo>
                  <a:pt x="2689" y="8696"/>
                  <a:pt x="2868" y="8620"/>
                  <a:pt x="2991" y="8482"/>
                </a:cubicBezTo>
                <a:cubicBezTo>
                  <a:pt x="3125" y="8356"/>
                  <a:pt x="3202" y="8179"/>
                  <a:pt x="3202" y="7996"/>
                </a:cubicBezTo>
                <a:cubicBezTo>
                  <a:pt x="3202" y="7812"/>
                  <a:pt x="3125" y="7636"/>
                  <a:pt x="2991" y="7510"/>
                </a:cubicBezTo>
                <a:cubicBezTo>
                  <a:pt x="2864" y="7376"/>
                  <a:pt x="2687" y="7301"/>
                  <a:pt x="2502" y="7301"/>
                </a:cubicBezTo>
                <a:cubicBezTo>
                  <a:pt x="2316" y="7301"/>
                  <a:pt x="2140" y="7376"/>
                  <a:pt x="2012" y="7510"/>
                </a:cubicBezTo>
                <a:cubicBezTo>
                  <a:pt x="1878" y="7636"/>
                  <a:pt x="1802" y="7812"/>
                  <a:pt x="1802" y="7996"/>
                </a:cubicBezTo>
                <a:cubicBezTo>
                  <a:pt x="1802" y="8179"/>
                  <a:pt x="1878" y="8356"/>
                  <a:pt x="2012" y="8482"/>
                </a:cubicBezTo>
                <a:cubicBezTo>
                  <a:pt x="2137" y="8621"/>
                  <a:pt x="2317" y="8697"/>
                  <a:pt x="2504" y="8691"/>
                </a:cubicBezTo>
                <a:close/>
                <a:moveTo>
                  <a:pt x="2504" y="6606"/>
                </a:moveTo>
                <a:cubicBezTo>
                  <a:pt x="2689" y="6611"/>
                  <a:pt x="2868" y="6535"/>
                  <a:pt x="2991" y="6398"/>
                </a:cubicBezTo>
                <a:cubicBezTo>
                  <a:pt x="3118" y="6267"/>
                  <a:pt x="3193" y="6095"/>
                  <a:pt x="3202" y="5912"/>
                </a:cubicBezTo>
                <a:cubicBezTo>
                  <a:pt x="3194" y="5730"/>
                  <a:pt x="3119" y="5557"/>
                  <a:pt x="2991" y="5426"/>
                </a:cubicBezTo>
                <a:cubicBezTo>
                  <a:pt x="2864" y="5292"/>
                  <a:pt x="2687" y="5217"/>
                  <a:pt x="2502" y="5217"/>
                </a:cubicBezTo>
                <a:cubicBezTo>
                  <a:pt x="2316" y="5217"/>
                  <a:pt x="2139" y="5292"/>
                  <a:pt x="2012" y="5426"/>
                </a:cubicBezTo>
                <a:cubicBezTo>
                  <a:pt x="1885" y="5557"/>
                  <a:pt x="1810" y="5730"/>
                  <a:pt x="1802" y="5912"/>
                </a:cubicBezTo>
                <a:cubicBezTo>
                  <a:pt x="1810" y="6095"/>
                  <a:pt x="1884" y="6267"/>
                  <a:pt x="2012" y="6398"/>
                </a:cubicBezTo>
                <a:cubicBezTo>
                  <a:pt x="2137" y="6536"/>
                  <a:pt x="2317" y="6612"/>
                  <a:pt x="2504" y="6606"/>
                </a:cubicBezTo>
                <a:close/>
                <a:moveTo>
                  <a:pt x="5646" y="8691"/>
                </a:moveTo>
                <a:cubicBezTo>
                  <a:pt x="5929" y="8695"/>
                  <a:pt x="6185" y="8526"/>
                  <a:pt x="6294" y="8265"/>
                </a:cubicBezTo>
                <a:cubicBezTo>
                  <a:pt x="6401" y="8005"/>
                  <a:pt x="6339" y="7705"/>
                  <a:pt x="6136" y="7510"/>
                </a:cubicBezTo>
                <a:cubicBezTo>
                  <a:pt x="6009" y="7376"/>
                  <a:pt x="5831" y="7301"/>
                  <a:pt x="5646" y="7301"/>
                </a:cubicBezTo>
                <a:cubicBezTo>
                  <a:pt x="5461" y="7301"/>
                  <a:pt x="5284" y="7376"/>
                  <a:pt x="5156" y="7510"/>
                </a:cubicBezTo>
                <a:cubicBezTo>
                  <a:pt x="5023" y="7636"/>
                  <a:pt x="4946" y="7812"/>
                  <a:pt x="4946" y="7996"/>
                </a:cubicBezTo>
                <a:cubicBezTo>
                  <a:pt x="4946" y="8179"/>
                  <a:pt x="5023" y="8356"/>
                  <a:pt x="5156" y="8482"/>
                </a:cubicBezTo>
                <a:cubicBezTo>
                  <a:pt x="5281" y="8621"/>
                  <a:pt x="5461" y="8696"/>
                  <a:pt x="5646" y="8691"/>
                </a:cubicBezTo>
                <a:close/>
                <a:moveTo>
                  <a:pt x="5646" y="6606"/>
                </a:moveTo>
                <a:cubicBezTo>
                  <a:pt x="6030" y="6598"/>
                  <a:pt x="6339" y="6292"/>
                  <a:pt x="6349" y="5912"/>
                </a:cubicBezTo>
                <a:cubicBezTo>
                  <a:pt x="6340" y="5730"/>
                  <a:pt x="6267" y="5557"/>
                  <a:pt x="6139" y="5426"/>
                </a:cubicBezTo>
                <a:cubicBezTo>
                  <a:pt x="6012" y="5292"/>
                  <a:pt x="5834" y="5217"/>
                  <a:pt x="5649" y="5217"/>
                </a:cubicBezTo>
                <a:cubicBezTo>
                  <a:pt x="5464" y="5217"/>
                  <a:pt x="5288" y="5292"/>
                  <a:pt x="5159" y="5426"/>
                </a:cubicBezTo>
                <a:cubicBezTo>
                  <a:pt x="5032" y="5557"/>
                  <a:pt x="4958" y="5730"/>
                  <a:pt x="4949" y="5912"/>
                </a:cubicBezTo>
                <a:cubicBezTo>
                  <a:pt x="4957" y="6093"/>
                  <a:pt x="5029" y="6266"/>
                  <a:pt x="5154" y="6398"/>
                </a:cubicBezTo>
                <a:cubicBezTo>
                  <a:pt x="5280" y="6536"/>
                  <a:pt x="5460" y="6612"/>
                  <a:pt x="5646" y="6606"/>
                </a:cubicBezTo>
                <a:close/>
                <a:moveTo>
                  <a:pt x="8630" y="8691"/>
                </a:moveTo>
                <a:cubicBezTo>
                  <a:pt x="8817" y="8696"/>
                  <a:pt x="8995" y="8620"/>
                  <a:pt x="9120" y="8482"/>
                </a:cubicBezTo>
                <a:cubicBezTo>
                  <a:pt x="9254" y="8356"/>
                  <a:pt x="9330" y="8179"/>
                  <a:pt x="9330" y="7996"/>
                </a:cubicBezTo>
                <a:cubicBezTo>
                  <a:pt x="9330" y="7812"/>
                  <a:pt x="9254" y="7636"/>
                  <a:pt x="9120" y="7510"/>
                </a:cubicBezTo>
                <a:cubicBezTo>
                  <a:pt x="8993" y="7376"/>
                  <a:pt x="8815" y="7301"/>
                  <a:pt x="8630" y="7301"/>
                </a:cubicBezTo>
                <a:cubicBezTo>
                  <a:pt x="8445" y="7301"/>
                  <a:pt x="8268" y="7376"/>
                  <a:pt x="8140" y="7510"/>
                </a:cubicBezTo>
                <a:cubicBezTo>
                  <a:pt x="8003" y="7633"/>
                  <a:pt x="7925" y="7811"/>
                  <a:pt x="7930" y="7996"/>
                </a:cubicBezTo>
                <a:cubicBezTo>
                  <a:pt x="7939" y="8178"/>
                  <a:pt x="8013" y="8351"/>
                  <a:pt x="8140" y="8482"/>
                </a:cubicBezTo>
                <a:cubicBezTo>
                  <a:pt x="8265" y="8620"/>
                  <a:pt x="8444" y="8696"/>
                  <a:pt x="8630" y="8691"/>
                </a:cubicBezTo>
                <a:close/>
                <a:moveTo>
                  <a:pt x="8630" y="6606"/>
                </a:moveTo>
                <a:cubicBezTo>
                  <a:pt x="9013" y="6597"/>
                  <a:pt x="9320" y="6291"/>
                  <a:pt x="9329" y="5912"/>
                </a:cubicBezTo>
                <a:cubicBezTo>
                  <a:pt x="9320" y="5730"/>
                  <a:pt x="9247" y="5557"/>
                  <a:pt x="9119" y="5426"/>
                </a:cubicBezTo>
                <a:cubicBezTo>
                  <a:pt x="8992" y="5292"/>
                  <a:pt x="8814" y="5217"/>
                  <a:pt x="8629" y="5217"/>
                </a:cubicBezTo>
                <a:cubicBezTo>
                  <a:pt x="8444" y="5217"/>
                  <a:pt x="8267" y="5292"/>
                  <a:pt x="8139" y="5426"/>
                </a:cubicBezTo>
                <a:cubicBezTo>
                  <a:pt x="8013" y="5557"/>
                  <a:pt x="7938" y="5730"/>
                  <a:pt x="7929" y="5912"/>
                </a:cubicBezTo>
                <a:cubicBezTo>
                  <a:pt x="7938" y="6095"/>
                  <a:pt x="8012" y="6267"/>
                  <a:pt x="8139" y="6398"/>
                </a:cubicBezTo>
                <a:cubicBezTo>
                  <a:pt x="8265" y="6536"/>
                  <a:pt x="8444" y="6612"/>
                  <a:pt x="8630" y="6606"/>
                </a:cubicBezTo>
                <a:close/>
                <a:moveTo>
                  <a:pt x="8630" y="6606"/>
                </a:moveTo>
                <a:close/>
              </a:path>
            </a:pathLst>
          </a:custGeom>
          <a:solidFill>
            <a:schemeClr val="accent2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ïṡlîďè">
            <a:extLst>
              <a:ext uri="{FF2B5EF4-FFF2-40B4-BE49-F238E27FC236}">
                <a16:creationId xmlns:a16="http://schemas.microsoft.com/office/drawing/2014/main" id="{F94594C2-EE96-41D2-BF57-5B0BCC8EB0B9}"/>
              </a:ext>
            </a:extLst>
          </p:cNvPr>
          <p:cNvSpPr txBox="1"/>
          <p:nvPr/>
        </p:nvSpPr>
        <p:spPr bwMode="auto">
          <a:xfrm>
            <a:off x="8596343" y="2399218"/>
            <a:ext cx="621583" cy="57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9" name="ïṣ1ïde">
            <a:extLst>
              <a:ext uri="{FF2B5EF4-FFF2-40B4-BE49-F238E27FC236}">
                <a16:creationId xmlns:a16="http://schemas.microsoft.com/office/drawing/2014/main" id="{47C61D0C-66EC-4EE7-A3DC-40A72D7CB4FD}"/>
              </a:ext>
            </a:extLst>
          </p:cNvPr>
          <p:cNvSpPr/>
          <p:nvPr/>
        </p:nvSpPr>
        <p:spPr>
          <a:xfrm>
            <a:off x="10351677" y="1840556"/>
            <a:ext cx="811395" cy="2412409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137" name="îṧ1îḋè">
            <a:extLst>
              <a:ext uri="{FF2B5EF4-FFF2-40B4-BE49-F238E27FC236}">
                <a16:creationId xmlns:a16="http://schemas.microsoft.com/office/drawing/2014/main" id="{F32E5A2F-F79F-4A3A-9248-1D1AAFBEB019}"/>
              </a:ext>
            </a:extLst>
          </p:cNvPr>
          <p:cNvSpPr/>
          <p:nvPr/>
        </p:nvSpPr>
        <p:spPr>
          <a:xfrm>
            <a:off x="10541488" y="3040751"/>
            <a:ext cx="431772" cy="418399"/>
          </a:xfrm>
          <a:custGeom>
            <a:avLst/>
            <a:gdLst>
              <a:gd name="T0" fmla="*/ 4722 w 8610"/>
              <a:gd name="T1" fmla="*/ 2274 h 8342"/>
              <a:gd name="T2" fmla="*/ 5032 w 8610"/>
              <a:gd name="T3" fmla="*/ 2812 h 8342"/>
              <a:gd name="T4" fmla="*/ 4495 w 8610"/>
              <a:gd name="T5" fmla="*/ 3123 h 8342"/>
              <a:gd name="T6" fmla="*/ 4184 w 8610"/>
              <a:gd name="T7" fmla="*/ 2585 h 8342"/>
              <a:gd name="T8" fmla="*/ 4722 w 8610"/>
              <a:gd name="T9" fmla="*/ 2274 h 8342"/>
              <a:gd name="T10" fmla="*/ 4722 w 8610"/>
              <a:gd name="T11" fmla="*/ 2274 h 8342"/>
              <a:gd name="T12" fmla="*/ 3758 w 8610"/>
              <a:gd name="T13" fmla="*/ 4212 h 8342"/>
              <a:gd name="T14" fmla="*/ 4020 w 8610"/>
              <a:gd name="T15" fmla="*/ 3759 h 8342"/>
              <a:gd name="T16" fmla="*/ 4340 w 8610"/>
              <a:gd name="T17" fmla="*/ 3673 h 8342"/>
              <a:gd name="T18" fmla="*/ 4521 w 8610"/>
              <a:gd name="T19" fmla="*/ 3654 h 8342"/>
              <a:gd name="T20" fmla="*/ 4527 w 8610"/>
              <a:gd name="T21" fmla="*/ 3655 h 8342"/>
              <a:gd name="T22" fmla="*/ 4565 w 8610"/>
              <a:gd name="T23" fmla="*/ 3661 h 8342"/>
              <a:gd name="T24" fmla="*/ 4587 w 8610"/>
              <a:gd name="T25" fmla="*/ 3669 h 8342"/>
              <a:gd name="T26" fmla="*/ 4604 w 8610"/>
              <a:gd name="T27" fmla="*/ 3676 h 8342"/>
              <a:gd name="T28" fmla="*/ 4650 w 8610"/>
              <a:gd name="T29" fmla="*/ 3697 h 8342"/>
              <a:gd name="T30" fmla="*/ 4674 w 8610"/>
              <a:gd name="T31" fmla="*/ 3712 h 8342"/>
              <a:gd name="T32" fmla="*/ 4705 w 8610"/>
              <a:gd name="T33" fmla="*/ 3734 h 8342"/>
              <a:gd name="T34" fmla="*/ 4737 w 8610"/>
              <a:gd name="T35" fmla="*/ 3765 h 8342"/>
              <a:gd name="T36" fmla="*/ 4753 w 8610"/>
              <a:gd name="T37" fmla="*/ 3781 h 8342"/>
              <a:gd name="T38" fmla="*/ 4787 w 8610"/>
              <a:gd name="T39" fmla="*/ 3829 h 8342"/>
              <a:gd name="T40" fmla="*/ 4791 w 8610"/>
              <a:gd name="T41" fmla="*/ 3835 h 8342"/>
              <a:gd name="T42" fmla="*/ 4819 w 8610"/>
              <a:gd name="T43" fmla="*/ 3898 h 8342"/>
              <a:gd name="T44" fmla="*/ 4820 w 8610"/>
              <a:gd name="T45" fmla="*/ 3898 h 8342"/>
              <a:gd name="T46" fmla="*/ 4830 w 8610"/>
              <a:gd name="T47" fmla="*/ 3924 h 8342"/>
              <a:gd name="T48" fmla="*/ 4817 w 8610"/>
              <a:gd name="T49" fmla="*/ 4152 h 8342"/>
              <a:gd name="T50" fmla="*/ 4442 w 8610"/>
              <a:gd name="T51" fmla="*/ 5550 h 8342"/>
              <a:gd name="T52" fmla="*/ 4662 w 8610"/>
              <a:gd name="T53" fmla="*/ 5797 h 8342"/>
              <a:gd name="T54" fmla="*/ 4401 w 8610"/>
              <a:gd name="T55" fmla="*/ 6250 h 8342"/>
              <a:gd name="T56" fmla="*/ 4044 w 8610"/>
              <a:gd name="T57" fmla="*/ 6345 h 8342"/>
              <a:gd name="T58" fmla="*/ 3676 w 8610"/>
              <a:gd name="T59" fmla="*/ 6236 h 8342"/>
              <a:gd name="T60" fmla="*/ 3661 w 8610"/>
              <a:gd name="T61" fmla="*/ 6221 h 8342"/>
              <a:gd name="T62" fmla="*/ 3646 w 8610"/>
              <a:gd name="T63" fmla="*/ 6200 h 8342"/>
              <a:gd name="T64" fmla="*/ 3587 w 8610"/>
              <a:gd name="T65" fmla="*/ 5887 h 8342"/>
              <a:gd name="T66" fmla="*/ 3970 w 8610"/>
              <a:gd name="T67" fmla="*/ 4454 h 8342"/>
              <a:gd name="T68" fmla="*/ 3758 w 8610"/>
              <a:gd name="T69" fmla="*/ 4212 h 8342"/>
              <a:gd name="T70" fmla="*/ 3758 w 8610"/>
              <a:gd name="T71" fmla="*/ 4212 h 8342"/>
              <a:gd name="T72" fmla="*/ 8055 w 8610"/>
              <a:gd name="T73" fmla="*/ 5311 h 8342"/>
              <a:gd name="T74" fmla="*/ 7626 w 8610"/>
              <a:gd name="T75" fmla="*/ 6313 h 8342"/>
              <a:gd name="T76" fmla="*/ 7625 w 8610"/>
              <a:gd name="T77" fmla="*/ 6313 h 8342"/>
              <a:gd name="T78" fmla="*/ 7306 w 8610"/>
              <a:gd name="T79" fmla="*/ 6500 h 8342"/>
              <a:gd name="T80" fmla="*/ 6936 w 8610"/>
              <a:gd name="T81" fmla="*/ 6131 h 8342"/>
              <a:gd name="T82" fmla="*/ 6996 w 8610"/>
              <a:gd name="T83" fmla="*/ 5930 h 8342"/>
              <a:gd name="T84" fmla="*/ 6994 w 8610"/>
              <a:gd name="T85" fmla="*/ 5929 h 8342"/>
              <a:gd name="T86" fmla="*/ 7340 w 8610"/>
              <a:gd name="T87" fmla="*/ 5120 h 8342"/>
              <a:gd name="T88" fmla="*/ 5118 w 8610"/>
              <a:gd name="T89" fmla="*/ 1271 h 8342"/>
              <a:gd name="T90" fmla="*/ 1270 w 8610"/>
              <a:gd name="T91" fmla="*/ 3492 h 8342"/>
              <a:gd name="T92" fmla="*/ 3491 w 8610"/>
              <a:gd name="T93" fmla="*/ 7342 h 8342"/>
              <a:gd name="T94" fmla="*/ 5916 w 8610"/>
              <a:gd name="T95" fmla="*/ 7000 h 8342"/>
              <a:gd name="T96" fmla="*/ 6129 w 8610"/>
              <a:gd name="T97" fmla="*/ 6932 h 8342"/>
              <a:gd name="T98" fmla="*/ 6499 w 8610"/>
              <a:gd name="T99" fmla="*/ 7301 h 8342"/>
              <a:gd name="T100" fmla="*/ 6317 w 8610"/>
              <a:gd name="T101" fmla="*/ 7618 h 8342"/>
              <a:gd name="T102" fmla="*/ 6319 w 8610"/>
              <a:gd name="T103" fmla="*/ 7622 h 8342"/>
              <a:gd name="T104" fmla="*/ 3300 w 8610"/>
              <a:gd name="T105" fmla="*/ 8057 h 8342"/>
              <a:gd name="T106" fmla="*/ 555 w 8610"/>
              <a:gd name="T107" fmla="*/ 3301 h 8342"/>
              <a:gd name="T108" fmla="*/ 5310 w 8610"/>
              <a:gd name="T109" fmla="*/ 556 h 8342"/>
              <a:gd name="T110" fmla="*/ 8055 w 8610"/>
              <a:gd name="T111" fmla="*/ 5311 h 8342"/>
              <a:gd name="T112" fmla="*/ 8055 w 8610"/>
              <a:gd name="T113" fmla="*/ 5311 h 8342"/>
              <a:gd name="T114" fmla="*/ 8055 w 8610"/>
              <a:gd name="T115" fmla="*/ 5311 h 8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610" h="8342">
                <a:moveTo>
                  <a:pt x="4722" y="2274"/>
                </a:moveTo>
                <a:cubicBezTo>
                  <a:pt x="4956" y="2337"/>
                  <a:pt x="5095" y="2578"/>
                  <a:pt x="5032" y="2812"/>
                </a:cubicBezTo>
                <a:cubicBezTo>
                  <a:pt x="4970" y="3047"/>
                  <a:pt x="4729" y="3186"/>
                  <a:pt x="4495" y="3123"/>
                </a:cubicBezTo>
                <a:cubicBezTo>
                  <a:pt x="4260" y="3060"/>
                  <a:pt x="4121" y="2819"/>
                  <a:pt x="4184" y="2585"/>
                </a:cubicBezTo>
                <a:cubicBezTo>
                  <a:pt x="4247" y="2351"/>
                  <a:pt x="4488" y="2212"/>
                  <a:pt x="4722" y="2274"/>
                </a:cubicBezTo>
                <a:lnTo>
                  <a:pt x="4722" y="2274"/>
                </a:lnTo>
                <a:close/>
                <a:moveTo>
                  <a:pt x="3758" y="4212"/>
                </a:moveTo>
                <a:cubicBezTo>
                  <a:pt x="3705" y="4014"/>
                  <a:pt x="3822" y="3812"/>
                  <a:pt x="4020" y="3759"/>
                </a:cubicBezTo>
                <a:lnTo>
                  <a:pt x="4340" y="3673"/>
                </a:lnTo>
                <a:cubicBezTo>
                  <a:pt x="4396" y="3652"/>
                  <a:pt x="4458" y="3645"/>
                  <a:pt x="4521" y="3654"/>
                </a:cubicBezTo>
                <a:cubicBezTo>
                  <a:pt x="4523" y="3654"/>
                  <a:pt x="4525" y="3655"/>
                  <a:pt x="4527" y="3655"/>
                </a:cubicBezTo>
                <a:cubicBezTo>
                  <a:pt x="4540" y="3657"/>
                  <a:pt x="4553" y="3658"/>
                  <a:pt x="4565" y="3661"/>
                </a:cubicBezTo>
                <a:cubicBezTo>
                  <a:pt x="4573" y="3663"/>
                  <a:pt x="4580" y="3667"/>
                  <a:pt x="4587" y="3669"/>
                </a:cubicBezTo>
                <a:cubicBezTo>
                  <a:pt x="4593" y="3671"/>
                  <a:pt x="4598" y="3673"/>
                  <a:pt x="4604" y="3676"/>
                </a:cubicBezTo>
                <a:cubicBezTo>
                  <a:pt x="4620" y="3682"/>
                  <a:pt x="4635" y="3688"/>
                  <a:pt x="4650" y="3697"/>
                </a:cubicBezTo>
                <a:cubicBezTo>
                  <a:pt x="4658" y="3701"/>
                  <a:pt x="4666" y="3706"/>
                  <a:pt x="4674" y="3712"/>
                </a:cubicBezTo>
                <a:cubicBezTo>
                  <a:pt x="4684" y="3719"/>
                  <a:pt x="4695" y="3726"/>
                  <a:pt x="4705" y="3734"/>
                </a:cubicBezTo>
                <a:cubicBezTo>
                  <a:pt x="4717" y="3744"/>
                  <a:pt x="4727" y="3754"/>
                  <a:pt x="4737" y="3765"/>
                </a:cubicBezTo>
                <a:cubicBezTo>
                  <a:pt x="4742" y="3770"/>
                  <a:pt x="4748" y="3775"/>
                  <a:pt x="4753" y="3781"/>
                </a:cubicBezTo>
                <a:cubicBezTo>
                  <a:pt x="4765" y="3796"/>
                  <a:pt x="4777" y="3812"/>
                  <a:pt x="4787" y="3829"/>
                </a:cubicBezTo>
                <a:cubicBezTo>
                  <a:pt x="4788" y="3831"/>
                  <a:pt x="4790" y="3833"/>
                  <a:pt x="4791" y="3835"/>
                </a:cubicBezTo>
                <a:cubicBezTo>
                  <a:pt x="4802" y="3855"/>
                  <a:pt x="4812" y="3876"/>
                  <a:pt x="4819" y="3898"/>
                </a:cubicBezTo>
                <a:lnTo>
                  <a:pt x="4820" y="3898"/>
                </a:lnTo>
                <a:cubicBezTo>
                  <a:pt x="4823" y="3907"/>
                  <a:pt x="4827" y="3915"/>
                  <a:pt x="4830" y="3924"/>
                </a:cubicBezTo>
                <a:cubicBezTo>
                  <a:pt x="4851" y="4003"/>
                  <a:pt x="4844" y="4082"/>
                  <a:pt x="4817" y="4152"/>
                </a:cubicBezTo>
                <a:lnTo>
                  <a:pt x="4442" y="5550"/>
                </a:lnTo>
                <a:cubicBezTo>
                  <a:pt x="4546" y="5592"/>
                  <a:pt x="4631" y="5680"/>
                  <a:pt x="4662" y="5797"/>
                </a:cubicBezTo>
                <a:cubicBezTo>
                  <a:pt x="4715" y="5994"/>
                  <a:pt x="4598" y="6197"/>
                  <a:pt x="4401" y="6250"/>
                </a:cubicBezTo>
                <a:lnTo>
                  <a:pt x="4044" y="6345"/>
                </a:lnTo>
                <a:cubicBezTo>
                  <a:pt x="3906" y="6382"/>
                  <a:pt x="3766" y="6335"/>
                  <a:pt x="3676" y="6236"/>
                </a:cubicBezTo>
                <a:cubicBezTo>
                  <a:pt x="3671" y="6231"/>
                  <a:pt x="3666" y="6226"/>
                  <a:pt x="3661" y="6221"/>
                </a:cubicBezTo>
                <a:cubicBezTo>
                  <a:pt x="3656" y="6214"/>
                  <a:pt x="3651" y="6207"/>
                  <a:pt x="3646" y="6200"/>
                </a:cubicBezTo>
                <a:cubicBezTo>
                  <a:pt x="3582" y="6112"/>
                  <a:pt x="3556" y="5999"/>
                  <a:pt x="3587" y="5887"/>
                </a:cubicBezTo>
                <a:lnTo>
                  <a:pt x="3970" y="4454"/>
                </a:lnTo>
                <a:cubicBezTo>
                  <a:pt x="3870" y="4411"/>
                  <a:pt x="3789" y="4325"/>
                  <a:pt x="3758" y="4212"/>
                </a:cubicBezTo>
                <a:lnTo>
                  <a:pt x="3758" y="4212"/>
                </a:lnTo>
                <a:close/>
                <a:moveTo>
                  <a:pt x="8055" y="5311"/>
                </a:moveTo>
                <a:cubicBezTo>
                  <a:pt x="7958" y="5673"/>
                  <a:pt x="7810" y="6008"/>
                  <a:pt x="7626" y="6313"/>
                </a:cubicBezTo>
                <a:lnTo>
                  <a:pt x="7625" y="6313"/>
                </a:lnTo>
                <a:cubicBezTo>
                  <a:pt x="7562" y="6425"/>
                  <a:pt x="7443" y="6500"/>
                  <a:pt x="7306" y="6500"/>
                </a:cubicBezTo>
                <a:cubicBezTo>
                  <a:pt x="7102" y="6500"/>
                  <a:pt x="6936" y="6335"/>
                  <a:pt x="6936" y="6131"/>
                </a:cubicBezTo>
                <a:cubicBezTo>
                  <a:pt x="6936" y="6057"/>
                  <a:pt x="6958" y="5988"/>
                  <a:pt x="6996" y="5930"/>
                </a:cubicBezTo>
                <a:lnTo>
                  <a:pt x="6994" y="5929"/>
                </a:lnTo>
                <a:cubicBezTo>
                  <a:pt x="7143" y="5682"/>
                  <a:pt x="7262" y="5412"/>
                  <a:pt x="7340" y="5120"/>
                </a:cubicBezTo>
                <a:cubicBezTo>
                  <a:pt x="7789" y="3443"/>
                  <a:pt x="6794" y="1720"/>
                  <a:pt x="5118" y="1271"/>
                </a:cubicBezTo>
                <a:cubicBezTo>
                  <a:pt x="3442" y="821"/>
                  <a:pt x="1719" y="1816"/>
                  <a:pt x="1270" y="3492"/>
                </a:cubicBezTo>
                <a:cubicBezTo>
                  <a:pt x="820" y="5169"/>
                  <a:pt x="1815" y="6892"/>
                  <a:pt x="3491" y="7342"/>
                </a:cubicBezTo>
                <a:cubicBezTo>
                  <a:pt x="4346" y="7571"/>
                  <a:pt x="5212" y="7421"/>
                  <a:pt x="5916" y="7000"/>
                </a:cubicBezTo>
                <a:cubicBezTo>
                  <a:pt x="5976" y="6957"/>
                  <a:pt x="6050" y="6932"/>
                  <a:pt x="6129" y="6932"/>
                </a:cubicBezTo>
                <a:cubicBezTo>
                  <a:pt x="6333" y="6932"/>
                  <a:pt x="6499" y="7097"/>
                  <a:pt x="6499" y="7301"/>
                </a:cubicBezTo>
                <a:cubicBezTo>
                  <a:pt x="6499" y="7437"/>
                  <a:pt x="6425" y="7553"/>
                  <a:pt x="6317" y="7618"/>
                </a:cubicBezTo>
                <a:lnTo>
                  <a:pt x="6319" y="7622"/>
                </a:lnTo>
                <a:cubicBezTo>
                  <a:pt x="5445" y="8153"/>
                  <a:pt x="4366" y="8342"/>
                  <a:pt x="3300" y="8057"/>
                </a:cubicBezTo>
                <a:cubicBezTo>
                  <a:pt x="1229" y="7502"/>
                  <a:pt x="0" y="5373"/>
                  <a:pt x="555" y="3301"/>
                </a:cubicBezTo>
                <a:cubicBezTo>
                  <a:pt x="1110" y="1230"/>
                  <a:pt x="3239" y="0"/>
                  <a:pt x="5310" y="556"/>
                </a:cubicBezTo>
                <a:cubicBezTo>
                  <a:pt x="7381" y="1111"/>
                  <a:pt x="8610" y="3240"/>
                  <a:pt x="8055" y="5311"/>
                </a:cubicBezTo>
                <a:lnTo>
                  <a:pt x="8055" y="5311"/>
                </a:lnTo>
                <a:close/>
                <a:moveTo>
                  <a:pt x="8055" y="5311"/>
                </a:moveTo>
                <a:close/>
              </a:path>
            </a:pathLst>
          </a:custGeom>
          <a:solidFill>
            <a:schemeClr val="accent4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iSľíḑè">
            <a:extLst>
              <a:ext uri="{FF2B5EF4-FFF2-40B4-BE49-F238E27FC236}">
                <a16:creationId xmlns:a16="http://schemas.microsoft.com/office/drawing/2014/main" id="{8721FB68-AF95-4162-9576-0D00EA24C171}"/>
              </a:ext>
            </a:extLst>
          </p:cNvPr>
          <p:cNvSpPr txBox="1"/>
          <p:nvPr/>
        </p:nvSpPr>
        <p:spPr bwMode="auto">
          <a:xfrm>
            <a:off x="10446583" y="2399218"/>
            <a:ext cx="621583" cy="5717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4"/>
                </a:solidFill>
                <a:latin typeface="+mj-lt"/>
              </a:rPr>
              <a:t>04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C28E2C1-81AE-4BC6-87CD-F759E200EEC6}"/>
              </a:ext>
            </a:extLst>
          </p:cNvPr>
          <p:cNvGrpSpPr/>
          <p:nvPr/>
        </p:nvGrpSpPr>
        <p:grpSpPr>
          <a:xfrm>
            <a:off x="-567230" y="53766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59" name="图形 1754">
              <a:extLst>
                <a:ext uri="{FF2B5EF4-FFF2-40B4-BE49-F238E27FC236}">
                  <a16:creationId xmlns:a16="http://schemas.microsoft.com/office/drawing/2014/main" id="{E09E032A-A9F3-4C16-8449-8A9703A2715A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0" name="图形 1754">
              <a:extLst>
                <a:ext uri="{FF2B5EF4-FFF2-40B4-BE49-F238E27FC236}">
                  <a16:creationId xmlns:a16="http://schemas.microsoft.com/office/drawing/2014/main" id="{4EAD2F50-D484-45E4-9EDF-D7AF4B6AC71F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58CDB26C-BC54-4288-99FD-98F56E361FB9}"/>
              </a:ext>
            </a:extLst>
          </p:cNvPr>
          <p:cNvSpPr txBox="1"/>
          <p:nvPr/>
        </p:nvSpPr>
        <p:spPr>
          <a:xfrm>
            <a:off x="888791" y="814091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沟通中的平衡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149FB35A-6919-40BB-BE06-77DA68F590F8}"/>
              </a:ext>
            </a:extLst>
          </p:cNvPr>
          <p:cNvSpPr txBox="1"/>
          <p:nvPr/>
        </p:nvSpPr>
        <p:spPr>
          <a:xfrm>
            <a:off x="888791" y="1305355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Balance in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grpSp>
        <p:nvGrpSpPr>
          <p:cNvPr id="63" name="图形 9">
            <a:extLst>
              <a:ext uri="{FF2B5EF4-FFF2-40B4-BE49-F238E27FC236}">
                <a16:creationId xmlns:a16="http://schemas.microsoft.com/office/drawing/2014/main" id="{022535E6-CC66-497B-A863-9A3BD46FBF03}"/>
              </a:ext>
            </a:extLst>
          </p:cNvPr>
          <p:cNvGrpSpPr/>
          <p:nvPr/>
        </p:nvGrpSpPr>
        <p:grpSpPr>
          <a:xfrm>
            <a:off x="4729409" y="2027390"/>
            <a:ext cx="2799188" cy="5668630"/>
            <a:chOff x="6127764" y="-7211919"/>
            <a:chExt cx="2920758" cy="5914821"/>
          </a:xfrm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A2AA60F6-5FDD-4B64-A0E5-09EBA28A6CA6}"/>
                </a:ext>
              </a:extLst>
            </p:cNvPr>
            <p:cNvSpPr/>
            <p:nvPr/>
          </p:nvSpPr>
          <p:spPr>
            <a:xfrm>
              <a:off x="6148941" y="-7211919"/>
              <a:ext cx="2878405" cy="5914821"/>
            </a:xfrm>
            <a:custGeom>
              <a:avLst/>
              <a:gdLst>
                <a:gd name="connsiteX0" fmla="*/ 448783 w 2878405"/>
                <a:gd name="connsiteY0" fmla="*/ 5914822 h 5914821"/>
                <a:gd name="connsiteX1" fmla="*/ 0 w 2878405"/>
                <a:gd name="connsiteY1" fmla="*/ 5466038 h 5914821"/>
                <a:gd name="connsiteX2" fmla="*/ 0 w 2878405"/>
                <a:gd name="connsiteY2" fmla="*/ 448784 h 5914821"/>
                <a:gd name="connsiteX3" fmla="*/ 448783 w 2878405"/>
                <a:gd name="connsiteY3" fmla="*/ 0 h 5914821"/>
                <a:gd name="connsiteX4" fmla="*/ 2429622 w 2878405"/>
                <a:gd name="connsiteY4" fmla="*/ 0 h 5914821"/>
                <a:gd name="connsiteX5" fmla="*/ 2878406 w 2878405"/>
                <a:gd name="connsiteY5" fmla="*/ 448784 h 5914821"/>
                <a:gd name="connsiteX6" fmla="*/ 2878406 w 2878405"/>
                <a:gd name="connsiteY6" fmla="*/ 5466038 h 5914821"/>
                <a:gd name="connsiteX7" fmla="*/ 2429622 w 2878405"/>
                <a:gd name="connsiteY7" fmla="*/ 5914822 h 5914821"/>
                <a:gd name="connsiteX8" fmla="*/ 448783 w 2878405"/>
                <a:gd name="connsiteY8" fmla="*/ 5914822 h 591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8405" h="5914821">
                  <a:moveTo>
                    <a:pt x="448783" y="5914822"/>
                  </a:moveTo>
                  <a:cubicBezTo>
                    <a:pt x="201179" y="5914822"/>
                    <a:pt x="0" y="5713643"/>
                    <a:pt x="0" y="5466038"/>
                  </a:cubicBezTo>
                  <a:lnTo>
                    <a:pt x="0" y="448784"/>
                  </a:lnTo>
                  <a:cubicBezTo>
                    <a:pt x="0" y="201179"/>
                    <a:pt x="201179" y="0"/>
                    <a:pt x="448783" y="0"/>
                  </a:cubicBezTo>
                  <a:lnTo>
                    <a:pt x="2429622" y="0"/>
                  </a:lnTo>
                  <a:cubicBezTo>
                    <a:pt x="2677227" y="0"/>
                    <a:pt x="2878406" y="201179"/>
                    <a:pt x="2878406" y="448784"/>
                  </a:cubicBezTo>
                  <a:lnTo>
                    <a:pt x="2878406" y="5466038"/>
                  </a:lnTo>
                  <a:cubicBezTo>
                    <a:pt x="2878406" y="5713643"/>
                    <a:pt x="2677227" y="5914822"/>
                    <a:pt x="2429622" y="5914822"/>
                  </a:cubicBezTo>
                  <a:lnTo>
                    <a:pt x="448783" y="5914822"/>
                  </a:lnTo>
                  <a:close/>
                </a:path>
              </a:pathLst>
            </a:custGeom>
            <a:solidFill>
              <a:srgbClr val="000000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739EFC12-A13F-45F2-A9F5-919AE9889AC8}"/>
                </a:ext>
              </a:extLst>
            </p:cNvPr>
            <p:cNvSpPr/>
            <p:nvPr/>
          </p:nvSpPr>
          <p:spPr>
            <a:xfrm>
              <a:off x="6148941" y="-7211919"/>
              <a:ext cx="2878405" cy="5914821"/>
            </a:xfrm>
            <a:custGeom>
              <a:avLst/>
              <a:gdLst>
                <a:gd name="connsiteX0" fmla="*/ 448783 w 2878405"/>
                <a:gd name="connsiteY0" fmla="*/ 5914822 h 5914821"/>
                <a:gd name="connsiteX1" fmla="*/ 0 w 2878405"/>
                <a:gd name="connsiteY1" fmla="*/ 5466038 h 5914821"/>
                <a:gd name="connsiteX2" fmla="*/ 0 w 2878405"/>
                <a:gd name="connsiteY2" fmla="*/ 448784 h 5914821"/>
                <a:gd name="connsiteX3" fmla="*/ 448783 w 2878405"/>
                <a:gd name="connsiteY3" fmla="*/ 0 h 5914821"/>
                <a:gd name="connsiteX4" fmla="*/ 2429622 w 2878405"/>
                <a:gd name="connsiteY4" fmla="*/ 0 h 5914821"/>
                <a:gd name="connsiteX5" fmla="*/ 2878406 w 2878405"/>
                <a:gd name="connsiteY5" fmla="*/ 448784 h 5914821"/>
                <a:gd name="connsiteX6" fmla="*/ 2878406 w 2878405"/>
                <a:gd name="connsiteY6" fmla="*/ 5466038 h 5914821"/>
                <a:gd name="connsiteX7" fmla="*/ 2429622 w 2878405"/>
                <a:gd name="connsiteY7" fmla="*/ 5914822 h 5914821"/>
                <a:gd name="connsiteX8" fmla="*/ 448783 w 2878405"/>
                <a:gd name="connsiteY8" fmla="*/ 5914822 h 591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8405" h="5914821">
                  <a:moveTo>
                    <a:pt x="448783" y="5914822"/>
                  </a:moveTo>
                  <a:cubicBezTo>
                    <a:pt x="201179" y="5914822"/>
                    <a:pt x="0" y="5713643"/>
                    <a:pt x="0" y="5466038"/>
                  </a:cubicBezTo>
                  <a:lnTo>
                    <a:pt x="0" y="448784"/>
                  </a:lnTo>
                  <a:cubicBezTo>
                    <a:pt x="0" y="201179"/>
                    <a:pt x="201179" y="0"/>
                    <a:pt x="448783" y="0"/>
                  </a:cubicBezTo>
                  <a:lnTo>
                    <a:pt x="2429622" y="0"/>
                  </a:lnTo>
                  <a:cubicBezTo>
                    <a:pt x="2677227" y="0"/>
                    <a:pt x="2878406" y="201179"/>
                    <a:pt x="2878406" y="448784"/>
                  </a:cubicBezTo>
                  <a:lnTo>
                    <a:pt x="2878406" y="5466038"/>
                  </a:lnTo>
                  <a:cubicBezTo>
                    <a:pt x="2878406" y="5713643"/>
                    <a:pt x="2677227" y="5914822"/>
                    <a:pt x="2429622" y="5914822"/>
                  </a:cubicBezTo>
                  <a:lnTo>
                    <a:pt x="448783" y="5914822"/>
                  </a:lnTo>
                  <a:close/>
                </a:path>
              </a:pathLst>
            </a:custGeom>
            <a:solidFill>
              <a:srgbClr val="707070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C2D5B9F5-F321-472E-BFCB-ADA38422E7A9}"/>
                </a:ext>
              </a:extLst>
            </p:cNvPr>
            <p:cNvSpPr/>
            <p:nvPr/>
          </p:nvSpPr>
          <p:spPr>
            <a:xfrm>
              <a:off x="6157900" y="-7202960"/>
              <a:ext cx="2860486" cy="5896902"/>
            </a:xfrm>
            <a:custGeom>
              <a:avLst/>
              <a:gdLst>
                <a:gd name="connsiteX0" fmla="*/ 439824 w 2860486"/>
                <a:gd name="connsiteY0" fmla="*/ 5896903 h 5896902"/>
                <a:gd name="connsiteX1" fmla="*/ 0 w 2860486"/>
                <a:gd name="connsiteY1" fmla="*/ 5457079 h 5896902"/>
                <a:gd name="connsiteX2" fmla="*/ 0 w 2860486"/>
                <a:gd name="connsiteY2" fmla="*/ 439824 h 5896902"/>
                <a:gd name="connsiteX3" fmla="*/ 439824 w 2860486"/>
                <a:gd name="connsiteY3" fmla="*/ 0 h 5896902"/>
                <a:gd name="connsiteX4" fmla="*/ 2420662 w 2860486"/>
                <a:gd name="connsiteY4" fmla="*/ 0 h 5896902"/>
                <a:gd name="connsiteX5" fmla="*/ 2860486 w 2860486"/>
                <a:gd name="connsiteY5" fmla="*/ 439824 h 5896902"/>
                <a:gd name="connsiteX6" fmla="*/ 2860486 w 2860486"/>
                <a:gd name="connsiteY6" fmla="*/ 5457079 h 5896902"/>
                <a:gd name="connsiteX7" fmla="*/ 2420662 w 2860486"/>
                <a:gd name="connsiteY7" fmla="*/ 5896903 h 5896902"/>
                <a:gd name="connsiteX8" fmla="*/ 439824 w 2860486"/>
                <a:gd name="connsiteY8" fmla="*/ 5896903 h 589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0486" h="5896902">
                  <a:moveTo>
                    <a:pt x="439824" y="5896903"/>
                  </a:moveTo>
                  <a:cubicBezTo>
                    <a:pt x="197106" y="5896903"/>
                    <a:pt x="0" y="5699796"/>
                    <a:pt x="0" y="5457079"/>
                  </a:cubicBezTo>
                  <a:lnTo>
                    <a:pt x="0" y="439824"/>
                  </a:lnTo>
                  <a:cubicBezTo>
                    <a:pt x="0" y="197106"/>
                    <a:pt x="197106" y="0"/>
                    <a:pt x="439824" y="0"/>
                  </a:cubicBezTo>
                  <a:lnTo>
                    <a:pt x="2420662" y="0"/>
                  </a:lnTo>
                  <a:cubicBezTo>
                    <a:pt x="2663380" y="0"/>
                    <a:pt x="2860486" y="197106"/>
                    <a:pt x="2860486" y="439824"/>
                  </a:cubicBezTo>
                  <a:lnTo>
                    <a:pt x="2860486" y="5457079"/>
                  </a:lnTo>
                  <a:cubicBezTo>
                    <a:pt x="2860486" y="5699796"/>
                    <a:pt x="2663380" y="5896903"/>
                    <a:pt x="2420662" y="5896903"/>
                  </a:cubicBezTo>
                  <a:lnTo>
                    <a:pt x="439824" y="5896903"/>
                  </a:lnTo>
                  <a:close/>
                </a:path>
              </a:pathLst>
            </a:custGeom>
            <a:solidFill>
              <a:srgbClr val="969696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9E2283D2-0F30-455B-BFA0-0E5E3778B75C}"/>
                </a:ext>
              </a:extLst>
            </p:cNvPr>
            <p:cNvSpPr/>
            <p:nvPr/>
          </p:nvSpPr>
          <p:spPr>
            <a:xfrm>
              <a:off x="6166860" y="-7194000"/>
              <a:ext cx="2842567" cy="5878983"/>
            </a:xfrm>
            <a:custGeom>
              <a:avLst/>
              <a:gdLst>
                <a:gd name="connsiteX0" fmla="*/ 430865 w 2842567"/>
                <a:gd name="connsiteY0" fmla="*/ 5878984 h 5878983"/>
                <a:gd name="connsiteX1" fmla="*/ 0 w 2842567"/>
                <a:gd name="connsiteY1" fmla="*/ 5448119 h 5878983"/>
                <a:gd name="connsiteX2" fmla="*/ 0 w 2842567"/>
                <a:gd name="connsiteY2" fmla="*/ 430865 h 5878983"/>
                <a:gd name="connsiteX3" fmla="*/ 430865 w 2842567"/>
                <a:gd name="connsiteY3" fmla="*/ 0 h 5878983"/>
                <a:gd name="connsiteX4" fmla="*/ 2411703 w 2842567"/>
                <a:gd name="connsiteY4" fmla="*/ 0 h 5878983"/>
                <a:gd name="connsiteX5" fmla="*/ 2842568 w 2842567"/>
                <a:gd name="connsiteY5" fmla="*/ 430865 h 5878983"/>
                <a:gd name="connsiteX6" fmla="*/ 2842568 w 2842567"/>
                <a:gd name="connsiteY6" fmla="*/ 5448119 h 5878983"/>
                <a:gd name="connsiteX7" fmla="*/ 2411703 w 2842567"/>
                <a:gd name="connsiteY7" fmla="*/ 5878984 h 5878983"/>
                <a:gd name="connsiteX8" fmla="*/ 430865 w 2842567"/>
                <a:gd name="connsiteY8" fmla="*/ 5878984 h 587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42567" h="5878983">
                  <a:moveTo>
                    <a:pt x="430865" y="5878984"/>
                  </a:moveTo>
                  <a:cubicBezTo>
                    <a:pt x="193034" y="5878984"/>
                    <a:pt x="0" y="5685950"/>
                    <a:pt x="0" y="5448119"/>
                  </a:cubicBezTo>
                  <a:lnTo>
                    <a:pt x="0" y="430865"/>
                  </a:lnTo>
                  <a:cubicBezTo>
                    <a:pt x="0" y="193034"/>
                    <a:pt x="193034" y="0"/>
                    <a:pt x="430865" y="0"/>
                  </a:cubicBezTo>
                  <a:lnTo>
                    <a:pt x="2411703" y="0"/>
                  </a:lnTo>
                  <a:cubicBezTo>
                    <a:pt x="2649534" y="0"/>
                    <a:pt x="2842568" y="193034"/>
                    <a:pt x="2842568" y="430865"/>
                  </a:cubicBezTo>
                  <a:lnTo>
                    <a:pt x="2842568" y="5448119"/>
                  </a:lnTo>
                  <a:cubicBezTo>
                    <a:pt x="2842568" y="5685950"/>
                    <a:pt x="2649534" y="5878984"/>
                    <a:pt x="2411703" y="5878984"/>
                  </a:cubicBezTo>
                  <a:lnTo>
                    <a:pt x="430865" y="5878984"/>
                  </a:lnTo>
                  <a:close/>
                </a:path>
              </a:pathLst>
            </a:custGeom>
            <a:solidFill>
              <a:srgbClr val="C1C1C1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583B1AB9-C489-449B-A4EB-1767E7B6843D}"/>
                </a:ext>
              </a:extLst>
            </p:cNvPr>
            <p:cNvSpPr/>
            <p:nvPr/>
          </p:nvSpPr>
          <p:spPr>
            <a:xfrm>
              <a:off x="6175819" y="-7185041"/>
              <a:ext cx="2824648" cy="5861065"/>
            </a:xfrm>
            <a:custGeom>
              <a:avLst/>
              <a:gdLst>
                <a:gd name="connsiteX0" fmla="*/ 421905 w 2824648"/>
                <a:gd name="connsiteY0" fmla="*/ 5861065 h 5861065"/>
                <a:gd name="connsiteX1" fmla="*/ 0 w 2824648"/>
                <a:gd name="connsiteY1" fmla="*/ 5439160 h 5861065"/>
                <a:gd name="connsiteX2" fmla="*/ 0 w 2824648"/>
                <a:gd name="connsiteY2" fmla="*/ 421905 h 5861065"/>
                <a:gd name="connsiteX3" fmla="*/ 421905 w 2824648"/>
                <a:gd name="connsiteY3" fmla="*/ 0 h 5861065"/>
                <a:gd name="connsiteX4" fmla="*/ 2402744 w 2824648"/>
                <a:gd name="connsiteY4" fmla="*/ 0 h 5861065"/>
                <a:gd name="connsiteX5" fmla="*/ 2824649 w 2824648"/>
                <a:gd name="connsiteY5" fmla="*/ 421905 h 5861065"/>
                <a:gd name="connsiteX6" fmla="*/ 2824649 w 2824648"/>
                <a:gd name="connsiteY6" fmla="*/ 5439160 h 5861065"/>
                <a:gd name="connsiteX7" fmla="*/ 2402744 w 2824648"/>
                <a:gd name="connsiteY7" fmla="*/ 5861065 h 5861065"/>
                <a:gd name="connsiteX8" fmla="*/ 421905 w 2824648"/>
                <a:gd name="connsiteY8" fmla="*/ 5861065 h 586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4648" h="5861065">
                  <a:moveTo>
                    <a:pt x="421905" y="5861065"/>
                  </a:moveTo>
                  <a:cubicBezTo>
                    <a:pt x="188962" y="5861065"/>
                    <a:pt x="0" y="5672104"/>
                    <a:pt x="0" y="5439160"/>
                  </a:cubicBezTo>
                  <a:lnTo>
                    <a:pt x="0" y="421905"/>
                  </a:lnTo>
                  <a:cubicBezTo>
                    <a:pt x="0" y="188962"/>
                    <a:pt x="188962" y="0"/>
                    <a:pt x="421905" y="0"/>
                  </a:cubicBezTo>
                  <a:lnTo>
                    <a:pt x="2402744" y="0"/>
                  </a:lnTo>
                  <a:cubicBezTo>
                    <a:pt x="2635688" y="0"/>
                    <a:pt x="2824649" y="188962"/>
                    <a:pt x="2824649" y="421905"/>
                  </a:cubicBezTo>
                  <a:lnTo>
                    <a:pt x="2824649" y="5439160"/>
                  </a:lnTo>
                  <a:cubicBezTo>
                    <a:pt x="2824649" y="5672104"/>
                    <a:pt x="2635688" y="5861065"/>
                    <a:pt x="2402744" y="5861065"/>
                  </a:cubicBezTo>
                  <a:lnTo>
                    <a:pt x="421905" y="5861065"/>
                  </a:lnTo>
                  <a:close/>
                </a:path>
              </a:pathLst>
            </a:custGeom>
            <a:solidFill>
              <a:srgbClr val="969696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B159A187-AFBF-4257-ADB5-D37FA0BAD02B}"/>
                </a:ext>
              </a:extLst>
            </p:cNvPr>
            <p:cNvSpPr/>
            <p:nvPr/>
          </p:nvSpPr>
          <p:spPr>
            <a:xfrm>
              <a:off x="6184778" y="-7176082"/>
              <a:ext cx="2806730" cy="5843146"/>
            </a:xfrm>
            <a:custGeom>
              <a:avLst/>
              <a:gdLst>
                <a:gd name="connsiteX0" fmla="*/ 412946 w 2806730"/>
                <a:gd name="connsiteY0" fmla="*/ 5843147 h 5843146"/>
                <a:gd name="connsiteX1" fmla="*/ 0 w 2806730"/>
                <a:gd name="connsiteY1" fmla="*/ 5430201 h 5843146"/>
                <a:gd name="connsiteX2" fmla="*/ 0 w 2806730"/>
                <a:gd name="connsiteY2" fmla="*/ 412946 h 5843146"/>
                <a:gd name="connsiteX3" fmla="*/ 412946 w 2806730"/>
                <a:gd name="connsiteY3" fmla="*/ 0 h 5843146"/>
                <a:gd name="connsiteX4" fmla="*/ 2393784 w 2806730"/>
                <a:gd name="connsiteY4" fmla="*/ 0 h 5843146"/>
                <a:gd name="connsiteX5" fmla="*/ 2806730 w 2806730"/>
                <a:gd name="connsiteY5" fmla="*/ 412946 h 5843146"/>
                <a:gd name="connsiteX6" fmla="*/ 2806730 w 2806730"/>
                <a:gd name="connsiteY6" fmla="*/ 5430201 h 5843146"/>
                <a:gd name="connsiteX7" fmla="*/ 2393784 w 2806730"/>
                <a:gd name="connsiteY7" fmla="*/ 5843147 h 5843146"/>
                <a:gd name="connsiteX8" fmla="*/ 412946 w 2806730"/>
                <a:gd name="connsiteY8" fmla="*/ 5843147 h 584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6730" h="5843146">
                  <a:moveTo>
                    <a:pt x="412946" y="5843147"/>
                  </a:moveTo>
                  <a:cubicBezTo>
                    <a:pt x="184889" y="5843147"/>
                    <a:pt x="0" y="5658258"/>
                    <a:pt x="0" y="5430201"/>
                  </a:cubicBezTo>
                  <a:lnTo>
                    <a:pt x="0" y="412946"/>
                  </a:lnTo>
                  <a:cubicBezTo>
                    <a:pt x="0" y="184889"/>
                    <a:pt x="184889" y="0"/>
                    <a:pt x="412946" y="0"/>
                  </a:cubicBezTo>
                  <a:lnTo>
                    <a:pt x="2393784" y="0"/>
                  </a:lnTo>
                  <a:cubicBezTo>
                    <a:pt x="2621027" y="0"/>
                    <a:pt x="2806730" y="184889"/>
                    <a:pt x="2806730" y="412946"/>
                  </a:cubicBezTo>
                  <a:lnTo>
                    <a:pt x="2806730" y="5430201"/>
                  </a:lnTo>
                  <a:cubicBezTo>
                    <a:pt x="2806730" y="5658258"/>
                    <a:pt x="2621841" y="5843147"/>
                    <a:pt x="2393784" y="5843147"/>
                  </a:cubicBezTo>
                  <a:lnTo>
                    <a:pt x="412946" y="5843147"/>
                  </a:lnTo>
                  <a:close/>
                </a:path>
              </a:pathLst>
            </a:custGeom>
            <a:solidFill>
              <a:srgbClr val="707070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7929ADEB-4304-4C8A-BB88-82FFA1025CC4}"/>
                </a:ext>
              </a:extLst>
            </p:cNvPr>
            <p:cNvSpPr/>
            <p:nvPr/>
          </p:nvSpPr>
          <p:spPr>
            <a:xfrm>
              <a:off x="6127764" y="-6268741"/>
              <a:ext cx="21176" cy="219912"/>
            </a:xfrm>
            <a:custGeom>
              <a:avLst/>
              <a:gdLst>
                <a:gd name="connsiteX0" fmla="*/ 21177 w 21176"/>
                <a:gd name="connsiteY0" fmla="*/ 0 h 219912"/>
                <a:gd name="connsiteX1" fmla="*/ 8959 w 21176"/>
                <a:gd name="connsiteY1" fmla="*/ 0 h 219912"/>
                <a:gd name="connsiteX2" fmla="*/ 0 w 21176"/>
                <a:gd name="connsiteY2" fmla="*/ 8959 h 219912"/>
                <a:gd name="connsiteX3" fmla="*/ 0 w 21176"/>
                <a:gd name="connsiteY3" fmla="*/ 210953 h 219912"/>
                <a:gd name="connsiteX4" fmla="*/ 8959 w 21176"/>
                <a:gd name="connsiteY4" fmla="*/ 219912 h 219912"/>
                <a:gd name="connsiteX5" fmla="*/ 21177 w 21176"/>
                <a:gd name="connsiteY5" fmla="*/ 219912 h 219912"/>
                <a:gd name="connsiteX6" fmla="*/ 21177 w 21176"/>
                <a:gd name="connsiteY6" fmla="*/ 0 h 21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76" h="219912">
                  <a:moveTo>
                    <a:pt x="21177" y="0"/>
                  </a:moveTo>
                  <a:lnTo>
                    <a:pt x="8959" y="0"/>
                  </a:lnTo>
                  <a:cubicBezTo>
                    <a:pt x="4072" y="0"/>
                    <a:pt x="0" y="4072"/>
                    <a:pt x="0" y="8959"/>
                  </a:cubicBezTo>
                  <a:lnTo>
                    <a:pt x="0" y="210953"/>
                  </a:lnTo>
                  <a:cubicBezTo>
                    <a:pt x="0" y="215840"/>
                    <a:pt x="4072" y="219912"/>
                    <a:pt x="8959" y="219912"/>
                  </a:cubicBezTo>
                  <a:lnTo>
                    <a:pt x="21177" y="219912"/>
                  </a:lnTo>
                  <a:lnTo>
                    <a:pt x="21177" y="0"/>
                  </a:lnTo>
                  <a:close/>
                </a:path>
              </a:pathLst>
            </a:custGeom>
            <a:solidFill>
              <a:srgbClr val="2B2B2B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C72EB849-F243-47D5-910C-63C0FDAFFA34}"/>
                </a:ext>
              </a:extLst>
            </p:cNvPr>
            <p:cNvSpPr/>
            <p:nvPr/>
          </p:nvSpPr>
          <p:spPr>
            <a:xfrm>
              <a:off x="6127764" y="-5849279"/>
              <a:ext cx="21176" cy="447154"/>
            </a:xfrm>
            <a:custGeom>
              <a:avLst/>
              <a:gdLst>
                <a:gd name="connsiteX0" fmla="*/ 21177 w 21176"/>
                <a:gd name="connsiteY0" fmla="*/ 0 h 447154"/>
                <a:gd name="connsiteX1" fmla="*/ 8959 w 21176"/>
                <a:gd name="connsiteY1" fmla="*/ 0 h 447154"/>
                <a:gd name="connsiteX2" fmla="*/ 0 w 21176"/>
                <a:gd name="connsiteY2" fmla="*/ 8959 h 447154"/>
                <a:gd name="connsiteX3" fmla="*/ 0 w 21176"/>
                <a:gd name="connsiteY3" fmla="*/ 438195 h 447154"/>
                <a:gd name="connsiteX4" fmla="*/ 8959 w 21176"/>
                <a:gd name="connsiteY4" fmla="*/ 447155 h 447154"/>
                <a:gd name="connsiteX5" fmla="*/ 21177 w 21176"/>
                <a:gd name="connsiteY5" fmla="*/ 447155 h 447154"/>
                <a:gd name="connsiteX6" fmla="*/ 21177 w 21176"/>
                <a:gd name="connsiteY6" fmla="*/ 0 h 44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76" h="447154">
                  <a:moveTo>
                    <a:pt x="21177" y="0"/>
                  </a:moveTo>
                  <a:lnTo>
                    <a:pt x="8959" y="0"/>
                  </a:lnTo>
                  <a:cubicBezTo>
                    <a:pt x="4072" y="0"/>
                    <a:pt x="0" y="4072"/>
                    <a:pt x="0" y="8959"/>
                  </a:cubicBezTo>
                  <a:lnTo>
                    <a:pt x="0" y="438195"/>
                  </a:lnTo>
                  <a:cubicBezTo>
                    <a:pt x="0" y="443082"/>
                    <a:pt x="4072" y="447155"/>
                    <a:pt x="8959" y="447155"/>
                  </a:cubicBezTo>
                  <a:lnTo>
                    <a:pt x="21177" y="447155"/>
                  </a:lnTo>
                  <a:lnTo>
                    <a:pt x="21177" y="0"/>
                  </a:lnTo>
                  <a:close/>
                </a:path>
              </a:pathLst>
            </a:custGeom>
            <a:solidFill>
              <a:srgbClr val="2B2B2B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376E75A-BAC2-4467-9514-2D10A62A7241}"/>
                </a:ext>
              </a:extLst>
            </p:cNvPr>
            <p:cNvSpPr/>
            <p:nvPr/>
          </p:nvSpPr>
          <p:spPr>
            <a:xfrm>
              <a:off x="6127764" y="-5284837"/>
              <a:ext cx="21176" cy="446340"/>
            </a:xfrm>
            <a:custGeom>
              <a:avLst/>
              <a:gdLst>
                <a:gd name="connsiteX0" fmla="*/ 21177 w 21176"/>
                <a:gd name="connsiteY0" fmla="*/ 0 h 446340"/>
                <a:gd name="connsiteX1" fmla="*/ 8959 w 21176"/>
                <a:gd name="connsiteY1" fmla="*/ 0 h 446340"/>
                <a:gd name="connsiteX2" fmla="*/ 0 w 21176"/>
                <a:gd name="connsiteY2" fmla="*/ 8959 h 446340"/>
                <a:gd name="connsiteX3" fmla="*/ 0 w 21176"/>
                <a:gd name="connsiteY3" fmla="*/ 437381 h 446340"/>
                <a:gd name="connsiteX4" fmla="*/ 8959 w 21176"/>
                <a:gd name="connsiteY4" fmla="*/ 446340 h 446340"/>
                <a:gd name="connsiteX5" fmla="*/ 21177 w 21176"/>
                <a:gd name="connsiteY5" fmla="*/ 446340 h 446340"/>
                <a:gd name="connsiteX6" fmla="*/ 21177 w 21176"/>
                <a:gd name="connsiteY6" fmla="*/ 0 h 44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76" h="446340">
                  <a:moveTo>
                    <a:pt x="21177" y="0"/>
                  </a:moveTo>
                  <a:lnTo>
                    <a:pt x="8959" y="0"/>
                  </a:lnTo>
                  <a:cubicBezTo>
                    <a:pt x="4072" y="0"/>
                    <a:pt x="0" y="4072"/>
                    <a:pt x="0" y="8959"/>
                  </a:cubicBezTo>
                  <a:lnTo>
                    <a:pt x="0" y="437381"/>
                  </a:lnTo>
                  <a:cubicBezTo>
                    <a:pt x="0" y="442268"/>
                    <a:pt x="4072" y="446340"/>
                    <a:pt x="8959" y="446340"/>
                  </a:cubicBezTo>
                  <a:lnTo>
                    <a:pt x="21177" y="446340"/>
                  </a:lnTo>
                  <a:lnTo>
                    <a:pt x="21177" y="0"/>
                  </a:lnTo>
                  <a:close/>
                </a:path>
              </a:pathLst>
            </a:custGeom>
            <a:solidFill>
              <a:srgbClr val="2B2B2B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79AEC2A7-56BA-4066-9D39-6AB0292F34EA}"/>
                </a:ext>
              </a:extLst>
            </p:cNvPr>
            <p:cNvSpPr/>
            <p:nvPr/>
          </p:nvSpPr>
          <p:spPr>
            <a:xfrm>
              <a:off x="9026531" y="-5696155"/>
              <a:ext cx="21177" cy="706162"/>
            </a:xfrm>
            <a:custGeom>
              <a:avLst/>
              <a:gdLst>
                <a:gd name="connsiteX0" fmla="*/ 0 w 21177"/>
                <a:gd name="connsiteY0" fmla="*/ 706162 h 706162"/>
                <a:gd name="connsiteX1" fmla="*/ 12217 w 21177"/>
                <a:gd name="connsiteY1" fmla="*/ 706162 h 706162"/>
                <a:gd name="connsiteX2" fmla="*/ 21177 w 21177"/>
                <a:gd name="connsiteY2" fmla="*/ 697203 h 706162"/>
                <a:gd name="connsiteX3" fmla="*/ 21177 w 21177"/>
                <a:gd name="connsiteY3" fmla="*/ 8959 h 706162"/>
                <a:gd name="connsiteX4" fmla="*/ 12217 w 21177"/>
                <a:gd name="connsiteY4" fmla="*/ 0 h 706162"/>
                <a:gd name="connsiteX5" fmla="*/ 0 w 21177"/>
                <a:gd name="connsiteY5" fmla="*/ 0 h 706162"/>
                <a:gd name="connsiteX6" fmla="*/ 0 w 21177"/>
                <a:gd name="connsiteY6" fmla="*/ 706162 h 70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77" h="706162">
                  <a:moveTo>
                    <a:pt x="0" y="706162"/>
                  </a:moveTo>
                  <a:lnTo>
                    <a:pt x="12217" y="706162"/>
                  </a:lnTo>
                  <a:cubicBezTo>
                    <a:pt x="17105" y="706162"/>
                    <a:pt x="21177" y="702090"/>
                    <a:pt x="21177" y="697203"/>
                  </a:cubicBezTo>
                  <a:lnTo>
                    <a:pt x="21177" y="8959"/>
                  </a:lnTo>
                  <a:cubicBezTo>
                    <a:pt x="21177" y="4072"/>
                    <a:pt x="17105" y="0"/>
                    <a:pt x="12217" y="0"/>
                  </a:cubicBezTo>
                  <a:lnTo>
                    <a:pt x="0" y="0"/>
                  </a:lnTo>
                  <a:lnTo>
                    <a:pt x="0" y="706162"/>
                  </a:lnTo>
                  <a:close/>
                </a:path>
              </a:pathLst>
            </a:custGeom>
            <a:solidFill>
              <a:srgbClr val="2B2B2B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89170ACB-C662-479F-BC36-3D719E74497B}"/>
                </a:ext>
              </a:extLst>
            </p:cNvPr>
            <p:cNvSpPr/>
            <p:nvPr/>
          </p:nvSpPr>
          <p:spPr>
            <a:xfrm>
              <a:off x="6127764" y="-7211919"/>
              <a:ext cx="2920758" cy="5914821"/>
            </a:xfrm>
            <a:custGeom>
              <a:avLst/>
              <a:gdLst>
                <a:gd name="connsiteX0" fmla="*/ 2910985 w 2920758"/>
                <a:gd name="connsiteY0" fmla="*/ 1515765 h 5914821"/>
                <a:gd name="connsiteX1" fmla="*/ 2898768 w 2920758"/>
                <a:gd name="connsiteY1" fmla="*/ 1515765 h 5914821"/>
                <a:gd name="connsiteX2" fmla="*/ 2898768 w 2920758"/>
                <a:gd name="connsiteY2" fmla="*/ 448784 h 5914821"/>
                <a:gd name="connsiteX3" fmla="*/ 2449984 w 2920758"/>
                <a:gd name="connsiteY3" fmla="*/ 0 h 5914821"/>
                <a:gd name="connsiteX4" fmla="*/ 469960 w 2920758"/>
                <a:gd name="connsiteY4" fmla="*/ 0 h 5914821"/>
                <a:gd name="connsiteX5" fmla="*/ 21177 w 2920758"/>
                <a:gd name="connsiteY5" fmla="*/ 448784 h 5914821"/>
                <a:gd name="connsiteX6" fmla="*/ 21177 w 2920758"/>
                <a:gd name="connsiteY6" fmla="*/ 943993 h 5914821"/>
                <a:gd name="connsiteX7" fmla="*/ 8959 w 2920758"/>
                <a:gd name="connsiteY7" fmla="*/ 943993 h 5914821"/>
                <a:gd name="connsiteX8" fmla="*/ 0 w 2920758"/>
                <a:gd name="connsiteY8" fmla="*/ 952953 h 5914821"/>
                <a:gd name="connsiteX9" fmla="*/ 0 w 2920758"/>
                <a:gd name="connsiteY9" fmla="*/ 1154946 h 5914821"/>
                <a:gd name="connsiteX10" fmla="*/ 8959 w 2920758"/>
                <a:gd name="connsiteY10" fmla="*/ 1163905 h 5914821"/>
                <a:gd name="connsiteX11" fmla="*/ 21177 w 2920758"/>
                <a:gd name="connsiteY11" fmla="*/ 1163905 h 5914821"/>
                <a:gd name="connsiteX12" fmla="*/ 21177 w 2920758"/>
                <a:gd name="connsiteY12" fmla="*/ 1362641 h 5914821"/>
                <a:gd name="connsiteX13" fmla="*/ 8959 w 2920758"/>
                <a:gd name="connsiteY13" fmla="*/ 1362641 h 5914821"/>
                <a:gd name="connsiteX14" fmla="*/ 0 w 2920758"/>
                <a:gd name="connsiteY14" fmla="*/ 1371600 h 5914821"/>
                <a:gd name="connsiteX15" fmla="*/ 0 w 2920758"/>
                <a:gd name="connsiteY15" fmla="*/ 1800836 h 5914821"/>
                <a:gd name="connsiteX16" fmla="*/ 8959 w 2920758"/>
                <a:gd name="connsiteY16" fmla="*/ 1809795 h 5914821"/>
                <a:gd name="connsiteX17" fmla="*/ 21177 w 2920758"/>
                <a:gd name="connsiteY17" fmla="*/ 1809795 h 5914821"/>
                <a:gd name="connsiteX18" fmla="*/ 21177 w 2920758"/>
                <a:gd name="connsiteY18" fmla="*/ 1927082 h 5914821"/>
                <a:gd name="connsiteX19" fmla="*/ 8959 w 2920758"/>
                <a:gd name="connsiteY19" fmla="*/ 1927082 h 5914821"/>
                <a:gd name="connsiteX20" fmla="*/ 0 w 2920758"/>
                <a:gd name="connsiteY20" fmla="*/ 1936041 h 5914821"/>
                <a:gd name="connsiteX21" fmla="*/ 0 w 2920758"/>
                <a:gd name="connsiteY21" fmla="*/ 2364463 h 5914821"/>
                <a:gd name="connsiteX22" fmla="*/ 8959 w 2920758"/>
                <a:gd name="connsiteY22" fmla="*/ 2373422 h 5914821"/>
                <a:gd name="connsiteX23" fmla="*/ 21177 w 2920758"/>
                <a:gd name="connsiteY23" fmla="*/ 2373422 h 5914821"/>
                <a:gd name="connsiteX24" fmla="*/ 21177 w 2920758"/>
                <a:gd name="connsiteY24" fmla="*/ 5466038 h 5914821"/>
                <a:gd name="connsiteX25" fmla="*/ 469960 w 2920758"/>
                <a:gd name="connsiteY25" fmla="*/ 5914822 h 5914821"/>
                <a:gd name="connsiteX26" fmla="*/ 2450798 w 2920758"/>
                <a:gd name="connsiteY26" fmla="*/ 5914822 h 5914821"/>
                <a:gd name="connsiteX27" fmla="*/ 2899582 w 2920758"/>
                <a:gd name="connsiteY27" fmla="*/ 5466038 h 5914821"/>
                <a:gd name="connsiteX28" fmla="*/ 2899582 w 2920758"/>
                <a:gd name="connsiteY28" fmla="*/ 2221927 h 5914821"/>
                <a:gd name="connsiteX29" fmla="*/ 2911800 w 2920758"/>
                <a:gd name="connsiteY29" fmla="*/ 2221927 h 5914821"/>
                <a:gd name="connsiteX30" fmla="*/ 2920759 w 2920758"/>
                <a:gd name="connsiteY30" fmla="*/ 2212967 h 5914821"/>
                <a:gd name="connsiteX31" fmla="*/ 2920759 w 2920758"/>
                <a:gd name="connsiteY31" fmla="*/ 1524724 h 5914821"/>
                <a:gd name="connsiteX32" fmla="*/ 2910985 w 2920758"/>
                <a:gd name="connsiteY32" fmla="*/ 1515765 h 591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20758" h="5914821">
                  <a:moveTo>
                    <a:pt x="2910985" y="1515765"/>
                  </a:moveTo>
                  <a:lnTo>
                    <a:pt x="2898768" y="1515765"/>
                  </a:lnTo>
                  <a:lnTo>
                    <a:pt x="2898768" y="448784"/>
                  </a:lnTo>
                  <a:cubicBezTo>
                    <a:pt x="2898768" y="201179"/>
                    <a:pt x="2697589" y="0"/>
                    <a:pt x="2449984" y="0"/>
                  </a:cubicBezTo>
                  <a:lnTo>
                    <a:pt x="469960" y="0"/>
                  </a:lnTo>
                  <a:cubicBezTo>
                    <a:pt x="222356" y="0"/>
                    <a:pt x="21177" y="201179"/>
                    <a:pt x="21177" y="448784"/>
                  </a:cubicBezTo>
                  <a:lnTo>
                    <a:pt x="21177" y="943993"/>
                  </a:lnTo>
                  <a:lnTo>
                    <a:pt x="8959" y="943993"/>
                  </a:lnTo>
                  <a:cubicBezTo>
                    <a:pt x="4072" y="943993"/>
                    <a:pt x="0" y="948066"/>
                    <a:pt x="0" y="952953"/>
                  </a:cubicBezTo>
                  <a:lnTo>
                    <a:pt x="0" y="1154946"/>
                  </a:lnTo>
                  <a:cubicBezTo>
                    <a:pt x="0" y="1159833"/>
                    <a:pt x="4072" y="1163905"/>
                    <a:pt x="8959" y="1163905"/>
                  </a:cubicBezTo>
                  <a:lnTo>
                    <a:pt x="21177" y="1163905"/>
                  </a:lnTo>
                  <a:lnTo>
                    <a:pt x="21177" y="1362641"/>
                  </a:lnTo>
                  <a:lnTo>
                    <a:pt x="8959" y="1362641"/>
                  </a:lnTo>
                  <a:cubicBezTo>
                    <a:pt x="4072" y="1362641"/>
                    <a:pt x="0" y="1366713"/>
                    <a:pt x="0" y="1371600"/>
                  </a:cubicBezTo>
                  <a:lnTo>
                    <a:pt x="0" y="1800836"/>
                  </a:lnTo>
                  <a:cubicBezTo>
                    <a:pt x="0" y="1805723"/>
                    <a:pt x="4072" y="1809795"/>
                    <a:pt x="8959" y="1809795"/>
                  </a:cubicBezTo>
                  <a:lnTo>
                    <a:pt x="21177" y="1809795"/>
                  </a:lnTo>
                  <a:lnTo>
                    <a:pt x="21177" y="1927082"/>
                  </a:lnTo>
                  <a:lnTo>
                    <a:pt x="8959" y="1927082"/>
                  </a:lnTo>
                  <a:cubicBezTo>
                    <a:pt x="4072" y="1927082"/>
                    <a:pt x="0" y="1931154"/>
                    <a:pt x="0" y="1936041"/>
                  </a:cubicBezTo>
                  <a:lnTo>
                    <a:pt x="0" y="2364463"/>
                  </a:lnTo>
                  <a:cubicBezTo>
                    <a:pt x="0" y="2369350"/>
                    <a:pt x="4072" y="2373422"/>
                    <a:pt x="8959" y="2373422"/>
                  </a:cubicBezTo>
                  <a:lnTo>
                    <a:pt x="21177" y="2373422"/>
                  </a:lnTo>
                  <a:lnTo>
                    <a:pt x="21177" y="5466038"/>
                  </a:lnTo>
                  <a:cubicBezTo>
                    <a:pt x="21177" y="5713643"/>
                    <a:pt x="222356" y="5914822"/>
                    <a:pt x="469960" y="5914822"/>
                  </a:cubicBezTo>
                  <a:lnTo>
                    <a:pt x="2450798" y="5914822"/>
                  </a:lnTo>
                  <a:cubicBezTo>
                    <a:pt x="2698403" y="5914822"/>
                    <a:pt x="2899582" y="5713643"/>
                    <a:pt x="2899582" y="5466038"/>
                  </a:cubicBezTo>
                  <a:lnTo>
                    <a:pt x="2899582" y="2221927"/>
                  </a:lnTo>
                  <a:lnTo>
                    <a:pt x="2911800" y="2221927"/>
                  </a:lnTo>
                  <a:cubicBezTo>
                    <a:pt x="2916686" y="2221927"/>
                    <a:pt x="2920759" y="2217854"/>
                    <a:pt x="2920759" y="2212967"/>
                  </a:cubicBezTo>
                  <a:lnTo>
                    <a:pt x="2920759" y="1524724"/>
                  </a:lnTo>
                  <a:cubicBezTo>
                    <a:pt x="2919945" y="1519837"/>
                    <a:pt x="2915872" y="1515765"/>
                    <a:pt x="2910985" y="1515765"/>
                  </a:cubicBezTo>
                  <a:close/>
                </a:path>
              </a:pathLst>
            </a:custGeom>
            <a:solidFill>
              <a:srgbClr val="B4ACA3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67D720B2-1A4F-40B3-A0A4-82F65AB17DAB}"/>
                </a:ext>
              </a:extLst>
            </p:cNvPr>
            <p:cNvSpPr/>
            <p:nvPr/>
          </p:nvSpPr>
          <p:spPr>
            <a:xfrm>
              <a:off x="6193738" y="-7167122"/>
              <a:ext cx="2788811" cy="5825227"/>
            </a:xfrm>
            <a:custGeom>
              <a:avLst/>
              <a:gdLst>
                <a:gd name="connsiteX0" fmla="*/ 2787997 w 2788811"/>
                <a:gd name="connsiteY0" fmla="*/ 5421241 h 5825227"/>
                <a:gd name="connsiteX1" fmla="*/ 2384010 w 2788811"/>
                <a:gd name="connsiteY1" fmla="*/ 5825228 h 5825227"/>
                <a:gd name="connsiteX2" fmla="*/ 403987 w 2788811"/>
                <a:gd name="connsiteY2" fmla="*/ 5825228 h 5825227"/>
                <a:gd name="connsiteX3" fmla="*/ 0 w 2788811"/>
                <a:gd name="connsiteY3" fmla="*/ 5421241 h 5825227"/>
                <a:gd name="connsiteX4" fmla="*/ 0 w 2788811"/>
                <a:gd name="connsiteY4" fmla="*/ 403987 h 5825227"/>
                <a:gd name="connsiteX5" fmla="*/ 403987 w 2788811"/>
                <a:gd name="connsiteY5" fmla="*/ 0 h 5825227"/>
                <a:gd name="connsiteX6" fmla="*/ 2384825 w 2788811"/>
                <a:gd name="connsiteY6" fmla="*/ 0 h 5825227"/>
                <a:gd name="connsiteX7" fmla="*/ 2788812 w 2788811"/>
                <a:gd name="connsiteY7" fmla="*/ 403987 h 5825227"/>
                <a:gd name="connsiteX8" fmla="*/ 2788812 w 2788811"/>
                <a:gd name="connsiteY8" fmla="*/ 5421241 h 582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8811" h="5825227">
                  <a:moveTo>
                    <a:pt x="2787997" y="5421241"/>
                  </a:moveTo>
                  <a:cubicBezTo>
                    <a:pt x="2787997" y="5644411"/>
                    <a:pt x="2607180" y="5825228"/>
                    <a:pt x="2384010" y="5825228"/>
                  </a:cubicBezTo>
                  <a:lnTo>
                    <a:pt x="403987" y="5825228"/>
                  </a:lnTo>
                  <a:cubicBezTo>
                    <a:pt x="180817" y="5825228"/>
                    <a:pt x="0" y="5644411"/>
                    <a:pt x="0" y="5421241"/>
                  </a:cubicBezTo>
                  <a:lnTo>
                    <a:pt x="0" y="403987"/>
                  </a:lnTo>
                  <a:cubicBezTo>
                    <a:pt x="0" y="180817"/>
                    <a:pt x="180817" y="0"/>
                    <a:pt x="403987" y="0"/>
                  </a:cubicBezTo>
                  <a:lnTo>
                    <a:pt x="2384825" y="0"/>
                  </a:lnTo>
                  <a:cubicBezTo>
                    <a:pt x="2607995" y="0"/>
                    <a:pt x="2788812" y="180817"/>
                    <a:pt x="2788812" y="403987"/>
                  </a:cubicBezTo>
                  <a:lnTo>
                    <a:pt x="2788812" y="5421241"/>
                  </a:lnTo>
                  <a:close/>
                </a:path>
              </a:pathLst>
            </a:custGeom>
            <a:solidFill>
              <a:srgbClr val="000000"/>
            </a:solid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76" name="图形 9">
              <a:extLst>
                <a:ext uri="{FF2B5EF4-FFF2-40B4-BE49-F238E27FC236}">
                  <a16:creationId xmlns:a16="http://schemas.microsoft.com/office/drawing/2014/main" id="{2C4E826B-1D58-4505-822F-99D059CB16FF}"/>
                </a:ext>
              </a:extLst>
            </p:cNvPr>
            <p:cNvGrpSpPr/>
            <p:nvPr/>
          </p:nvGrpSpPr>
          <p:grpSpPr>
            <a:xfrm>
              <a:off x="7832490" y="-7036804"/>
              <a:ext cx="96109" cy="96109"/>
              <a:chOff x="7832490" y="-7036804"/>
              <a:chExt cx="96109" cy="96109"/>
            </a:xfrm>
          </p:grpSpPr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CADC113F-52E8-457A-9287-7BE045D7B50D}"/>
                  </a:ext>
                </a:extLst>
              </p:cNvPr>
              <p:cNvSpPr/>
              <p:nvPr/>
            </p:nvSpPr>
            <p:spPr>
              <a:xfrm>
                <a:off x="7832490" y="-7036804"/>
                <a:ext cx="96109" cy="96109"/>
              </a:xfrm>
              <a:custGeom>
                <a:avLst/>
                <a:gdLst>
                  <a:gd name="connsiteX0" fmla="*/ 96110 w 96109"/>
                  <a:gd name="connsiteY0" fmla="*/ 48055 h 96109"/>
                  <a:gd name="connsiteX1" fmla="*/ 48055 w 96109"/>
                  <a:gd name="connsiteY1" fmla="*/ 96110 h 96109"/>
                  <a:gd name="connsiteX2" fmla="*/ 0 w 96109"/>
                  <a:gd name="connsiteY2" fmla="*/ 48055 h 96109"/>
                  <a:gd name="connsiteX3" fmla="*/ 48055 w 96109"/>
                  <a:gd name="connsiteY3" fmla="*/ 0 h 96109"/>
                  <a:gd name="connsiteX4" fmla="*/ 96110 w 96109"/>
                  <a:gd name="connsiteY4" fmla="*/ 48055 h 9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109" h="96109">
                    <a:moveTo>
                      <a:pt x="96110" y="48055"/>
                    </a:moveTo>
                    <a:cubicBezTo>
                      <a:pt x="96110" y="74933"/>
                      <a:pt x="74933" y="96110"/>
                      <a:pt x="48055" y="96110"/>
                    </a:cubicBezTo>
                    <a:cubicBezTo>
                      <a:pt x="21177" y="96110"/>
                      <a:pt x="0" y="74933"/>
                      <a:pt x="0" y="48055"/>
                    </a:cubicBezTo>
                    <a:cubicBezTo>
                      <a:pt x="0" y="21177"/>
                      <a:pt x="21177" y="0"/>
                      <a:pt x="48055" y="0"/>
                    </a:cubicBezTo>
                    <a:cubicBezTo>
                      <a:pt x="74118" y="0"/>
                      <a:pt x="96110" y="21177"/>
                      <a:pt x="96110" y="48055"/>
                    </a:cubicBezTo>
                    <a:close/>
                  </a:path>
                </a:pathLst>
              </a:custGeom>
              <a:solidFill>
                <a:srgbClr val="1A1A1C"/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74EB6198-CE88-4936-915F-97F68B162F87}"/>
                  </a:ext>
                </a:extLst>
              </p:cNvPr>
              <p:cNvSpPr/>
              <p:nvPr/>
            </p:nvSpPr>
            <p:spPr>
              <a:xfrm>
                <a:off x="7851223" y="-7017256"/>
                <a:ext cx="57014" cy="57014"/>
              </a:xfrm>
              <a:custGeom>
                <a:avLst/>
                <a:gdLst>
                  <a:gd name="connsiteX0" fmla="*/ 57014 w 57014"/>
                  <a:gd name="connsiteY0" fmla="*/ 28507 h 57014"/>
                  <a:gd name="connsiteX1" fmla="*/ 28507 w 57014"/>
                  <a:gd name="connsiteY1" fmla="*/ 57014 h 57014"/>
                  <a:gd name="connsiteX2" fmla="*/ 0 w 57014"/>
                  <a:gd name="connsiteY2" fmla="*/ 28507 h 57014"/>
                  <a:gd name="connsiteX3" fmla="*/ 28507 w 57014"/>
                  <a:gd name="connsiteY3" fmla="*/ 0 h 57014"/>
                  <a:gd name="connsiteX4" fmla="*/ 57014 w 57014"/>
                  <a:gd name="connsiteY4" fmla="*/ 28507 h 5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14" h="57014">
                    <a:moveTo>
                      <a:pt x="57014" y="28507"/>
                    </a:moveTo>
                    <a:cubicBezTo>
                      <a:pt x="57014" y="43982"/>
                      <a:pt x="43983" y="57014"/>
                      <a:pt x="28507" y="57014"/>
                    </a:cubicBezTo>
                    <a:cubicBezTo>
                      <a:pt x="13032" y="57014"/>
                      <a:pt x="0" y="43982"/>
                      <a:pt x="0" y="28507"/>
                    </a:cubicBezTo>
                    <a:cubicBezTo>
                      <a:pt x="0" y="13032"/>
                      <a:pt x="13032" y="0"/>
                      <a:pt x="28507" y="0"/>
                    </a:cubicBezTo>
                    <a:cubicBezTo>
                      <a:pt x="44797" y="0"/>
                      <a:pt x="57014" y="13032"/>
                      <a:pt x="57014" y="28507"/>
                    </a:cubicBezTo>
                    <a:close/>
                  </a:path>
                </a:pathLst>
              </a:custGeom>
              <a:solidFill>
                <a:srgbClr val="0D1010"/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pic>
            <p:nvPicPr>
              <p:cNvPr id="134" name="图片 133">
                <a:extLst>
                  <a:ext uri="{FF2B5EF4-FFF2-40B4-BE49-F238E27FC236}">
                    <a16:creationId xmlns:a16="http://schemas.microsoft.com/office/drawing/2014/main" id="{4C128DAB-4C62-40E7-BD5F-13A79D375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54359" y="-7015226"/>
                <a:ext cx="50824" cy="52778"/>
              </a:xfrm>
              <a:custGeom>
                <a:avLst/>
                <a:gdLst>
                  <a:gd name="connsiteX0" fmla="*/ 697 w 50824"/>
                  <a:gd name="connsiteY0" fmla="*/ 71 h 52778"/>
                  <a:gd name="connsiteX1" fmla="*/ 51521 w 50824"/>
                  <a:gd name="connsiteY1" fmla="*/ 71 h 52778"/>
                  <a:gd name="connsiteX2" fmla="*/ 51521 w 50824"/>
                  <a:gd name="connsiteY2" fmla="*/ 52850 h 52778"/>
                  <a:gd name="connsiteX3" fmla="*/ 697 w 50824"/>
                  <a:gd name="connsiteY3" fmla="*/ 52850 h 5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824" h="52778">
                    <a:moveTo>
                      <a:pt x="697" y="71"/>
                    </a:moveTo>
                    <a:lnTo>
                      <a:pt x="51521" y="71"/>
                    </a:lnTo>
                    <a:lnTo>
                      <a:pt x="51521" y="52850"/>
                    </a:lnTo>
                    <a:lnTo>
                      <a:pt x="697" y="52850"/>
                    </a:lnTo>
                    <a:close/>
                  </a:path>
                </a:pathLst>
              </a:custGeom>
            </p:spPr>
          </p:pic>
        </p:grpSp>
        <p:grpSp>
          <p:nvGrpSpPr>
            <p:cNvPr id="77" name="图形 9">
              <a:extLst>
                <a:ext uri="{FF2B5EF4-FFF2-40B4-BE49-F238E27FC236}">
                  <a16:creationId xmlns:a16="http://schemas.microsoft.com/office/drawing/2014/main" id="{8C53B824-B812-400C-9397-DC1AA9E1CDF3}"/>
                </a:ext>
              </a:extLst>
            </p:cNvPr>
            <p:cNvGrpSpPr/>
            <p:nvPr/>
          </p:nvGrpSpPr>
          <p:grpSpPr>
            <a:xfrm>
              <a:off x="7393480" y="-7009926"/>
              <a:ext cx="361633" cy="45611"/>
              <a:chOff x="7393480" y="-7009926"/>
              <a:chExt cx="361633" cy="45611"/>
            </a:xfrm>
          </p:grpSpPr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01AA74DD-AD16-41FC-9242-9608BA1BA1CB}"/>
                  </a:ext>
                </a:extLst>
              </p:cNvPr>
              <p:cNvSpPr/>
              <p:nvPr/>
            </p:nvSpPr>
            <p:spPr>
              <a:xfrm>
                <a:off x="7434205" y="-7009926"/>
                <a:ext cx="312764" cy="45611"/>
              </a:xfrm>
              <a:custGeom>
                <a:avLst/>
                <a:gdLst>
                  <a:gd name="connsiteX0" fmla="*/ 312764 w 312764"/>
                  <a:gd name="connsiteY0" fmla="*/ 22806 h 45611"/>
                  <a:gd name="connsiteX1" fmla="*/ 289959 w 312764"/>
                  <a:gd name="connsiteY1" fmla="*/ 45611 h 45611"/>
                  <a:gd name="connsiteX2" fmla="*/ 22806 w 312764"/>
                  <a:gd name="connsiteY2" fmla="*/ 45611 h 45611"/>
                  <a:gd name="connsiteX3" fmla="*/ 0 w 312764"/>
                  <a:gd name="connsiteY3" fmla="*/ 22806 h 45611"/>
                  <a:gd name="connsiteX4" fmla="*/ 0 w 312764"/>
                  <a:gd name="connsiteY4" fmla="*/ 22806 h 45611"/>
                  <a:gd name="connsiteX5" fmla="*/ 22806 w 312764"/>
                  <a:gd name="connsiteY5" fmla="*/ 0 h 45611"/>
                  <a:gd name="connsiteX6" fmla="*/ 289959 w 312764"/>
                  <a:gd name="connsiteY6" fmla="*/ 0 h 45611"/>
                  <a:gd name="connsiteX7" fmla="*/ 312764 w 312764"/>
                  <a:gd name="connsiteY7" fmla="*/ 22806 h 45611"/>
                  <a:gd name="connsiteX8" fmla="*/ 312764 w 312764"/>
                  <a:gd name="connsiteY8" fmla="*/ 22806 h 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64" h="45611">
                    <a:moveTo>
                      <a:pt x="312764" y="22806"/>
                    </a:moveTo>
                    <a:cubicBezTo>
                      <a:pt x="312764" y="35838"/>
                      <a:pt x="302176" y="45611"/>
                      <a:pt x="289959" y="45611"/>
                    </a:cubicBezTo>
                    <a:lnTo>
                      <a:pt x="22806" y="45611"/>
                    </a:lnTo>
                    <a:cubicBezTo>
                      <a:pt x="9774" y="45611"/>
                      <a:pt x="0" y="35023"/>
                      <a:pt x="0" y="22806"/>
                    </a:cubicBezTo>
                    <a:lnTo>
                      <a:pt x="0" y="22806"/>
                    </a:lnTo>
                    <a:cubicBezTo>
                      <a:pt x="0" y="9774"/>
                      <a:pt x="10588" y="0"/>
                      <a:pt x="22806" y="0"/>
                    </a:cubicBezTo>
                    <a:lnTo>
                      <a:pt x="289959" y="0"/>
                    </a:lnTo>
                    <a:cubicBezTo>
                      <a:pt x="302176" y="0"/>
                      <a:pt x="312764" y="9774"/>
                      <a:pt x="312764" y="22806"/>
                    </a:cubicBezTo>
                    <a:lnTo>
                      <a:pt x="312764" y="22806"/>
                    </a:lnTo>
                    <a:close/>
                  </a:path>
                </a:pathLst>
              </a:custGeom>
              <a:solidFill>
                <a:srgbClr val="000000"/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grpSp>
            <p:nvGrpSpPr>
              <p:cNvPr id="87" name="图形 9">
                <a:extLst>
                  <a:ext uri="{FF2B5EF4-FFF2-40B4-BE49-F238E27FC236}">
                    <a16:creationId xmlns:a16="http://schemas.microsoft.com/office/drawing/2014/main" id="{0424A84F-B1D4-494C-A1CF-FD6FFC9E4E02}"/>
                  </a:ext>
                </a:extLst>
              </p:cNvPr>
              <p:cNvGrpSpPr/>
              <p:nvPr/>
            </p:nvGrpSpPr>
            <p:grpSpPr>
              <a:xfrm>
                <a:off x="7393480" y="-7009111"/>
                <a:ext cx="357560" cy="43982"/>
                <a:chOff x="7393480" y="-7009111"/>
                <a:chExt cx="357560" cy="43982"/>
              </a:xfrm>
              <a:solidFill>
                <a:srgbClr val="1A1A1C"/>
              </a:solidFill>
            </p:grpSpPr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EE91FE4E-200E-48B7-8160-BD6EBC934FAE}"/>
                    </a:ext>
                  </a:extLst>
                </p:cNvPr>
                <p:cNvSpPr/>
                <p:nvPr/>
              </p:nvSpPr>
              <p:spPr>
                <a:xfrm>
                  <a:off x="7393480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95C0695D-3C82-4EFE-8F4F-82EAF8B4692C}"/>
                    </a:ext>
                  </a:extLst>
                </p:cNvPr>
                <p:cNvSpPr/>
                <p:nvPr/>
              </p:nvSpPr>
              <p:spPr>
                <a:xfrm>
                  <a:off x="7403254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A552EF2D-6E68-45A7-ABD0-A169FC80F8BC}"/>
                    </a:ext>
                  </a:extLst>
                </p:cNvPr>
                <p:cNvSpPr/>
                <p:nvPr/>
              </p:nvSpPr>
              <p:spPr>
                <a:xfrm>
                  <a:off x="741302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A2C3278E-54BC-4656-B68E-D6F7F15084CF}"/>
                    </a:ext>
                  </a:extLst>
                </p:cNvPr>
                <p:cNvSpPr/>
                <p:nvPr/>
              </p:nvSpPr>
              <p:spPr>
                <a:xfrm>
                  <a:off x="7422802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F3E68991-3D32-470C-A882-D62403F8EA2D}"/>
                    </a:ext>
                  </a:extLst>
                </p:cNvPr>
                <p:cNvSpPr/>
                <p:nvPr/>
              </p:nvSpPr>
              <p:spPr>
                <a:xfrm>
                  <a:off x="7432576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4FA4D281-8AFF-4BD2-9B74-DC147954CDF7}"/>
                    </a:ext>
                  </a:extLst>
                </p:cNvPr>
                <p:cNvSpPr/>
                <p:nvPr/>
              </p:nvSpPr>
              <p:spPr>
                <a:xfrm>
                  <a:off x="7442350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AEE0973B-4DBD-4334-8594-927172B8BE78}"/>
                    </a:ext>
                  </a:extLst>
                </p:cNvPr>
                <p:cNvSpPr/>
                <p:nvPr/>
              </p:nvSpPr>
              <p:spPr>
                <a:xfrm>
                  <a:off x="7452124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9C3FC051-D222-4A3A-B698-ECC300E81566}"/>
                    </a:ext>
                  </a:extLst>
                </p:cNvPr>
                <p:cNvSpPr/>
                <p:nvPr/>
              </p:nvSpPr>
              <p:spPr>
                <a:xfrm>
                  <a:off x="746189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D2A9B532-A053-483D-860B-E9E48A923FC6}"/>
                    </a:ext>
                  </a:extLst>
                </p:cNvPr>
                <p:cNvSpPr/>
                <p:nvPr/>
              </p:nvSpPr>
              <p:spPr>
                <a:xfrm>
                  <a:off x="7471671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8D0D6870-C73D-42BB-8A34-E9FA6BE12FC1}"/>
                    </a:ext>
                  </a:extLst>
                </p:cNvPr>
                <p:cNvSpPr/>
                <p:nvPr/>
              </p:nvSpPr>
              <p:spPr>
                <a:xfrm>
                  <a:off x="7482260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39302ECA-D915-41D6-94F2-DDA6C7A3C5FB}"/>
                    </a:ext>
                  </a:extLst>
                </p:cNvPr>
                <p:cNvSpPr/>
                <p:nvPr/>
              </p:nvSpPr>
              <p:spPr>
                <a:xfrm>
                  <a:off x="7492034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239E5344-94D6-4DDC-8E86-9FEB23BFFC57}"/>
                    </a:ext>
                  </a:extLst>
                </p:cNvPr>
                <p:cNvSpPr/>
                <p:nvPr/>
              </p:nvSpPr>
              <p:spPr>
                <a:xfrm>
                  <a:off x="750180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0C878F4D-B5FF-406D-89F7-2E225A4F5739}"/>
                    </a:ext>
                  </a:extLst>
                </p:cNvPr>
                <p:cNvSpPr/>
                <p:nvPr/>
              </p:nvSpPr>
              <p:spPr>
                <a:xfrm>
                  <a:off x="7511581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DC64A1C3-DE18-4AA0-BE8E-B737FDB09C38}"/>
                    </a:ext>
                  </a:extLst>
                </p:cNvPr>
                <p:cNvSpPr/>
                <p:nvPr/>
              </p:nvSpPr>
              <p:spPr>
                <a:xfrm>
                  <a:off x="7521355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B59D2CA8-A08C-4103-86A7-22945065AFD4}"/>
                    </a:ext>
                  </a:extLst>
                </p:cNvPr>
                <p:cNvSpPr/>
                <p:nvPr/>
              </p:nvSpPr>
              <p:spPr>
                <a:xfrm>
                  <a:off x="7531129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09DE984F-FF43-431E-8BDA-D9F81C1BF8D7}"/>
                    </a:ext>
                  </a:extLst>
                </p:cNvPr>
                <p:cNvSpPr/>
                <p:nvPr/>
              </p:nvSpPr>
              <p:spPr>
                <a:xfrm>
                  <a:off x="7540903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91B8EC76-0FA2-4A09-A054-AF3B2C19C2B7}"/>
                    </a:ext>
                  </a:extLst>
                </p:cNvPr>
                <p:cNvSpPr/>
                <p:nvPr/>
              </p:nvSpPr>
              <p:spPr>
                <a:xfrm>
                  <a:off x="7550677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054C20B3-29F3-4C76-97A0-A170D9BE7118}"/>
                    </a:ext>
                  </a:extLst>
                </p:cNvPr>
                <p:cNvSpPr/>
                <p:nvPr/>
              </p:nvSpPr>
              <p:spPr>
                <a:xfrm>
                  <a:off x="7560451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53CB4BDD-6C4B-4FBF-BF00-F7E6CC03D21F}"/>
                    </a:ext>
                  </a:extLst>
                </p:cNvPr>
                <p:cNvSpPr/>
                <p:nvPr/>
              </p:nvSpPr>
              <p:spPr>
                <a:xfrm>
                  <a:off x="7570225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4" name="任意多边形: 形状 113">
                  <a:extLst>
                    <a:ext uri="{FF2B5EF4-FFF2-40B4-BE49-F238E27FC236}">
                      <a16:creationId xmlns:a16="http://schemas.microsoft.com/office/drawing/2014/main" id="{2DFCC4BF-64C8-4709-BD5B-B2FA44633F6D}"/>
                    </a:ext>
                  </a:extLst>
                </p:cNvPr>
                <p:cNvSpPr/>
                <p:nvPr/>
              </p:nvSpPr>
              <p:spPr>
                <a:xfrm>
                  <a:off x="7579999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5" name="任意多边形: 形状 114">
                  <a:extLst>
                    <a:ext uri="{FF2B5EF4-FFF2-40B4-BE49-F238E27FC236}">
                      <a16:creationId xmlns:a16="http://schemas.microsoft.com/office/drawing/2014/main" id="{F7E8C777-C136-4210-A2FF-797F42408CDA}"/>
                    </a:ext>
                  </a:extLst>
                </p:cNvPr>
                <p:cNvSpPr/>
                <p:nvPr/>
              </p:nvSpPr>
              <p:spPr>
                <a:xfrm>
                  <a:off x="7590587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6" name="任意多边形: 形状 115">
                  <a:extLst>
                    <a:ext uri="{FF2B5EF4-FFF2-40B4-BE49-F238E27FC236}">
                      <a16:creationId xmlns:a16="http://schemas.microsoft.com/office/drawing/2014/main" id="{886B4C16-BE3F-48D0-B612-CC7DCB41B247}"/>
                    </a:ext>
                  </a:extLst>
                </p:cNvPr>
                <p:cNvSpPr/>
                <p:nvPr/>
              </p:nvSpPr>
              <p:spPr>
                <a:xfrm>
                  <a:off x="7600361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7" name="任意多边形: 形状 116">
                  <a:extLst>
                    <a:ext uri="{FF2B5EF4-FFF2-40B4-BE49-F238E27FC236}">
                      <a16:creationId xmlns:a16="http://schemas.microsoft.com/office/drawing/2014/main" id="{A601FA4A-0605-4CF4-A7F4-F7241A0802ED}"/>
                    </a:ext>
                  </a:extLst>
                </p:cNvPr>
                <p:cNvSpPr/>
                <p:nvPr/>
              </p:nvSpPr>
              <p:spPr>
                <a:xfrm>
                  <a:off x="7610135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8" name="任意多边形: 形状 117">
                  <a:extLst>
                    <a:ext uri="{FF2B5EF4-FFF2-40B4-BE49-F238E27FC236}">
                      <a16:creationId xmlns:a16="http://schemas.microsoft.com/office/drawing/2014/main" id="{0AD69BA4-4D75-4DF3-8D19-59AD4685DAE7}"/>
                    </a:ext>
                  </a:extLst>
                </p:cNvPr>
                <p:cNvSpPr/>
                <p:nvPr/>
              </p:nvSpPr>
              <p:spPr>
                <a:xfrm>
                  <a:off x="761990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19" name="任意多边形: 形状 118">
                  <a:extLst>
                    <a:ext uri="{FF2B5EF4-FFF2-40B4-BE49-F238E27FC236}">
                      <a16:creationId xmlns:a16="http://schemas.microsoft.com/office/drawing/2014/main" id="{671B4901-6855-4709-A125-971A31751EBC}"/>
                    </a:ext>
                  </a:extLst>
                </p:cNvPr>
                <p:cNvSpPr/>
                <p:nvPr/>
              </p:nvSpPr>
              <p:spPr>
                <a:xfrm>
                  <a:off x="7629682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0" name="任意多边形: 形状 119">
                  <a:extLst>
                    <a:ext uri="{FF2B5EF4-FFF2-40B4-BE49-F238E27FC236}">
                      <a16:creationId xmlns:a16="http://schemas.microsoft.com/office/drawing/2014/main" id="{2738D0B8-1B9F-41E2-A7E3-8F6023BE7DDC}"/>
                    </a:ext>
                  </a:extLst>
                </p:cNvPr>
                <p:cNvSpPr/>
                <p:nvPr/>
              </p:nvSpPr>
              <p:spPr>
                <a:xfrm>
                  <a:off x="7639456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1" name="任意多边形: 形状 120">
                  <a:extLst>
                    <a:ext uri="{FF2B5EF4-FFF2-40B4-BE49-F238E27FC236}">
                      <a16:creationId xmlns:a16="http://schemas.microsoft.com/office/drawing/2014/main" id="{2FD55A19-DA2F-4294-897B-B70FAB44B455}"/>
                    </a:ext>
                  </a:extLst>
                </p:cNvPr>
                <p:cNvSpPr/>
                <p:nvPr/>
              </p:nvSpPr>
              <p:spPr>
                <a:xfrm>
                  <a:off x="7649230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2" name="任意多边形: 形状 121">
                  <a:extLst>
                    <a:ext uri="{FF2B5EF4-FFF2-40B4-BE49-F238E27FC236}">
                      <a16:creationId xmlns:a16="http://schemas.microsoft.com/office/drawing/2014/main" id="{5509FC24-8917-47CD-A66F-7BC3548F278E}"/>
                    </a:ext>
                  </a:extLst>
                </p:cNvPr>
                <p:cNvSpPr/>
                <p:nvPr/>
              </p:nvSpPr>
              <p:spPr>
                <a:xfrm>
                  <a:off x="7659004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3" name="任意多边形: 形状 122">
                  <a:extLst>
                    <a:ext uri="{FF2B5EF4-FFF2-40B4-BE49-F238E27FC236}">
                      <a16:creationId xmlns:a16="http://schemas.microsoft.com/office/drawing/2014/main" id="{ED078A0C-8F41-4D2E-854A-2494DD453F48}"/>
                    </a:ext>
                  </a:extLst>
                </p:cNvPr>
                <p:cNvSpPr/>
                <p:nvPr/>
              </p:nvSpPr>
              <p:spPr>
                <a:xfrm>
                  <a:off x="766877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4" name="任意多边形: 形状 123">
                  <a:extLst>
                    <a:ext uri="{FF2B5EF4-FFF2-40B4-BE49-F238E27FC236}">
                      <a16:creationId xmlns:a16="http://schemas.microsoft.com/office/drawing/2014/main" id="{0EF7038F-E82B-492A-86F6-1A4FEE7E5F91}"/>
                    </a:ext>
                  </a:extLst>
                </p:cNvPr>
                <p:cNvSpPr/>
                <p:nvPr/>
              </p:nvSpPr>
              <p:spPr>
                <a:xfrm>
                  <a:off x="7678552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20BB6B99-DD87-412F-A493-16E8991BDC1E}"/>
                    </a:ext>
                  </a:extLst>
                </p:cNvPr>
                <p:cNvSpPr/>
                <p:nvPr/>
              </p:nvSpPr>
              <p:spPr>
                <a:xfrm>
                  <a:off x="7688326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33200486-49E6-4AB6-A809-0330108236BF}"/>
                    </a:ext>
                  </a:extLst>
                </p:cNvPr>
                <p:cNvSpPr/>
                <p:nvPr/>
              </p:nvSpPr>
              <p:spPr>
                <a:xfrm>
                  <a:off x="7698914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7" name="任意多边形: 形状 126">
                  <a:extLst>
                    <a:ext uri="{FF2B5EF4-FFF2-40B4-BE49-F238E27FC236}">
                      <a16:creationId xmlns:a16="http://schemas.microsoft.com/office/drawing/2014/main" id="{512E449C-99D3-4D03-804C-544660BE8F15}"/>
                    </a:ext>
                  </a:extLst>
                </p:cNvPr>
                <p:cNvSpPr/>
                <p:nvPr/>
              </p:nvSpPr>
              <p:spPr>
                <a:xfrm>
                  <a:off x="7708688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8" name="任意多边形: 形状 127">
                  <a:extLst>
                    <a:ext uri="{FF2B5EF4-FFF2-40B4-BE49-F238E27FC236}">
                      <a16:creationId xmlns:a16="http://schemas.microsoft.com/office/drawing/2014/main" id="{F1DE1034-C86B-456E-8172-28C4DF6985FC}"/>
                    </a:ext>
                  </a:extLst>
                </p:cNvPr>
                <p:cNvSpPr/>
                <p:nvPr/>
              </p:nvSpPr>
              <p:spPr>
                <a:xfrm>
                  <a:off x="7718462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29" name="任意多边形: 形状 128">
                  <a:extLst>
                    <a:ext uri="{FF2B5EF4-FFF2-40B4-BE49-F238E27FC236}">
                      <a16:creationId xmlns:a16="http://schemas.microsoft.com/office/drawing/2014/main" id="{126E60C3-003C-48FE-BCA4-A80401D3B1E6}"/>
                    </a:ext>
                  </a:extLst>
                </p:cNvPr>
                <p:cNvSpPr/>
                <p:nvPr/>
              </p:nvSpPr>
              <p:spPr>
                <a:xfrm>
                  <a:off x="7728236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30" name="任意多边形: 形状 129">
                  <a:extLst>
                    <a:ext uri="{FF2B5EF4-FFF2-40B4-BE49-F238E27FC236}">
                      <a16:creationId xmlns:a16="http://schemas.microsoft.com/office/drawing/2014/main" id="{C85F1124-1B7D-4E6D-A92E-19B09E6F9A16}"/>
                    </a:ext>
                  </a:extLst>
                </p:cNvPr>
                <p:cNvSpPr/>
                <p:nvPr/>
              </p:nvSpPr>
              <p:spPr>
                <a:xfrm>
                  <a:off x="7738009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131" name="任意多边形: 形状 130">
                  <a:extLst>
                    <a:ext uri="{FF2B5EF4-FFF2-40B4-BE49-F238E27FC236}">
                      <a16:creationId xmlns:a16="http://schemas.microsoft.com/office/drawing/2014/main" id="{D8BFC42C-642F-4943-A90A-BC540986E262}"/>
                    </a:ext>
                  </a:extLst>
                </p:cNvPr>
                <p:cNvSpPr/>
                <p:nvPr/>
              </p:nvSpPr>
              <p:spPr>
                <a:xfrm>
                  <a:off x="7747783" y="-7009111"/>
                  <a:ext cx="3257" cy="43982"/>
                </a:xfrm>
                <a:custGeom>
                  <a:avLst/>
                  <a:gdLst>
                    <a:gd name="connsiteX0" fmla="*/ 0 w 3257"/>
                    <a:gd name="connsiteY0" fmla="*/ 0 h 43982"/>
                    <a:gd name="connsiteX1" fmla="*/ 3258 w 3257"/>
                    <a:gd name="connsiteY1" fmla="*/ 0 h 43982"/>
                    <a:gd name="connsiteX2" fmla="*/ 3258 w 3257"/>
                    <a:gd name="connsiteY2" fmla="*/ 43982 h 43982"/>
                    <a:gd name="connsiteX3" fmla="*/ 0 w 3257"/>
                    <a:gd name="connsiteY3" fmla="*/ 43982 h 43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57" h="43982">
                      <a:moveTo>
                        <a:pt x="0" y="0"/>
                      </a:moveTo>
                      <a:lnTo>
                        <a:pt x="3258" y="0"/>
                      </a:lnTo>
                      <a:lnTo>
                        <a:pt x="3258" y="43982"/>
                      </a:lnTo>
                      <a:lnTo>
                        <a:pt x="0" y="43982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88" name="图形 9">
                <a:extLst>
                  <a:ext uri="{FF2B5EF4-FFF2-40B4-BE49-F238E27FC236}">
                    <a16:creationId xmlns:a16="http://schemas.microsoft.com/office/drawing/2014/main" id="{B1296B6E-829A-4482-B5F8-04B15324C39A}"/>
                  </a:ext>
                </a:extLst>
              </p:cNvPr>
              <p:cNvGrpSpPr/>
              <p:nvPr/>
            </p:nvGrpSpPr>
            <p:grpSpPr>
              <a:xfrm>
                <a:off x="7426060" y="-7003410"/>
                <a:ext cx="329053" cy="32579"/>
                <a:chOff x="7426060" y="-7003410"/>
                <a:chExt cx="329053" cy="32579"/>
              </a:xfrm>
              <a:solidFill>
                <a:srgbClr val="1A1A1C"/>
              </a:solidFill>
            </p:grpSpPr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FE7A4ED8-8525-4C49-832B-BC0916BBE929}"/>
                    </a:ext>
                  </a:extLst>
                </p:cNvPr>
                <p:cNvSpPr/>
                <p:nvPr/>
              </p:nvSpPr>
              <p:spPr>
                <a:xfrm>
                  <a:off x="7426060" y="-7003410"/>
                  <a:ext cx="329053" cy="3257"/>
                </a:xfrm>
                <a:custGeom>
                  <a:avLst/>
                  <a:gdLst>
                    <a:gd name="connsiteX0" fmla="*/ 0 w 329053"/>
                    <a:gd name="connsiteY0" fmla="*/ 0 h 3257"/>
                    <a:gd name="connsiteX1" fmla="*/ 329054 w 329053"/>
                    <a:gd name="connsiteY1" fmla="*/ 0 h 3257"/>
                    <a:gd name="connsiteX2" fmla="*/ 329054 w 329053"/>
                    <a:gd name="connsiteY2" fmla="*/ 3258 h 3257"/>
                    <a:gd name="connsiteX3" fmla="*/ 0 w 329053"/>
                    <a:gd name="connsiteY3" fmla="*/ 3258 h 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053" h="3257">
                      <a:moveTo>
                        <a:pt x="0" y="0"/>
                      </a:moveTo>
                      <a:lnTo>
                        <a:pt x="329054" y="0"/>
                      </a:lnTo>
                      <a:lnTo>
                        <a:pt x="329054" y="3258"/>
                      </a:lnTo>
                      <a:lnTo>
                        <a:pt x="0" y="3258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3D16871B-ADAC-4687-802E-2C551BDC2CB4}"/>
                    </a:ext>
                  </a:extLst>
                </p:cNvPr>
                <p:cNvSpPr/>
                <p:nvPr/>
              </p:nvSpPr>
              <p:spPr>
                <a:xfrm>
                  <a:off x="7426060" y="-6996079"/>
                  <a:ext cx="329053" cy="3257"/>
                </a:xfrm>
                <a:custGeom>
                  <a:avLst/>
                  <a:gdLst>
                    <a:gd name="connsiteX0" fmla="*/ 0 w 329053"/>
                    <a:gd name="connsiteY0" fmla="*/ 0 h 3257"/>
                    <a:gd name="connsiteX1" fmla="*/ 329054 w 329053"/>
                    <a:gd name="connsiteY1" fmla="*/ 0 h 3257"/>
                    <a:gd name="connsiteX2" fmla="*/ 329054 w 329053"/>
                    <a:gd name="connsiteY2" fmla="*/ 3258 h 3257"/>
                    <a:gd name="connsiteX3" fmla="*/ 0 w 329053"/>
                    <a:gd name="connsiteY3" fmla="*/ 3258 h 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053" h="3257">
                      <a:moveTo>
                        <a:pt x="0" y="0"/>
                      </a:moveTo>
                      <a:lnTo>
                        <a:pt x="329054" y="0"/>
                      </a:lnTo>
                      <a:lnTo>
                        <a:pt x="329054" y="3258"/>
                      </a:lnTo>
                      <a:lnTo>
                        <a:pt x="0" y="3258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255534AB-C00C-4800-9335-88E519E90764}"/>
                    </a:ext>
                  </a:extLst>
                </p:cNvPr>
                <p:cNvSpPr/>
                <p:nvPr/>
              </p:nvSpPr>
              <p:spPr>
                <a:xfrm>
                  <a:off x="7426060" y="-6988749"/>
                  <a:ext cx="329053" cy="3257"/>
                </a:xfrm>
                <a:custGeom>
                  <a:avLst/>
                  <a:gdLst>
                    <a:gd name="connsiteX0" fmla="*/ 0 w 329053"/>
                    <a:gd name="connsiteY0" fmla="*/ 0 h 3257"/>
                    <a:gd name="connsiteX1" fmla="*/ 329054 w 329053"/>
                    <a:gd name="connsiteY1" fmla="*/ 0 h 3257"/>
                    <a:gd name="connsiteX2" fmla="*/ 329054 w 329053"/>
                    <a:gd name="connsiteY2" fmla="*/ 3258 h 3257"/>
                    <a:gd name="connsiteX3" fmla="*/ 0 w 329053"/>
                    <a:gd name="connsiteY3" fmla="*/ 3258 h 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053" h="3257">
                      <a:moveTo>
                        <a:pt x="0" y="0"/>
                      </a:moveTo>
                      <a:lnTo>
                        <a:pt x="329054" y="0"/>
                      </a:lnTo>
                      <a:lnTo>
                        <a:pt x="329054" y="3258"/>
                      </a:lnTo>
                      <a:lnTo>
                        <a:pt x="0" y="3258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FBB72C1D-06E1-42E9-994B-1B22C6BECD5C}"/>
                    </a:ext>
                  </a:extLst>
                </p:cNvPr>
                <p:cNvSpPr/>
                <p:nvPr/>
              </p:nvSpPr>
              <p:spPr>
                <a:xfrm>
                  <a:off x="7426060" y="-6981419"/>
                  <a:ext cx="329053" cy="3257"/>
                </a:xfrm>
                <a:custGeom>
                  <a:avLst/>
                  <a:gdLst>
                    <a:gd name="connsiteX0" fmla="*/ 0 w 329053"/>
                    <a:gd name="connsiteY0" fmla="*/ 0 h 3257"/>
                    <a:gd name="connsiteX1" fmla="*/ 329054 w 329053"/>
                    <a:gd name="connsiteY1" fmla="*/ 0 h 3257"/>
                    <a:gd name="connsiteX2" fmla="*/ 329054 w 329053"/>
                    <a:gd name="connsiteY2" fmla="*/ 3258 h 3257"/>
                    <a:gd name="connsiteX3" fmla="*/ 0 w 329053"/>
                    <a:gd name="connsiteY3" fmla="*/ 3258 h 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053" h="3257">
                      <a:moveTo>
                        <a:pt x="0" y="0"/>
                      </a:moveTo>
                      <a:lnTo>
                        <a:pt x="329054" y="0"/>
                      </a:lnTo>
                      <a:lnTo>
                        <a:pt x="329054" y="3258"/>
                      </a:lnTo>
                      <a:lnTo>
                        <a:pt x="0" y="3258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DD864C28-644F-4A24-B5C4-F66A151AC0A8}"/>
                    </a:ext>
                  </a:extLst>
                </p:cNvPr>
                <p:cNvSpPr/>
                <p:nvPr/>
              </p:nvSpPr>
              <p:spPr>
                <a:xfrm>
                  <a:off x="7426060" y="-6974088"/>
                  <a:ext cx="329053" cy="3257"/>
                </a:xfrm>
                <a:custGeom>
                  <a:avLst/>
                  <a:gdLst>
                    <a:gd name="connsiteX0" fmla="*/ 0 w 329053"/>
                    <a:gd name="connsiteY0" fmla="*/ 0 h 3257"/>
                    <a:gd name="connsiteX1" fmla="*/ 329054 w 329053"/>
                    <a:gd name="connsiteY1" fmla="*/ 0 h 3257"/>
                    <a:gd name="connsiteX2" fmla="*/ 329054 w 329053"/>
                    <a:gd name="connsiteY2" fmla="*/ 3258 h 3257"/>
                    <a:gd name="connsiteX3" fmla="*/ 0 w 329053"/>
                    <a:gd name="connsiteY3" fmla="*/ 3258 h 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9053" h="3257">
                      <a:moveTo>
                        <a:pt x="0" y="0"/>
                      </a:moveTo>
                      <a:lnTo>
                        <a:pt x="329054" y="0"/>
                      </a:lnTo>
                      <a:lnTo>
                        <a:pt x="329054" y="3258"/>
                      </a:lnTo>
                      <a:lnTo>
                        <a:pt x="0" y="3258"/>
                      </a:lnTo>
                      <a:close/>
                    </a:path>
                  </a:pathLst>
                </a:custGeom>
                <a:solidFill>
                  <a:srgbClr val="1A1A1C"/>
                </a:solidFill>
                <a:ln w="813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30000"/>
                    </a:lnSpc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Regular"/>
                    <a:ea typeface="思源黑体 CN Regular"/>
                    <a:cs typeface="+mn-cs"/>
                  </a:endParaRPr>
                </a:p>
              </p:txBody>
            </p:sp>
          </p:grp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FDEB2C8E-E770-4435-9D5E-FEBB194778B2}"/>
                  </a:ext>
                </a:extLst>
              </p:cNvPr>
              <p:cNvSpPr/>
              <p:nvPr/>
            </p:nvSpPr>
            <p:spPr>
              <a:xfrm>
                <a:off x="7434205" y="-7009926"/>
                <a:ext cx="312764" cy="45611"/>
              </a:xfrm>
              <a:custGeom>
                <a:avLst/>
                <a:gdLst>
                  <a:gd name="connsiteX0" fmla="*/ 312764 w 312764"/>
                  <a:gd name="connsiteY0" fmla="*/ 22806 h 45611"/>
                  <a:gd name="connsiteX1" fmla="*/ 289959 w 312764"/>
                  <a:gd name="connsiteY1" fmla="*/ 45611 h 45611"/>
                  <a:gd name="connsiteX2" fmla="*/ 22806 w 312764"/>
                  <a:gd name="connsiteY2" fmla="*/ 45611 h 45611"/>
                  <a:gd name="connsiteX3" fmla="*/ 0 w 312764"/>
                  <a:gd name="connsiteY3" fmla="*/ 22806 h 45611"/>
                  <a:gd name="connsiteX4" fmla="*/ 0 w 312764"/>
                  <a:gd name="connsiteY4" fmla="*/ 22806 h 45611"/>
                  <a:gd name="connsiteX5" fmla="*/ 22806 w 312764"/>
                  <a:gd name="connsiteY5" fmla="*/ 0 h 45611"/>
                  <a:gd name="connsiteX6" fmla="*/ 289959 w 312764"/>
                  <a:gd name="connsiteY6" fmla="*/ 0 h 45611"/>
                  <a:gd name="connsiteX7" fmla="*/ 312764 w 312764"/>
                  <a:gd name="connsiteY7" fmla="*/ 22806 h 45611"/>
                  <a:gd name="connsiteX8" fmla="*/ 312764 w 312764"/>
                  <a:gd name="connsiteY8" fmla="*/ 22806 h 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764" h="45611">
                    <a:moveTo>
                      <a:pt x="312764" y="22806"/>
                    </a:moveTo>
                    <a:cubicBezTo>
                      <a:pt x="312764" y="35838"/>
                      <a:pt x="302176" y="45611"/>
                      <a:pt x="289959" y="45611"/>
                    </a:cubicBezTo>
                    <a:lnTo>
                      <a:pt x="22806" y="45611"/>
                    </a:lnTo>
                    <a:cubicBezTo>
                      <a:pt x="9774" y="45611"/>
                      <a:pt x="0" y="35023"/>
                      <a:pt x="0" y="22806"/>
                    </a:cubicBezTo>
                    <a:lnTo>
                      <a:pt x="0" y="22806"/>
                    </a:lnTo>
                    <a:cubicBezTo>
                      <a:pt x="0" y="9774"/>
                      <a:pt x="10588" y="0"/>
                      <a:pt x="22806" y="0"/>
                    </a:cubicBezTo>
                    <a:lnTo>
                      <a:pt x="289959" y="0"/>
                    </a:lnTo>
                    <a:cubicBezTo>
                      <a:pt x="302176" y="0"/>
                      <a:pt x="312764" y="9774"/>
                      <a:pt x="312764" y="22806"/>
                    </a:cubicBezTo>
                    <a:lnTo>
                      <a:pt x="312764" y="22806"/>
                    </a:lnTo>
                    <a:close/>
                  </a:path>
                </a:pathLst>
              </a:custGeom>
              <a:noFill/>
              <a:ln w="8138" cap="flat">
                <a:solidFill>
                  <a:srgbClr val="1A1A1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5AD651D6-6BF7-4B6F-A99C-F9DAA0A8719C}"/>
                </a:ext>
              </a:extLst>
            </p:cNvPr>
            <p:cNvSpPr/>
            <p:nvPr/>
          </p:nvSpPr>
          <p:spPr>
            <a:xfrm>
              <a:off x="6285775" y="-7066940"/>
              <a:ext cx="2605551" cy="5627306"/>
            </a:xfrm>
            <a:custGeom>
              <a:avLst/>
              <a:gdLst>
                <a:gd name="connsiteX0" fmla="*/ 1870882 w 2605551"/>
                <a:gd name="connsiteY0" fmla="*/ 212582 h 5627306"/>
                <a:gd name="connsiteX1" fmla="*/ 2006902 w 2605551"/>
                <a:gd name="connsiteY1" fmla="*/ 59458 h 5627306"/>
                <a:gd name="connsiteX2" fmla="*/ 2006902 w 2605551"/>
                <a:gd name="connsiteY2" fmla="*/ 35023 h 5627306"/>
                <a:gd name="connsiteX3" fmla="*/ 2043554 w 2605551"/>
                <a:gd name="connsiteY3" fmla="*/ 0 h 5627306"/>
                <a:gd name="connsiteX4" fmla="*/ 2249620 w 2605551"/>
                <a:gd name="connsiteY4" fmla="*/ 0 h 5627306"/>
                <a:gd name="connsiteX5" fmla="*/ 2603108 w 2605551"/>
                <a:gd name="connsiteY5" fmla="*/ 370593 h 5627306"/>
                <a:gd name="connsiteX6" fmla="*/ 2605552 w 2605551"/>
                <a:gd name="connsiteY6" fmla="*/ 5207845 h 5627306"/>
                <a:gd name="connsiteX7" fmla="*/ 2212153 w 2605551"/>
                <a:gd name="connsiteY7" fmla="*/ 5627307 h 5627306"/>
                <a:gd name="connsiteX8" fmla="*/ 393398 w 2605551"/>
                <a:gd name="connsiteY8" fmla="*/ 5627307 h 5627306"/>
                <a:gd name="connsiteX9" fmla="*/ 0 w 2605551"/>
                <a:gd name="connsiteY9" fmla="*/ 5207845 h 5627306"/>
                <a:gd name="connsiteX10" fmla="*/ 2443 w 2605551"/>
                <a:gd name="connsiteY10" fmla="*/ 370593 h 5627306"/>
                <a:gd name="connsiteX11" fmla="*/ 355932 w 2605551"/>
                <a:gd name="connsiteY11" fmla="*/ 0 h 5627306"/>
                <a:gd name="connsiteX12" fmla="*/ 561998 w 2605551"/>
                <a:gd name="connsiteY12" fmla="*/ 0 h 5627306"/>
                <a:gd name="connsiteX13" fmla="*/ 598650 w 2605551"/>
                <a:gd name="connsiteY13" fmla="*/ 35023 h 5627306"/>
                <a:gd name="connsiteX14" fmla="*/ 598650 w 2605551"/>
                <a:gd name="connsiteY14" fmla="*/ 59458 h 5627306"/>
                <a:gd name="connsiteX15" fmla="*/ 734669 w 2605551"/>
                <a:gd name="connsiteY15" fmla="*/ 212582 h 5627306"/>
                <a:gd name="connsiteX16" fmla="*/ 1870882 w 2605551"/>
                <a:gd name="connsiteY16" fmla="*/ 212582 h 562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05551" h="5627306">
                  <a:moveTo>
                    <a:pt x="1870882" y="212582"/>
                  </a:moveTo>
                  <a:cubicBezTo>
                    <a:pt x="1918122" y="212582"/>
                    <a:pt x="2006902" y="158825"/>
                    <a:pt x="2006902" y="59458"/>
                  </a:cubicBezTo>
                  <a:lnTo>
                    <a:pt x="2006902" y="35023"/>
                  </a:lnTo>
                  <a:cubicBezTo>
                    <a:pt x="2006902" y="35023"/>
                    <a:pt x="2006087" y="0"/>
                    <a:pt x="2043554" y="0"/>
                  </a:cubicBezTo>
                  <a:cubicBezTo>
                    <a:pt x="2081835" y="0"/>
                    <a:pt x="2249620" y="0"/>
                    <a:pt x="2249620" y="0"/>
                  </a:cubicBezTo>
                  <a:cubicBezTo>
                    <a:pt x="2471975" y="0"/>
                    <a:pt x="2603108" y="107513"/>
                    <a:pt x="2603108" y="370593"/>
                  </a:cubicBezTo>
                  <a:lnTo>
                    <a:pt x="2605552" y="5207845"/>
                  </a:lnTo>
                  <a:cubicBezTo>
                    <a:pt x="2605552" y="5379702"/>
                    <a:pt x="2595778" y="5627307"/>
                    <a:pt x="2212153" y="5627307"/>
                  </a:cubicBezTo>
                  <a:lnTo>
                    <a:pt x="393398" y="5627307"/>
                  </a:lnTo>
                  <a:cubicBezTo>
                    <a:pt x="9774" y="5627307"/>
                    <a:pt x="0" y="5379702"/>
                    <a:pt x="0" y="5207845"/>
                  </a:cubicBezTo>
                  <a:lnTo>
                    <a:pt x="2443" y="370593"/>
                  </a:lnTo>
                  <a:cubicBezTo>
                    <a:pt x="2443" y="108327"/>
                    <a:pt x="133576" y="0"/>
                    <a:pt x="355932" y="0"/>
                  </a:cubicBezTo>
                  <a:cubicBezTo>
                    <a:pt x="355932" y="0"/>
                    <a:pt x="524531" y="0"/>
                    <a:pt x="561998" y="0"/>
                  </a:cubicBezTo>
                  <a:cubicBezTo>
                    <a:pt x="600279" y="0"/>
                    <a:pt x="598650" y="35023"/>
                    <a:pt x="598650" y="35023"/>
                  </a:cubicBezTo>
                  <a:lnTo>
                    <a:pt x="598650" y="59458"/>
                  </a:lnTo>
                  <a:cubicBezTo>
                    <a:pt x="598650" y="158011"/>
                    <a:pt x="687429" y="212582"/>
                    <a:pt x="734669" y="212582"/>
                  </a:cubicBezTo>
                  <a:lnTo>
                    <a:pt x="1870882" y="212582"/>
                  </a:lnTo>
                  <a:close/>
                </a:path>
              </a:pathLst>
            </a:cu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2999" r="-112999"/>
              </a:stretch>
            </a:blipFill>
            <a:ln w="813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Regular"/>
                <a:ea typeface="思源黑体 CN Regular"/>
                <a:cs typeface="+mn-cs"/>
              </a:endParaRPr>
            </a:p>
          </p:txBody>
        </p:sp>
        <p:grpSp>
          <p:nvGrpSpPr>
            <p:cNvPr id="79" name="图形 9">
              <a:extLst>
                <a:ext uri="{FF2B5EF4-FFF2-40B4-BE49-F238E27FC236}">
                  <a16:creationId xmlns:a16="http://schemas.microsoft.com/office/drawing/2014/main" id="{EF45FF91-78CD-433C-B8F2-6817430558CC}"/>
                </a:ext>
              </a:extLst>
            </p:cNvPr>
            <p:cNvGrpSpPr/>
            <p:nvPr/>
          </p:nvGrpSpPr>
          <p:grpSpPr>
            <a:xfrm>
              <a:off x="6148941" y="-7211919"/>
              <a:ext cx="2877590" cy="5914821"/>
              <a:chOff x="6148941" y="-7211919"/>
              <a:chExt cx="2877590" cy="5914821"/>
            </a:xfrm>
            <a:solidFill>
              <a:srgbClr val="FFFFFF">
                <a:alpha val="30000"/>
              </a:srgbClr>
            </a:solidFill>
          </p:grpSpPr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458D0910-0C21-432C-BDCC-0662681A35F9}"/>
                  </a:ext>
                </a:extLst>
              </p:cNvPr>
              <p:cNvSpPr/>
              <p:nvPr/>
            </p:nvSpPr>
            <p:spPr>
              <a:xfrm>
                <a:off x="8981735" y="-6621414"/>
                <a:ext cx="44796" cy="64344"/>
              </a:xfrm>
              <a:custGeom>
                <a:avLst/>
                <a:gdLst>
                  <a:gd name="connsiteX0" fmla="*/ 0 w 44796"/>
                  <a:gd name="connsiteY0" fmla="*/ 0 h 64344"/>
                  <a:gd name="connsiteX1" fmla="*/ 44797 w 44796"/>
                  <a:gd name="connsiteY1" fmla="*/ 0 h 64344"/>
                  <a:gd name="connsiteX2" fmla="*/ 44797 w 44796"/>
                  <a:gd name="connsiteY2" fmla="*/ 64345 h 64344"/>
                  <a:gd name="connsiteX3" fmla="*/ 0 w 44796"/>
                  <a:gd name="connsiteY3" fmla="*/ 64345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96" h="64344">
                    <a:moveTo>
                      <a:pt x="0" y="0"/>
                    </a:moveTo>
                    <a:lnTo>
                      <a:pt x="44797" y="0"/>
                    </a:lnTo>
                    <a:lnTo>
                      <a:pt x="44797" y="64345"/>
                    </a:lnTo>
                    <a:lnTo>
                      <a:pt x="0" y="64345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38C36F0E-C016-4268-AE11-81440573CC6F}"/>
                  </a:ext>
                </a:extLst>
              </p:cNvPr>
              <p:cNvSpPr/>
              <p:nvPr/>
            </p:nvSpPr>
            <p:spPr>
              <a:xfrm>
                <a:off x="8395302" y="-7211919"/>
                <a:ext cx="64344" cy="44796"/>
              </a:xfrm>
              <a:custGeom>
                <a:avLst/>
                <a:gdLst>
                  <a:gd name="connsiteX0" fmla="*/ 0 w 64344"/>
                  <a:gd name="connsiteY0" fmla="*/ 0 h 44796"/>
                  <a:gd name="connsiteX1" fmla="*/ 64345 w 64344"/>
                  <a:gd name="connsiteY1" fmla="*/ 0 h 44796"/>
                  <a:gd name="connsiteX2" fmla="*/ 64345 w 64344"/>
                  <a:gd name="connsiteY2" fmla="*/ 44797 h 44796"/>
                  <a:gd name="connsiteX3" fmla="*/ 0 w 64344"/>
                  <a:gd name="connsiteY3" fmla="*/ 44797 h 4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44" h="44796">
                    <a:moveTo>
                      <a:pt x="0" y="0"/>
                    </a:moveTo>
                    <a:lnTo>
                      <a:pt x="64345" y="0"/>
                    </a:lnTo>
                    <a:lnTo>
                      <a:pt x="64345" y="44797"/>
                    </a:lnTo>
                    <a:lnTo>
                      <a:pt x="0" y="44797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E07F2BC8-1DD7-4035-8011-CBBD136BB149}"/>
                  </a:ext>
                </a:extLst>
              </p:cNvPr>
              <p:cNvSpPr/>
              <p:nvPr/>
            </p:nvSpPr>
            <p:spPr>
              <a:xfrm>
                <a:off x="6148941" y="-6618971"/>
                <a:ext cx="44796" cy="61086"/>
              </a:xfrm>
              <a:custGeom>
                <a:avLst/>
                <a:gdLst>
                  <a:gd name="connsiteX0" fmla="*/ 0 w 44796"/>
                  <a:gd name="connsiteY0" fmla="*/ 0 h 61086"/>
                  <a:gd name="connsiteX1" fmla="*/ 44797 w 44796"/>
                  <a:gd name="connsiteY1" fmla="*/ 0 h 61086"/>
                  <a:gd name="connsiteX2" fmla="*/ 44797 w 44796"/>
                  <a:gd name="connsiteY2" fmla="*/ 61087 h 61086"/>
                  <a:gd name="connsiteX3" fmla="*/ 0 w 44796"/>
                  <a:gd name="connsiteY3" fmla="*/ 61087 h 6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96" h="61086">
                    <a:moveTo>
                      <a:pt x="0" y="0"/>
                    </a:moveTo>
                    <a:lnTo>
                      <a:pt x="44797" y="0"/>
                    </a:lnTo>
                    <a:lnTo>
                      <a:pt x="44797" y="61087"/>
                    </a:lnTo>
                    <a:lnTo>
                      <a:pt x="0" y="61087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E0EFA31F-0A68-47D9-98A9-47586DFDE603}"/>
                  </a:ext>
                </a:extLst>
              </p:cNvPr>
              <p:cNvSpPr/>
              <p:nvPr/>
            </p:nvSpPr>
            <p:spPr>
              <a:xfrm>
                <a:off x="6148941" y="-1948689"/>
                <a:ext cx="44796" cy="61086"/>
              </a:xfrm>
              <a:custGeom>
                <a:avLst/>
                <a:gdLst>
                  <a:gd name="connsiteX0" fmla="*/ 0 w 44796"/>
                  <a:gd name="connsiteY0" fmla="*/ 0 h 61086"/>
                  <a:gd name="connsiteX1" fmla="*/ 44797 w 44796"/>
                  <a:gd name="connsiteY1" fmla="*/ 0 h 61086"/>
                  <a:gd name="connsiteX2" fmla="*/ 44797 w 44796"/>
                  <a:gd name="connsiteY2" fmla="*/ 61087 h 61086"/>
                  <a:gd name="connsiteX3" fmla="*/ 0 w 44796"/>
                  <a:gd name="connsiteY3" fmla="*/ 61087 h 6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96" h="61086">
                    <a:moveTo>
                      <a:pt x="0" y="0"/>
                    </a:moveTo>
                    <a:lnTo>
                      <a:pt x="44797" y="0"/>
                    </a:lnTo>
                    <a:lnTo>
                      <a:pt x="44797" y="61087"/>
                    </a:lnTo>
                    <a:lnTo>
                      <a:pt x="0" y="61087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B96E617E-C43A-4011-8047-0983C131E7C1}"/>
                  </a:ext>
                </a:extLst>
              </p:cNvPr>
              <p:cNvSpPr/>
              <p:nvPr/>
            </p:nvSpPr>
            <p:spPr>
              <a:xfrm>
                <a:off x="6717454" y="-1341895"/>
                <a:ext cx="65973" cy="44796"/>
              </a:xfrm>
              <a:custGeom>
                <a:avLst/>
                <a:gdLst>
                  <a:gd name="connsiteX0" fmla="*/ 0 w 65973"/>
                  <a:gd name="connsiteY0" fmla="*/ 0 h 44796"/>
                  <a:gd name="connsiteX1" fmla="*/ 65973 w 65973"/>
                  <a:gd name="connsiteY1" fmla="*/ 0 h 44796"/>
                  <a:gd name="connsiteX2" fmla="*/ 65973 w 65973"/>
                  <a:gd name="connsiteY2" fmla="*/ 44797 h 44796"/>
                  <a:gd name="connsiteX3" fmla="*/ 0 w 65973"/>
                  <a:gd name="connsiteY3" fmla="*/ 44797 h 4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973" h="44796">
                    <a:moveTo>
                      <a:pt x="0" y="0"/>
                    </a:moveTo>
                    <a:lnTo>
                      <a:pt x="65973" y="0"/>
                    </a:lnTo>
                    <a:lnTo>
                      <a:pt x="65973" y="44797"/>
                    </a:lnTo>
                    <a:lnTo>
                      <a:pt x="0" y="44797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63525163-E074-4856-BDAC-F0C3229D8B26}"/>
                  </a:ext>
                </a:extLst>
              </p:cNvPr>
              <p:cNvSpPr/>
              <p:nvPr/>
            </p:nvSpPr>
            <p:spPr>
              <a:xfrm>
                <a:off x="8981735" y="-1949504"/>
                <a:ext cx="44796" cy="65973"/>
              </a:xfrm>
              <a:custGeom>
                <a:avLst/>
                <a:gdLst>
                  <a:gd name="connsiteX0" fmla="*/ 0 w 44796"/>
                  <a:gd name="connsiteY0" fmla="*/ 0 h 65973"/>
                  <a:gd name="connsiteX1" fmla="*/ 44797 w 44796"/>
                  <a:gd name="connsiteY1" fmla="*/ 0 h 65973"/>
                  <a:gd name="connsiteX2" fmla="*/ 44797 w 44796"/>
                  <a:gd name="connsiteY2" fmla="*/ 65974 h 65973"/>
                  <a:gd name="connsiteX3" fmla="*/ 0 w 44796"/>
                  <a:gd name="connsiteY3" fmla="*/ 65974 h 65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796" h="65973">
                    <a:moveTo>
                      <a:pt x="0" y="0"/>
                    </a:moveTo>
                    <a:lnTo>
                      <a:pt x="44797" y="0"/>
                    </a:lnTo>
                    <a:lnTo>
                      <a:pt x="44797" y="65974"/>
                    </a:lnTo>
                    <a:lnTo>
                      <a:pt x="0" y="65974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81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Regular"/>
                  <a:ea typeface="思源黑体 CN Regular"/>
                  <a:cs typeface="+mn-cs"/>
                </a:endParaRPr>
              </a:p>
            </p:txBody>
          </p:sp>
        </p:grpSp>
      </p:grpSp>
      <p:sp>
        <p:nvSpPr>
          <p:cNvPr id="140" name="ïśľîḓè">
            <a:extLst>
              <a:ext uri="{FF2B5EF4-FFF2-40B4-BE49-F238E27FC236}">
                <a16:creationId xmlns:a16="http://schemas.microsoft.com/office/drawing/2014/main" id="{8BDFA778-4444-4177-91BF-8CB023133FD6}"/>
              </a:ext>
            </a:extLst>
          </p:cNvPr>
          <p:cNvSpPr/>
          <p:nvPr/>
        </p:nvSpPr>
        <p:spPr bwMode="auto">
          <a:xfrm>
            <a:off x="2525909" y="4867998"/>
            <a:ext cx="1535752" cy="87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/>
              <a:t>在沟通的过程中接受失败、从错误中学习</a:t>
            </a:r>
            <a:endParaRPr lang="en-US" altLang="zh-CN" sz="1400" dirty="0"/>
          </a:p>
        </p:txBody>
      </p:sp>
      <p:sp>
        <p:nvSpPr>
          <p:cNvPr id="141" name="íslîḑe">
            <a:extLst>
              <a:ext uri="{FF2B5EF4-FFF2-40B4-BE49-F238E27FC236}">
                <a16:creationId xmlns:a16="http://schemas.microsoft.com/office/drawing/2014/main" id="{3CAFF656-DD38-42CD-A905-DAB23E8972D5}"/>
              </a:ext>
            </a:extLst>
          </p:cNvPr>
          <p:cNvSpPr txBox="1"/>
          <p:nvPr/>
        </p:nvSpPr>
        <p:spPr bwMode="auto">
          <a:xfrm>
            <a:off x="2525909" y="4485477"/>
            <a:ext cx="1535752" cy="3745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/>
              <a:t>执行</a:t>
            </a:r>
            <a:endParaRPr lang="en-US" altLang="zh-CN" sz="2400" b="1" dirty="0"/>
          </a:p>
        </p:txBody>
      </p:sp>
      <p:sp>
        <p:nvSpPr>
          <p:cNvPr id="142" name="ïśľîḓè">
            <a:extLst>
              <a:ext uri="{FF2B5EF4-FFF2-40B4-BE49-F238E27FC236}">
                <a16:creationId xmlns:a16="http://schemas.microsoft.com/office/drawing/2014/main" id="{A994FC99-8225-4E85-82C0-1C11E66046FF}"/>
              </a:ext>
            </a:extLst>
          </p:cNvPr>
          <p:cNvSpPr/>
          <p:nvPr/>
        </p:nvSpPr>
        <p:spPr bwMode="auto">
          <a:xfrm>
            <a:off x="8130339" y="4867998"/>
            <a:ext cx="1535752" cy="87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/>
              <a:t>在沟通的过程中谋之于众，但是最后决定在于你</a:t>
            </a:r>
            <a:endParaRPr lang="en-US" altLang="zh-CN" sz="1400" dirty="0"/>
          </a:p>
        </p:txBody>
      </p:sp>
      <p:sp>
        <p:nvSpPr>
          <p:cNvPr id="143" name="íslîḑe">
            <a:extLst>
              <a:ext uri="{FF2B5EF4-FFF2-40B4-BE49-F238E27FC236}">
                <a16:creationId xmlns:a16="http://schemas.microsoft.com/office/drawing/2014/main" id="{039707E5-A153-49B9-B673-A795C8163AF9}"/>
              </a:ext>
            </a:extLst>
          </p:cNvPr>
          <p:cNvSpPr txBox="1"/>
          <p:nvPr/>
        </p:nvSpPr>
        <p:spPr bwMode="auto">
          <a:xfrm>
            <a:off x="8130339" y="4487133"/>
            <a:ext cx="1535752" cy="3745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/>
              <a:t>人际</a:t>
            </a:r>
            <a:endParaRPr lang="en-US" altLang="zh-CN" sz="2400" b="1" dirty="0"/>
          </a:p>
        </p:txBody>
      </p:sp>
      <p:sp>
        <p:nvSpPr>
          <p:cNvPr id="144" name="ïśľîḓè">
            <a:extLst>
              <a:ext uri="{FF2B5EF4-FFF2-40B4-BE49-F238E27FC236}">
                <a16:creationId xmlns:a16="http://schemas.microsoft.com/office/drawing/2014/main" id="{B65685B4-07FE-4250-A905-9D0F53B62233}"/>
              </a:ext>
            </a:extLst>
          </p:cNvPr>
          <p:cNvSpPr/>
          <p:nvPr/>
        </p:nvSpPr>
        <p:spPr bwMode="auto">
          <a:xfrm>
            <a:off x="9989498" y="4867998"/>
            <a:ext cx="1535752" cy="87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/>
              <a:t>在沟通中要有智慧、经验、判断力，符合价值观</a:t>
            </a:r>
            <a:endParaRPr lang="en-US" altLang="zh-CN" sz="1400" dirty="0"/>
          </a:p>
        </p:txBody>
      </p:sp>
      <p:sp>
        <p:nvSpPr>
          <p:cNvPr id="145" name="íslîḑe">
            <a:extLst>
              <a:ext uri="{FF2B5EF4-FFF2-40B4-BE49-F238E27FC236}">
                <a16:creationId xmlns:a16="http://schemas.microsoft.com/office/drawing/2014/main" id="{323DC136-6680-45E2-8F9B-3670F1568C2F}"/>
              </a:ext>
            </a:extLst>
          </p:cNvPr>
          <p:cNvSpPr txBox="1"/>
          <p:nvPr/>
        </p:nvSpPr>
        <p:spPr bwMode="auto">
          <a:xfrm>
            <a:off x="9989498" y="4487133"/>
            <a:ext cx="1535752" cy="37457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/>
              <a:t>兴趣</a:t>
            </a:r>
            <a:endParaRPr lang="en-US" altLang="zh-C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35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电脑萤幕画面&#10;&#10;描述已自动生成">
            <a:extLst>
              <a:ext uri="{FF2B5EF4-FFF2-40B4-BE49-F238E27FC236}">
                <a16:creationId xmlns:a16="http://schemas.microsoft.com/office/drawing/2014/main" id="{BA70FB22-FE1F-42CB-A475-73431FF00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74" y="1964297"/>
            <a:ext cx="6592841" cy="3766712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6F2BE551-7EEF-4AEF-8519-44EFD5407E34}"/>
              </a:ext>
            </a:extLst>
          </p:cNvPr>
          <p:cNvSpPr/>
          <p:nvPr/>
        </p:nvSpPr>
        <p:spPr>
          <a:xfrm>
            <a:off x="7239653" y="2122977"/>
            <a:ext cx="4884614" cy="306924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49" b="-304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4" name="íṣľiḓé" hidden="1">
            <a:extLst>
              <a:ext uri="{FF2B5EF4-FFF2-40B4-BE49-F238E27FC236}">
                <a16:creationId xmlns:a16="http://schemas.microsoft.com/office/drawing/2014/main" id="{1EF59503-DB6E-49DB-9F75-974B5AAEDB81}"/>
              </a:ext>
            </a:extLst>
          </p:cNvPr>
          <p:cNvSpPr/>
          <p:nvPr/>
        </p:nvSpPr>
        <p:spPr>
          <a:xfrm>
            <a:off x="10881110" y="2012300"/>
            <a:ext cx="1658785" cy="3080807"/>
          </a:xfrm>
          <a:custGeom>
            <a:avLst/>
            <a:gdLst>
              <a:gd name="connsiteX0" fmla="*/ 0 w 2530610"/>
              <a:gd name="connsiteY0" fmla="*/ 0 h 4700016"/>
              <a:gd name="connsiteX1" fmla="*/ 2263743 w 2530610"/>
              <a:gd name="connsiteY1" fmla="*/ 0 h 4700016"/>
              <a:gd name="connsiteX2" fmla="*/ 2530610 w 2530610"/>
              <a:gd name="connsiteY2" fmla="*/ 266867 h 4700016"/>
              <a:gd name="connsiteX3" fmla="*/ 2530610 w 2530610"/>
              <a:gd name="connsiteY3" fmla="*/ 4433149 h 4700016"/>
              <a:gd name="connsiteX4" fmla="*/ 2263743 w 2530610"/>
              <a:gd name="connsiteY4" fmla="*/ 4700016 h 4700016"/>
              <a:gd name="connsiteX5" fmla="*/ 1961175 w 2530610"/>
              <a:gd name="connsiteY5" fmla="*/ 4700016 h 470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30610" h="4700016">
                <a:moveTo>
                  <a:pt x="0" y="0"/>
                </a:moveTo>
                <a:lnTo>
                  <a:pt x="2263743" y="0"/>
                </a:lnTo>
                <a:cubicBezTo>
                  <a:pt x="2411130" y="0"/>
                  <a:pt x="2530610" y="119480"/>
                  <a:pt x="2530610" y="266867"/>
                </a:cubicBezTo>
                <a:lnTo>
                  <a:pt x="2530610" y="4433149"/>
                </a:lnTo>
                <a:cubicBezTo>
                  <a:pt x="2530610" y="4580536"/>
                  <a:pt x="2411130" y="4700016"/>
                  <a:pt x="2263743" y="4700016"/>
                </a:cubicBezTo>
                <a:lnTo>
                  <a:pt x="1961175" y="4700016"/>
                </a:lnTo>
                <a:close/>
              </a:path>
            </a:pathLst>
          </a:custGeom>
          <a:gradFill>
            <a:gsLst>
              <a:gs pos="0">
                <a:srgbClr val="FFFFFF">
                  <a:alpha val="3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lang="en-US" sz="1091" dirty="0"/>
          </a:p>
        </p:txBody>
      </p:sp>
      <p:cxnSp>
        <p:nvCxnSpPr>
          <p:cNvPr id="6" name="îṡļíḋe">
            <a:extLst>
              <a:ext uri="{FF2B5EF4-FFF2-40B4-BE49-F238E27FC236}">
                <a16:creationId xmlns:a16="http://schemas.microsoft.com/office/drawing/2014/main" id="{C8F3E670-F0FA-432B-AAC9-1864297E8B8B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5380104" y="2722234"/>
            <a:ext cx="1061702" cy="1"/>
          </a:xfrm>
          <a:prstGeom prst="line">
            <a:avLst/>
          </a:prstGeom>
          <a:ln w="3175" cap="rnd">
            <a:solidFill>
              <a:schemeClr val="accent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íš1iḋe">
            <a:extLst>
              <a:ext uri="{FF2B5EF4-FFF2-40B4-BE49-F238E27FC236}">
                <a16:creationId xmlns:a16="http://schemas.microsoft.com/office/drawing/2014/main" id="{0195871F-A796-4F8E-9983-239ECB370FBE}"/>
              </a:ext>
            </a:extLst>
          </p:cNvPr>
          <p:cNvSpPr/>
          <p:nvPr/>
        </p:nvSpPr>
        <p:spPr bwMode="auto">
          <a:xfrm>
            <a:off x="482600" y="2712027"/>
            <a:ext cx="4099197" cy="52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/>
              <a:t>沟通成功需要参与沟通的人做一个有价值的人</a:t>
            </a:r>
            <a:endParaRPr lang="en-US" altLang="zh-CN" sz="1400" dirty="0"/>
          </a:p>
        </p:txBody>
      </p:sp>
      <p:sp>
        <p:nvSpPr>
          <p:cNvPr id="29" name="iṥḻiďê">
            <a:extLst>
              <a:ext uri="{FF2B5EF4-FFF2-40B4-BE49-F238E27FC236}">
                <a16:creationId xmlns:a16="http://schemas.microsoft.com/office/drawing/2014/main" id="{2BEC46BA-53A1-44E3-B642-A9AE3590C2D1}"/>
              </a:ext>
            </a:extLst>
          </p:cNvPr>
          <p:cNvSpPr txBox="1"/>
          <p:nvPr/>
        </p:nvSpPr>
        <p:spPr bwMode="auto">
          <a:xfrm>
            <a:off x="660399" y="2281044"/>
            <a:ext cx="3921398" cy="4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/>
              <a:t>关于价值</a:t>
            </a:r>
            <a:endParaRPr lang="en-US" altLang="zh-CN" sz="2400" b="1" dirty="0"/>
          </a:p>
        </p:txBody>
      </p:sp>
      <p:sp>
        <p:nvSpPr>
          <p:cNvPr id="8" name="íṥḷïdê">
            <a:extLst>
              <a:ext uri="{FF2B5EF4-FFF2-40B4-BE49-F238E27FC236}">
                <a16:creationId xmlns:a16="http://schemas.microsoft.com/office/drawing/2014/main" id="{269FEB23-3296-494C-ABE9-1986ED1B3F09}"/>
              </a:ext>
            </a:extLst>
          </p:cNvPr>
          <p:cNvSpPr txBox="1"/>
          <p:nvPr/>
        </p:nvSpPr>
        <p:spPr bwMode="auto">
          <a:xfrm>
            <a:off x="4758790" y="2435021"/>
            <a:ext cx="621314" cy="57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2000" b="1">
                <a:solidFill>
                  <a:schemeClr val="accent1"/>
                </a:solidFill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b="0" dirty="0">
                <a:latin typeface="+mj-lt"/>
              </a:rPr>
              <a:t>01</a:t>
            </a:r>
          </a:p>
        </p:txBody>
      </p:sp>
      <p:sp>
        <p:nvSpPr>
          <p:cNvPr id="53" name="îṥļîḍe">
            <a:extLst>
              <a:ext uri="{FF2B5EF4-FFF2-40B4-BE49-F238E27FC236}">
                <a16:creationId xmlns:a16="http://schemas.microsoft.com/office/drawing/2014/main" id="{5558BF9C-C7AD-46F5-A72A-C1084AB99658}"/>
              </a:ext>
            </a:extLst>
          </p:cNvPr>
          <p:cNvSpPr/>
          <p:nvPr/>
        </p:nvSpPr>
        <p:spPr>
          <a:xfrm>
            <a:off x="6441806" y="2482429"/>
            <a:ext cx="1270979" cy="4796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rnd">
            <a:solidFill>
              <a:schemeClr val="accent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54" name="íṥḷîḑê">
            <a:extLst>
              <a:ext uri="{FF2B5EF4-FFF2-40B4-BE49-F238E27FC236}">
                <a16:creationId xmlns:a16="http://schemas.microsoft.com/office/drawing/2014/main" id="{668EB14B-FB8C-42BE-A3F0-9723ABD9C3CE}"/>
              </a:ext>
            </a:extLst>
          </p:cNvPr>
          <p:cNvSpPr/>
          <p:nvPr/>
        </p:nvSpPr>
        <p:spPr>
          <a:xfrm>
            <a:off x="6904033" y="2548928"/>
            <a:ext cx="346523" cy="346614"/>
          </a:xfrm>
          <a:custGeom>
            <a:avLst/>
            <a:gdLst>
              <a:gd name="T0" fmla="*/ 7682 w 7948"/>
              <a:gd name="T1" fmla="*/ 6783 h 7949"/>
              <a:gd name="T2" fmla="*/ 5299 w 7948"/>
              <a:gd name="T3" fmla="*/ 5962 h 7949"/>
              <a:gd name="T4" fmla="*/ 5331 w 7948"/>
              <a:gd name="T5" fmla="*/ 4819 h 7949"/>
              <a:gd name="T6" fmla="*/ 5842 w 7948"/>
              <a:gd name="T7" fmla="*/ 3675 h 7949"/>
              <a:gd name="T8" fmla="*/ 6062 w 7948"/>
              <a:gd name="T9" fmla="*/ 2499 h 7949"/>
              <a:gd name="T10" fmla="*/ 5782 w 7948"/>
              <a:gd name="T11" fmla="*/ 2087 h 7949"/>
              <a:gd name="T12" fmla="*/ 5560 w 7948"/>
              <a:gd name="T13" fmla="*/ 808 h 7949"/>
              <a:gd name="T14" fmla="*/ 4267 w 7948"/>
              <a:gd name="T15" fmla="*/ 3 h 7949"/>
              <a:gd name="T16" fmla="*/ 3532 w 7948"/>
              <a:gd name="T17" fmla="*/ 224 h 7949"/>
              <a:gd name="T18" fmla="*/ 2166 w 7948"/>
              <a:gd name="T19" fmla="*/ 2087 h 7949"/>
              <a:gd name="T20" fmla="*/ 1886 w 7948"/>
              <a:gd name="T21" fmla="*/ 2499 h 7949"/>
              <a:gd name="T22" fmla="*/ 2106 w 7948"/>
              <a:gd name="T23" fmla="*/ 3675 h 7949"/>
              <a:gd name="T24" fmla="*/ 2617 w 7948"/>
              <a:gd name="T25" fmla="*/ 4819 h 7949"/>
              <a:gd name="T26" fmla="*/ 2649 w 7948"/>
              <a:gd name="T27" fmla="*/ 5963 h 7949"/>
              <a:gd name="T28" fmla="*/ 266 w 7948"/>
              <a:gd name="T29" fmla="*/ 6783 h 7949"/>
              <a:gd name="T30" fmla="*/ 0 w 7948"/>
              <a:gd name="T31" fmla="*/ 7949 h 7949"/>
              <a:gd name="T32" fmla="*/ 7948 w 7948"/>
              <a:gd name="T33" fmla="*/ 7949 h 7949"/>
              <a:gd name="T34" fmla="*/ 7682 w 7948"/>
              <a:gd name="T35" fmla="*/ 6783 h 7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48" h="7949">
                <a:moveTo>
                  <a:pt x="7682" y="6783"/>
                </a:moveTo>
                <a:cubicBezTo>
                  <a:pt x="7334" y="6308"/>
                  <a:pt x="5568" y="6505"/>
                  <a:pt x="5299" y="5962"/>
                </a:cubicBezTo>
                <a:cubicBezTo>
                  <a:pt x="4764" y="4886"/>
                  <a:pt x="4982" y="5086"/>
                  <a:pt x="5331" y="4819"/>
                </a:cubicBezTo>
                <a:cubicBezTo>
                  <a:pt x="5658" y="4569"/>
                  <a:pt x="5642" y="3909"/>
                  <a:pt x="5842" y="3675"/>
                </a:cubicBezTo>
                <a:cubicBezTo>
                  <a:pt x="6045" y="3437"/>
                  <a:pt x="6139" y="2756"/>
                  <a:pt x="6062" y="2499"/>
                </a:cubicBezTo>
                <a:cubicBezTo>
                  <a:pt x="5961" y="2159"/>
                  <a:pt x="5806" y="2344"/>
                  <a:pt x="5782" y="2087"/>
                </a:cubicBezTo>
                <a:cubicBezTo>
                  <a:pt x="5732" y="1533"/>
                  <a:pt x="5872" y="1078"/>
                  <a:pt x="5560" y="808"/>
                </a:cubicBezTo>
                <a:cubicBezTo>
                  <a:pt x="5258" y="548"/>
                  <a:pt x="4881" y="10"/>
                  <a:pt x="4267" y="3"/>
                </a:cubicBezTo>
                <a:cubicBezTo>
                  <a:pt x="4053" y="0"/>
                  <a:pt x="3811" y="64"/>
                  <a:pt x="3532" y="224"/>
                </a:cubicBezTo>
                <a:cubicBezTo>
                  <a:pt x="2208" y="82"/>
                  <a:pt x="2216" y="1533"/>
                  <a:pt x="2166" y="2087"/>
                </a:cubicBezTo>
                <a:cubicBezTo>
                  <a:pt x="2142" y="2344"/>
                  <a:pt x="1987" y="2159"/>
                  <a:pt x="1886" y="2499"/>
                </a:cubicBezTo>
                <a:cubicBezTo>
                  <a:pt x="1809" y="2756"/>
                  <a:pt x="1903" y="3437"/>
                  <a:pt x="2106" y="3675"/>
                </a:cubicBezTo>
                <a:cubicBezTo>
                  <a:pt x="2306" y="3909"/>
                  <a:pt x="2290" y="4569"/>
                  <a:pt x="2617" y="4819"/>
                </a:cubicBezTo>
                <a:cubicBezTo>
                  <a:pt x="2966" y="5086"/>
                  <a:pt x="3184" y="4886"/>
                  <a:pt x="2649" y="5963"/>
                </a:cubicBezTo>
                <a:cubicBezTo>
                  <a:pt x="2380" y="6505"/>
                  <a:pt x="614" y="6308"/>
                  <a:pt x="266" y="6783"/>
                </a:cubicBezTo>
                <a:cubicBezTo>
                  <a:pt x="0" y="7146"/>
                  <a:pt x="0" y="7949"/>
                  <a:pt x="0" y="7949"/>
                </a:cubicBezTo>
                <a:lnTo>
                  <a:pt x="7948" y="7949"/>
                </a:lnTo>
                <a:cubicBezTo>
                  <a:pt x="7948" y="7949"/>
                  <a:pt x="7948" y="7146"/>
                  <a:pt x="7682" y="6783"/>
                </a:cubicBezTo>
                <a:close/>
              </a:path>
            </a:pathLst>
          </a:custGeom>
          <a:solidFill>
            <a:schemeClr val="accent1"/>
          </a:solidFill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cxnSp>
        <p:nvCxnSpPr>
          <p:cNvPr id="10" name="ïşlîḓé">
            <a:extLst>
              <a:ext uri="{FF2B5EF4-FFF2-40B4-BE49-F238E27FC236}">
                <a16:creationId xmlns:a16="http://schemas.microsoft.com/office/drawing/2014/main" id="{50C6A112-132C-4BC9-86A3-5C9DD6B7ACBA}"/>
              </a:ext>
            </a:extLst>
          </p:cNvPr>
          <p:cNvCxnSpPr>
            <a:cxnSpLocks/>
            <a:stCxn id="22" idx="1"/>
            <a:endCxn id="12" idx="3"/>
          </p:cNvCxnSpPr>
          <p:nvPr/>
        </p:nvCxnSpPr>
        <p:spPr>
          <a:xfrm flipH="1" flipV="1">
            <a:off x="5380104" y="3632161"/>
            <a:ext cx="1061702" cy="1"/>
          </a:xfrm>
          <a:prstGeom prst="line">
            <a:avLst/>
          </a:prstGeom>
          <a:ln w="3175" cap="rnd">
            <a:solidFill>
              <a:schemeClr val="accent5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ļïḋe">
            <a:extLst>
              <a:ext uri="{FF2B5EF4-FFF2-40B4-BE49-F238E27FC236}">
                <a16:creationId xmlns:a16="http://schemas.microsoft.com/office/drawing/2014/main" id="{B623437D-DDD2-4FC4-94BF-D30BDC405D05}"/>
              </a:ext>
            </a:extLst>
          </p:cNvPr>
          <p:cNvSpPr/>
          <p:nvPr/>
        </p:nvSpPr>
        <p:spPr bwMode="auto">
          <a:xfrm>
            <a:off x="488950" y="3627291"/>
            <a:ext cx="4092847" cy="44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/>
              <a:t>沟通成功需要沟通过程中沟通者具有完善的人格</a:t>
            </a:r>
            <a:endParaRPr lang="en-US" altLang="zh-CN" sz="1400" dirty="0"/>
          </a:p>
        </p:txBody>
      </p:sp>
      <p:sp>
        <p:nvSpPr>
          <p:cNvPr id="25" name="íSliḋe">
            <a:extLst>
              <a:ext uri="{FF2B5EF4-FFF2-40B4-BE49-F238E27FC236}">
                <a16:creationId xmlns:a16="http://schemas.microsoft.com/office/drawing/2014/main" id="{85C3F698-3860-45B3-A0F4-FE21D987121B}"/>
              </a:ext>
            </a:extLst>
          </p:cNvPr>
          <p:cNvSpPr txBox="1"/>
          <p:nvPr/>
        </p:nvSpPr>
        <p:spPr bwMode="auto">
          <a:xfrm>
            <a:off x="660399" y="3190971"/>
            <a:ext cx="3921398" cy="4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/>
              <a:t>关于完整</a:t>
            </a:r>
            <a:endParaRPr lang="en-US" altLang="zh-CN" sz="2400" b="1" dirty="0"/>
          </a:p>
        </p:txBody>
      </p:sp>
      <p:sp>
        <p:nvSpPr>
          <p:cNvPr id="12" name="íṧḻiḓè">
            <a:extLst>
              <a:ext uri="{FF2B5EF4-FFF2-40B4-BE49-F238E27FC236}">
                <a16:creationId xmlns:a16="http://schemas.microsoft.com/office/drawing/2014/main" id="{A857151C-D652-4955-A9FF-7B7ECEDA9BB0}"/>
              </a:ext>
            </a:extLst>
          </p:cNvPr>
          <p:cNvSpPr txBox="1"/>
          <p:nvPr/>
        </p:nvSpPr>
        <p:spPr bwMode="auto">
          <a:xfrm>
            <a:off x="4758790" y="3344948"/>
            <a:ext cx="621314" cy="57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accent5"/>
                </a:solidFill>
                <a:latin typeface="+mj-lt"/>
              </a:rPr>
              <a:t>02</a:t>
            </a:r>
          </a:p>
        </p:txBody>
      </p:sp>
      <p:sp>
        <p:nvSpPr>
          <p:cNvPr id="22" name="îs1iďê">
            <a:extLst>
              <a:ext uri="{FF2B5EF4-FFF2-40B4-BE49-F238E27FC236}">
                <a16:creationId xmlns:a16="http://schemas.microsoft.com/office/drawing/2014/main" id="{B6D3E3DB-7653-465F-AEB6-0A92D3FA4FDC}"/>
              </a:ext>
            </a:extLst>
          </p:cNvPr>
          <p:cNvSpPr/>
          <p:nvPr/>
        </p:nvSpPr>
        <p:spPr>
          <a:xfrm>
            <a:off x="6441806" y="3392356"/>
            <a:ext cx="1270979" cy="4796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rnd">
            <a:solidFill>
              <a:schemeClr val="accent5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1" name="îṥļídé">
            <a:extLst>
              <a:ext uri="{FF2B5EF4-FFF2-40B4-BE49-F238E27FC236}">
                <a16:creationId xmlns:a16="http://schemas.microsoft.com/office/drawing/2014/main" id="{17CDF824-6363-4E7F-8CE8-A59A514CA1DC}"/>
              </a:ext>
            </a:extLst>
          </p:cNvPr>
          <p:cNvSpPr/>
          <p:nvPr/>
        </p:nvSpPr>
        <p:spPr>
          <a:xfrm>
            <a:off x="6947307" y="3458854"/>
            <a:ext cx="259977" cy="346614"/>
          </a:xfrm>
          <a:custGeom>
            <a:avLst/>
            <a:gdLst>
              <a:gd name="T0" fmla="*/ 648 w 7770"/>
              <a:gd name="T1" fmla="*/ 0 h 10360"/>
              <a:gd name="T2" fmla="*/ 7123 w 7770"/>
              <a:gd name="T3" fmla="*/ 0 h 10360"/>
              <a:gd name="T4" fmla="*/ 7770 w 7770"/>
              <a:gd name="T5" fmla="*/ 647 h 10360"/>
              <a:gd name="T6" fmla="*/ 7770 w 7770"/>
              <a:gd name="T7" fmla="*/ 9712 h 10360"/>
              <a:gd name="T8" fmla="*/ 7123 w 7770"/>
              <a:gd name="T9" fmla="*/ 10360 h 10360"/>
              <a:gd name="T10" fmla="*/ 648 w 7770"/>
              <a:gd name="T11" fmla="*/ 10360 h 10360"/>
              <a:gd name="T12" fmla="*/ 0 w 7770"/>
              <a:gd name="T13" fmla="*/ 9712 h 10360"/>
              <a:gd name="T14" fmla="*/ 0 w 7770"/>
              <a:gd name="T15" fmla="*/ 647 h 10360"/>
              <a:gd name="T16" fmla="*/ 648 w 7770"/>
              <a:gd name="T17" fmla="*/ 0 h 10360"/>
              <a:gd name="T18" fmla="*/ 1295 w 7770"/>
              <a:gd name="T19" fmla="*/ 1293 h 10360"/>
              <a:gd name="T20" fmla="*/ 1295 w 7770"/>
              <a:gd name="T21" fmla="*/ 8416 h 10360"/>
              <a:gd name="T22" fmla="*/ 6475 w 7770"/>
              <a:gd name="T23" fmla="*/ 8416 h 10360"/>
              <a:gd name="T24" fmla="*/ 6475 w 7770"/>
              <a:gd name="T25" fmla="*/ 1293 h 10360"/>
              <a:gd name="T26" fmla="*/ 1295 w 7770"/>
              <a:gd name="T27" fmla="*/ 1293 h 10360"/>
              <a:gd name="T28" fmla="*/ 3890 w 7770"/>
              <a:gd name="T29" fmla="*/ 8902 h 10360"/>
              <a:gd name="T30" fmla="*/ 3405 w 7770"/>
              <a:gd name="T31" fmla="*/ 9387 h 10360"/>
              <a:gd name="T32" fmla="*/ 3890 w 7770"/>
              <a:gd name="T33" fmla="*/ 9872 h 10360"/>
              <a:gd name="T34" fmla="*/ 4375 w 7770"/>
              <a:gd name="T35" fmla="*/ 9387 h 10360"/>
              <a:gd name="T36" fmla="*/ 3890 w 7770"/>
              <a:gd name="T37" fmla="*/ 8902 h 10360"/>
              <a:gd name="T38" fmla="*/ 3413 w 7770"/>
              <a:gd name="T39" fmla="*/ 5486 h 10360"/>
              <a:gd name="T40" fmla="*/ 5026 w 7770"/>
              <a:gd name="T41" fmla="*/ 3825 h 10360"/>
              <a:gd name="T42" fmla="*/ 5683 w 7770"/>
              <a:gd name="T43" fmla="*/ 3815 h 10360"/>
              <a:gd name="T44" fmla="*/ 5688 w 7770"/>
              <a:gd name="T45" fmla="*/ 3820 h 10360"/>
              <a:gd name="T46" fmla="*/ 5692 w 7770"/>
              <a:gd name="T47" fmla="*/ 4491 h 10360"/>
              <a:gd name="T48" fmla="*/ 3769 w 7770"/>
              <a:gd name="T49" fmla="*/ 6472 h 10360"/>
              <a:gd name="T50" fmla="*/ 3636 w 7770"/>
              <a:gd name="T51" fmla="*/ 6567 h 10360"/>
              <a:gd name="T52" fmla="*/ 3081 w 7770"/>
              <a:gd name="T53" fmla="*/ 6485 h 10360"/>
              <a:gd name="T54" fmla="*/ 2081 w 7770"/>
              <a:gd name="T55" fmla="*/ 5486 h 10360"/>
              <a:gd name="T56" fmla="*/ 2103 w 7770"/>
              <a:gd name="T57" fmla="*/ 4820 h 10360"/>
              <a:gd name="T58" fmla="*/ 2748 w 7770"/>
              <a:gd name="T59" fmla="*/ 4820 h 10360"/>
              <a:gd name="T60" fmla="*/ 3413 w 7770"/>
              <a:gd name="T61" fmla="*/ 5486 h 10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770" h="10360">
                <a:moveTo>
                  <a:pt x="648" y="0"/>
                </a:moveTo>
                <a:lnTo>
                  <a:pt x="7123" y="0"/>
                </a:lnTo>
                <a:cubicBezTo>
                  <a:pt x="7480" y="0"/>
                  <a:pt x="7770" y="290"/>
                  <a:pt x="7770" y="647"/>
                </a:cubicBezTo>
                <a:lnTo>
                  <a:pt x="7770" y="9712"/>
                </a:lnTo>
                <a:cubicBezTo>
                  <a:pt x="7770" y="10070"/>
                  <a:pt x="7480" y="10360"/>
                  <a:pt x="7123" y="10360"/>
                </a:cubicBezTo>
                <a:lnTo>
                  <a:pt x="648" y="10360"/>
                </a:lnTo>
                <a:cubicBezTo>
                  <a:pt x="290" y="10360"/>
                  <a:pt x="0" y="10070"/>
                  <a:pt x="0" y="9712"/>
                </a:cubicBezTo>
                <a:lnTo>
                  <a:pt x="0" y="647"/>
                </a:lnTo>
                <a:cubicBezTo>
                  <a:pt x="0" y="288"/>
                  <a:pt x="290" y="0"/>
                  <a:pt x="648" y="0"/>
                </a:cubicBezTo>
                <a:close/>
                <a:moveTo>
                  <a:pt x="1295" y="1293"/>
                </a:moveTo>
                <a:lnTo>
                  <a:pt x="1295" y="8416"/>
                </a:lnTo>
                <a:lnTo>
                  <a:pt x="6475" y="8416"/>
                </a:lnTo>
                <a:lnTo>
                  <a:pt x="6475" y="1293"/>
                </a:lnTo>
                <a:lnTo>
                  <a:pt x="1295" y="1293"/>
                </a:lnTo>
                <a:close/>
                <a:moveTo>
                  <a:pt x="3890" y="8902"/>
                </a:moveTo>
                <a:cubicBezTo>
                  <a:pt x="3621" y="8902"/>
                  <a:pt x="3405" y="9120"/>
                  <a:pt x="3405" y="9387"/>
                </a:cubicBezTo>
                <a:cubicBezTo>
                  <a:pt x="3405" y="9656"/>
                  <a:pt x="3622" y="9872"/>
                  <a:pt x="3890" y="9872"/>
                </a:cubicBezTo>
                <a:cubicBezTo>
                  <a:pt x="4157" y="9872"/>
                  <a:pt x="4375" y="9655"/>
                  <a:pt x="4375" y="9387"/>
                </a:cubicBezTo>
                <a:cubicBezTo>
                  <a:pt x="4376" y="9120"/>
                  <a:pt x="4159" y="8902"/>
                  <a:pt x="3890" y="8902"/>
                </a:cubicBezTo>
                <a:close/>
                <a:moveTo>
                  <a:pt x="3413" y="5486"/>
                </a:moveTo>
                <a:lnTo>
                  <a:pt x="5026" y="3825"/>
                </a:lnTo>
                <a:cubicBezTo>
                  <a:pt x="5205" y="3641"/>
                  <a:pt x="5499" y="3636"/>
                  <a:pt x="5683" y="3815"/>
                </a:cubicBezTo>
                <a:lnTo>
                  <a:pt x="5688" y="3820"/>
                </a:lnTo>
                <a:cubicBezTo>
                  <a:pt x="5872" y="4005"/>
                  <a:pt x="5874" y="4303"/>
                  <a:pt x="5692" y="4491"/>
                </a:cubicBezTo>
                <a:lnTo>
                  <a:pt x="3769" y="6472"/>
                </a:lnTo>
                <a:cubicBezTo>
                  <a:pt x="3730" y="6511"/>
                  <a:pt x="3685" y="6543"/>
                  <a:pt x="3636" y="6567"/>
                </a:cubicBezTo>
                <a:cubicBezTo>
                  <a:pt x="3453" y="6665"/>
                  <a:pt x="3228" y="6631"/>
                  <a:pt x="3081" y="6485"/>
                </a:cubicBezTo>
                <a:lnTo>
                  <a:pt x="2081" y="5486"/>
                </a:lnTo>
                <a:cubicBezTo>
                  <a:pt x="1904" y="5296"/>
                  <a:pt x="1913" y="4997"/>
                  <a:pt x="2103" y="4820"/>
                </a:cubicBezTo>
                <a:cubicBezTo>
                  <a:pt x="2284" y="4650"/>
                  <a:pt x="2566" y="4650"/>
                  <a:pt x="2748" y="4820"/>
                </a:cubicBezTo>
                <a:lnTo>
                  <a:pt x="3413" y="5486"/>
                </a:lnTo>
                <a:close/>
              </a:path>
            </a:pathLst>
          </a:custGeom>
          <a:solidFill>
            <a:schemeClr val="accent5"/>
          </a:solidFill>
          <a:ln w="3175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cxnSp>
        <p:nvCxnSpPr>
          <p:cNvPr id="14" name="îŝľiďè">
            <a:extLst>
              <a:ext uri="{FF2B5EF4-FFF2-40B4-BE49-F238E27FC236}">
                <a16:creationId xmlns:a16="http://schemas.microsoft.com/office/drawing/2014/main" id="{B7224E81-E0A4-419E-9ACA-DF0A45575289}"/>
              </a:ext>
            </a:extLst>
          </p:cNvPr>
          <p:cNvCxnSpPr>
            <a:stCxn id="18" idx="1"/>
            <a:endCxn id="17" idx="3"/>
          </p:cNvCxnSpPr>
          <p:nvPr/>
        </p:nvCxnSpPr>
        <p:spPr>
          <a:xfrm flipH="1" flipV="1">
            <a:off x="5380104" y="4542090"/>
            <a:ext cx="1061702" cy="1"/>
          </a:xfrm>
          <a:prstGeom prst="line">
            <a:avLst/>
          </a:prstGeom>
          <a:ln w="3175" cap="rnd">
            <a:solidFill>
              <a:schemeClr val="accent2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íś1iḍê">
            <a:extLst>
              <a:ext uri="{FF2B5EF4-FFF2-40B4-BE49-F238E27FC236}">
                <a16:creationId xmlns:a16="http://schemas.microsoft.com/office/drawing/2014/main" id="{FBB4B861-FBDB-4DB9-9D43-6DBA3C31640D}"/>
              </a:ext>
            </a:extLst>
          </p:cNvPr>
          <p:cNvSpPr/>
          <p:nvPr/>
        </p:nvSpPr>
        <p:spPr bwMode="auto">
          <a:xfrm>
            <a:off x="488950" y="4493222"/>
            <a:ext cx="4092847" cy="49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1400" dirty="0"/>
              <a:t>沟通成功意味着不时出现极端的局面</a:t>
            </a:r>
            <a:endParaRPr lang="en-US" altLang="zh-CN" sz="1400" dirty="0"/>
          </a:p>
        </p:txBody>
      </p:sp>
      <p:sp>
        <p:nvSpPr>
          <p:cNvPr id="21" name="ïṧlîḑé">
            <a:extLst>
              <a:ext uri="{FF2B5EF4-FFF2-40B4-BE49-F238E27FC236}">
                <a16:creationId xmlns:a16="http://schemas.microsoft.com/office/drawing/2014/main" id="{ABF2C897-DFEE-415E-9D30-4785AC28397F}"/>
              </a:ext>
            </a:extLst>
          </p:cNvPr>
          <p:cNvSpPr txBox="1"/>
          <p:nvPr/>
        </p:nvSpPr>
        <p:spPr bwMode="auto">
          <a:xfrm>
            <a:off x="660399" y="4100900"/>
            <a:ext cx="3921398" cy="43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/>
              <a:t>关于平衡</a:t>
            </a:r>
            <a:endParaRPr lang="en-US" altLang="zh-CN" sz="2400" b="1" dirty="0"/>
          </a:p>
        </p:txBody>
      </p:sp>
      <p:sp>
        <p:nvSpPr>
          <p:cNvPr id="18" name="íṥļïdé">
            <a:extLst>
              <a:ext uri="{FF2B5EF4-FFF2-40B4-BE49-F238E27FC236}">
                <a16:creationId xmlns:a16="http://schemas.microsoft.com/office/drawing/2014/main" id="{A9F1745C-AC0C-4DFE-A7CA-7FE52D4428F9}"/>
              </a:ext>
            </a:extLst>
          </p:cNvPr>
          <p:cNvSpPr/>
          <p:nvPr/>
        </p:nvSpPr>
        <p:spPr>
          <a:xfrm>
            <a:off x="6441806" y="4302285"/>
            <a:ext cx="1270979" cy="4796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rnd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62" name="îṧľíḓè">
            <a:extLst>
              <a:ext uri="{FF2B5EF4-FFF2-40B4-BE49-F238E27FC236}">
                <a16:creationId xmlns:a16="http://schemas.microsoft.com/office/drawing/2014/main" id="{267260AE-733B-4D21-8C95-8EBEAF7C6107}"/>
              </a:ext>
            </a:extLst>
          </p:cNvPr>
          <p:cNvSpPr/>
          <p:nvPr/>
        </p:nvSpPr>
        <p:spPr>
          <a:xfrm>
            <a:off x="6905806" y="4368783"/>
            <a:ext cx="342981" cy="346614"/>
          </a:xfrm>
          <a:custGeom>
            <a:avLst/>
            <a:gdLst>
              <a:gd name="T0" fmla="*/ 11174 w 12985"/>
              <a:gd name="T1" fmla="*/ 211 h 13120"/>
              <a:gd name="T2" fmla="*/ 8811 w 12985"/>
              <a:gd name="T3" fmla="*/ 1810 h 13120"/>
              <a:gd name="T4" fmla="*/ 8805 w 12985"/>
              <a:gd name="T5" fmla="*/ 2528 h 13120"/>
              <a:gd name="T6" fmla="*/ 3982 w 12985"/>
              <a:gd name="T7" fmla="*/ 4138 h 13120"/>
              <a:gd name="T8" fmla="*/ 2574 w 12985"/>
              <a:gd name="T9" fmla="*/ 3083 h 13120"/>
              <a:gd name="T10" fmla="*/ 210 w 12985"/>
              <a:gd name="T11" fmla="*/ 4683 h 13120"/>
              <a:gd name="T12" fmla="*/ 1810 w 12985"/>
              <a:gd name="T13" fmla="*/ 7046 h 13120"/>
              <a:gd name="T14" fmla="*/ 3510 w 12985"/>
              <a:gd name="T15" fmla="*/ 6590 h 13120"/>
              <a:gd name="T16" fmla="*/ 7388 w 12985"/>
              <a:gd name="T17" fmla="*/ 9877 h 13120"/>
              <a:gd name="T18" fmla="*/ 7127 w 12985"/>
              <a:gd name="T19" fmla="*/ 10545 h 13120"/>
              <a:gd name="T20" fmla="*/ 8727 w 12985"/>
              <a:gd name="T21" fmla="*/ 12909 h 13120"/>
              <a:gd name="T22" fmla="*/ 11091 w 12985"/>
              <a:gd name="T23" fmla="*/ 11309 h 13120"/>
              <a:gd name="T24" fmla="*/ 9491 w 12985"/>
              <a:gd name="T25" fmla="*/ 8945 h 13120"/>
              <a:gd name="T26" fmla="*/ 7791 w 12985"/>
              <a:gd name="T27" fmla="*/ 9402 h 13120"/>
              <a:gd name="T28" fmla="*/ 3913 w 12985"/>
              <a:gd name="T29" fmla="*/ 6115 h 13120"/>
              <a:gd name="T30" fmla="*/ 4174 w 12985"/>
              <a:gd name="T31" fmla="*/ 5447 h 13120"/>
              <a:gd name="T32" fmla="*/ 4180 w 12985"/>
              <a:gd name="T33" fmla="*/ 4729 h 13120"/>
              <a:gd name="T34" fmla="*/ 9002 w 12985"/>
              <a:gd name="T35" fmla="*/ 3119 h 13120"/>
              <a:gd name="T36" fmla="*/ 10410 w 12985"/>
              <a:gd name="T37" fmla="*/ 4174 h 13120"/>
              <a:gd name="T38" fmla="*/ 12774 w 12985"/>
              <a:gd name="T39" fmla="*/ 2574 h 13120"/>
              <a:gd name="T40" fmla="*/ 11174 w 12985"/>
              <a:gd name="T41" fmla="*/ 211 h 13120"/>
              <a:gd name="T42" fmla="*/ 1928 w 12985"/>
              <a:gd name="T43" fmla="*/ 6435 h 13120"/>
              <a:gd name="T44" fmla="*/ 822 w 12985"/>
              <a:gd name="T45" fmla="*/ 4801 h 13120"/>
              <a:gd name="T46" fmla="*/ 2456 w 12985"/>
              <a:gd name="T47" fmla="*/ 3694 h 13120"/>
              <a:gd name="T48" fmla="*/ 3562 w 12985"/>
              <a:gd name="T49" fmla="*/ 5329 h 13120"/>
              <a:gd name="T50" fmla="*/ 1928 w 12985"/>
              <a:gd name="T51" fmla="*/ 6435 h 13120"/>
              <a:gd name="T52" fmla="*/ 9373 w 12985"/>
              <a:gd name="T53" fmla="*/ 9557 h 13120"/>
              <a:gd name="T54" fmla="*/ 10480 w 12985"/>
              <a:gd name="T55" fmla="*/ 11191 h 13120"/>
              <a:gd name="T56" fmla="*/ 8845 w 12985"/>
              <a:gd name="T57" fmla="*/ 12297 h 13120"/>
              <a:gd name="T58" fmla="*/ 7739 w 12985"/>
              <a:gd name="T59" fmla="*/ 10663 h 13120"/>
              <a:gd name="T60" fmla="*/ 9373 w 12985"/>
              <a:gd name="T61" fmla="*/ 9557 h 13120"/>
              <a:gd name="T62" fmla="*/ 12163 w 12985"/>
              <a:gd name="T63" fmla="*/ 2456 h 13120"/>
              <a:gd name="T64" fmla="*/ 10528 w 12985"/>
              <a:gd name="T65" fmla="*/ 3562 h 13120"/>
              <a:gd name="T66" fmla="*/ 9423 w 12985"/>
              <a:gd name="T67" fmla="*/ 1928 h 13120"/>
              <a:gd name="T68" fmla="*/ 11056 w 12985"/>
              <a:gd name="T69" fmla="*/ 822 h 13120"/>
              <a:gd name="T70" fmla="*/ 12163 w 12985"/>
              <a:gd name="T71" fmla="*/ 2456 h 1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985" h="13120">
                <a:moveTo>
                  <a:pt x="11174" y="211"/>
                </a:moveTo>
                <a:cubicBezTo>
                  <a:pt x="10082" y="0"/>
                  <a:pt x="9022" y="718"/>
                  <a:pt x="8811" y="1810"/>
                </a:cubicBezTo>
                <a:cubicBezTo>
                  <a:pt x="8764" y="2054"/>
                  <a:pt x="8766" y="2296"/>
                  <a:pt x="8805" y="2528"/>
                </a:cubicBezTo>
                <a:lnTo>
                  <a:pt x="3982" y="4138"/>
                </a:lnTo>
                <a:cubicBezTo>
                  <a:pt x="3708" y="3608"/>
                  <a:pt x="3204" y="3204"/>
                  <a:pt x="2574" y="3083"/>
                </a:cubicBezTo>
                <a:cubicBezTo>
                  <a:pt x="1481" y="2872"/>
                  <a:pt x="421" y="3590"/>
                  <a:pt x="210" y="4683"/>
                </a:cubicBezTo>
                <a:cubicBezTo>
                  <a:pt x="0" y="5775"/>
                  <a:pt x="718" y="6836"/>
                  <a:pt x="1810" y="7046"/>
                </a:cubicBezTo>
                <a:cubicBezTo>
                  <a:pt x="2440" y="7168"/>
                  <a:pt x="3058" y="6979"/>
                  <a:pt x="3510" y="6590"/>
                </a:cubicBezTo>
                <a:lnTo>
                  <a:pt x="7388" y="9877"/>
                </a:lnTo>
                <a:cubicBezTo>
                  <a:pt x="7266" y="10077"/>
                  <a:pt x="7174" y="10301"/>
                  <a:pt x="7127" y="10545"/>
                </a:cubicBezTo>
                <a:cubicBezTo>
                  <a:pt x="6917" y="11638"/>
                  <a:pt x="7635" y="12698"/>
                  <a:pt x="8727" y="12909"/>
                </a:cubicBezTo>
                <a:cubicBezTo>
                  <a:pt x="9820" y="13120"/>
                  <a:pt x="10881" y="12402"/>
                  <a:pt x="11091" y="11309"/>
                </a:cubicBezTo>
                <a:cubicBezTo>
                  <a:pt x="11302" y="10216"/>
                  <a:pt x="10584" y="9156"/>
                  <a:pt x="9491" y="8945"/>
                </a:cubicBezTo>
                <a:cubicBezTo>
                  <a:pt x="8861" y="8824"/>
                  <a:pt x="8243" y="9012"/>
                  <a:pt x="7791" y="9402"/>
                </a:cubicBezTo>
                <a:lnTo>
                  <a:pt x="3913" y="6115"/>
                </a:lnTo>
                <a:cubicBezTo>
                  <a:pt x="4036" y="5914"/>
                  <a:pt x="4127" y="5690"/>
                  <a:pt x="4174" y="5447"/>
                </a:cubicBezTo>
                <a:cubicBezTo>
                  <a:pt x="4221" y="5203"/>
                  <a:pt x="4219" y="4961"/>
                  <a:pt x="4180" y="4729"/>
                </a:cubicBezTo>
                <a:lnTo>
                  <a:pt x="9002" y="3119"/>
                </a:lnTo>
                <a:cubicBezTo>
                  <a:pt x="9277" y="3648"/>
                  <a:pt x="9781" y="4053"/>
                  <a:pt x="10410" y="4174"/>
                </a:cubicBezTo>
                <a:cubicBezTo>
                  <a:pt x="11503" y="4385"/>
                  <a:pt x="12564" y="3667"/>
                  <a:pt x="12774" y="2574"/>
                </a:cubicBezTo>
                <a:cubicBezTo>
                  <a:pt x="12985" y="1481"/>
                  <a:pt x="12267" y="421"/>
                  <a:pt x="11174" y="211"/>
                </a:cubicBezTo>
                <a:close/>
                <a:moveTo>
                  <a:pt x="1928" y="6435"/>
                </a:moveTo>
                <a:cubicBezTo>
                  <a:pt x="1173" y="6289"/>
                  <a:pt x="676" y="5556"/>
                  <a:pt x="822" y="4801"/>
                </a:cubicBezTo>
                <a:cubicBezTo>
                  <a:pt x="968" y="4045"/>
                  <a:pt x="1701" y="3549"/>
                  <a:pt x="2456" y="3694"/>
                </a:cubicBezTo>
                <a:cubicBezTo>
                  <a:pt x="3212" y="3840"/>
                  <a:pt x="3708" y="4573"/>
                  <a:pt x="3562" y="5329"/>
                </a:cubicBezTo>
                <a:cubicBezTo>
                  <a:pt x="3417" y="6084"/>
                  <a:pt x="2684" y="6580"/>
                  <a:pt x="1928" y="6435"/>
                </a:cubicBezTo>
                <a:close/>
                <a:moveTo>
                  <a:pt x="9373" y="9557"/>
                </a:moveTo>
                <a:cubicBezTo>
                  <a:pt x="10129" y="9703"/>
                  <a:pt x="10625" y="10436"/>
                  <a:pt x="10480" y="11191"/>
                </a:cubicBezTo>
                <a:cubicBezTo>
                  <a:pt x="10334" y="11947"/>
                  <a:pt x="9601" y="12443"/>
                  <a:pt x="8845" y="12297"/>
                </a:cubicBezTo>
                <a:cubicBezTo>
                  <a:pt x="8090" y="12152"/>
                  <a:pt x="7593" y="11419"/>
                  <a:pt x="7739" y="10663"/>
                </a:cubicBezTo>
                <a:cubicBezTo>
                  <a:pt x="7885" y="9908"/>
                  <a:pt x="8618" y="9412"/>
                  <a:pt x="9373" y="9557"/>
                </a:cubicBezTo>
                <a:close/>
                <a:moveTo>
                  <a:pt x="12163" y="2456"/>
                </a:moveTo>
                <a:cubicBezTo>
                  <a:pt x="12017" y="3212"/>
                  <a:pt x="11284" y="3708"/>
                  <a:pt x="10528" y="3562"/>
                </a:cubicBezTo>
                <a:cubicBezTo>
                  <a:pt x="9773" y="3417"/>
                  <a:pt x="9277" y="2684"/>
                  <a:pt x="9423" y="1928"/>
                </a:cubicBezTo>
                <a:cubicBezTo>
                  <a:pt x="9568" y="1173"/>
                  <a:pt x="10301" y="677"/>
                  <a:pt x="11056" y="822"/>
                </a:cubicBezTo>
                <a:cubicBezTo>
                  <a:pt x="11812" y="968"/>
                  <a:pt x="12308" y="1701"/>
                  <a:pt x="12163" y="2456"/>
                </a:cubicBezTo>
                <a:close/>
              </a:path>
            </a:pathLst>
          </a:custGeom>
          <a:solidFill>
            <a:schemeClr val="accent2"/>
          </a:solidFill>
          <a:ln w="3175" cap="rnd">
            <a:solidFill>
              <a:schemeClr val="accent2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lnSpc>
                <a:spcPct val="150000"/>
              </a:lnSpc>
            </a:pPr>
            <a:endParaRPr lang="zh-CN" altLang="en-US" sz="2000" b="1" i="1">
              <a:solidFill>
                <a:schemeClr val="tx1"/>
              </a:solidFill>
            </a:endParaRPr>
          </a:p>
        </p:txBody>
      </p:sp>
      <p:sp>
        <p:nvSpPr>
          <p:cNvPr id="17" name="i$ľîḓe">
            <a:extLst>
              <a:ext uri="{FF2B5EF4-FFF2-40B4-BE49-F238E27FC236}">
                <a16:creationId xmlns:a16="http://schemas.microsoft.com/office/drawing/2014/main" id="{7919BE56-699E-4A24-9040-BC4F3F46AA87}"/>
              </a:ext>
            </a:extLst>
          </p:cNvPr>
          <p:cNvSpPr txBox="1"/>
          <p:nvPr/>
        </p:nvSpPr>
        <p:spPr bwMode="auto">
          <a:xfrm>
            <a:off x="4758790" y="4254877"/>
            <a:ext cx="621314" cy="57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BBFD3591-9E4C-4BC6-8007-99F685A785E7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4A9D393-C3F0-4195-B8ED-CCDADF7C3F4E}"/>
              </a:ext>
            </a:extLst>
          </p:cNvPr>
          <p:cNvGrpSpPr/>
          <p:nvPr/>
        </p:nvGrpSpPr>
        <p:grpSpPr>
          <a:xfrm>
            <a:off x="-567230" y="53766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47" name="图形 1754">
              <a:extLst>
                <a:ext uri="{FF2B5EF4-FFF2-40B4-BE49-F238E27FC236}">
                  <a16:creationId xmlns:a16="http://schemas.microsoft.com/office/drawing/2014/main" id="{5062C266-DB13-4278-A6DA-B6168C1C5F64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8" name="图形 1754">
              <a:extLst>
                <a:ext uri="{FF2B5EF4-FFF2-40B4-BE49-F238E27FC236}">
                  <a16:creationId xmlns:a16="http://schemas.microsoft.com/office/drawing/2014/main" id="{B21E2617-CF9C-407D-886C-51933BE06D6D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AF5A59FE-8504-4F97-928D-51368503F061}"/>
              </a:ext>
            </a:extLst>
          </p:cNvPr>
          <p:cNvSpPr txBox="1"/>
          <p:nvPr/>
        </p:nvSpPr>
        <p:spPr>
          <a:xfrm>
            <a:off x="888791" y="814091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沟通成功的方法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1A4E142-13D6-4F81-AF86-8D3D4EDEBEAB}"/>
              </a:ext>
            </a:extLst>
          </p:cNvPr>
          <p:cNvSpPr txBox="1"/>
          <p:nvPr/>
        </p:nvSpPr>
        <p:spPr>
          <a:xfrm>
            <a:off x="888791" y="1305355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Communicate the methods of success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39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7E965E4-74F3-4543-A082-7292715F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沟通的类型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2F5551AC-6C6C-4660-91E9-05C53D4AD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行政沟通技能：上下左右工作沟通艺术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B38C8F42-0BF3-4EAD-963E-2920FF53E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Types of communication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FA7D6E9-B056-41F2-843F-02207F037F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685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图示 61">
            <a:extLst>
              <a:ext uri="{FF2B5EF4-FFF2-40B4-BE49-F238E27FC236}">
                <a16:creationId xmlns:a16="http://schemas.microsoft.com/office/drawing/2014/main" id="{42386328-1915-49A8-8EAD-C9A677402C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5677416"/>
              </p:ext>
            </p:extLst>
          </p:nvPr>
        </p:nvGraphicFramePr>
        <p:xfrm>
          <a:off x="1664053" y="1768689"/>
          <a:ext cx="8863894" cy="4232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2AFF24FF-3F47-4315-9D66-645DA1459337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组织架构页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236F85C3-910A-4FB3-BAA4-8477EA69638F}"/>
              </a:ext>
            </a:extLst>
          </p:cNvPr>
          <p:cNvSpPr/>
          <p:nvPr/>
        </p:nvSpPr>
        <p:spPr>
          <a:xfrm>
            <a:off x="3037240" y="1062674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C5A8237-9FA8-41B3-9C22-0935A90EE388}"/>
              </a:ext>
            </a:extLst>
          </p:cNvPr>
          <p:cNvSpPr txBox="1"/>
          <p:nvPr/>
        </p:nvSpPr>
        <p:spPr>
          <a:xfrm>
            <a:off x="4034260" y="1285514"/>
            <a:ext cx="4123479" cy="2527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accent5"/>
                </a:solidFill>
                <a:latin typeface="+mn-ea"/>
              </a:rPr>
              <a:t>编辑架构图中的文字反映组织架构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40B6EF98-2B55-456C-B85B-3FBF8568989A}"/>
              </a:ext>
            </a:extLst>
          </p:cNvPr>
          <p:cNvSpPr/>
          <p:nvPr/>
        </p:nvSpPr>
        <p:spPr>
          <a:xfrm flipH="1">
            <a:off x="6675310" y="1062674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17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8">
            <a:extLst>
              <a:ext uri="{FF2B5EF4-FFF2-40B4-BE49-F238E27FC236}">
                <a16:creationId xmlns:a16="http://schemas.microsoft.com/office/drawing/2014/main" id="{A243C6C8-DD83-4C79-AC2D-8CA56F39DC1C}"/>
              </a:ext>
            </a:extLst>
          </p:cNvPr>
          <p:cNvSpPr/>
          <p:nvPr/>
        </p:nvSpPr>
        <p:spPr>
          <a:xfrm rot="21135951">
            <a:off x="8597591" y="3917963"/>
            <a:ext cx="1977081" cy="1977081"/>
          </a:xfrm>
          <a:custGeom>
            <a:avLst/>
            <a:gdLst>
              <a:gd name="connsiteX0" fmla="*/ 0 w 1977081"/>
              <a:gd name="connsiteY0" fmla="*/ 168882 h 1977081"/>
              <a:gd name="connsiteX1" fmla="*/ 168882 w 1977081"/>
              <a:gd name="connsiteY1" fmla="*/ 0 h 1977081"/>
              <a:gd name="connsiteX2" fmla="*/ 731714 w 1977081"/>
              <a:gd name="connsiteY2" fmla="*/ 0 h 1977081"/>
              <a:gd name="connsiteX3" fmla="*/ 1278153 w 1977081"/>
              <a:gd name="connsiteY3" fmla="*/ 0 h 1977081"/>
              <a:gd name="connsiteX4" fmla="*/ 1808199 w 1977081"/>
              <a:gd name="connsiteY4" fmla="*/ 0 h 1977081"/>
              <a:gd name="connsiteX5" fmla="*/ 1977081 w 1977081"/>
              <a:gd name="connsiteY5" fmla="*/ 168882 h 1977081"/>
              <a:gd name="connsiteX6" fmla="*/ 1977081 w 1977081"/>
              <a:gd name="connsiteY6" fmla="*/ 748107 h 1977081"/>
              <a:gd name="connsiteX7" fmla="*/ 1977081 w 1977081"/>
              <a:gd name="connsiteY7" fmla="*/ 1327333 h 1977081"/>
              <a:gd name="connsiteX8" fmla="*/ 1977081 w 1977081"/>
              <a:gd name="connsiteY8" fmla="*/ 1808199 h 1977081"/>
              <a:gd name="connsiteX9" fmla="*/ 1808199 w 1977081"/>
              <a:gd name="connsiteY9" fmla="*/ 1977081 h 1977081"/>
              <a:gd name="connsiteX10" fmla="*/ 1278153 w 1977081"/>
              <a:gd name="connsiteY10" fmla="*/ 1977081 h 1977081"/>
              <a:gd name="connsiteX11" fmla="*/ 764501 w 1977081"/>
              <a:gd name="connsiteY11" fmla="*/ 1977081 h 1977081"/>
              <a:gd name="connsiteX12" fmla="*/ 168882 w 1977081"/>
              <a:gd name="connsiteY12" fmla="*/ 1977081 h 1977081"/>
              <a:gd name="connsiteX13" fmla="*/ 0 w 1977081"/>
              <a:gd name="connsiteY13" fmla="*/ 1808199 h 1977081"/>
              <a:gd name="connsiteX14" fmla="*/ 0 w 1977081"/>
              <a:gd name="connsiteY14" fmla="*/ 1261760 h 1977081"/>
              <a:gd name="connsiteX15" fmla="*/ 0 w 1977081"/>
              <a:gd name="connsiteY15" fmla="*/ 748107 h 1977081"/>
              <a:gd name="connsiteX16" fmla="*/ 0 w 1977081"/>
              <a:gd name="connsiteY16" fmla="*/ 168882 h 197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7081" h="1977081" fill="none" extrusionOk="0">
                <a:moveTo>
                  <a:pt x="0" y="168882"/>
                </a:moveTo>
                <a:cubicBezTo>
                  <a:pt x="7694" y="84169"/>
                  <a:pt x="70380" y="-6625"/>
                  <a:pt x="168882" y="0"/>
                </a:cubicBezTo>
                <a:cubicBezTo>
                  <a:pt x="416410" y="14755"/>
                  <a:pt x="551527" y="2416"/>
                  <a:pt x="731714" y="0"/>
                </a:cubicBezTo>
                <a:cubicBezTo>
                  <a:pt x="911901" y="-2416"/>
                  <a:pt x="1056584" y="-18267"/>
                  <a:pt x="1278153" y="0"/>
                </a:cubicBezTo>
                <a:cubicBezTo>
                  <a:pt x="1499722" y="18267"/>
                  <a:pt x="1693912" y="4866"/>
                  <a:pt x="1808199" y="0"/>
                </a:cubicBezTo>
                <a:cubicBezTo>
                  <a:pt x="1921363" y="-9856"/>
                  <a:pt x="1965321" y="72334"/>
                  <a:pt x="1977081" y="168882"/>
                </a:cubicBezTo>
                <a:cubicBezTo>
                  <a:pt x="1961081" y="350924"/>
                  <a:pt x="1964276" y="488090"/>
                  <a:pt x="1977081" y="748107"/>
                </a:cubicBezTo>
                <a:cubicBezTo>
                  <a:pt x="1989886" y="1008125"/>
                  <a:pt x="1948405" y="1147719"/>
                  <a:pt x="1977081" y="1327333"/>
                </a:cubicBezTo>
                <a:cubicBezTo>
                  <a:pt x="2005757" y="1506947"/>
                  <a:pt x="1972653" y="1661303"/>
                  <a:pt x="1977081" y="1808199"/>
                </a:cubicBezTo>
                <a:cubicBezTo>
                  <a:pt x="1973420" y="1898723"/>
                  <a:pt x="1906529" y="1962267"/>
                  <a:pt x="1808199" y="1977081"/>
                </a:cubicBezTo>
                <a:cubicBezTo>
                  <a:pt x="1605995" y="1972185"/>
                  <a:pt x="1418574" y="1979726"/>
                  <a:pt x="1278153" y="1977081"/>
                </a:cubicBezTo>
                <a:cubicBezTo>
                  <a:pt x="1137732" y="1974436"/>
                  <a:pt x="980376" y="1952302"/>
                  <a:pt x="764501" y="1977081"/>
                </a:cubicBezTo>
                <a:cubicBezTo>
                  <a:pt x="548626" y="2001860"/>
                  <a:pt x="358282" y="1960632"/>
                  <a:pt x="168882" y="1977081"/>
                </a:cubicBezTo>
                <a:cubicBezTo>
                  <a:pt x="75964" y="1965994"/>
                  <a:pt x="-7435" y="1913016"/>
                  <a:pt x="0" y="1808199"/>
                </a:cubicBezTo>
                <a:cubicBezTo>
                  <a:pt x="22274" y="1662127"/>
                  <a:pt x="-20718" y="1386706"/>
                  <a:pt x="0" y="1261760"/>
                </a:cubicBezTo>
                <a:cubicBezTo>
                  <a:pt x="20718" y="1136814"/>
                  <a:pt x="-25284" y="959229"/>
                  <a:pt x="0" y="748107"/>
                </a:cubicBezTo>
                <a:cubicBezTo>
                  <a:pt x="25284" y="536985"/>
                  <a:pt x="15731" y="316782"/>
                  <a:pt x="0" y="168882"/>
                </a:cubicBezTo>
                <a:close/>
              </a:path>
              <a:path w="1977081" h="1977081" stroke="0" extrusionOk="0">
                <a:moveTo>
                  <a:pt x="0" y="168882"/>
                </a:moveTo>
                <a:cubicBezTo>
                  <a:pt x="-2310" y="74393"/>
                  <a:pt x="76486" y="-2598"/>
                  <a:pt x="168882" y="0"/>
                </a:cubicBezTo>
                <a:cubicBezTo>
                  <a:pt x="299856" y="-14739"/>
                  <a:pt x="583350" y="-13172"/>
                  <a:pt x="715321" y="0"/>
                </a:cubicBezTo>
                <a:cubicBezTo>
                  <a:pt x="847292" y="13172"/>
                  <a:pt x="1080330" y="-15718"/>
                  <a:pt x="1261760" y="0"/>
                </a:cubicBezTo>
                <a:cubicBezTo>
                  <a:pt x="1443190" y="15718"/>
                  <a:pt x="1669254" y="20929"/>
                  <a:pt x="1808199" y="0"/>
                </a:cubicBezTo>
                <a:cubicBezTo>
                  <a:pt x="1900936" y="4009"/>
                  <a:pt x="1983700" y="67495"/>
                  <a:pt x="1977081" y="168882"/>
                </a:cubicBezTo>
                <a:cubicBezTo>
                  <a:pt x="1950009" y="370794"/>
                  <a:pt x="1990786" y="520987"/>
                  <a:pt x="1977081" y="731714"/>
                </a:cubicBezTo>
                <a:cubicBezTo>
                  <a:pt x="1963376" y="942441"/>
                  <a:pt x="1984500" y="1113107"/>
                  <a:pt x="1977081" y="1278153"/>
                </a:cubicBezTo>
                <a:cubicBezTo>
                  <a:pt x="1969662" y="1443199"/>
                  <a:pt x="2001098" y="1621665"/>
                  <a:pt x="1977081" y="1808199"/>
                </a:cubicBezTo>
                <a:cubicBezTo>
                  <a:pt x="1970758" y="1888868"/>
                  <a:pt x="1888563" y="1993638"/>
                  <a:pt x="1808199" y="1977081"/>
                </a:cubicBezTo>
                <a:cubicBezTo>
                  <a:pt x="1676521" y="1975844"/>
                  <a:pt x="1521806" y="1976157"/>
                  <a:pt x="1278153" y="1977081"/>
                </a:cubicBezTo>
                <a:cubicBezTo>
                  <a:pt x="1034500" y="1978005"/>
                  <a:pt x="978803" y="1993564"/>
                  <a:pt x="715321" y="1977081"/>
                </a:cubicBezTo>
                <a:cubicBezTo>
                  <a:pt x="451839" y="1960598"/>
                  <a:pt x="309530" y="1958166"/>
                  <a:pt x="168882" y="1977081"/>
                </a:cubicBezTo>
                <a:cubicBezTo>
                  <a:pt x="72907" y="1963977"/>
                  <a:pt x="-18683" y="1899140"/>
                  <a:pt x="0" y="1808199"/>
                </a:cubicBezTo>
                <a:cubicBezTo>
                  <a:pt x="-20700" y="1633573"/>
                  <a:pt x="-9572" y="1438528"/>
                  <a:pt x="0" y="1294546"/>
                </a:cubicBezTo>
                <a:cubicBezTo>
                  <a:pt x="9572" y="1150564"/>
                  <a:pt x="-19894" y="949323"/>
                  <a:pt x="0" y="731714"/>
                </a:cubicBezTo>
                <a:cubicBezTo>
                  <a:pt x="19894" y="514105"/>
                  <a:pt x="2682" y="318606"/>
                  <a:pt x="0" y="168882"/>
                </a:cubicBezTo>
                <a:close/>
              </a:path>
            </a:pathLst>
          </a:custGeom>
          <a:blipFill dpi="0"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971" r="-38971"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341798368">
                  <a:prstGeom prst="roundRect">
                    <a:avLst>
                      <a:gd name="adj" fmla="val 85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A8F7F9-5EF8-4315-B2A3-6983C70FB870}"/>
              </a:ext>
            </a:extLst>
          </p:cNvPr>
          <p:cNvSpPr txBox="1"/>
          <p:nvPr/>
        </p:nvSpPr>
        <p:spPr>
          <a:xfrm>
            <a:off x="1626321" y="5102723"/>
            <a:ext cx="6041723" cy="8129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algn="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在沟通的过程中，沟通者与被沟通中所处位置、立场的不同，都会对沟通的结果造成很大影响。</a:t>
            </a:r>
            <a:r>
              <a:rPr lang="zh-CN" altLang="en-US" sz="1400" dirty="0">
                <a:latin typeface="+mn-ea"/>
              </a:rPr>
              <a:t>在水平方向上，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对左右的沟通，要求矜而不争，群而不党，不要为一点小事、小利斤斤计较，阻碍或破坏沟通的结果。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.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7351FC7-4E1C-417C-AFED-A0B65D32759B}"/>
              </a:ext>
            </a:extLst>
          </p:cNvPr>
          <p:cNvSpPr/>
          <p:nvPr/>
        </p:nvSpPr>
        <p:spPr>
          <a:xfrm>
            <a:off x="4986767" y="4482219"/>
            <a:ext cx="2728800" cy="46142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070573-32D6-44D1-8FD9-B5C9F3B9E68B}"/>
              </a:ext>
            </a:extLst>
          </p:cNvPr>
          <p:cNvSpPr/>
          <p:nvPr/>
        </p:nvSpPr>
        <p:spPr>
          <a:xfrm>
            <a:off x="5397111" y="4496268"/>
            <a:ext cx="1908112" cy="433324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anchor="ctr" anchorCtr="0" forceAA="0" compatLnSpc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对左右的沟通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DD7164-9436-43CE-8580-10D901B370A7}"/>
              </a:ext>
            </a:extLst>
          </p:cNvPr>
          <p:cNvSpPr txBox="1"/>
          <p:nvPr/>
        </p:nvSpPr>
        <p:spPr>
          <a:xfrm>
            <a:off x="4246295" y="2559344"/>
            <a:ext cx="6041723" cy="8129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pPr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在沟通的过程中，沟通者与被沟通中所处位置、立场的不同，都会对沟通的结果造成很大影响。在垂直方向上，对上沟通，要求同心同德，大局为重；对下沟通，目的明确，身先士卒。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2" name="圆角矩形 16">
            <a:extLst>
              <a:ext uri="{FF2B5EF4-FFF2-40B4-BE49-F238E27FC236}">
                <a16:creationId xmlns:a16="http://schemas.microsoft.com/office/drawing/2014/main" id="{E1ECA19D-C249-4D7E-9F37-879FFF2ACD61}"/>
              </a:ext>
            </a:extLst>
          </p:cNvPr>
          <p:cNvSpPr/>
          <p:nvPr/>
        </p:nvSpPr>
        <p:spPr>
          <a:xfrm rot="577970">
            <a:off x="1524040" y="1665361"/>
            <a:ext cx="1977081" cy="1977081"/>
          </a:xfrm>
          <a:custGeom>
            <a:avLst/>
            <a:gdLst>
              <a:gd name="connsiteX0" fmla="*/ 0 w 1977081"/>
              <a:gd name="connsiteY0" fmla="*/ 168882 h 1977081"/>
              <a:gd name="connsiteX1" fmla="*/ 168882 w 1977081"/>
              <a:gd name="connsiteY1" fmla="*/ 0 h 1977081"/>
              <a:gd name="connsiteX2" fmla="*/ 731714 w 1977081"/>
              <a:gd name="connsiteY2" fmla="*/ 0 h 1977081"/>
              <a:gd name="connsiteX3" fmla="*/ 1228974 w 1977081"/>
              <a:gd name="connsiteY3" fmla="*/ 0 h 1977081"/>
              <a:gd name="connsiteX4" fmla="*/ 1808199 w 1977081"/>
              <a:gd name="connsiteY4" fmla="*/ 0 h 1977081"/>
              <a:gd name="connsiteX5" fmla="*/ 1977081 w 1977081"/>
              <a:gd name="connsiteY5" fmla="*/ 168882 h 1977081"/>
              <a:gd name="connsiteX6" fmla="*/ 1977081 w 1977081"/>
              <a:gd name="connsiteY6" fmla="*/ 731714 h 1977081"/>
              <a:gd name="connsiteX7" fmla="*/ 1977081 w 1977081"/>
              <a:gd name="connsiteY7" fmla="*/ 1245367 h 1977081"/>
              <a:gd name="connsiteX8" fmla="*/ 1977081 w 1977081"/>
              <a:gd name="connsiteY8" fmla="*/ 1808199 h 1977081"/>
              <a:gd name="connsiteX9" fmla="*/ 1808199 w 1977081"/>
              <a:gd name="connsiteY9" fmla="*/ 1977081 h 1977081"/>
              <a:gd name="connsiteX10" fmla="*/ 1261760 w 1977081"/>
              <a:gd name="connsiteY10" fmla="*/ 1977081 h 1977081"/>
              <a:gd name="connsiteX11" fmla="*/ 715321 w 1977081"/>
              <a:gd name="connsiteY11" fmla="*/ 1977081 h 1977081"/>
              <a:gd name="connsiteX12" fmla="*/ 168882 w 1977081"/>
              <a:gd name="connsiteY12" fmla="*/ 1977081 h 1977081"/>
              <a:gd name="connsiteX13" fmla="*/ 0 w 1977081"/>
              <a:gd name="connsiteY13" fmla="*/ 1808199 h 1977081"/>
              <a:gd name="connsiteX14" fmla="*/ 0 w 1977081"/>
              <a:gd name="connsiteY14" fmla="*/ 1261760 h 1977081"/>
              <a:gd name="connsiteX15" fmla="*/ 0 w 1977081"/>
              <a:gd name="connsiteY15" fmla="*/ 748107 h 1977081"/>
              <a:gd name="connsiteX16" fmla="*/ 0 w 1977081"/>
              <a:gd name="connsiteY16" fmla="*/ 168882 h 197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7081" h="1977081" fill="none" extrusionOk="0">
                <a:moveTo>
                  <a:pt x="0" y="168882"/>
                </a:moveTo>
                <a:cubicBezTo>
                  <a:pt x="3029" y="62037"/>
                  <a:pt x="87934" y="7482"/>
                  <a:pt x="168882" y="0"/>
                </a:cubicBezTo>
                <a:cubicBezTo>
                  <a:pt x="433861" y="26485"/>
                  <a:pt x="555378" y="27714"/>
                  <a:pt x="731714" y="0"/>
                </a:cubicBezTo>
                <a:cubicBezTo>
                  <a:pt x="908050" y="-27714"/>
                  <a:pt x="1080145" y="18573"/>
                  <a:pt x="1228974" y="0"/>
                </a:cubicBezTo>
                <a:cubicBezTo>
                  <a:pt x="1377803" y="-18573"/>
                  <a:pt x="1592926" y="-25624"/>
                  <a:pt x="1808199" y="0"/>
                </a:cubicBezTo>
                <a:cubicBezTo>
                  <a:pt x="1900896" y="-18968"/>
                  <a:pt x="1971159" y="96749"/>
                  <a:pt x="1977081" y="168882"/>
                </a:cubicBezTo>
                <a:cubicBezTo>
                  <a:pt x="1954146" y="439914"/>
                  <a:pt x="1977665" y="566756"/>
                  <a:pt x="1977081" y="731714"/>
                </a:cubicBezTo>
                <a:cubicBezTo>
                  <a:pt x="1976497" y="896672"/>
                  <a:pt x="1964902" y="1103933"/>
                  <a:pt x="1977081" y="1245367"/>
                </a:cubicBezTo>
                <a:cubicBezTo>
                  <a:pt x="1989260" y="1386801"/>
                  <a:pt x="2003362" y="1563982"/>
                  <a:pt x="1977081" y="1808199"/>
                </a:cubicBezTo>
                <a:cubicBezTo>
                  <a:pt x="1992525" y="1885563"/>
                  <a:pt x="1898742" y="1979600"/>
                  <a:pt x="1808199" y="1977081"/>
                </a:cubicBezTo>
                <a:cubicBezTo>
                  <a:pt x="1555656" y="1970702"/>
                  <a:pt x="1463552" y="1993842"/>
                  <a:pt x="1261760" y="1977081"/>
                </a:cubicBezTo>
                <a:cubicBezTo>
                  <a:pt x="1059968" y="1960320"/>
                  <a:pt x="924620" y="1969679"/>
                  <a:pt x="715321" y="1977081"/>
                </a:cubicBezTo>
                <a:cubicBezTo>
                  <a:pt x="506022" y="1984483"/>
                  <a:pt x="435643" y="1996256"/>
                  <a:pt x="168882" y="1977081"/>
                </a:cubicBezTo>
                <a:cubicBezTo>
                  <a:pt x="61799" y="1974316"/>
                  <a:pt x="2137" y="1907739"/>
                  <a:pt x="0" y="1808199"/>
                </a:cubicBezTo>
                <a:cubicBezTo>
                  <a:pt x="16333" y="1639985"/>
                  <a:pt x="-12615" y="1454488"/>
                  <a:pt x="0" y="1261760"/>
                </a:cubicBezTo>
                <a:cubicBezTo>
                  <a:pt x="12615" y="1069032"/>
                  <a:pt x="-7399" y="900769"/>
                  <a:pt x="0" y="748107"/>
                </a:cubicBezTo>
                <a:cubicBezTo>
                  <a:pt x="7399" y="595445"/>
                  <a:pt x="-18367" y="408078"/>
                  <a:pt x="0" y="168882"/>
                </a:cubicBezTo>
                <a:close/>
              </a:path>
              <a:path w="1977081" h="1977081" stroke="0" extrusionOk="0">
                <a:moveTo>
                  <a:pt x="0" y="168882"/>
                </a:moveTo>
                <a:cubicBezTo>
                  <a:pt x="11684" y="84207"/>
                  <a:pt x="67381" y="-12995"/>
                  <a:pt x="168882" y="0"/>
                </a:cubicBezTo>
                <a:cubicBezTo>
                  <a:pt x="314339" y="2425"/>
                  <a:pt x="426293" y="9268"/>
                  <a:pt x="682535" y="0"/>
                </a:cubicBezTo>
                <a:cubicBezTo>
                  <a:pt x="938777" y="-9268"/>
                  <a:pt x="1097226" y="7047"/>
                  <a:pt x="1212580" y="0"/>
                </a:cubicBezTo>
                <a:cubicBezTo>
                  <a:pt x="1327934" y="-7047"/>
                  <a:pt x="1607834" y="28238"/>
                  <a:pt x="1808199" y="0"/>
                </a:cubicBezTo>
                <a:cubicBezTo>
                  <a:pt x="1904831" y="4003"/>
                  <a:pt x="1991593" y="62781"/>
                  <a:pt x="1977081" y="168882"/>
                </a:cubicBezTo>
                <a:cubicBezTo>
                  <a:pt x="2004390" y="360780"/>
                  <a:pt x="1989431" y="566933"/>
                  <a:pt x="1977081" y="748107"/>
                </a:cubicBezTo>
                <a:cubicBezTo>
                  <a:pt x="1964731" y="929281"/>
                  <a:pt x="1969570" y="1168901"/>
                  <a:pt x="1977081" y="1278153"/>
                </a:cubicBezTo>
                <a:cubicBezTo>
                  <a:pt x="1984592" y="1387405"/>
                  <a:pt x="1988763" y="1637033"/>
                  <a:pt x="1977081" y="1808199"/>
                </a:cubicBezTo>
                <a:cubicBezTo>
                  <a:pt x="1959637" y="1893856"/>
                  <a:pt x="1910705" y="1982108"/>
                  <a:pt x="1808199" y="1977081"/>
                </a:cubicBezTo>
                <a:cubicBezTo>
                  <a:pt x="1621001" y="1973856"/>
                  <a:pt x="1394028" y="1970416"/>
                  <a:pt x="1245367" y="1977081"/>
                </a:cubicBezTo>
                <a:cubicBezTo>
                  <a:pt x="1096706" y="1983746"/>
                  <a:pt x="865925" y="1991537"/>
                  <a:pt x="731714" y="1977081"/>
                </a:cubicBezTo>
                <a:cubicBezTo>
                  <a:pt x="597503" y="1962625"/>
                  <a:pt x="413600" y="1963432"/>
                  <a:pt x="168882" y="1977081"/>
                </a:cubicBezTo>
                <a:cubicBezTo>
                  <a:pt x="75987" y="1982607"/>
                  <a:pt x="-7167" y="1884952"/>
                  <a:pt x="0" y="1808199"/>
                </a:cubicBezTo>
                <a:cubicBezTo>
                  <a:pt x="14180" y="1563357"/>
                  <a:pt x="-22259" y="1396485"/>
                  <a:pt x="0" y="1261760"/>
                </a:cubicBezTo>
                <a:cubicBezTo>
                  <a:pt x="22259" y="1127035"/>
                  <a:pt x="-13561" y="997920"/>
                  <a:pt x="0" y="764501"/>
                </a:cubicBezTo>
                <a:cubicBezTo>
                  <a:pt x="13561" y="531082"/>
                  <a:pt x="-10956" y="335617"/>
                  <a:pt x="0" y="168882"/>
                </a:cubicBezTo>
                <a:close/>
              </a:path>
            </a:pathLst>
          </a:custGeom>
          <a:blipFill dpi="0"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118" r="-25118"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158532023">
                  <a:prstGeom prst="roundRect">
                    <a:avLst>
                      <a:gd name="adj" fmla="val 85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DE2B960E-C1D9-4D8E-879E-53F72D63C163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82C6773-0598-4A30-BF33-2DB824E2A25F}"/>
              </a:ext>
            </a:extLst>
          </p:cNvPr>
          <p:cNvCxnSpPr>
            <a:cxnSpLocks/>
          </p:cNvCxnSpPr>
          <p:nvPr/>
        </p:nvCxnSpPr>
        <p:spPr>
          <a:xfrm>
            <a:off x="488950" y="1254038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49F9AEF-475F-4E9D-A1EF-026424BFDF0F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24" name="图形 1754">
              <a:extLst>
                <a:ext uri="{FF2B5EF4-FFF2-40B4-BE49-F238E27FC236}">
                  <a16:creationId xmlns:a16="http://schemas.microsoft.com/office/drawing/2014/main" id="{B200D2CB-E37B-42A3-A1FB-FC5FA1E97838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5" name="图形 1754">
              <a:extLst>
                <a:ext uri="{FF2B5EF4-FFF2-40B4-BE49-F238E27FC236}">
                  <a16:creationId xmlns:a16="http://schemas.microsoft.com/office/drawing/2014/main" id="{AED2520E-C165-4D90-8430-5BBF06D5D0B4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1063918D-7AC3-4DBA-8EB6-F14FEA1B7533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沟通的类型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EE6829-E417-402C-B904-D19C4745C146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Types of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472EBA83-414F-48C9-9872-085A11A57EE1}"/>
              </a:ext>
            </a:extLst>
          </p:cNvPr>
          <p:cNvSpPr/>
          <p:nvPr/>
        </p:nvSpPr>
        <p:spPr>
          <a:xfrm>
            <a:off x="4246295" y="1971457"/>
            <a:ext cx="2727382" cy="461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A2B99A9-E54E-497D-8954-F864A5B498DD}"/>
              </a:ext>
            </a:extLst>
          </p:cNvPr>
          <p:cNvSpPr/>
          <p:nvPr/>
        </p:nvSpPr>
        <p:spPr>
          <a:xfrm>
            <a:off x="4469967" y="1985506"/>
            <a:ext cx="2280039" cy="433324"/>
          </a:xfrm>
          <a:prstGeom prst="rect">
            <a:avLst/>
          </a:prstGeom>
          <a:noFill/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anchor="ctr" anchorCtr="0" forceAA="0" compatLnSpc="1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对上下的沟通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886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ŝļîd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ïŝļïḋê">
            <a:extLst>
              <a:ext uri="{FF2B5EF4-FFF2-40B4-BE49-F238E27FC236}">
                <a16:creationId xmlns:a16="http://schemas.microsoft.com/office/drawing/2014/main" id="{5E7FF534-5A19-41A3-A8C4-B689972B60AF}"/>
              </a:ext>
            </a:extLst>
          </p:cNvPr>
          <p:cNvSpPr/>
          <p:nvPr/>
        </p:nvSpPr>
        <p:spPr>
          <a:xfrm>
            <a:off x="4979236" y="2564082"/>
            <a:ext cx="5829917" cy="2775041"/>
          </a:xfrm>
          <a:custGeom>
            <a:avLst/>
            <a:gdLst>
              <a:gd name="connsiteX0" fmla="*/ 0 w 5829917"/>
              <a:gd name="connsiteY0" fmla="*/ 155375 h 2775041"/>
              <a:gd name="connsiteX1" fmla="*/ 155375 w 5829917"/>
              <a:gd name="connsiteY1" fmla="*/ 0 h 2775041"/>
              <a:gd name="connsiteX2" fmla="*/ 790079 w 5829917"/>
              <a:gd name="connsiteY2" fmla="*/ 0 h 2775041"/>
              <a:gd name="connsiteX3" fmla="*/ 1314400 w 5829917"/>
              <a:gd name="connsiteY3" fmla="*/ 0 h 2775041"/>
              <a:gd name="connsiteX4" fmla="*/ 1893913 w 5829917"/>
              <a:gd name="connsiteY4" fmla="*/ 0 h 2775041"/>
              <a:gd name="connsiteX5" fmla="*/ 2694192 w 5829917"/>
              <a:gd name="connsiteY5" fmla="*/ 0 h 2775041"/>
              <a:gd name="connsiteX6" fmla="*/ 3384088 w 5829917"/>
              <a:gd name="connsiteY6" fmla="*/ 0 h 2775041"/>
              <a:gd name="connsiteX7" fmla="*/ 4129175 w 5829917"/>
              <a:gd name="connsiteY7" fmla="*/ 0 h 2775041"/>
              <a:gd name="connsiteX8" fmla="*/ 4819071 w 5829917"/>
              <a:gd name="connsiteY8" fmla="*/ 0 h 2775041"/>
              <a:gd name="connsiteX9" fmla="*/ 5674542 w 5829917"/>
              <a:gd name="connsiteY9" fmla="*/ 0 h 2775041"/>
              <a:gd name="connsiteX10" fmla="*/ 5829917 w 5829917"/>
              <a:gd name="connsiteY10" fmla="*/ 155375 h 2775041"/>
              <a:gd name="connsiteX11" fmla="*/ 5829917 w 5829917"/>
              <a:gd name="connsiteY11" fmla="*/ 796091 h 2775041"/>
              <a:gd name="connsiteX12" fmla="*/ 5829917 w 5829917"/>
              <a:gd name="connsiteY12" fmla="*/ 1436806 h 2775041"/>
              <a:gd name="connsiteX13" fmla="*/ 5829917 w 5829917"/>
              <a:gd name="connsiteY13" fmla="*/ 2028236 h 2775041"/>
              <a:gd name="connsiteX14" fmla="*/ 5829917 w 5829917"/>
              <a:gd name="connsiteY14" fmla="*/ 2619666 h 2775041"/>
              <a:gd name="connsiteX15" fmla="*/ 5674542 w 5829917"/>
              <a:gd name="connsiteY15" fmla="*/ 2775041 h 2775041"/>
              <a:gd name="connsiteX16" fmla="*/ 4984646 w 5829917"/>
              <a:gd name="connsiteY16" fmla="*/ 2775041 h 2775041"/>
              <a:gd name="connsiteX17" fmla="*/ 4294750 w 5829917"/>
              <a:gd name="connsiteY17" fmla="*/ 2775041 h 2775041"/>
              <a:gd name="connsiteX18" fmla="*/ 3770429 w 5829917"/>
              <a:gd name="connsiteY18" fmla="*/ 2775041 h 2775041"/>
              <a:gd name="connsiteX19" fmla="*/ 3080534 w 5829917"/>
              <a:gd name="connsiteY19" fmla="*/ 2775041 h 2775041"/>
              <a:gd name="connsiteX20" fmla="*/ 2501021 w 5829917"/>
              <a:gd name="connsiteY20" fmla="*/ 2775041 h 2775041"/>
              <a:gd name="connsiteX21" fmla="*/ 1866317 w 5829917"/>
              <a:gd name="connsiteY21" fmla="*/ 2775041 h 2775041"/>
              <a:gd name="connsiteX22" fmla="*/ 1066038 w 5829917"/>
              <a:gd name="connsiteY22" fmla="*/ 2775041 h 2775041"/>
              <a:gd name="connsiteX23" fmla="*/ 155375 w 5829917"/>
              <a:gd name="connsiteY23" fmla="*/ 2775041 h 2775041"/>
              <a:gd name="connsiteX24" fmla="*/ 0 w 5829917"/>
              <a:gd name="connsiteY24" fmla="*/ 2619666 h 2775041"/>
              <a:gd name="connsiteX25" fmla="*/ 0 w 5829917"/>
              <a:gd name="connsiteY25" fmla="*/ 2077522 h 2775041"/>
              <a:gd name="connsiteX26" fmla="*/ 0 w 5829917"/>
              <a:gd name="connsiteY26" fmla="*/ 1436806 h 2775041"/>
              <a:gd name="connsiteX27" fmla="*/ 0 w 5829917"/>
              <a:gd name="connsiteY27" fmla="*/ 771448 h 2775041"/>
              <a:gd name="connsiteX28" fmla="*/ 0 w 5829917"/>
              <a:gd name="connsiteY28" fmla="*/ 155375 h 277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29917" h="2775041" fill="none" extrusionOk="0">
                <a:moveTo>
                  <a:pt x="0" y="155375"/>
                </a:moveTo>
                <a:cubicBezTo>
                  <a:pt x="10748" y="65880"/>
                  <a:pt x="78716" y="16750"/>
                  <a:pt x="155375" y="0"/>
                </a:cubicBezTo>
                <a:cubicBezTo>
                  <a:pt x="441481" y="-10385"/>
                  <a:pt x="493187" y="31002"/>
                  <a:pt x="790079" y="0"/>
                </a:cubicBezTo>
                <a:cubicBezTo>
                  <a:pt x="1086971" y="-31002"/>
                  <a:pt x="1114754" y="24995"/>
                  <a:pt x="1314400" y="0"/>
                </a:cubicBezTo>
                <a:cubicBezTo>
                  <a:pt x="1514046" y="-24995"/>
                  <a:pt x="1689801" y="-8122"/>
                  <a:pt x="1893913" y="0"/>
                </a:cubicBezTo>
                <a:cubicBezTo>
                  <a:pt x="2098025" y="8122"/>
                  <a:pt x="2372414" y="29233"/>
                  <a:pt x="2694192" y="0"/>
                </a:cubicBezTo>
                <a:cubicBezTo>
                  <a:pt x="3015970" y="-29233"/>
                  <a:pt x="3071071" y="12385"/>
                  <a:pt x="3384088" y="0"/>
                </a:cubicBezTo>
                <a:cubicBezTo>
                  <a:pt x="3697105" y="-12385"/>
                  <a:pt x="3849089" y="-16358"/>
                  <a:pt x="4129175" y="0"/>
                </a:cubicBezTo>
                <a:cubicBezTo>
                  <a:pt x="4409261" y="16358"/>
                  <a:pt x="4680702" y="9077"/>
                  <a:pt x="4819071" y="0"/>
                </a:cubicBezTo>
                <a:cubicBezTo>
                  <a:pt x="4957440" y="-9077"/>
                  <a:pt x="5360861" y="575"/>
                  <a:pt x="5674542" y="0"/>
                </a:cubicBezTo>
                <a:cubicBezTo>
                  <a:pt x="5753531" y="10436"/>
                  <a:pt x="5843235" y="68989"/>
                  <a:pt x="5829917" y="155375"/>
                </a:cubicBezTo>
                <a:cubicBezTo>
                  <a:pt x="5827271" y="402066"/>
                  <a:pt x="5838133" y="617279"/>
                  <a:pt x="5829917" y="796091"/>
                </a:cubicBezTo>
                <a:cubicBezTo>
                  <a:pt x="5821701" y="974903"/>
                  <a:pt x="5802932" y="1264590"/>
                  <a:pt x="5829917" y="1436806"/>
                </a:cubicBezTo>
                <a:cubicBezTo>
                  <a:pt x="5856902" y="1609023"/>
                  <a:pt x="5830265" y="1775533"/>
                  <a:pt x="5829917" y="2028236"/>
                </a:cubicBezTo>
                <a:cubicBezTo>
                  <a:pt x="5829570" y="2280939"/>
                  <a:pt x="5843865" y="2472412"/>
                  <a:pt x="5829917" y="2619666"/>
                </a:cubicBezTo>
                <a:cubicBezTo>
                  <a:pt x="5826367" y="2705413"/>
                  <a:pt x="5773855" y="2789904"/>
                  <a:pt x="5674542" y="2775041"/>
                </a:cubicBezTo>
                <a:cubicBezTo>
                  <a:pt x="5437565" y="2762918"/>
                  <a:pt x="5300427" y="2752773"/>
                  <a:pt x="4984646" y="2775041"/>
                </a:cubicBezTo>
                <a:cubicBezTo>
                  <a:pt x="4668865" y="2797309"/>
                  <a:pt x="4569892" y="2781627"/>
                  <a:pt x="4294750" y="2775041"/>
                </a:cubicBezTo>
                <a:cubicBezTo>
                  <a:pt x="4019608" y="2768455"/>
                  <a:pt x="4026578" y="2757056"/>
                  <a:pt x="3770429" y="2775041"/>
                </a:cubicBezTo>
                <a:cubicBezTo>
                  <a:pt x="3514280" y="2793026"/>
                  <a:pt x="3378713" y="2754262"/>
                  <a:pt x="3080534" y="2775041"/>
                </a:cubicBezTo>
                <a:cubicBezTo>
                  <a:pt x="2782355" y="2795820"/>
                  <a:pt x="2748049" y="2772929"/>
                  <a:pt x="2501021" y="2775041"/>
                </a:cubicBezTo>
                <a:cubicBezTo>
                  <a:pt x="2253993" y="2777153"/>
                  <a:pt x="1995019" y="2806215"/>
                  <a:pt x="1866317" y="2775041"/>
                </a:cubicBezTo>
                <a:cubicBezTo>
                  <a:pt x="1737615" y="2743867"/>
                  <a:pt x="1398059" y="2747835"/>
                  <a:pt x="1066038" y="2775041"/>
                </a:cubicBezTo>
                <a:cubicBezTo>
                  <a:pt x="734017" y="2802247"/>
                  <a:pt x="566323" y="2802749"/>
                  <a:pt x="155375" y="2775041"/>
                </a:cubicBezTo>
                <a:cubicBezTo>
                  <a:pt x="63730" y="2794361"/>
                  <a:pt x="-13592" y="2701972"/>
                  <a:pt x="0" y="2619666"/>
                </a:cubicBezTo>
                <a:cubicBezTo>
                  <a:pt x="-13358" y="2418371"/>
                  <a:pt x="2554" y="2258707"/>
                  <a:pt x="0" y="2077522"/>
                </a:cubicBezTo>
                <a:cubicBezTo>
                  <a:pt x="-2554" y="1896337"/>
                  <a:pt x="30463" y="1629239"/>
                  <a:pt x="0" y="1436806"/>
                </a:cubicBezTo>
                <a:cubicBezTo>
                  <a:pt x="-30463" y="1244373"/>
                  <a:pt x="29421" y="1009582"/>
                  <a:pt x="0" y="771448"/>
                </a:cubicBezTo>
                <a:cubicBezTo>
                  <a:pt x="-29421" y="533314"/>
                  <a:pt x="3277" y="369384"/>
                  <a:pt x="0" y="155375"/>
                </a:cubicBezTo>
                <a:close/>
              </a:path>
              <a:path w="5829917" h="2775041" stroke="0" extrusionOk="0">
                <a:moveTo>
                  <a:pt x="0" y="155375"/>
                </a:moveTo>
                <a:cubicBezTo>
                  <a:pt x="16675" y="81050"/>
                  <a:pt x="86521" y="6402"/>
                  <a:pt x="155375" y="0"/>
                </a:cubicBezTo>
                <a:cubicBezTo>
                  <a:pt x="488933" y="12219"/>
                  <a:pt x="575566" y="-1175"/>
                  <a:pt x="900463" y="0"/>
                </a:cubicBezTo>
                <a:cubicBezTo>
                  <a:pt x="1225360" y="1175"/>
                  <a:pt x="1424024" y="19738"/>
                  <a:pt x="1590358" y="0"/>
                </a:cubicBezTo>
                <a:cubicBezTo>
                  <a:pt x="1756692" y="-19738"/>
                  <a:pt x="2001866" y="-13491"/>
                  <a:pt x="2390638" y="0"/>
                </a:cubicBezTo>
                <a:cubicBezTo>
                  <a:pt x="2779410" y="13491"/>
                  <a:pt x="2721613" y="-6386"/>
                  <a:pt x="2914959" y="0"/>
                </a:cubicBezTo>
                <a:cubicBezTo>
                  <a:pt x="3108305" y="6386"/>
                  <a:pt x="3385396" y="-16654"/>
                  <a:pt x="3549663" y="0"/>
                </a:cubicBezTo>
                <a:cubicBezTo>
                  <a:pt x="3713930" y="16654"/>
                  <a:pt x="3975764" y="27791"/>
                  <a:pt x="4184367" y="0"/>
                </a:cubicBezTo>
                <a:cubicBezTo>
                  <a:pt x="4392970" y="-27791"/>
                  <a:pt x="4706278" y="-11916"/>
                  <a:pt x="4984646" y="0"/>
                </a:cubicBezTo>
                <a:cubicBezTo>
                  <a:pt x="5263014" y="11916"/>
                  <a:pt x="5369517" y="4721"/>
                  <a:pt x="5674542" y="0"/>
                </a:cubicBezTo>
                <a:cubicBezTo>
                  <a:pt x="5762317" y="1140"/>
                  <a:pt x="5838194" y="85051"/>
                  <a:pt x="5829917" y="155375"/>
                </a:cubicBezTo>
                <a:cubicBezTo>
                  <a:pt x="5832111" y="267978"/>
                  <a:pt x="5855487" y="459188"/>
                  <a:pt x="5829917" y="697519"/>
                </a:cubicBezTo>
                <a:cubicBezTo>
                  <a:pt x="5804347" y="935850"/>
                  <a:pt x="5845602" y="1193268"/>
                  <a:pt x="5829917" y="1338235"/>
                </a:cubicBezTo>
                <a:cubicBezTo>
                  <a:pt x="5814232" y="1483202"/>
                  <a:pt x="5845228" y="1673825"/>
                  <a:pt x="5829917" y="1905022"/>
                </a:cubicBezTo>
                <a:cubicBezTo>
                  <a:pt x="5814606" y="2136219"/>
                  <a:pt x="5820472" y="2461227"/>
                  <a:pt x="5829917" y="2619666"/>
                </a:cubicBezTo>
                <a:cubicBezTo>
                  <a:pt x="5832239" y="2692674"/>
                  <a:pt x="5778348" y="2767389"/>
                  <a:pt x="5674542" y="2775041"/>
                </a:cubicBezTo>
                <a:cubicBezTo>
                  <a:pt x="5533691" y="2746873"/>
                  <a:pt x="5222152" y="2769430"/>
                  <a:pt x="5095029" y="2775041"/>
                </a:cubicBezTo>
                <a:cubicBezTo>
                  <a:pt x="4967906" y="2780652"/>
                  <a:pt x="4583736" y="2741227"/>
                  <a:pt x="4349942" y="2775041"/>
                </a:cubicBezTo>
                <a:cubicBezTo>
                  <a:pt x="4116148" y="2808855"/>
                  <a:pt x="3921791" y="2741110"/>
                  <a:pt x="3549663" y="2775041"/>
                </a:cubicBezTo>
                <a:cubicBezTo>
                  <a:pt x="3177535" y="2808972"/>
                  <a:pt x="3161271" y="2769488"/>
                  <a:pt x="3025342" y="2775041"/>
                </a:cubicBezTo>
                <a:cubicBezTo>
                  <a:pt x="2889413" y="2780594"/>
                  <a:pt x="2559086" y="2755193"/>
                  <a:pt x="2335446" y="2775041"/>
                </a:cubicBezTo>
                <a:cubicBezTo>
                  <a:pt x="2111806" y="2794889"/>
                  <a:pt x="1770873" y="2793154"/>
                  <a:pt x="1535167" y="2775041"/>
                </a:cubicBezTo>
                <a:cubicBezTo>
                  <a:pt x="1299461" y="2756928"/>
                  <a:pt x="454023" y="2757303"/>
                  <a:pt x="155375" y="2775041"/>
                </a:cubicBezTo>
                <a:cubicBezTo>
                  <a:pt x="69999" y="2794564"/>
                  <a:pt x="-3095" y="2711780"/>
                  <a:pt x="0" y="2619666"/>
                </a:cubicBezTo>
                <a:cubicBezTo>
                  <a:pt x="-20345" y="2357871"/>
                  <a:pt x="-21598" y="2290242"/>
                  <a:pt x="0" y="2052879"/>
                </a:cubicBezTo>
                <a:cubicBezTo>
                  <a:pt x="21598" y="1815516"/>
                  <a:pt x="28221" y="1652321"/>
                  <a:pt x="0" y="1387521"/>
                </a:cubicBezTo>
                <a:cubicBezTo>
                  <a:pt x="-28221" y="1122721"/>
                  <a:pt x="-6579" y="966434"/>
                  <a:pt x="0" y="746805"/>
                </a:cubicBezTo>
                <a:cubicBezTo>
                  <a:pt x="6579" y="527176"/>
                  <a:pt x="15333" y="432778"/>
                  <a:pt x="0" y="155375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0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847975832">
                  <a:prstGeom prst="roundRect">
                    <a:avLst>
                      <a:gd name="adj" fmla="val 559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>
              <a:lnSpc>
                <a:spcPct val="13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iṣḻîḍe">
            <a:extLst>
              <a:ext uri="{FF2B5EF4-FFF2-40B4-BE49-F238E27FC236}">
                <a16:creationId xmlns:a16="http://schemas.microsoft.com/office/drawing/2014/main" id="{5BFE4550-9D6C-461A-A87A-4E900F6A5A53}"/>
              </a:ext>
            </a:extLst>
          </p:cNvPr>
          <p:cNvSpPr txBox="1"/>
          <p:nvPr/>
        </p:nvSpPr>
        <p:spPr>
          <a:xfrm>
            <a:off x="7047581" y="3492856"/>
            <a:ext cx="3289066" cy="165314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在沟通中可以用到一些方法，使沟通者能更顺利地完成沟通的过程。例如真诚地关心他人，和他人建立良好的关系；经常微笑，给予友善的信息。此外，还需要多多聆听。鼓励别人多谈他自己的事，谈论他人感兴趣的话题衷心让他人觉得他很重要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cxnSp>
        <p:nvCxnSpPr>
          <p:cNvPr id="18" name="iṣḷïḍê">
            <a:extLst>
              <a:ext uri="{FF2B5EF4-FFF2-40B4-BE49-F238E27FC236}">
                <a16:creationId xmlns:a16="http://schemas.microsoft.com/office/drawing/2014/main" id="{494A3355-3484-4597-AE8D-3E4D662024AA}"/>
              </a:ext>
            </a:extLst>
          </p:cNvPr>
          <p:cNvCxnSpPr>
            <a:cxnSpLocks/>
          </p:cNvCxnSpPr>
          <p:nvPr/>
        </p:nvCxnSpPr>
        <p:spPr>
          <a:xfrm flipV="1">
            <a:off x="7042035" y="3345748"/>
            <a:ext cx="3289066" cy="1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$ḻîḓé">
            <a:extLst>
              <a:ext uri="{FF2B5EF4-FFF2-40B4-BE49-F238E27FC236}">
                <a16:creationId xmlns:a16="http://schemas.microsoft.com/office/drawing/2014/main" id="{E8353C31-CDA3-4F9C-9989-06323D611C1E}"/>
              </a:ext>
            </a:extLst>
          </p:cNvPr>
          <p:cNvSpPr txBox="1"/>
          <p:nvPr/>
        </p:nvSpPr>
        <p:spPr>
          <a:xfrm>
            <a:off x="7042035" y="2853103"/>
            <a:ext cx="3673139" cy="43332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914354">
              <a:lnSpc>
                <a:spcPct val="13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在沟通中的方法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ïśľiďè">
            <a:extLst>
              <a:ext uri="{FF2B5EF4-FFF2-40B4-BE49-F238E27FC236}">
                <a16:creationId xmlns:a16="http://schemas.microsoft.com/office/drawing/2014/main" id="{FCF7C509-2C76-4816-A2F7-4393FA750AF2}"/>
              </a:ext>
            </a:extLst>
          </p:cNvPr>
          <p:cNvSpPr/>
          <p:nvPr/>
        </p:nvSpPr>
        <p:spPr>
          <a:xfrm>
            <a:off x="1256764" y="2226113"/>
            <a:ext cx="5351865" cy="3346373"/>
          </a:xfrm>
          <a:custGeom>
            <a:avLst/>
            <a:gdLst>
              <a:gd name="connsiteX0" fmla="*/ 0 w 5351865"/>
              <a:gd name="connsiteY0" fmla="*/ 103001 h 3346373"/>
              <a:gd name="connsiteX1" fmla="*/ 103001 w 5351865"/>
              <a:gd name="connsiteY1" fmla="*/ 0 h 3346373"/>
              <a:gd name="connsiteX2" fmla="*/ 849151 w 5351865"/>
              <a:gd name="connsiteY2" fmla="*/ 0 h 3346373"/>
              <a:gd name="connsiteX3" fmla="*/ 1543843 w 5351865"/>
              <a:gd name="connsiteY3" fmla="*/ 0 h 3346373"/>
              <a:gd name="connsiteX4" fmla="*/ 2032700 w 5351865"/>
              <a:gd name="connsiteY4" fmla="*/ 0 h 3346373"/>
              <a:gd name="connsiteX5" fmla="*/ 2778850 w 5351865"/>
              <a:gd name="connsiteY5" fmla="*/ 0 h 3346373"/>
              <a:gd name="connsiteX6" fmla="*/ 3267707 w 5351865"/>
              <a:gd name="connsiteY6" fmla="*/ 0 h 3346373"/>
              <a:gd name="connsiteX7" fmla="*/ 3859481 w 5351865"/>
              <a:gd name="connsiteY7" fmla="*/ 0 h 3346373"/>
              <a:gd name="connsiteX8" fmla="*/ 4502714 w 5351865"/>
              <a:gd name="connsiteY8" fmla="*/ 0 h 3346373"/>
              <a:gd name="connsiteX9" fmla="*/ 5248864 w 5351865"/>
              <a:gd name="connsiteY9" fmla="*/ 0 h 3346373"/>
              <a:gd name="connsiteX10" fmla="*/ 5351865 w 5351865"/>
              <a:gd name="connsiteY10" fmla="*/ 103001 h 3346373"/>
              <a:gd name="connsiteX11" fmla="*/ 5351865 w 5351865"/>
              <a:gd name="connsiteY11" fmla="*/ 699671 h 3346373"/>
              <a:gd name="connsiteX12" fmla="*/ 5351865 w 5351865"/>
              <a:gd name="connsiteY12" fmla="*/ 1264938 h 3346373"/>
              <a:gd name="connsiteX13" fmla="*/ 5351865 w 5351865"/>
              <a:gd name="connsiteY13" fmla="*/ 1861609 h 3346373"/>
              <a:gd name="connsiteX14" fmla="*/ 5351865 w 5351865"/>
              <a:gd name="connsiteY14" fmla="*/ 2521087 h 3346373"/>
              <a:gd name="connsiteX15" fmla="*/ 5351865 w 5351865"/>
              <a:gd name="connsiteY15" fmla="*/ 3243372 h 3346373"/>
              <a:gd name="connsiteX16" fmla="*/ 5248864 w 5351865"/>
              <a:gd name="connsiteY16" fmla="*/ 3346373 h 3346373"/>
              <a:gd name="connsiteX17" fmla="*/ 4605631 w 5351865"/>
              <a:gd name="connsiteY17" fmla="*/ 3346373 h 3346373"/>
              <a:gd name="connsiteX18" fmla="*/ 3910940 w 5351865"/>
              <a:gd name="connsiteY18" fmla="*/ 3346373 h 3346373"/>
              <a:gd name="connsiteX19" fmla="*/ 3370624 w 5351865"/>
              <a:gd name="connsiteY19" fmla="*/ 3346373 h 3346373"/>
              <a:gd name="connsiteX20" fmla="*/ 2830308 w 5351865"/>
              <a:gd name="connsiteY20" fmla="*/ 3346373 h 3346373"/>
              <a:gd name="connsiteX21" fmla="*/ 2341451 w 5351865"/>
              <a:gd name="connsiteY21" fmla="*/ 3346373 h 3346373"/>
              <a:gd name="connsiteX22" fmla="*/ 1801136 w 5351865"/>
              <a:gd name="connsiteY22" fmla="*/ 3346373 h 3346373"/>
              <a:gd name="connsiteX23" fmla="*/ 1054986 w 5351865"/>
              <a:gd name="connsiteY23" fmla="*/ 3346373 h 3346373"/>
              <a:gd name="connsiteX24" fmla="*/ 103001 w 5351865"/>
              <a:gd name="connsiteY24" fmla="*/ 3346373 h 3346373"/>
              <a:gd name="connsiteX25" fmla="*/ 0 w 5351865"/>
              <a:gd name="connsiteY25" fmla="*/ 3243372 h 3346373"/>
              <a:gd name="connsiteX26" fmla="*/ 0 w 5351865"/>
              <a:gd name="connsiteY26" fmla="*/ 2646702 h 3346373"/>
              <a:gd name="connsiteX27" fmla="*/ 0 w 5351865"/>
              <a:gd name="connsiteY27" fmla="*/ 2050031 h 3346373"/>
              <a:gd name="connsiteX28" fmla="*/ 0 w 5351865"/>
              <a:gd name="connsiteY28" fmla="*/ 1484764 h 3346373"/>
              <a:gd name="connsiteX29" fmla="*/ 0 w 5351865"/>
              <a:gd name="connsiteY29" fmla="*/ 825286 h 3346373"/>
              <a:gd name="connsiteX30" fmla="*/ 0 w 5351865"/>
              <a:gd name="connsiteY30" fmla="*/ 103001 h 33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51865" h="3346373" fill="none" extrusionOk="0">
                <a:moveTo>
                  <a:pt x="0" y="103001"/>
                </a:moveTo>
                <a:cubicBezTo>
                  <a:pt x="-7901" y="42167"/>
                  <a:pt x="43007" y="-2654"/>
                  <a:pt x="103001" y="0"/>
                </a:cubicBezTo>
                <a:cubicBezTo>
                  <a:pt x="374418" y="-14004"/>
                  <a:pt x="541605" y="24964"/>
                  <a:pt x="849151" y="0"/>
                </a:cubicBezTo>
                <a:cubicBezTo>
                  <a:pt x="1156697" y="-24964"/>
                  <a:pt x="1264266" y="-21327"/>
                  <a:pt x="1543843" y="0"/>
                </a:cubicBezTo>
                <a:cubicBezTo>
                  <a:pt x="1823420" y="21327"/>
                  <a:pt x="1882206" y="-10233"/>
                  <a:pt x="2032700" y="0"/>
                </a:cubicBezTo>
                <a:cubicBezTo>
                  <a:pt x="2183194" y="10233"/>
                  <a:pt x="2480351" y="13056"/>
                  <a:pt x="2778850" y="0"/>
                </a:cubicBezTo>
                <a:cubicBezTo>
                  <a:pt x="3077349" y="-13056"/>
                  <a:pt x="3143432" y="-5715"/>
                  <a:pt x="3267707" y="0"/>
                </a:cubicBezTo>
                <a:cubicBezTo>
                  <a:pt x="3391982" y="5715"/>
                  <a:pt x="3669569" y="-8300"/>
                  <a:pt x="3859481" y="0"/>
                </a:cubicBezTo>
                <a:cubicBezTo>
                  <a:pt x="4049393" y="8300"/>
                  <a:pt x="4211593" y="-22171"/>
                  <a:pt x="4502714" y="0"/>
                </a:cubicBezTo>
                <a:cubicBezTo>
                  <a:pt x="4793835" y="22171"/>
                  <a:pt x="5017988" y="-3376"/>
                  <a:pt x="5248864" y="0"/>
                </a:cubicBezTo>
                <a:cubicBezTo>
                  <a:pt x="5298291" y="3847"/>
                  <a:pt x="5355421" y="44461"/>
                  <a:pt x="5351865" y="103001"/>
                </a:cubicBezTo>
                <a:cubicBezTo>
                  <a:pt x="5366307" y="245677"/>
                  <a:pt x="5377707" y="442987"/>
                  <a:pt x="5351865" y="699671"/>
                </a:cubicBezTo>
                <a:cubicBezTo>
                  <a:pt x="5326024" y="956355"/>
                  <a:pt x="5338011" y="1020364"/>
                  <a:pt x="5351865" y="1264938"/>
                </a:cubicBezTo>
                <a:cubicBezTo>
                  <a:pt x="5365719" y="1509512"/>
                  <a:pt x="5379749" y="1637650"/>
                  <a:pt x="5351865" y="1861609"/>
                </a:cubicBezTo>
                <a:cubicBezTo>
                  <a:pt x="5323981" y="2085568"/>
                  <a:pt x="5320029" y="2278853"/>
                  <a:pt x="5351865" y="2521087"/>
                </a:cubicBezTo>
                <a:cubicBezTo>
                  <a:pt x="5383701" y="2763321"/>
                  <a:pt x="5379348" y="2911288"/>
                  <a:pt x="5351865" y="3243372"/>
                </a:cubicBezTo>
                <a:cubicBezTo>
                  <a:pt x="5357459" y="3300749"/>
                  <a:pt x="5303917" y="3351111"/>
                  <a:pt x="5248864" y="3346373"/>
                </a:cubicBezTo>
                <a:cubicBezTo>
                  <a:pt x="5083662" y="3355272"/>
                  <a:pt x="4880617" y="3342736"/>
                  <a:pt x="4605631" y="3346373"/>
                </a:cubicBezTo>
                <a:cubicBezTo>
                  <a:pt x="4330645" y="3350010"/>
                  <a:pt x="4245694" y="3378270"/>
                  <a:pt x="3910940" y="3346373"/>
                </a:cubicBezTo>
                <a:cubicBezTo>
                  <a:pt x="3576186" y="3314476"/>
                  <a:pt x="3616899" y="3352249"/>
                  <a:pt x="3370624" y="3346373"/>
                </a:cubicBezTo>
                <a:cubicBezTo>
                  <a:pt x="3124349" y="3340497"/>
                  <a:pt x="2990237" y="3357800"/>
                  <a:pt x="2830308" y="3346373"/>
                </a:cubicBezTo>
                <a:cubicBezTo>
                  <a:pt x="2670379" y="3334946"/>
                  <a:pt x="2563254" y="3343497"/>
                  <a:pt x="2341451" y="3346373"/>
                </a:cubicBezTo>
                <a:cubicBezTo>
                  <a:pt x="2119648" y="3349249"/>
                  <a:pt x="1991592" y="3324672"/>
                  <a:pt x="1801136" y="3346373"/>
                </a:cubicBezTo>
                <a:cubicBezTo>
                  <a:pt x="1610681" y="3368074"/>
                  <a:pt x="1390782" y="3353583"/>
                  <a:pt x="1054986" y="3346373"/>
                </a:cubicBezTo>
                <a:cubicBezTo>
                  <a:pt x="719190" y="3339164"/>
                  <a:pt x="328968" y="3328781"/>
                  <a:pt x="103001" y="3346373"/>
                </a:cubicBezTo>
                <a:cubicBezTo>
                  <a:pt x="49004" y="3346129"/>
                  <a:pt x="1684" y="3300297"/>
                  <a:pt x="0" y="3243372"/>
                </a:cubicBezTo>
                <a:cubicBezTo>
                  <a:pt x="-11245" y="2959350"/>
                  <a:pt x="7334" y="2798901"/>
                  <a:pt x="0" y="2646702"/>
                </a:cubicBezTo>
                <a:cubicBezTo>
                  <a:pt x="-7334" y="2494503"/>
                  <a:pt x="26966" y="2231547"/>
                  <a:pt x="0" y="2050031"/>
                </a:cubicBezTo>
                <a:cubicBezTo>
                  <a:pt x="-26966" y="1868515"/>
                  <a:pt x="21954" y="1655456"/>
                  <a:pt x="0" y="1484764"/>
                </a:cubicBezTo>
                <a:cubicBezTo>
                  <a:pt x="-21954" y="1314072"/>
                  <a:pt x="771" y="1083237"/>
                  <a:pt x="0" y="825286"/>
                </a:cubicBezTo>
                <a:cubicBezTo>
                  <a:pt x="-771" y="567335"/>
                  <a:pt x="-24475" y="448278"/>
                  <a:pt x="0" y="103001"/>
                </a:cubicBezTo>
                <a:close/>
              </a:path>
              <a:path w="5351865" h="3346373" stroke="0" extrusionOk="0">
                <a:moveTo>
                  <a:pt x="0" y="103001"/>
                </a:moveTo>
                <a:cubicBezTo>
                  <a:pt x="-1300" y="58747"/>
                  <a:pt x="39951" y="-1963"/>
                  <a:pt x="103001" y="0"/>
                </a:cubicBezTo>
                <a:cubicBezTo>
                  <a:pt x="396871" y="-28572"/>
                  <a:pt x="558856" y="-2204"/>
                  <a:pt x="746234" y="0"/>
                </a:cubicBezTo>
                <a:cubicBezTo>
                  <a:pt x="933612" y="2204"/>
                  <a:pt x="1180834" y="-7092"/>
                  <a:pt x="1492384" y="0"/>
                </a:cubicBezTo>
                <a:cubicBezTo>
                  <a:pt x="1803934" y="7092"/>
                  <a:pt x="1938322" y="-24238"/>
                  <a:pt x="2187076" y="0"/>
                </a:cubicBezTo>
                <a:cubicBezTo>
                  <a:pt x="2435830" y="24238"/>
                  <a:pt x="2632150" y="10991"/>
                  <a:pt x="2830308" y="0"/>
                </a:cubicBezTo>
                <a:cubicBezTo>
                  <a:pt x="3028466" y="-10991"/>
                  <a:pt x="3223660" y="28624"/>
                  <a:pt x="3473541" y="0"/>
                </a:cubicBezTo>
                <a:cubicBezTo>
                  <a:pt x="3723422" y="-28624"/>
                  <a:pt x="3968485" y="8846"/>
                  <a:pt x="4168233" y="0"/>
                </a:cubicBezTo>
                <a:cubicBezTo>
                  <a:pt x="4367981" y="-8846"/>
                  <a:pt x="4837237" y="-26541"/>
                  <a:pt x="5248864" y="0"/>
                </a:cubicBezTo>
                <a:cubicBezTo>
                  <a:pt x="5293622" y="-6683"/>
                  <a:pt x="5353145" y="49728"/>
                  <a:pt x="5351865" y="103001"/>
                </a:cubicBezTo>
                <a:cubicBezTo>
                  <a:pt x="5325144" y="310780"/>
                  <a:pt x="5354435" y="639793"/>
                  <a:pt x="5351865" y="793883"/>
                </a:cubicBezTo>
                <a:cubicBezTo>
                  <a:pt x="5349295" y="947973"/>
                  <a:pt x="5375406" y="1189384"/>
                  <a:pt x="5351865" y="1390553"/>
                </a:cubicBezTo>
                <a:cubicBezTo>
                  <a:pt x="5328325" y="1591722"/>
                  <a:pt x="5371679" y="1896874"/>
                  <a:pt x="5351865" y="2081435"/>
                </a:cubicBezTo>
                <a:cubicBezTo>
                  <a:pt x="5332051" y="2265996"/>
                  <a:pt x="5364965" y="2951791"/>
                  <a:pt x="5351865" y="3243372"/>
                </a:cubicBezTo>
                <a:cubicBezTo>
                  <a:pt x="5363197" y="3293891"/>
                  <a:pt x="5313257" y="3357204"/>
                  <a:pt x="5248864" y="3346373"/>
                </a:cubicBezTo>
                <a:cubicBezTo>
                  <a:pt x="5114331" y="3352492"/>
                  <a:pt x="4965031" y="3366416"/>
                  <a:pt x="4760007" y="3346373"/>
                </a:cubicBezTo>
                <a:cubicBezTo>
                  <a:pt x="4554983" y="3326330"/>
                  <a:pt x="4489157" y="3370021"/>
                  <a:pt x="4271150" y="3346373"/>
                </a:cubicBezTo>
                <a:cubicBezTo>
                  <a:pt x="4053143" y="3322725"/>
                  <a:pt x="3828038" y="3314831"/>
                  <a:pt x="3576459" y="3346373"/>
                </a:cubicBezTo>
                <a:cubicBezTo>
                  <a:pt x="3324880" y="3377915"/>
                  <a:pt x="3156606" y="3320627"/>
                  <a:pt x="3036143" y="3346373"/>
                </a:cubicBezTo>
                <a:cubicBezTo>
                  <a:pt x="2915680" y="3372119"/>
                  <a:pt x="2732926" y="3368004"/>
                  <a:pt x="2495827" y="3346373"/>
                </a:cubicBezTo>
                <a:cubicBezTo>
                  <a:pt x="2258728" y="3324742"/>
                  <a:pt x="2198802" y="3372938"/>
                  <a:pt x="1904053" y="3346373"/>
                </a:cubicBezTo>
                <a:cubicBezTo>
                  <a:pt x="1609304" y="3319808"/>
                  <a:pt x="1491515" y="3366666"/>
                  <a:pt x="1312279" y="3346373"/>
                </a:cubicBezTo>
                <a:cubicBezTo>
                  <a:pt x="1133043" y="3326080"/>
                  <a:pt x="977355" y="3345824"/>
                  <a:pt x="771963" y="3346373"/>
                </a:cubicBezTo>
                <a:cubicBezTo>
                  <a:pt x="566571" y="3346922"/>
                  <a:pt x="427590" y="3321554"/>
                  <a:pt x="103001" y="3346373"/>
                </a:cubicBezTo>
                <a:cubicBezTo>
                  <a:pt x="43226" y="3351484"/>
                  <a:pt x="-7162" y="3312352"/>
                  <a:pt x="0" y="3243372"/>
                </a:cubicBezTo>
                <a:cubicBezTo>
                  <a:pt x="-11274" y="2957005"/>
                  <a:pt x="-25492" y="2906265"/>
                  <a:pt x="0" y="2646702"/>
                </a:cubicBezTo>
                <a:cubicBezTo>
                  <a:pt x="25492" y="2387139"/>
                  <a:pt x="24446" y="2315887"/>
                  <a:pt x="0" y="2018627"/>
                </a:cubicBezTo>
                <a:cubicBezTo>
                  <a:pt x="-24446" y="1721368"/>
                  <a:pt x="27079" y="1564673"/>
                  <a:pt x="0" y="1390553"/>
                </a:cubicBezTo>
                <a:cubicBezTo>
                  <a:pt x="-27079" y="1216433"/>
                  <a:pt x="-8333" y="970594"/>
                  <a:pt x="0" y="825286"/>
                </a:cubicBezTo>
                <a:cubicBezTo>
                  <a:pt x="8333" y="679978"/>
                  <a:pt x="-10512" y="408993"/>
                  <a:pt x="0" y="103001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2" b="-3102"/>
            </a:stretch>
          </a:blipFill>
          <a:ln w="12700">
            <a:solidFill>
              <a:schemeClr val="tx1"/>
            </a:solidFill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019065651">
                  <a:prstGeom prst="roundRect">
                    <a:avLst>
                      <a:gd name="adj" fmla="val 307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BCDC65-36C7-47B5-8F48-7FD0F9B7EE90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沟通中的一些方法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6F90F66C-4CAE-44E8-B456-D89EC44D3294}"/>
              </a:ext>
            </a:extLst>
          </p:cNvPr>
          <p:cNvSpPr/>
          <p:nvPr/>
        </p:nvSpPr>
        <p:spPr>
          <a:xfrm>
            <a:off x="2499784" y="1070990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B0B5F20-6173-4BDA-B490-3C8938DB9350}"/>
              </a:ext>
            </a:extLst>
          </p:cNvPr>
          <p:cNvSpPr txBox="1"/>
          <p:nvPr/>
        </p:nvSpPr>
        <p:spPr>
          <a:xfrm>
            <a:off x="4034260" y="1285514"/>
            <a:ext cx="4123479" cy="2527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Methodology in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1DC4E240-CCA7-4677-A120-1E1114AEBDAA}"/>
              </a:ext>
            </a:extLst>
          </p:cNvPr>
          <p:cNvSpPr/>
          <p:nvPr/>
        </p:nvSpPr>
        <p:spPr>
          <a:xfrm flipH="1">
            <a:off x="7212763" y="1066133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89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ś1íḓ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ŝ1îḑê">
            <a:extLst>
              <a:ext uri="{FF2B5EF4-FFF2-40B4-BE49-F238E27FC236}">
                <a16:creationId xmlns:a16="http://schemas.microsoft.com/office/drawing/2014/main" id="{29364D60-4251-4A02-9934-60761AE32294}"/>
              </a:ext>
            </a:extLst>
          </p:cNvPr>
          <p:cNvSpPr/>
          <p:nvPr/>
        </p:nvSpPr>
        <p:spPr>
          <a:xfrm>
            <a:off x="1356703" y="2172609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825404 w 3533307"/>
              <a:gd name="connsiteY2" fmla="*/ 0 h 515094"/>
              <a:gd name="connsiteX3" fmla="*/ 1430493 w 3533307"/>
              <a:gd name="connsiteY3" fmla="*/ 0 h 515094"/>
              <a:gd name="connsiteX4" fmla="*/ 2001966 w 3533307"/>
              <a:gd name="connsiteY4" fmla="*/ 0 h 515094"/>
              <a:gd name="connsiteX5" fmla="*/ 2707903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08751 w 3533307"/>
              <a:gd name="connsiteY10" fmla="*/ 515094 h 515094"/>
              <a:gd name="connsiteX11" fmla="*/ 2102814 w 3533307"/>
              <a:gd name="connsiteY11" fmla="*/ 515094 h 515094"/>
              <a:gd name="connsiteX12" fmla="*/ 1531341 w 3533307"/>
              <a:gd name="connsiteY12" fmla="*/ 515094 h 515094"/>
              <a:gd name="connsiteX13" fmla="*/ 926252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3585" y="36677"/>
                  <a:pt x="44608" y="-5196"/>
                  <a:pt x="85851" y="0"/>
                </a:cubicBezTo>
                <a:cubicBezTo>
                  <a:pt x="445252" y="-30781"/>
                  <a:pt x="559424" y="-9817"/>
                  <a:pt x="825404" y="0"/>
                </a:cubicBezTo>
                <a:cubicBezTo>
                  <a:pt x="1091384" y="9817"/>
                  <a:pt x="1251329" y="2303"/>
                  <a:pt x="1430493" y="0"/>
                </a:cubicBezTo>
                <a:cubicBezTo>
                  <a:pt x="1609657" y="-2303"/>
                  <a:pt x="1857904" y="4931"/>
                  <a:pt x="2001966" y="0"/>
                </a:cubicBezTo>
                <a:cubicBezTo>
                  <a:pt x="2146028" y="-4931"/>
                  <a:pt x="2426207" y="30001"/>
                  <a:pt x="2707903" y="0"/>
                </a:cubicBezTo>
                <a:cubicBezTo>
                  <a:pt x="2989599" y="-30001"/>
                  <a:pt x="3230597" y="9323"/>
                  <a:pt x="3447456" y="0"/>
                </a:cubicBezTo>
                <a:cubicBezTo>
                  <a:pt x="3486418" y="-2586"/>
                  <a:pt x="3540355" y="39137"/>
                  <a:pt x="3533307" y="85851"/>
                </a:cubicBezTo>
                <a:cubicBezTo>
                  <a:pt x="3542791" y="248699"/>
                  <a:pt x="3533202" y="279538"/>
                  <a:pt x="3533307" y="429243"/>
                </a:cubicBezTo>
                <a:cubicBezTo>
                  <a:pt x="3536361" y="487052"/>
                  <a:pt x="3504603" y="508968"/>
                  <a:pt x="3447456" y="515094"/>
                </a:cubicBezTo>
                <a:cubicBezTo>
                  <a:pt x="3133829" y="521665"/>
                  <a:pt x="3096658" y="528553"/>
                  <a:pt x="2808751" y="515094"/>
                </a:cubicBezTo>
                <a:cubicBezTo>
                  <a:pt x="2520845" y="501635"/>
                  <a:pt x="2379721" y="488279"/>
                  <a:pt x="2102814" y="515094"/>
                </a:cubicBezTo>
                <a:cubicBezTo>
                  <a:pt x="1825907" y="541909"/>
                  <a:pt x="1678915" y="513799"/>
                  <a:pt x="1531341" y="515094"/>
                </a:cubicBezTo>
                <a:cubicBezTo>
                  <a:pt x="1383767" y="516389"/>
                  <a:pt x="1059212" y="486551"/>
                  <a:pt x="926252" y="515094"/>
                </a:cubicBezTo>
                <a:cubicBezTo>
                  <a:pt x="793292" y="543637"/>
                  <a:pt x="505093" y="490757"/>
                  <a:pt x="85851" y="515094"/>
                </a:cubicBezTo>
                <a:cubicBezTo>
                  <a:pt x="49144" y="516285"/>
                  <a:pt x="-515" y="475689"/>
                  <a:pt x="0" y="429243"/>
                </a:cubicBezTo>
                <a:cubicBezTo>
                  <a:pt x="2216" y="352147"/>
                  <a:pt x="7929" y="204913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8341" y="30809"/>
                  <a:pt x="48610" y="-3435"/>
                  <a:pt x="85851" y="0"/>
                </a:cubicBezTo>
                <a:cubicBezTo>
                  <a:pt x="269008" y="22368"/>
                  <a:pt x="433088" y="11703"/>
                  <a:pt x="724556" y="0"/>
                </a:cubicBezTo>
                <a:cubicBezTo>
                  <a:pt x="1016025" y="-11703"/>
                  <a:pt x="1116528" y="20299"/>
                  <a:pt x="1296029" y="0"/>
                </a:cubicBezTo>
                <a:cubicBezTo>
                  <a:pt x="1475530" y="-20299"/>
                  <a:pt x="1857149" y="726"/>
                  <a:pt x="2035582" y="0"/>
                </a:cubicBezTo>
                <a:cubicBezTo>
                  <a:pt x="2214015" y="-726"/>
                  <a:pt x="2508743" y="33444"/>
                  <a:pt x="2741519" y="0"/>
                </a:cubicBezTo>
                <a:cubicBezTo>
                  <a:pt x="2974295" y="-33444"/>
                  <a:pt x="3110308" y="-24864"/>
                  <a:pt x="3447456" y="0"/>
                </a:cubicBezTo>
                <a:cubicBezTo>
                  <a:pt x="3492444" y="-3222"/>
                  <a:pt x="3533477" y="43084"/>
                  <a:pt x="3533307" y="85851"/>
                </a:cubicBezTo>
                <a:cubicBezTo>
                  <a:pt x="3527674" y="206111"/>
                  <a:pt x="3536247" y="339420"/>
                  <a:pt x="3533307" y="429243"/>
                </a:cubicBezTo>
                <a:cubicBezTo>
                  <a:pt x="3528345" y="481310"/>
                  <a:pt x="3485706" y="509573"/>
                  <a:pt x="3447456" y="515094"/>
                </a:cubicBezTo>
                <a:cubicBezTo>
                  <a:pt x="3183656" y="537624"/>
                  <a:pt x="2872782" y="537912"/>
                  <a:pt x="2707903" y="515094"/>
                </a:cubicBezTo>
                <a:cubicBezTo>
                  <a:pt x="2543024" y="492276"/>
                  <a:pt x="2407983" y="524217"/>
                  <a:pt x="2136430" y="515094"/>
                </a:cubicBezTo>
                <a:cubicBezTo>
                  <a:pt x="1864877" y="505971"/>
                  <a:pt x="1772285" y="525133"/>
                  <a:pt x="1531341" y="515094"/>
                </a:cubicBezTo>
                <a:cubicBezTo>
                  <a:pt x="1290397" y="505055"/>
                  <a:pt x="1039517" y="526021"/>
                  <a:pt x="892636" y="515094"/>
                </a:cubicBezTo>
                <a:cubicBezTo>
                  <a:pt x="745756" y="504167"/>
                  <a:pt x="403273" y="553982"/>
                  <a:pt x="85851" y="515094"/>
                </a:cubicBezTo>
                <a:cubicBezTo>
                  <a:pt x="47682" y="512786"/>
                  <a:pt x="4320" y="479363"/>
                  <a:pt x="0" y="429243"/>
                </a:cubicBezTo>
                <a:cubicBezTo>
                  <a:pt x="-10217" y="341890"/>
                  <a:pt x="4192" y="217958"/>
                  <a:pt x="0" y="85851"/>
                </a:cubicBez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59354050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理想的沟通状态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3" name="îṣlîḑé">
            <a:extLst>
              <a:ext uri="{FF2B5EF4-FFF2-40B4-BE49-F238E27FC236}">
                <a16:creationId xmlns:a16="http://schemas.microsoft.com/office/drawing/2014/main" id="{220C0534-7DA3-4B2C-A07C-D54FF3328D59}"/>
              </a:ext>
            </a:extLst>
          </p:cNvPr>
          <p:cNvSpPr/>
          <p:nvPr/>
        </p:nvSpPr>
        <p:spPr>
          <a:xfrm>
            <a:off x="1356703" y="2881351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90940 w 3533307"/>
              <a:gd name="connsiteY2" fmla="*/ 0 h 515094"/>
              <a:gd name="connsiteX3" fmla="*/ 1430493 w 3533307"/>
              <a:gd name="connsiteY3" fmla="*/ 0 h 515094"/>
              <a:gd name="connsiteX4" fmla="*/ 2035582 w 3533307"/>
              <a:gd name="connsiteY4" fmla="*/ 0 h 515094"/>
              <a:gd name="connsiteX5" fmla="*/ 2775135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75983 w 3533307"/>
              <a:gd name="connsiteY10" fmla="*/ 515094 h 515094"/>
              <a:gd name="connsiteX11" fmla="*/ 2237278 w 3533307"/>
              <a:gd name="connsiteY11" fmla="*/ 515094 h 515094"/>
              <a:gd name="connsiteX12" fmla="*/ 1632189 w 3533307"/>
              <a:gd name="connsiteY12" fmla="*/ 515094 h 515094"/>
              <a:gd name="connsiteX13" fmla="*/ 1060716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2675" y="34835"/>
                  <a:pt x="45497" y="7448"/>
                  <a:pt x="85851" y="0"/>
                </a:cubicBezTo>
                <a:cubicBezTo>
                  <a:pt x="290927" y="-25358"/>
                  <a:pt x="487041" y="-27569"/>
                  <a:pt x="690940" y="0"/>
                </a:cubicBezTo>
                <a:cubicBezTo>
                  <a:pt x="894839" y="27569"/>
                  <a:pt x="1166166" y="-14016"/>
                  <a:pt x="1430493" y="0"/>
                </a:cubicBezTo>
                <a:cubicBezTo>
                  <a:pt x="1694820" y="14016"/>
                  <a:pt x="1811786" y="1683"/>
                  <a:pt x="2035582" y="0"/>
                </a:cubicBezTo>
                <a:cubicBezTo>
                  <a:pt x="2259378" y="-1683"/>
                  <a:pt x="2579195" y="26871"/>
                  <a:pt x="2775135" y="0"/>
                </a:cubicBezTo>
                <a:cubicBezTo>
                  <a:pt x="2971075" y="-26871"/>
                  <a:pt x="3238269" y="26889"/>
                  <a:pt x="3447456" y="0"/>
                </a:cubicBezTo>
                <a:cubicBezTo>
                  <a:pt x="3498751" y="-1744"/>
                  <a:pt x="3544632" y="36638"/>
                  <a:pt x="3533307" y="85851"/>
                </a:cubicBezTo>
                <a:cubicBezTo>
                  <a:pt x="3544216" y="228849"/>
                  <a:pt x="3518200" y="272017"/>
                  <a:pt x="3533307" y="429243"/>
                </a:cubicBezTo>
                <a:cubicBezTo>
                  <a:pt x="3529099" y="479985"/>
                  <a:pt x="3496305" y="511794"/>
                  <a:pt x="3447456" y="515094"/>
                </a:cubicBezTo>
                <a:cubicBezTo>
                  <a:pt x="3225693" y="535931"/>
                  <a:pt x="3123939" y="505169"/>
                  <a:pt x="2875983" y="515094"/>
                </a:cubicBezTo>
                <a:cubicBezTo>
                  <a:pt x="2628027" y="525019"/>
                  <a:pt x="2480822" y="540866"/>
                  <a:pt x="2237278" y="515094"/>
                </a:cubicBezTo>
                <a:cubicBezTo>
                  <a:pt x="1993735" y="489322"/>
                  <a:pt x="1854813" y="487573"/>
                  <a:pt x="1632189" y="515094"/>
                </a:cubicBezTo>
                <a:cubicBezTo>
                  <a:pt x="1409565" y="542615"/>
                  <a:pt x="1289103" y="539869"/>
                  <a:pt x="1060716" y="515094"/>
                </a:cubicBezTo>
                <a:cubicBezTo>
                  <a:pt x="832329" y="490319"/>
                  <a:pt x="295780" y="510450"/>
                  <a:pt x="85851" y="515094"/>
                </a:cubicBezTo>
                <a:cubicBezTo>
                  <a:pt x="44235" y="517154"/>
                  <a:pt x="1571" y="483282"/>
                  <a:pt x="0" y="429243"/>
                </a:cubicBezTo>
                <a:cubicBezTo>
                  <a:pt x="12132" y="357633"/>
                  <a:pt x="14044" y="235548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1213" y="39007"/>
                  <a:pt x="32822" y="-5999"/>
                  <a:pt x="85851" y="0"/>
                </a:cubicBezTo>
                <a:cubicBezTo>
                  <a:pt x="245805" y="-22884"/>
                  <a:pt x="488118" y="34066"/>
                  <a:pt x="825404" y="0"/>
                </a:cubicBezTo>
                <a:cubicBezTo>
                  <a:pt x="1162690" y="-34066"/>
                  <a:pt x="1321096" y="14432"/>
                  <a:pt x="1531341" y="0"/>
                </a:cubicBezTo>
                <a:cubicBezTo>
                  <a:pt x="1741586" y="-14432"/>
                  <a:pt x="1901298" y="-12427"/>
                  <a:pt x="2102814" y="0"/>
                </a:cubicBezTo>
                <a:cubicBezTo>
                  <a:pt x="2304330" y="12427"/>
                  <a:pt x="2531409" y="-24939"/>
                  <a:pt x="2775135" y="0"/>
                </a:cubicBezTo>
                <a:cubicBezTo>
                  <a:pt x="3018861" y="24939"/>
                  <a:pt x="3196546" y="5645"/>
                  <a:pt x="3447456" y="0"/>
                </a:cubicBezTo>
                <a:cubicBezTo>
                  <a:pt x="3490720" y="2908"/>
                  <a:pt x="3536167" y="45386"/>
                  <a:pt x="3533307" y="85851"/>
                </a:cubicBezTo>
                <a:cubicBezTo>
                  <a:pt x="3518347" y="224149"/>
                  <a:pt x="3547076" y="288152"/>
                  <a:pt x="3533307" y="429243"/>
                </a:cubicBezTo>
                <a:cubicBezTo>
                  <a:pt x="3535260" y="478897"/>
                  <a:pt x="3499846" y="517514"/>
                  <a:pt x="3447456" y="515094"/>
                </a:cubicBezTo>
                <a:cubicBezTo>
                  <a:pt x="3227437" y="545792"/>
                  <a:pt x="2941506" y="500053"/>
                  <a:pt x="2741519" y="515094"/>
                </a:cubicBezTo>
                <a:cubicBezTo>
                  <a:pt x="2541532" y="530135"/>
                  <a:pt x="2358344" y="535658"/>
                  <a:pt x="2102814" y="515094"/>
                </a:cubicBezTo>
                <a:cubicBezTo>
                  <a:pt x="1847284" y="494530"/>
                  <a:pt x="1623235" y="533272"/>
                  <a:pt x="1363261" y="515094"/>
                </a:cubicBezTo>
                <a:cubicBezTo>
                  <a:pt x="1103287" y="496916"/>
                  <a:pt x="886861" y="518989"/>
                  <a:pt x="758172" y="515094"/>
                </a:cubicBezTo>
                <a:cubicBezTo>
                  <a:pt x="629483" y="511199"/>
                  <a:pt x="410139" y="524328"/>
                  <a:pt x="85851" y="515094"/>
                </a:cubicBezTo>
                <a:cubicBezTo>
                  <a:pt x="41428" y="504676"/>
                  <a:pt x="-1844" y="480032"/>
                  <a:pt x="0" y="429243"/>
                </a:cubicBezTo>
                <a:cubicBezTo>
                  <a:pt x="3825" y="259759"/>
                  <a:pt x="14536" y="213785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02773640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有明晰、可靠的信息源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4" name="íṡliḑé">
            <a:extLst>
              <a:ext uri="{FF2B5EF4-FFF2-40B4-BE49-F238E27FC236}">
                <a16:creationId xmlns:a16="http://schemas.microsoft.com/office/drawing/2014/main" id="{2480D0C4-A8D1-43B1-9ABE-A57423853BF5}"/>
              </a:ext>
            </a:extLst>
          </p:cNvPr>
          <p:cNvSpPr/>
          <p:nvPr/>
        </p:nvSpPr>
        <p:spPr>
          <a:xfrm>
            <a:off x="1356703" y="3590094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791788 w 3533307"/>
              <a:gd name="connsiteY2" fmla="*/ 0 h 515094"/>
              <a:gd name="connsiteX3" fmla="*/ 1396877 w 3533307"/>
              <a:gd name="connsiteY3" fmla="*/ 0 h 515094"/>
              <a:gd name="connsiteX4" fmla="*/ 2001966 w 3533307"/>
              <a:gd name="connsiteY4" fmla="*/ 0 h 515094"/>
              <a:gd name="connsiteX5" fmla="*/ 2607055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75983 w 3533307"/>
              <a:gd name="connsiteY10" fmla="*/ 515094 h 515094"/>
              <a:gd name="connsiteX11" fmla="*/ 2237278 w 3533307"/>
              <a:gd name="connsiteY11" fmla="*/ 515094 h 515094"/>
              <a:gd name="connsiteX12" fmla="*/ 1598573 w 3533307"/>
              <a:gd name="connsiteY12" fmla="*/ 515094 h 515094"/>
              <a:gd name="connsiteX13" fmla="*/ 926252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5722" y="32497"/>
                  <a:pt x="48078" y="1456"/>
                  <a:pt x="85851" y="0"/>
                </a:cubicBezTo>
                <a:cubicBezTo>
                  <a:pt x="272264" y="19231"/>
                  <a:pt x="484806" y="-9171"/>
                  <a:pt x="791788" y="0"/>
                </a:cubicBezTo>
                <a:cubicBezTo>
                  <a:pt x="1098770" y="9171"/>
                  <a:pt x="1137760" y="17182"/>
                  <a:pt x="1396877" y="0"/>
                </a:cubicBezTo>
                <a:cubicBezTo>
                  <a:pt x="1655994" y="-17182"/>
                  <a:pt x="1820864" y="-14681"/>
                  <a:pt x="2001966" y="0"/>
                </a:cubicBezTo>
                <a:cubicBezTo>
                  <a:pt x="2183068" y="14681"/>
                  <a:pt x="2380728" y="-23760"/>
                  <a:pt x="2607055" y="0"/>
                </a:cubicBezTo>
                <a:cubicBezTo>
                  <a:pt x="2833382" y="23760"/>
                  <a:pt x="3143060" y="29045"/>
                  <a:pt x="3447456" y="0"/>
                </a:cubicBezTo>
                <a:cubicBezTo>
                  <a:pt x="3488176" y="-1287"/>
                  <a:pt x="3540374" y="40311"/>
                  <a:pt x="3533307" y="85851"/>
                </a:cubicBezTo>
                <a:cubicBezTo>
                  <a:pt x="3543599" y="219015"/>
                  <a:pt x="3533527" y="278122"/>
                  <a:pt x="3533307" y="429243"/>
                </a:cubicBezTo>
                <a:cubicBezTo>
                  <a:pt x="3530616" y="482454"/>
                  <a:pt x="3489676" y="508721"/>
                  <a:pt x="3447456" y="515094"/>
                </a:cubicBezTo>
                <a:cubicBezTo>
                  <a:pt x="3322115" y="503177"/>
                  <a:pt x="3159012" y="497571"/>
                  <a:pt x="2875983" y="515094"/>
                </a:cubicBezTo>
                <a:cubicBezTo>
                  <a:pt x="2592954" y="532617"/>
                  <a:pt x="2499498" y="537376"/>
                  <a:pt x="2237278" y="515094"/>
                </a:cubicBezTo>
                <a:cubicBezTo>
                  <a:pt x="1975058" y="492812"/>
                  <a:pt x="1880518" y="512117"/>
                  <a:pt x="1598573" y="515094"/>
                </a:cubicBezTo>
                <a:cubicBezTo>
                  <a:pt x="1316629" y="518071"/>
                  <a:pt x="1183668" y="500249"/>
                  <a:pt x="926252" y="515094"/>
                </a:cubicBezTo>
                <a:cubicBezTo>
                  <a:pt x="668836" y="529939"/>
                  <a:pt x="461026" y="489873"/>
                  <a:pt x="85851" y="515094"/>
                </a:cubicBezTo>
                <a:cubicBezTo>
                  <a:pt x="47255" y="515614"/>
                  <a:pt x="-4789" y="469988"/>
                  <a:pt x="0" y="429243"/>
                </a:cubicBezTo>
                <a:cubicBezTo>
                  <a:pt x="7204" y="313122"/>
                  <a:pt x="16606" y="158934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3238" y="30107"/>
                  <a:pt x="39500" y="1103"/>
                  <a:pt x="85851" y="0"/>
                </a:cubicBezTo>
                <a:cubicBezTo>
                  <a:pt x="332591" y="-2925"/>
                  <a:pt x="594856" y="-5345"/>
                  <a:pt x="791788" y="0"/>
                </a:cubicBezTo>
                <a:cubicBezTo>
                  <a:pt x="988720" y="5345"/>
                  <a:pt x="1290224" y="25505"/>
                  <a:pt x="1497725" y="0"/>
                </a:cubicBezTo>
                <a:cubicBezTo>
                  <a:pt x="1705226" y="-25505"/>
                  <a:pt x="1873393" y="9174"/>
                  <a:pt x="2069198" y="0"/>
                </a:cubicBezTo>
                <a:cubicBezTo>
                  <a:pt x="2265003" y="-9174"/>
                  <a:pt x="2443112" y="-25966"/>
                  <a:pt x="2640671" y="0"/>
                </a:cubicBezTo>
                <a:cubicBezTo>
                  <a:pt x="2838230" y="25966"/>
                  <a:pt x="3081182" y="21503"/>
                  <a:pt x="3447456" y="0"/>
                </a:cubicBezTo>
                <a:cubicBezTo>
                  <a:pt x="3493421" y="223"/>
                  <a:pt x="3535218" y="34947"/>
                  <a:pt x="3533307" y="85851"/>
                </a:cubicBezTo>
                <a:cubicBezTo>
                  <a:pt x="3540080" y="246182"/>
                  <a:pt x="3545839" y="348763"/>
                  <a:pt x="3533307" y="429243"/>
                </a:cubicBezTo>
                <a:cubicBezTo>
                  <a:pt x="3534949" y="476780"/>
                  <a:pt x="3505325" y="512334"/>
                  <a:pt x="3447456" y="515094"/>
                </a:cubicBezTo>
                <a:cubicBezTo>
                  <a:pt x="3210603" y="541681"/>
                  <a:pt x="2920763" y="512268"/>
                  <a:pt x="2741519" y="515094"/>
                </a:cubicBezTo>
                <a:cubicBezTo>
                  <a:pt x="2562275" y="517920"/>
                  <a:pt x="2295567" y="548376"/>
                  <a:pt x="2069198" y="515094"/>
                </a:cubicBezTo>
                <a:cubicBezTo>
                  <a:pt x="1842829" y="481812"/>
                  <a:pt x="1478442" y="481552"/>
                  <a:pt x="1329645" y="515094"/>
                </a:cubicBezTo>
                <a:cubicBezTo>
                  <a:pt x="1180848" y="548636"/>
                  <a:pt x="484784" y="518786"/>
                  <a:pt x="85851" y="515094"/>
                </a:cubicBezTo>
                <a:cubicBezTo>
                  <a:pt x="32046" y="517779"/>
                  <a:pt x="-3303" y="480927"/>
                  <a:pt x="0" y="429243"/>
                </a:cubicBezTo>
                <a:cubicBezTo>
                  <a:pt x="4362" y="299009"/>
                  <a:pt x="12027" y="195973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3715212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有顺畅的、及时反馈的信息通道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5" name="iSḻîḋe">
            <a:extLst>
              <a:ext uri="{FF2B5EF4-FFF2-40B4-BE49-F238E27FC236}">
                <a16:creationId xmlns:a16="http://schemas.microsoft.com/office/drawing/2014/main" id="{46161467-4AB1-4493-A68E-14CB5532F0D3}"/>
              </a:ext>
            </a:extLst>
          </p:cNvPr>
          <p:cNvSpPr/>
          <p:nvPr/>
        </p:nvSpPr>
        <p:spPr>
          <a:xfrm>
            <a:off x="1356703" y="4298836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57324 w 3533307"/>
              <a:gd name="connsiteY2" fmla="*/ 0 h 515094"/>
              <a:gd name="connsiteX3" fmla="*/ 1296029 w 3533307"/>
              <a:gd name="connsiteY3" fmla="*/ 0 h 515094"/>
              <a:gd name="connsiteX4" fmla="*/ 1934734 w 3533307"/>
              <a:gd name="connsiteY4" fmla="*/ 0 h 515094"/>
              <a:gd name="connsiteX5" fmla="*/ 2506207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741519 w 3533307"/>
              <a:gd name="connsiteY10" fmla="*/ 515094 h 515094"/>
              <a:gd name="connsiteX11" fmla="*/ 2102814 w 3533307"/>
              <a:gd name="connsiteY11" fmla="*/ 515094 h 515094"/>
              <a:gd name="connsiteX12" fmla="*/ 1497725 w 3533307"/>
              <a:gd name="connsiteY12" fmla="*/ 515094 h 515094"/>
              <a:gd name="connsiteX13" fmla="*/ 892636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9278" y="42149"/>
                  <a:pt x="42174" y="-771"/>
                  <a:pt x="85851" y="0"/>
                </a:cubicBezTo>
                <a:cubicBezTo>
                  <a:pt x="352173" y="-8143"/>
                  <a:pt x="484833" y="-23078"/>
                  <a:pt x="657324" y="0"/>
                </a:cubicBezTo>
                <a:cubicBezTo>
                  <a:pt x="829815" y="23078"/>
                  <a:pt x="995639" y="-130"/>
                  <a:pt x="1296029" y="0"/>
                </a:cubicBezTo>
                <a:cubicBezTo>
                  <a:pt x="1596419" y="130"/>
                  <a:pt x="1747053" y="29843"/>
                  <a:pt x="1934734" y="0"/>
                </a:cubicBezTo>
                <a:cubicBezTo>
                  <a:pt x="2122415" y="-29843"/>
                  <a:pt x="2234356" y="-520"/>
                  <a:pt x="2506207" y="0"/>
                </a:cubicBezTo>
                <a:cubicBezTo>
                  <a:pt x="2778058" y="520"/>
                  <a:pt x="3034051" y="-12545"/>
                  <a:pt x="3447456" y="0"/>
                </a:cubicBezTo>
                <a:cubicBezTo>
                  <a:pt x="3486986" y="5273"/>
                  <a:pt x="3531037" y="33026"/>
                  <a:pt x="3533307" y="85851"/>
                </a:cubicBezTo>
                <a:cubicBezTo>
                  <a:pt x="3549667" y="158645"/>
                  <a:pt x="3541345" y="257954"/>
                  <a:pt x="3533307" y="429243"/>
                </a:cubicBezTo>
                <a:cubicBezTo>
                  <a:pt x="3535645" y="469133"/>
                  <a:pt x="3496976" y="513621"/>
                  <a:pt x="3447456" y="515094"/>
                </a:cubicBezTo>
                <a:cubicBezTo>
                  <a:pt x="3156652" y="526633"/>
                  <a:pt x="2907541" y="502698"/>
                  <a:pt x="2741519" y="515094"/>
                </a:cubicBezTo>
                <a:cubicBezTo>
                  <a:pt x="2575497" y="527490"/>
                  <a:pt x="2308979" y="487633"/>
                  <a:pt x="2102814" y="515094"/>
                </a:cubicBezTo>
                <a:cubicBezTo>
                  <a:pt x="1896650" y="542555"/>
                  <a:pt x="1764821" y="509878"/>
                  <a:pt x="1497725" y="515094"/>
                </a:cubicBezTo>
                <a:cubicBezTo>
                  <a:pt x="1230629" y="520310"/>
                  <a:pt x="1139751" y="509557"/>
                  <a:pt x="892636" y="515094"/>
                </a:cubicBezTo>
                <a:cubicBezTo>
                  <a:pt x="645521" y="520631"/>
                  <a:pt x="475810" y="548563"/>
                  <a:pt x="85851" y="515094"/>
                </a:cubicBezTo>
                <a:cubicBezTo>
                  <a:pt x="37153" y="514817"/>
                  <a:pt x="4725" y="471817"/>
                  <a:pt x="0" y="429243"/>
                </a:cubicBezTo>
                <a:cubicBezTo>
                  <a:pt x="-12883" y="322349"/>
                  <a:pt x="7970" y="188651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6713" y="29020"/>
                  <a:pt x="40838" y="-8035"/>
                  <a:pt x="85851" y="0"/>
                </a:cubicBezTo>
                <a:cubicBezTo>
                  <a:pt x="304804" y="-16067"/>
                  <a:pt x="553114" y="3575"/>
                  <a:pt x="758172" y="0"/>
                </a:cubicBezTo>
                <a:cubicBezTo>
                  <a:pt x="963230" y="-3575"/>
                  <a:pt x="1265604" y="21465"/>
                  <a:pt x="1430493" y="0"/>
                </a:cubicBezTo>
                <a:cubicBezTo>
                  <a:pt x="1595382" y="-21465"/>
                  <a:pt x="1859494" y="5332"/>
                  <a:pt x="2035582" y="0"/>
                </a:cubicBezTo>
                <a:cubicBezTo>
                  <a:pt x="2211670" y="-5332"/>
                  <a:pt x="2562741" y="-6978"/>
                  <a:pt x="2707903" y="0"/>
                </a:cubicBezTo>
                <a:cubicBezTo>
                  <a:pt x="2853065" y="6978"/>
                  <a:pt x="3150734" y="-30012"/>
                  <a:pt x="3447456" y="0"/>
                </a:cubicBezTo>
                <a:cubicBezTo>
                  <a:pt x="3499933" y="-9810"/>
                  <a:pt x="3536538" y="45737"/>
                  <a:pt x="3533307" y="85851"/>
                </a:cubicBezTo>
                <a:cubicBezTo>
                  <a:pt x="3528728" y="191763"/>
                  <a:pt x="3536533" y="343399"/>
                  <a:pt x="3533307" y="429243"/>
                </a:cubicBezTo>
                <a:cubicBezTo>
                  <a:pt x="3529740" y="480600"/>
                  <a:pt x="3502099" y="510329"/>
                  <a:pt x="3447456" y="515094"/>
                </a:cubicBezTo>
                <a:cubicBezTo>
                  <a:pt x="3137626" y="529270"/>
                  <a:pt x="2967402" y="520612"/>
                  <a:pt x="2741519" y="515094"/>
                </a:cubicBezTo>
                <a:cubicBezTo>
                  <a:pt x="2515636" y="509576"/>
                  <a:pt x="2313211" y="549875"/>
                  <a:pt x="2001966" y="515094"/>
                </a:cubicBezTo>
                <a:cubicBezTo>
                  <a:pt x="1690721" y="480313"/>
                  <a:pt x="1414710" y="481593"/>
                  <a:pt x="1262413" y="515094"/>
                </a:cubicBezTo>
                <a:cubicBezTo>
                  <a:pt x="1110116" y="548595"/>
                  <a:pt x="433606" y="545635"/>
                  <a:pt x="85851" y="515094"/>
                </a:cubicBezTo>
                <a:cubicBezTo>
                  <a:pt x="37381" y="525516"/>
                  <a:pt x="1409" y="477130"/>
                  <a:pt x="0" y="429243"/>
                </a:cubicBezTo>
                <a:cubicBezTo>
                  <a:pt x="-8380" y="323501"/>
                  <a:pt x="-1437" y="194873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57287733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有明确的信息发出者和信息接收者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6" name="îṡḻídè">
            <a:extLst>
              <a:ext uri="{FF2B5EF4-FFF2-40B4-BE49-F238E27FC236}">
                <a16:creationId xmlns:a16="http://schemas.microsoft.com/office/drawing/2014/main" id="{5F2A1A5D-C715-4EB8-ACE2-2584CDA92BA6}"/>
              </a:ext>
            </a:extLst>
          </p:cNvPr>
          <p:cNvSpPr/>
          <p:nvPr/>
        </p:nvSpPr>
        <p:spPr>
          <a:xfrm>
            <a:off x="1356702" y="5007579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791788 w 3533307"/>
              <a:gd name="connsiteY2" fmla="*/ 0 h 515094"/>
              <a:gd name="connsiteX3" fmla="*/ 1464109 w 3533307"/>
              <a:gd name="connsiteY3" fmla="*/ 0 h 515094"/>
              <a:gd name="connsiteX4" fmla="*/ 2136430 w 3533307"/>
              <a:gd name="connsiteY4" fmla="*/ 0 h 515094"/>
              <a:gd name="connsiteX5" fmla="*/ 2707903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75983 w 3533307"/>
              <a:gd name="connsiteY10" fmla="*/ 515094 h 515094"/>
              <a:gd name="connsiteX11" fmla="*/ 2170046 w 3533307"/>
              <a:gd name="connsiteY11" fmla="*/ 515094 h 515094"/>
              <a:gd name="connsiteX12" fmla="*/ 1564957 w 3533307"/>
              <a:gd name="connsiteY12" fmla="*/ 515094 h 515094"/>
              <a:gd name="connsiteX13" fmla="*/ 959868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640" y="35015"/>
                  <a:pt x="37224" y="3664"/>
                  <a:pt x="85851" y="0"/>
                </a:cubicBezTo>
                <a:cubicBezTo>
                  <a:pt x="405438" y="-13835"/>
                  <a:pt x="473323" y="-32652"/>
                  <a:pt x="791788" y="0"/>
                </a:cubicBezTo>
                <a:cubicBezTo>
                  <a:pt x="1110253" y="32652"/>
                  <a:pt x="1198983" y="23203"/>
                  <a:pt x="1464109" y="0"/>
                </a:cubicBezTo>
                <a:cubicBezTo>
                  <a:pt x="1729235" y="-23203"/>
                  <a:pt x="1829615" y="-14885"/>
                  <a:pt x="2136430" y="0"/>
                </a:cubicBezTo>
                <a:cubicBezTo>
                  <a:pt x="2443245" y="14885"/>
                  <a:pt x="2588604" y="-13257"/>
                  <a:pt x="2707903" y="0"/>
                </a:cubicBezTo>
                <a:cubicBezTo>
                  <a:pt x="2827202" y="13257"/>
                  <a:pt x="3267129" y="-15328"/>
                  <a:pt x="3447456" y="0"/>
                </a:cubicBezTo>
                <a:cubicBezTo>
                  <a:pt x="3494251" y="8056"/>
                  <a:pt x="3526111" y="44670"/>
                  <a:pt x="3533307" y="85851"/>
                </a:cubicBezTo>
                <a:cubicBezTo>
                  <a:pt x="3542224" y="194455"/>
                  <a:pt x="3522754" y="352668"/>
                  <a:pt x="3533307" y="429243"/>
                </a:cubicBezTo>
                <a:cubicBezTo>
                  <a:pt x="3540965" y="475258"/>
                  <a:pt x="3489980" y="520236"/>
                  <a:pt x="3447456" y="515094"/>
                </a:cubicBezTo>
                <a:cubicBezTo>
                  <a:pt x="3310795" y="518778"/>
                  <a:pt x="3071319" y="495151"/>
                  <a:pt x="2875983" y="515094"/>
                </a:cubicBezTo>
                <a:cubicBezTo>
                  <a:pt x="2680647" y="535037"/>
                  <a:pt x="2519032" y="499179"/>
                  <a:pt x="2170046" y="515094"/>
                </a:cubicBezTo>
                <a:cubicBezTo>
                  <a:pt x="1821060" y="531009"/>
                  <a:pt x="1769235" y="542384"/>
                  <a:pt x="1564957" y="515094"/>
                </a:cubicBezTo>
                <a:cubicBezTo>
                  <a:pt x="1360679" y="487804"/>
                  <a:pt x="1227724" y="530455"/>
                  <a:pt x="959868" y="515094"/>
                </a:cubicBezTo>
                <a:cubicBezTo>
                  <a:pt x="692012" y="499733"/>
                  <a:pt x="438547" y="536586"/>
                  <a:pt x="85851" y="515094"/>
                </a:cubicBezTo>
                <a:cubicBezTo>
                  <a:pt x="41841" y="522202"/>
                  <a:pt x="3117" y="479597"/>
                  <a:pt x="0" y="429243"/>
                </a:cubicBezTo>
                <a:cubicBezTo>
                  <a:pt x="-9084" y="307331"/>
                  <a:pt x="14660" y="238427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3397" y="49328"/>
                  <a:pt x="42163" y="-9461"/>
                  <a:pt x="85851" y="0"/>
                </a:cubicBezTo>
                <a:cubicBezTo>
                  <a:pt x="384943" y="-8367"/>
                  <a:pt x="656659" y="2145"/>
                  <a:pt x="825404" y="0"/>
                </a:cubicBezTo>
                <a:cubicBezTo>
                  <a:pt x="994149" y="-2145"/>
                  <a:pt x="1210403" y="-26231"/>
                  <a:pt x="1396877" y="0"/>
                </a:cubicBezTo>
                <a:cubicBezTo>
                  <a:pt x="1583351" y="26231"/>
                  <a:pt x="1916917" y="22681"/>
                  <a:pt x="2102814" y="0"/>
                </a:cubicBezTo>
                <a:cubicBezTo>
                  <a:pt x="2288711" y="-22681"/>
                  <a:pt x="2507993" y="20400"/>
                  <a:pt x="2741519" y="0"/>
                </a:cubicBezTo>
                <a:cubicBezTo>
                  <a:pt x="2975046" y="-20400"/>
                  <a:pt x="3169851" y="31532"/>
                  <a:pt x="3447456" y="0"/>
                </a:cubicBezTo>
                <a:cubicBezTo>
                  <a:pt x="3499588" y="7051"/>
                  <a:pt x="3534880" y="33873"/>
                  <a:pt x="3533307" y="85851"/>
                </a:cubicBezTo>
                <a:cubicBezTo>
                  <a:pt x="3536235" y="159101"/>
                  <a:pt x="3538511" y="267820"/>
                  <a:pt x="3533307" y="429243"/>
                </a:cubicBezTo>
                <a:cubicBezTo>
                  <a:pt x="3529799" y="472669"/>
                  <a:pt x="3495941" y="515756"/>
                  <a:pt x="3447456" y="515094"/>
                </a:cubicBezTo>
                <a:cubicBezTo>
                  <a:pt x="3175438" y="509186"/>
                  <a:pt x="2991749" y="510690"/>
                  <a:pt x="2842367" y="515094"/>
                </a:cubicBezTo>
                <a:cubicBezTo>
                  <a:pt x="2692985" y="519498"/>
                  <a:pt x="2368219" y="493404"/>
                  <a:pt x="2136430" y="515094"/>
                </a:cubicBezTo>
                <a:cubicBezTo>
                  <a:pt x="1904641" y="536784"/>
                  <a:pt x="1699883" y="489108"/>
                  <a:pt x="1564957" y="515094"/>
                </a:cubicBezTo>
                <a:cubicBezTo>
                  <a:pt x="1430031" y="541080"/>
                  <a:pt x="1078861" y="509573"/>
                  <a:pt x="926252" y="515094"/>
                </a:cubicBezTo>
                <a:cubicBezTo>
                  <a:pt x="773644" y="520615"/>
                  <a:pt x="378870" y="491639"/>
                  <a:pt x="85851" y="515094"/>
                </a:cubicBezTo>
                <a:cubicBezTo>
                  <a:pt x="42246" y="514459"/>
                  <a:pt x="4926" y="481888"/>
                  <a:pt x="0" y="429243"/>
                </a:cubicBezTo>
                <a:cubicBezTo>
                  <a:pt x="14107" y="306455"/>
                  <a:pt x="-1167" y="252793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95941142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有处理沟通阻碍的技术方法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7" name="íšḻïde">
            <a:extLst>
              <a:ext uri="{FF2B5EF4-FFF2-40B4-BE49-F238E27FC236}">
                <a16:creationId xmlns:a16="http://schemas.microsoft.com/office/drawing/2014/main" id="{009E7B96-419F-45A4-986B-8741B353F3DE}"/>
              </a:ext>
            </a:extLst>
          </p:cNvPr>
          <p:cNvSpPr/>
          <p:nvPr/>
        </p:nvSpPr>
        <p:spPr>
          <a:xfrm>
            <a:off x="7301990" y="2172609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57324 w 3533307"/>
              <a:gd name="connsiteY2" fmla="*/ 0 h 515094"/>
              <a:gd name="connsiteX3" fmla="*/ 1296029 w 3533307"/>
              <a:gd name="connsiteY3" fmla="*/ 0 h 515094"/>
              <a:gd name="connsiteX4" fmla="*/ 1968350 w 3533307"/>
              <a:gd name="connsiteY4" fmla="*/ 0 h 515094"/>
              <a:gd name="connsiteX5" fmla="*/ 2674287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08751 w 3533307"/>
              <a:gd name="connsiteY10" fmla="*/ 515094 h 515094"/>
              <a:gd name="connsiteX11" fmla="*/ 2136430 w 3533307"/>
              <a:gd name="connsiteY11" fmla="*/ 515094 h 515094"/>
              <a:gd name="connsiteX12" fmla="*/ 1531341 w 3533307"/>
              <a:gd name="connsiteY12" fmla="*/ 515094 h 515094"/>
              <a:gd name="connsiteX13" fmla="*/ 825404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5847" y="37964"/>
                  <a:pt x="34484" y="-8187"/>
                  <a:pt x="85851" y="0"/>
                </a:cubicBezTo>
                <a:cubicBezTo>
                  <a:pt x="339441" y="-6963"/>
                  <a:pt x="461482" y="21968"/>
                  <a:pt x="657324" y="0"/>
                </a:cubicBezTo>
                <a:cubicBezTo>
                  <a:pt x="853166" y="-21968"/>
                  <a:pt x="980360" y="31055"/>
                  <a:pt x="1296029" y="0"/>
                </a:cubicBezTo>
                <a:cubicBezTo>
                  <a:pt x="1611698" y="-31055"/>
                  <a:pt x="1803655" y="-7968"/>
                  <a:pt x="1968350" y="0"/>
                </a:cubicBezTo>
                <a:cubicBezTo>
                  <a:pt x="2133045" y="7968"/>
                  <a:pt x="2431684" y="22353"/>
                  <a:pt x="2674287" y="0"/>
                </a:cubicBezTo>
                <a:cubicBezTo>
                  <a:pt x="2916890" y="-22353"/>
                  <a:pt x="3240467" y="21496"/>
                  <a:pt x="3447456" y="0"/>
                </a:cubicBezTo>
                <a:cubicBezTo>
                  <a:pt x="3489205" y="2274"/>
                  <a:pt x="3536428" y="41805"/>
                  <a:pt x="3533307" y="85851"/>
                </a:cubicBezTo>
                <a:cubicBezTo>
                  <a:pt x="3534992" y="220629"/>
                  <a:pt x="3522441" y="354140"/>
                  <a:pt x="3533307" y="429243"/>
                </a:cubicBezTo>
                <a:cubicBezTo>
                  <a:pt x="3529897" y="479885"/>
                  <a:pt x="3491272" y="513151"/>
                  <a:pt x="3447456" y="515094"/>
                </a:cubicBezTo>
                <a:cubicBezTo>
                  <a:pt x="3150424" y="528538"/>
                  <a:pt x="3014714" y="489267"/>
                  <a:pt x="2808751" y="515094"/>
                </a:cubicBezTo>
                <a:cubicBezTo>
                  <a:pt x="2602789" y="540921"/>
                  <a:pt x="2444177" y="502699"/>
                  <a:pt x="2136430" y="515094"/>
                </a:cubicBezTo>
                <a:cubicBezTo>
                  <a:pt x="1828683" y="527489"/>
                  <a:pt x="1714624" y="518799"/>
                  <a:pt x="1531341" y="515094"/>
                </a:cubicBezTo>
                <a:cubicBezTo>
                  <a:pt x="1348058" y="511389"/>
                  <a:pt x="1059378" y="548387"/>
                  <a:pt x="825404" y="515094"/>
                </a:cubicBezTo>
                <a:cubicBezTo>
                  <a:pt x="591430" y="481801"/>
                  <a:pt x="340264" y="520019"/>
                  <a:pt x="85851" y="515094"/>
                </a:cubicBezTo>
                <a:cubicBezTo>
                  <a:pt x="39457" y="506860"/>
                  <a:pt x="-1859" y="477115"/>
                  <a:pt x="0" y="429243"/>
                </a:cubicBezTo>
                <a:cubicBezTo>
                  <a:pt x="-564" y="316229"/>
                  <a:pt x="-1614" y="249855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182" y="40704"/>
                  <a:pt x="37648" y="8077"/>
                  <a:pt x="85851" y="0"/>
                </a:cubicBezTo>
                <a:cubicBezTo>
                  <a:pt x="401667" y="14768"/>
                  <a:pt x="588349" y="-3925"/>
                  <a:pt x="825404" y="0"/>
                </a:cubicBezTo>
                <a:cubicBezTo>
                  <a:pt x="1062459" y="3925"/>
                  <a:pt x="1167178" y="-23775"/>
                  <a:pt x="1464109" y="0"/>
                </a:cubicBezTo>
                <a:cubicBezTo>
                  <a:pt x="1761041" y="23775"/>
                  <a:pt x="1953501" y="-19600"/>
                  <a:pt x="2203662" y="0"/>
                </a:cubicBezTo>
                <a:cubicBezTo>
                  <a:pt x="2453823" y="19600"/>
                  <a:pt x="2591689" y="5066"/>
                  <a:pt x="2775135" y="0"/>
                </a:cubicBezTo>
                <a:cubicBezTo>
                  <a:pt x="2958581" y="-5066"/>
                  <a:pt x="3144887" y="5118"/>
                  <a:pt x="3447456" y="0"/>
                </a:cubicBezTo>
                <a:cubicBezTo>
                  <a:pt x="3486269" y="2440"/>
                  <a:pt x="3544046" y="35032"/>
                  <a:pt x="3533307" y="85851"/>
                </a:cubicBezTo>
                <a:cubicBezTo>
                  <a:pt x="3524893" y="229760"/>
                  <a:pt x="3524301" y="258224"/>
                  <a:pt x="3533307" y="429243"/>
                </a:cubicBezTo>
                <a:cubicBezTo>
                  <a:pt x="3521714" y="475187"/>
                  <a:pt x="3490145" y="517427"/>
                  <a:pt x="3447456" y="515094"/>
                </a:cubicBezTo>
                <a:cubicBezTo>
                  <a:pt x="3150709" y="542552"/>
                  <a:pt x="2936124" y="492988"/>
                  <a:pt x="2775135" y="515094"/>
                </a:cubicBezTo>
                <a:cubicBezTo>
                  <a:pt x="2614146" y="537200"/>
                  <a:pt x="2465840" y="496155"/>
                  <a:pt x="2203662" y="515094"/>
                </a:cubicBezTo>
                <a:cubicBezTo>
                  <a:pt x="1941484" y="534033"/>
                  <a:pt x="1802694" y="514977"/>
                  <a:pt x="1598573" y="515094"/>
                </a:cubicBezTo>
                <a:cubicBezTo>
                  <a:pt x="1394452" y="515211"/>
                  <a:pt x="1159383" y="522379"/>
                  <a:pt x="993484" y="515094"/>
                </a:cubicBezTo>
                <a:cubicBezTo>
                  <a:pt x="827585" y="507809"/>
                  <a:pt x="393870" y="487602"/>
                  <a:pt x="85851" y="515094"/>
                </a:cubicBezTo>
                <a:cubicBezTo>
                  <a:pt x="46369" y="521046"/>
                  <a:pt x="-2760" y="477173"/>
                  <a:pt x="0" y="429243"/>
                </a:cubicBezTo>
                <a:cubicBezTo>
                  <a:pt x="-9555" y="280869"/>
                  <a:pt x="10728" y="234386"/>
                  <a:pt x="0" y="85851"/>
                </a:cubicBezTo>
                <a:close/>
              </a:path>
            </a:pathLst>
          </a:custGeom>
          <a:solidFill>
            <a:schemeClr val="accent5"/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73819092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存在阻碍的沟通状态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8" name="íṥḻïďe">
            <a:extLst>
              <a:ext uri="{FF2B5EF4-FFF2-40B4-BE49-F238E27FC236}">
                <a16:creationId xmlns:a16="http://schemas.microsoft.com/office/drawing/2014/main" id="{F4AB525B-F9AB-40FE-A03A-AADBFFC3C640}"/>
              </a:ext>
            </a:extLst>
          </p:cNvPr>
          <p:cNvSpPr/>
          <p:nvPr/>
        </p:nvSpPr>
        <p:spPr>
          <a:xfrm>
            <a:off x="7301990" y="2881351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90940 w 3533307"/>
              <a:gd name="connsiteY2" fmla="*/ 0 h 515094"/>
              <a:gd name="connsiteX3" fmla="*/ 1296029 w 3533307"/>
              <a:gd name="connsiteY3" fmla="*/ 0 h 515094"/>
              <a:gd name="connsiteX4" fmla="*/ 1901118 w 3533307"/>
              <a:gd name="connsiteY4" fmla="*/ 0 h 515094"/>
              <a:gd name="connsiteX5" fmla="*/ 2640671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75983 w 3533307"/>
              <a:gd name="connsiteY10" fmla="*/ 515094 h 515094"/>
              <a:gd name="connsiteX11" fmla="*/ 2203662 w 3533307"/>
              <a:gd name="connsiteY11" fmla="*/ 515094 h 515094"/>
              <a:gd name="connsiteX12" fmla="*/ 1464109 w 3533307"/>
              <a:gd name="connsiteY12" fmla="*/ 515094 h 515094"/>
              <a:gd name="connsiteX13" fmla="*/ 791788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3088" y="26995"/>
                  <a:pt x="37612" y="-8813"/>
                  <a:pt x="85851" y="0"/>
                </a:cubicBezTo>
                <a:cubicBezTo>
                  <a:pt x="248367" y="-11030"/>
                  <a:pt x="403885" y="-9843"/>
                  <a:pt x="690940" y="0"/>
                </a:cubicBezTo>
                <a:cubicBezTo>
                  <a:pt x="977995" y="9843"/>
                  <a:pt x="1145132" y="23767"/>
                  <a:pt x="1296029" y="0"/>
                </a:cubicBezTo>
                <a:cubicBezTo>
                  <a:pt x="1446926" y="-23767"/>
                  <a:pt x="1705846" y="639"/>
                  <a:pt x="1901118" y="0"/>
                </a:cubicBezTo>
                <a:cubicBezTo>
                  <a:pt x="2096390" y="-639"/>
                  <a:pt x="2276509" y="16610"/>
                  <a:pt x="2640671" y="0"/>
                </a:cubicBezTo>
                <a:cubicBezTo>
                  <a:pt x="3004833" y="-16610"/>
                  <a:pt x="3282086" y="-39635"/>
                  <a:pt x="3447456" y="0"/>
                </a:cubicBezTo>
                <a:cubicBezTo>
                  <a:pt x="3506451" y="1268"/>
                  <a:pt x="3533327" y="39610"/>
                  <a:pt x="3533307" y="85851"/>
                </a:cubicBezTo>
                <a:cubicBezTo>
                  <a:pt x="3538953" y="219161"/>
                  <a:pt x="3519091" y="295926"/>
                  <a:pt x="3533307" y="429243"/>
                </a:cubicBezTo>
                <a:cubicBezTo>
                  <a:pt x="3529261" y="483575"/>
                  <a:pt x="3498197" y="513079"/>
                  <a:pt x="3447456" y="515094"/>
                </a:cubicBezTo>
                <a:cubicBezTo>
                  <a:pt x="3305574" y="536555"/>
                  <a:pt x="3097741" y="500217"/>
                  <a:pt x="2875983" y="515094"/>
                </a:cubicBezTo>
                <a:cubicBezTo>
                  <a:pt x="2654225" y="529971"/>
                  <a:pt x="2390947" y="488610"/>
                  <a:pt x="2203662" y="515094"/>
                </a:cubicBezTo>
                <a:cubicBezTo>
                  <a:pt x="2016377" y="541578"/>
                  <a:pt x="1738038" y="487007"/>
                  <a:pt x="1464109" y="515094"/>
                </a:cubicBezTo>
                <a:cubicBezTo>
                  <a:pt x="1190180" y="543181"/>
                  <a:pt x="951359" y="492532"/>
                  <a:pt x="791788" y="515094"/>
                </a:cubicBezTo>
                <a:cubicBezTo>
                  <a:pt x="632217" y="537656"/>
                  <a:pt x="434664" y="549406"/>
                  <a:pt x="85851" y="515094"/>
                </a:cubicBezTo>
                <a:cubicBezTo>
                  <a:pt x="42412" y="518666"/>
                  <a:pt x="-9071" y="474150"/>
                  <a:pt x="0" y="429243"/>
                </a:cubicBezTo>
                <a:cubicBezTo>
                  <a:pt x="-440" y="346107"/>
                  <a:pt x="-16386" y="186622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8996" y="38609"/>
                  <a:pt x="41524" y="6346"/>
                  <a:pt x="85851" y="0"/>
                </a:cubicBezTo>
                <a:cubicBezTo>
                  <a:pt x="371194" y="-25136"/>
                  <a:pt x="599356" y="-21536"/>
                  <a:pt x="758172" y="0"/>
                </a:cubicBezTo>
                <a:cubicBezTo>
                  <a:pt x="916988" y="21536"/>
                  <a:pt x="1248479" y="32449"/>
                  <a:pt x="1430493" y="0"/>
                </a:cubicBezTo>
                <a:cubicBezTo>
                  <a:pt x="1612507" y="-32449"/>
                  <a:pt x="1882909" y="-14924"/>
                  <a:pt x="2102814" y="0"/>
                </a:cubicBezTo>
                <a:cubicBezTo>
                  <a:pt x="2322719" y="14924"/>
                  <a:pt x="2445438" y="16793"/>
                  <a:pt x="2674287" y="0"/>
                </a:cubicBezTo>
                <a:cubicBezTo>
                  <a:pt x="2903136" y="-16793"/>
                  <a:pt x="3203865" y="-1442"/>
                  <a:pt x="3447456" y="0"/>
                </a:cubicBezTo>
                <a:cubicBezTo>
                  <a:pt x="3489983" y="-6286"/>
                  <a:pt x="3529410" y="36119"/>
                  <a:pt x="3533307" y="85851"/>
                </a:cubicBezTo>
                <a:cubicBezTo>
                  <a:pt x="3521277" y="206325"/>
                  <a:pt x="3549170" y="352248"/>
                  <a:pt x="3533307" y="429243"/>
                </a:cubicBezTo>
                <a:cubicBezTo>
                  <a:pt x="3535678" y="471661"/>
                  <a:pt x="3501702" y="511912"/>
                  <a:pt x="3447456" y="515094"/>
                </a:cubicBezTo>
                <a:cubicBezTo>
                  <a:pt x="3124574" y="546527"/>
                  <a:pt x="3067432" y="545956"/>
                  <a:pt x="2707903" y="515094"/>
                </a:cubicBezTo>
                <a:cubicBezTo>
                  <a:pt x="2348374" y="484232"/>
                  <a:pt x="2242591" y="509898"/>
                  <a:pt x="2102814" y="515094"/>
                </a:cubicBezTo>
                <a:cubicBezTo>
                  <a:pt x="1963037" y="520290"/>
                  <a:pt x="1757494" y="501089"/>
                  <a:pt x="1531341" y="515094"/>
                </a:cubicBezTo>
                <a:cubicBezTo>
                  <a:pt x="1305188" y="529099"/>
                  <a:pt x="1188739" y="543201"/>
                  <a:pt x="959868" y="515094"/>
                </a:cubicBezTo>
                <a:cubicBezTo>
                  <a:pt x="730997" y="486987"/>
                  <a:pt x="352375" y="476257"/>
                  <a:pt x="85851" y="515094"/>
                </a:cubicBezTo>
                <a:cubicBezTo>
                  <a:pt x="34392" y="516293"/>
                  <a:pt x="3463" y="483760"/>
                  <a:pt x="0" y="429243"/>
                </a:cubicBezTo>
                <a:cubicBezTo>
                  <a:pt x="9491" y="284884"/>
                  <a:pt x="8867" y="189688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469612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没有明晰、可靠的信息源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9" name="ísľiḍè">
            <a:extLst>
              <a:ext uri="{FF2B5EF4-FFF2-40B4-BE49-F238E27FC236}">
                <a16:creationId xmlns:a16="http://schemas.microsoft.com/office/drawing/2014/main" id="{E21030B7-0322-4C48-9650-05F8AB501FBA}"/>
              </a:ext>
            </a:extLst>
          </p:cNvPr>
          <p:cNvSpPr/>
          <p:nvPr/>
        </p:nvSpPr>
        <p:spPr>
          <a:xfrm>
            <a:off x="7301990" y="3590094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90940 w 3533307"/>
              <a:gd name="connsiteY2" fmla="*/ 0 h 515094"/>
              <a:gd name="connsiteX3" fmla="*/ 1262413 w 3533307"/>
              <a:gd name="connsiteY3" fmla="*/ 0 h 515094"/>
              <a:gd name="connsiteX4" fmla="*/ 2001966 w 3533307"/>
              <a:gd name="connsiteY4" fmla="*/ 0 h 515094"/>
              <a:gd name="connsiteX5" fmla="*/ 2607055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842367 w 3533307"/>
              <a:gd name="connsiteY10" fmla="*/ 515094 h 515094"/>
              <a:gd name="connsiteX11" fmla="*/ 2136430 w 3533307"/>
              <a:gd name="connsiteY11" fmla="*/ 515094 h 515094"/>
              <a:gd name="connsiteX12" fmla="*/ 1396877 w 3533307"/>
              <a:gd name="connsiteY12" fmla="*/ 515094 h 515094"/>
              <a:gd name="connsiteX13" fmla="*/ 825404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894" y="41625"/>
                  <a:pt x="32042" y="859"/>
                  <a:pt x="85851" y="0"/>
                </a:cubicBezTo>
                <a:cubicBezTo>
                  <a:pt x="364915" y="-15916"/>
                  <a:pt x="516808" y="23520"/>
                  <a:pt x="690940" y="0"/>
                </a:cubicBezTo>
                <a:cubicBezTo>
                  <a:pt x="865072" y="-23520"/>
                  <a:pt x="1087871" y="-1684"/>
                  <a:pt x="1262413" y="0"/>
                </a:cubicBezTo>
                <a:cubicBezTo>
                  <a:pt x="1436955" y="1684"/>
                  <a:pt x="1692024" y="12844"/>
                  <a:pt x="2001966" y="0"/>
                </a:cubicBezTo>
                <a:cubicBezTo>
                  <a:pt x="2311908" y="-12844"/>
                  <a:pt x="2323972" y="-24854"/>
                  <a:pt x="2607055" y="0"/>
                </a:cubicBezTo>
                <a:cubicBezTo>
                  <a:pt x="2890138" y="24854"/>
                  <a:pt x="3199854" y="-26833"/>
                  <a:pt x="3447456" y="0"/>
                </a:cubicBezTo>
                <a:cubicBezTo>
                  <a:pt x="3495404" y="4903"/>
                  <a:pt x="3541901" y="39319"/>
                  <a:pt x="3533307" y="85851"/>
                </a:cubicBezTo>
                <a:cubicBezTo>
                  <a:pt x="3549353" y="204681"/>
                  <a:pt x="3541259" y="282131"/>
                  <a:pt x="3533307" y="429243"/>
                </a:cubicBezTo>
                <a:cubicBezTo>
                  <a:pt x="3532729" y="485839"/>
                  <a:pt x="3494132" y="511943"/>
                  <a:pt x="3447456" y="515094"/>
                </a:cubicBezTo>
                <a:cubicBezTo>
                  <a:pt x="3198488" y="498702"/>
                  <a:pt x="3008338" y="544803"/>
                  <a:pt x="2842367" y="515094"/>
                </a:cubicBezTo>
                <a:cubicBezTo>
                  <a:pt x="2676396" y="485385"/>
                  <a:pt x="2477650" y="542957"/>
                  <a:pt x="2136430" y="515094"/>
                </a:cubicBezTo>
                <a:cubicBezTo>
                  <a:pt x="1795210" y="487231"/>
                  <a:pt x="1676610" y="503461"/>
                  <a:pt x="1396877" y="515094"/>
                </a:cubicBezTo>
                <a:cubicBezTo>
                  <a:pt x="1117144" y="526727"/>
                  <a:pt x="1009546" y="511466"/>
                  <a:pt x="825404" y="515094"/>
                </a:cubicBezTo>
                <a:cubicBezTo>
                  <a:pt x="641262" y="518722"/>
                  <a:pt x="418383" y="546512"/>
                  <a:pt x="85851" y="515094"/>
                </a:cubicBezTo>
                <a:cubicBezTo>
                  <a:pt x="36675" y="514083"/>
                  <a:pt x="6080" y="467087"/>
                  <a:pt x="0" y="429243"/>
                </a:cubicBezTo>
                <a:cubicBezTo>
                  <a:pt x="-11265" y="342923"/>
                  <a:pt x="14948" y="246351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8020" y="31058"/>
                  <a:pt x="45793" y="2739"/>
                  <a:pt x="85851" y="0"/>
                </a:cubicBezTo>
                <a:cubicBezTo>
                  <a:pt x="341249" y="-23245"/>
                  <a:pt x="527777" y="-3529"/>
                  <a:pt x="657324" y="0"/>
                </a:cubicBezTo>
                <a:cubicBezTo>
                  <a:pt x="786871" y="3529"/>
                  <a:pt x="1038785" y="16977"/>
                  <a:pt x="1228797" y="0"/>
                </a:cubicBezTo>
                <a:cubicBezTo>
                  <a:pt x="1418809" y="-16977"/>
                  <a:pt x="1769334" y="-23652"/>
                  <a:pt x="1934734" y="0"/>
                </a:cubicBezTo>
                <a:cubicBezTo>
                  <a:pt x="2100134" y="23652"/>
                  <a:pt x="2372952" y="-8987"/>
                  <a:pt x="2506207" y="0"/>
                </a:cubicBezTo>
                <a:cubicBezTo>
                  <a:pt x="2639462" y="8987"/>
                  <a:pt x="2986235" y="32"/>
                  <a:pt x="3447456" y="0"/>
                </a:cubicBezTo>
                <a:cubicBezTo>
                  <a:pt x="3502171" y="8877"/>
                  <a:pt x="3534376" y="36050"/>
                  <a:pt x="3533307" y="85851"/>
                </a:cubicBezTo>
                <a:cubicBezTo>
                  <a:pt x="3548430" y="158841"/>
                  <a:pt x="3525427" y="280992"/>
                  <a:pt x="3533307" y="429243"/>
                </a:cubicBezTo>
                <a:cubicBezTo>
                  <a:pt x="3542649" y="476040"/>
                  <a:pt x="3495783" y="512224"/>
                  <a:pt x="3447456" y="515094"/>
                </a:cubicBezTo>
                <a:cubicBezTo>
                  <a:pt x="3189174" y="514539"/>
                  <a:pt x="3135311" y="543699"/>
                  <a:pt x="2842367" y="515094"/>
                </a:cubicBezTo>
                <a:cubicBezTo>
                  <a:pt x="2549423" y="486489"/>
                  <a:pt x="2350955" y="500966"/>
                  <a:pt x="2136430" y="515094"/>
                </a:cubicBezTo>
                <a:cubicBezTo>
                  <a:pt x="1921905" y="529222"/>
                  <a:pt x="1726472" y="528758"/>
                  <a:pt x="1564957" y="515094"/>
                </a:cubicBezTo>
                <a:cubicBezTo>
                  <a:pt x="1403442" y="501430"/>
                  <a:pt x="1209818" y="519446"/>
                  <a:pt x="926252" y="515094"/>
                </a:cubicBezTo>
                <a:cubicBezTo>
                  <a:pt x="642687" y="510742"/>
                  <a:pt x="490208" y="501890"/>
                  <a:pt x="85851" y="515094"/>
                </a:cubicBezTo>
                <a:cubicBezTo>
                  <a:pt x="36828" y="523910"/>
                  <a:pt x="-1699" y="475333"/>
                  <a:pt x="0" y="429243"/>
                </a:cubicBezTo>
                <a:cubicBezTo>
                  <a:pt x="16811" y="327478"/>
                  <a:pt x="17097" y="194040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22735835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没有顺畅的、及时反馈的信息通道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10" name="ïŝ1ïďe">
            <a:extLst>
              <a:ext uri="{FF2B5EF4-FFF2-40B4-BE49-F238E27FC236}">
                <a16:creationId xmlns:a16="http://schemas.microsoft.com/office/drawing/2014/main" id="{2CF5CAD0-147D-4A82-B32A-1C81E511282A}"/>
              </a:ext>
            </a:extLst>
          </p:cNvPr>
          <p:cNvSpPr/>
          <p:nvPr/>
        </p:nvSpPr>
        <p:spPr>
          <a:xfrm>
            <a:off x="7301990" y="4298836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657324 w 3533307"/>
              <a:gd name="connsiteY2" fmla="*/ 0 h 515094"/>
              <a:gd name="connsiteX3" fmla="*/ 1363261 w 3533307"/>
              <a:gd name="connsiteY3" fmla="*/ 0 h 515094"/>
              <a:gd name="connsiteX4" fmla="*/ 2001966 w 3533307"/>
              <a:gd name="connsiteY4" fmla="*/ 0 h 515094"/>
              <a:gd name="connsiteX5" fmla="*/ 2573439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707903 w 3533307"/>
              <a:gd name="connsiteY10" fmla="*/ 515094 h 515094"/>
              <a:gd name="connsiteX11" fmla="*/ 2136430 w 3533307"/>
              <a:gd name="connsiteY11" fmla="*/ 515094 h 515094"/>
              <a:gd name="connsiteX12" fmla="*/ 1564957 w 3533307"/>
              <a:gd name="connsiteY12" fmla="*/ 515094 h 515094"/>
              <a:gd name="connsiteX13" fmla="*/ 926252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-75" y="37360"/>
                  <a:pt x="38839" y="-11641"/>
                  <a:pt x="85851" y="0"/>
                </a:cubicBezTo>
                <a:cubicBezTo>
                  <a:pt x="325021" y="24088"/>
                  <a:pt x="415816" y="18517"/>
                  <a:pt x="657324" y="0"/>
                </a:cubicBezTo>
                <a:cubicBezTo>
                  <a:pt x="898832" y="-18517"/>
                  <a:pt x="1142664" y="20713"/>
                  <a:pt x="1363261" y="0"/>
                </a:cubicBezTo>
                <a:cubicBezTo>
                  <a:pt x="1583858" y="-20713"/>
                  <a:pt x="1755559" y="-29297"/>
                  <a:pt x="2001966" y="0"/>
                </a:cubicBezTo>
                <a:cubicBezTo>
                  <a:pt x="2248373" y="29297"/>
                  <a:pt x="2389218" y="17603"/>
                  <a:pt x="2573439" y="0"/>
                </a:cubicBezTo>
                <a:cubicBezTo>
                  <a:pt x="2757660" y="-17603"/>
                  <a:pt x="3154636" y="-12399"/>
                  <a:pt x="3447456" y="0"/>
                </a:cubicBezTo>
                <a:cubicBezTo>
                  <a:pt x="3489035" y="1838"/>
                  <a:pt x="3524762" y="33466"/>
                  <a:pt x="3533307" y="85851"/>
                </a:cubicBezTo>
                <a:cubicBezTo>
                  <a:pt x="3517727" y="251645"/>
                  <a:pt x="3532380" y="336235"/>
                  <a:pt x="3533307" y="429243"/>
                </a:cubicBezTo>
                <a:cubicBezTo>
                  <a:pt x="3525665" y="473399"/>
                  <a:pt x="3492310" y="513032"/>
                  <a:pt x="3447456" y="515094"/>
                </a:cubicBezTo>
                <a:cubicBezTo>
                  <a:pt x="3192266" y="529346"/>
                  <a:pt x="3026969" y="526788"/>
                  <a:pt x="2707903" y="515094"/>
                </a:cubicBezTo>
                <a:cubicBezTo>
                  <a:pt x="2388837" y="503400"/>
                  <a:pt x="2279237" y="492598"/>
                  <a:pt x="2136430" y="515094"/>
                </a:cubicBezTo>
                <a:cubicBezTo>
                  <a:pt x="1993623" y="537590"/>
                  <a:pt x="1732815" y="486827"/>
                  <a:pt x="1564957" y="515094"/>
                </a:cubicBezTo>
                <a:cubicBezTo>
                  <a:pt x="1397099" y="543361"/>
                  <a:pt x="1137041" y="496082"/>
                  <a:pt x="926252" y="515094"/>
                </a:cubicBezTo>
                <a:cubicBezTo>
                  <a:pt x="715463" y="534106"/>
                  <a:pt x="464566" y="516235"/>
                  <a:pt x="85851" y="515094"/>
                </a:cubicBezTo>
                <a:cubicBezTo>
                  <a:pt x="48631" y="512223"/>
                  <a:pt x="6" y="478865"/>
                  <a:pt x="0" y="429243"/>
                </a:cubicBezTo>
                <a:cubicBezTo>
                  <a:pt x="7391" y="338598"/>
                  <a:pt x="-13483" y="213707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3299" y="31092"/>
                  <a:pt x="33354" y="-6756"/>
                  <a:pt x="85851" y="0"/>
                </a:cubicBezTo>
                <a:cubicBezTo>
                  <a:pt x="239755" y="4473"/>
                  <a:pt x="648290" y="-1834"/>
                  <a:pt x="825404" y="0"/>
                </a:cubicBezTo>
                <a:cubicBezTo>
                  <a:pt x="1002518" y="1834"/>
                  <a:pt x="1290730" y="780"/>
                  <a:pt x="1531341" y="0"/>
                </a:cubicBezTo>
                <a:cubicBezTo>
                  <a:pt x="1771952" y="-780"/>
                  <a:pt x="1945639" y="-195"/>
                  <a:pt x="2237278" y="0"/>
                </a:cubicBezTo>
                <a:cubicBezTo>
                  <a:pt x="2528917" y="195"/>
                  <a:pt x="3055173" y="44302"/>
                  <a:pt x="3447456" y="0"/>
                </a:cubicBezTo>
                <a:cubicBezTo>
                  <a:pt x="3498655" y="-1911"/>
                  <a:pt x="3544387" y="42195"/>
                  <a:pt x="3533307" y="85851"/>
                </a:cubicBezTo>
                <a:cubicBezTo>
                  <a:pt x="3537537" y="254782"/>
                  <a:pt x="3530860" y="353081"/>
                  <a:pt x="3533307" y="429243"/>
                </a:cubicBezTo>
                <a:cubicBezTo>
                  <a:pt x="3536656" y="473533"/>
                  <a:pt x="3492944" y="513445"/>
                  <a:pt x="3447456" y="515094"/>
                </a:cubicBezTo>
                <a:cubicBezTo>
                  <a:pt x="3189470" y="520630"/>
                  <a:pt x="2914199" y="540568"/>
                  <a:pt x="2741519" y="515094"/>
                </a:cubicBezTo>
                <a:cubicBezTo>
                  <a:pt x="2568839" y="489620"/>
                  <a:pt x="2216775" y="494006"/>
                  <a:pt x="2035582" y="515094"/>
                </a:cubicBezTo>
                <a:cubicBezTo>
                  <a:pt x="1854389" y="536182"/>
                  <a:pt x="1591872" y="493970"/>
                  <a:pt x="1363261" y="515094"/>
                </a:cubicBezTo>
                <a:cubicBezTo>
                  <a:pt x="1134650" y="536218"/>
                  <a:pt x="939200" y="510666"/>
                  <a:pt x="690940" y="515094"/>
                </a:cubicBezTo>
                <a:cubicBezTo>
                  <a:pt x="442680" y="519522"/>
                  <a:pt x="314400" y="492603"/>
                  <a:pt x="85851" y="515094"/>
                </a:cubicBezTo>
                <a:cubicBezTo>
                  <a:pt x="37758" y="504048"/>
                  <a:pt x="1663" y="476206"/>
                  <a:pt x="0" y="429243"/>
                </a:cubicBezTo>
                <a:cubicBezTo>
                  <a:pt x="-2545" y="352073"/>
                  <a:pt x="3514" y="200611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157676064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ea"/>
              </a:rPr>
              <a:t>没有明确的信息发出者和信息接收者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11" name="ïšḷîḋê">
            <a:extLst>
              <a:ext uri="{FF2B5EF4-FFF2-40B4-BE49-F238E27FC236}">
                <a16:creationId xmlns:a16="http://schemas.microsoft.com/office/drawing/2014/main" id="{8E3F759B-C464-4968-BDF2-5D9FA60ECCF2}"/>
              </a:ext>
            </a:extLst>
          </p:cNvPr>
          <p:cNvSpPr/>
          <p:nvPr/>
        </p:nvSpPr>
        <p:spPr>
          <a:xfrm>
            <a:off x="7301989" y="5007579"/>
            <a:ext cx="3533307" cy="515094"/>
          </a:xfrm>
          <a:custGeom>
            <a:avLst/>
            <a:gdLst>
              <a:gd name="connsiteX0" fmla="*/ 0 w 3533307"/>
              <a:gd name="connsiteY0" fmla="*/ 85851 h 515094"/>
              <a:gd name="connsiteX1" fmla="*/ 85851 w 3533307"/>
              <a:gd name="connsiteY1" fmla="*/ 0 h 515094"/>
              <a:gd name="connsiteX2" fmla="*/ 724556 w 3533307"/>
              <a:gd name="connsiteY2" fmla="*/ 0 h 515094"/>
              <a:gd name="connsiteX3" fmla="*/ 1396877 w 3533307"/>
              <a:gd name="connsiteY3" fmla="*/ 0 h 515094"/>
              <a:gd name="connsiteX4" fmla="*/ 1968350 w 3533307"/>
              <a:gd name="connsiteY4" fmla="*/ 0 h 515094"/>
              <a:gd name="connsiteX5" fmla="*/ 2539823 w 3533307"/>
              <a:gd name="connsiteY5" fmla="*/ 0 h 515094"/>
              <a:gd name="connsiteX6" fmla="*/ 3447456 w 3533307"/>
              <a:gd name="connsiteY6" fmla="*/ 0 h 515094"/>
              <a:gd name="connsiteX7" fmla="*/ 3533307 w 3533307"/>
              <a:gd name="connsiteY7" fmla="*/ 85851 h 515094"/>
              <a:gd name="connsiteX8" fmla="*/ 3533307 w 3533307"/>
              <a:gd name="connsiteY8" fmla="*/ 429243 h 515094"/>
              <a:gd name="connsiteX9" fmla="*/ 3447456 w 3533307"/>
              <a:gd name="connsiteY9" fmla="*/ 515094 h 515094"/>
              <a:gd name="connsiteX10" fmla="*/ 2707903 w 3533307"/>
              <a:gd name="connsiteY10" fmla="*/ 515094 h 515094"/>
              <a:gd name="connsiteX11" fmla="*/ 2102814 w 3533307"/>
              <a:gd name="connsiteY11" fmla="*/ 515094 h 515094"/>
              <a:gd name="connsiteX12" fmla="*/ 1497725 w 3533307"/>
              <a:gd name="connsiteY12" fmla="*/ 515094 h 515094"/>
              <a:gd name="connsiteX13" fmla="*/ 791788 w 3533307"/>
              <a:gd name="connsiteY13" fmla="*/ 515094 h 515094"/>
              <a:gd name="connsiteX14" fmla="*/ 85851 w 3533307"/>
              <a:gd name="connsiteY14" fmla="*/ 515094 h 515094"/>
              <a:gd name="connsiteX15" fmla="*/ 0 w 3533307"/>
              <a:gd name="connsiteY15" fmla="*/ 429243 h 515094"/>
              <a:gd name="connsiteX16" fmla="*/ 0 w 3533307"/>
              <a:gd name="connsiteY16" fmla="*/ 85851 h 5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33307" h="515094" fill="none" extrusionOk="0">
                <a:moveTo>
                  <a:pt x="0" y="85851"/>
                </a:moveTo>
                <a:cubicBezTo>
                  <a:pt x="10849" y="37584"/>
                  <a:pt x="41913" y="-440"/>
                  <a:pt x="85851" y="0"/>
                </a:cubicBezTo>
                <a:cubicBezTo>
                  <a:pt x="227118" y="-13867"/>
                  <a:pt x="417189" y="-5251"/>
                  <a:pt x="724556" y="0"/>
                </a:cubicBezTo>
                <a:cubicBezTo>
                  <a:pt x="1031924" y="5251"/>
                  <a:pt x="1187142" y="-2617"/>
                  <a:pt x="1396877" y="0"/>
                </a:cubicBezTo>
                <a:cubicBezTo>
                  <a:pt x="1606612" y="2617"/>
                  <a:pt x="1685464" y="24016"/>
                  <a:pt x="1968350" y="0"/>
                </a:cubicBezTo>
                <a:cubicBezTo>
                  <a:pt x="2251236" y="-24016"/>
                  <a:pt x="2258516" y="18682"/>
                  <a:pt x="2539823" y="0"/>
                </a:cubicBezTo>
                <a:cubicBezTo>
                  <a:pt x="2821130" y="-18682"/>
                  <a:pt x="3242439" y="-5241"/>
                  <a:pt x="3447456" y="0"/>
                </a:cubicBezTo>
                <a:cubicBezTo>
                  <a:pt x="3493462" y="-9191"/>
                  <a:pt x="3535402" y="29836"/>
                  <a:pt x="3533307" y="85851"/>
                </a:cubicBezTo>
                <a:cubicBezTo>
                  <a:pt x="3548615" y="199784"/>
                  <a:pt x="3521264" y="343488"/>
                  <a:pt x="3533307" y="429243"/>
                </a:cubicBezTo>
                <a:cubicBezTo>
                  <a:pt x="3534078" y="486340"/>
                  <a:pt x="3498342" y="524689"/>
                  <a:pt x="3447456" y="515094"/>
                </a:cubicBezTo>
                <a:cubicBezTo>
                  <a:pt x="3122433" y="485563"/>
                  <a:pt x="3022784" y="482295"/>
                  <a:pt x="2707903" y="515094"/>
                </a:cubicBezTo>
                <a:cubicBezTo>
                  <a:pt x="2393022" y="547893"/>
                  <a:pt x="2280413" y="509268"/>
                  <a:pt x="2102814" y="515094"/>
                </a:cubicBezTo>
                <a:cubicBezTo>
                  <a:pt x="1925215" y="520920"/>
                  <a:pt x="1753716" y="511655"/>
                  <a:pt x="1497725" y="515094"/>
                </a:cubicBezTo>
                <a:cubicBezTo>
                  <a:pt x="1241734" y="518533"/>
                  <a:pt x="1076949" y="487409"/>
                  <a:pt x="791788" y="515094"/>
                </a:cubicBezTo>
                <a:cubicBezTo>
                  <a:pt x="506627" y="542779"/>
                  <a:pt x="335348" y="545073"/>
                  <a:pt x="85851" y="515094"/>
                </a:cubicBezTo>
                <a:cubicBezTo>
                  <a:pt x="40940" y="512315"/>
                  <a:pt x="60" y="473286"/>
                  <a:pt x="0" y="429243"/>
                </a:cubicBezTo>
                <a:cubicBezTo>
                  <a:pt x="-6983" y="332486"/>
                  <a:pt x="-5056" y="194881"/>
                  <a:pt x="0" y="85851"/>
                </a:cubicBezTo>
                <a:close/>
              </a:path>
              <a:path w="3533307" h="515094" stroke="0" extrusionOk="0">
                <a:moveTo>
                  <a:pt x="0" y="85851"/>
                </a:moveTo>
                <a:cubicBezTo>
                  <a:pt x="-3494" y="41191"/>
                  <a:pt x="31880" y="9547"/>
                  <a:pt x="85851" y="0"/>
                </a:cubicBezTo>
                <a:cubicBezTo>
                  <a:pt x="363055" y="-7740"/>
                  <a:pt x="516671" y="24136"/>
                  <a:pt x="758172" y="0"/>
                </a:cubicBezTo>
                <a:cubicBezTo>
                  <a:pt x="999673" y="-24136"/>
                  <a:pt x="1161473" y="-5582"/>
                  <a:pt x="1464109" y="0"/>
                </a:cubicBezTo>
                <a:cubicBezTo>
                  <a:pt x="1766745" y="5582"/>
                  <a:pt x="1792714" y="-26427"/>
                  <a:pt x="2035582" y="0"/>
                </a:cubicBezTo>
                <a:cubicBezTo>
                  <a:pt x="2278450" y="26427"/>
                  <a:pt x="2412453" y="-7135"/>
                  <a:pt x="2707903" y="0"/>
                </a:cubicBezTo>
                <a:cubicBezTo>
                  <a:pt x="3003353" y="7135"/>
                  <a:pt x="3084012" y="-31656"/>
                  <a:pt x="3447456" y="0"/>
                </a:cubicBezTo>
                <a:cubicBezTo>
                  <a:pt x="3498846" y="-2161"/>
                  <a:pt x="3533628" y="32544"/>
                  <a:pt x="3533307" y="85851"/>
                </a:cubicBezTo>
                <a:cubicBezTo>
                  <a:pt x="3534500" y="236574"/>
                  <a:pt x="3527844" y="277998"/>
                  <a:pt x="3533307" y="429243"/>
                </a:cubicBezTo>
                <a:cubicBezTo>
                  <a:pt x="3535327" y="468876"/>
                  <a:pt x="3500774" y="516261"/>
                  <a:pt x="3447456" y="515094"/>
                </a:cubicBezTo>
                <a:cubicBezTo>
                  <a:pt x="3225183" y="504592"/>
                  <a:pt x="3007156" y="508815"/>
                  <a:pt x="2842367" y="515094"/>
                </a:cubicBezTo>
                <a:cubicBezTo>
                  <a:pt x="2677578" y="521373"/>
                  <a:pt x="2427429" y="523030"/>
                  <a:pt x="2270894" y="515094"/>
                </a:cubicBezTo>
                <a:cubicBezTo>
                  <a:pt x="2114359" y="507158"/>
                  <a:pt x="1772937" y="492186"/>
                  <a:pt x="1531341" y="515094"/>
                </a:cubicBezTo>
                <a:cubicBezTo>
                  <a:pt x="1289745" y="538002"/>
                  <a:pt x="1031827" y="526140"/>
                  <a:pt x="791788" y="515094"/>
                </a:cubicBezTo>
                <a:cubicBezTo>
                  <a:pt x="551749" y="504048"/>
                  <a:pt x="384514" y="548042"/>
                  <a:pt x="85851" y="515094"/>
                </a:cubicBezTo>
                <a:cubicBezTo>
                  <a:pt x="28878" y="514960"/>
                  <a:pt x="-3780" y="472593"/>
                  <a:pt x="0" y="429243"/>
                </a:cubicBezTo>
                <a:cubicBezTo>
                  <a:pt x="-15059" y="313632"/>
                  <a:pt x="-15041" y="220068"/>
                  <a:pt x="0" y="858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7408175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54"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没有处理沟通阻碍的技术方法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12" name="iṥļíḍé">
            <a:extLst>
              <a:ext uri="{FF2B5EF4-FFF2-40B4-BE49-F238E27FC236}">
                <a16:creationId xmlns:a16="http://schemas.microsoft.com/office/drawing/2014/main" id="{E34DC2F2-D9DF-4AF3-AA39-117B9ADD85D1}"/>
              </a:ext>
            </a:extLst>
          </p:cNvPr>
          <p:cNvSpPr/>
          <p:nvPr/>
        </p:nvSpPr>
        <p:spPr>
          <a:xfrm>
            <a:off x="5658742" y="3458191"/>
            <a:ext cx="840650" cy="840646"/>
          </a:xfrm>
          <a:custGeom>
            <a:avLst/>
            <a:gdLst>
              <a:gd name="connsiteX0" fmla="*/ 0 w 840650"/>
              <a:gd name="connsiteY0" fmla="*/ 420323 h 840646"/>
              <a:gd name="connsiteX1" fmla="*/ 420325 w 840650"/>
              <a:gd name="connsiteY1" fmla="*/ 0 h 840646"/>
              <a:gd name="connsiteX2" fmla="*/ 840650 w 840650"/>
              <a:gd name="connsiteY2" fmla="*/ 420323 h 840646"/>
              <a:gd name="connsiteX3" fmla="*/ 420325 w 840650"/>
              <a:gd name="connsiteY3" fmla="*/ 840646 h 840646"/>
              <a:gd name="connsiteX4" fmla="*/ 0 w 840650"/>
              <a:gd name="connsiteY4" fmla="*/ 420323 h 84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650" h="840646" fill="none" extrusionOk="0">
                <a:moveTo>
                  <a:pt x="0" y="420323"/>
                </a:moveTo>
                <a:cubicBezTo>
                  <a:pt x="29203" y="236573"/>
                  <a:pt x="215528" y="33286"/>
                  <a:pt x="420325" y="0"/>
                </a:cubicBezTo>
                <a:cubicBezTo>
                  <a:pt x="648696" y="12065"/>
                  <a:pt x="835751" y="185833"/>
                  <a:pt x="840650" y="420323"/>
                </a:cubicBezTo>
                <a:cubicBezTo>
                  <a:pt x="854917" y="650514"/>
                  <a:pt x="674587" y="819291"/>
                  <a:pt x="420325" y="840646"/>
                </a:cubicBezTo>
                <a:cubicBezTo>
                  <a:pt x="151801" y="847738"/>
                  <a:pt x="-15495" y="647455"/>
                  <a:pt x="0" y="420323"/>
                </a:cubicBezTo>
                <a:close/>
              </a:path>
              <a:path w="840650" h="840646" stroke="0" extrusionOk="0">
                <a:moveTo>
                  <a:pt x="0" y="420323"/>
                </a:moveTo>
                <a:cubicBezTo>
                  <a:pt x="-48496" y="174215"/>
                  <a:pt x="192483" y="-3316"/>
                  <a:pt x="420325" y="0"/>
                </a:cubicBezTo>
                <a:cubicBezTo>
                  <a:pt x="684008" y="-1764"/>
                  <a:pt x="827141" y="181827"/>
                  <a:pt x="840650" y="420323"/>
                </a:cubicBezTo>
                <a:cubicBezTo>
                  <a:pt x="828589" y="616140"/>
                  <a:pt x="658221" y="837921"/>
                  <a:pt x="420325" y="840646"/>
                </a:cubicBezTo>
                <a:cubicBezTo>
                  <a:pt x="188944" y="829680"/>
                  <a:pt x="-34106" y="671728"/>
                  <a:pt x="0" y="420323"/>
                </a:cubicBezTo>
                <a:close/>
              </a:path>
            </a:pathLst>
          </a:custGeom>
          <a:solidFill>
            <a:schemeClr val="accent4"/>
          </a:solidFill>
          <a:ln w="12700" cap="rnd">
            <a:solidFill>
              <a:schemeClr val="tx1"/>
            </a:solidFill>
            <a:prstDash val="solid"/>
            <a:round/>
            <a:headEnd/>
            <a:tailEnd/>
            <a:extLst>
              <a:ext uri="{C807C97D-BFC1-408E-A445-0C87EB9F89A2}">
                <ask:lineSketchStyleProps xmlns:ask="http://schemas.microsoft.com/office/drawing/2018/sketchyshapes" sd="330327473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354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VS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7DFDAC2-D716-413A-9BA9-C5E777D0C9F8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沟通中的一些对比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381120B0-719F-4F94-93EC-8CFFCC788B71}"/>
              </a:ext>
            </a:extLst>
          </p:cNvPr>
          <p:cNvSpPr/>
          <p:nvPr/>
        </p:nvSpPr>
        <p:spPr>
          <a:xfrm>
            <a:off x="2499784" y="1070990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06A93F7-1B37-4027-8B7F-5D723D90CF5E}"/>
              </a:ext>
            </a:extLst>
          </p:cNvPr>
          <p:cNvSpPr txBox="1"/>
          <p:nvPr/>
        </p:nvSpPr>
        <p:spPr>
          <a:xfrm>
            <a:off x="4034260" y="1285514"/>
            <a:ext cx="4123479" cy="2527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Some contrasts in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0FB3936-F98C-4058-A92E-38E054BC21A7}"/>
              </a:ext>
            </a:extLst>
          </p:cNvPr>
          <p:cNvSpPr/>
          <p:nvPr/>
        </p:nvSpPr>
        <p:spPr>
          <a:xfrm flipH="1">
            <a:off x="7212763" y="1066133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311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4DB9B7A-A4D9-4882-8A9C-8F830F71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沟通的艺术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F9E908-0AB8-45FC-B9F7-736E2783C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行政沟通艺术：行政职业交往之道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393D2AEF-6668-49E3-9543-8ECF75ACD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The Art of Communication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9B47AB1-1E78-421D-8AB1-0A53BC4307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9588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šļídé">
            <a:extLst>
              <a:ext uri="{FF2B5EF4-FFF2-40B4-BE49-F238E27FC236}">
                <a16:creationId xmlns:a16="http://schemas.microsoft.com/office/drawing/2014/main" id="{F962C31D-D3C7-4109-9A47-CE981EA4C8E7}"/>
              </a:ext>
            </a:extLst>
          </p:cNvPr>
          <p:cNvSpPr txBox="1"/>
          <p:nvPr/>
        </p:nvSpPr>
        <p:spPr>
          <a:xfrm>
            <a:off x="586328" y="5375957"/>
            <a:ext cx="10845800" cy="8870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行政人员的一项重要职责是扮演领导者的角色，并且作为部属与上司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公司之间的桥梁。让各阶层彼此互相信赖与配合，同心协力，在激烈竞争的市场上脱颖而出。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17" name="îš1îḋé">
            <a:extLst>
              <a:ext uri="{FF2B5EF4-FFF2-40B4-BE49-F238E27FC236}">
                <a16:creationId xmlns:a16="http://schemas.microsoft.com/office/drawing/2014/main" id="{5A9BC688-5B28-4DE5-9EBF-8BDCC6F6F5F7}"/>
              </a:ext>
            </a:extLst>
          </p:cNvPr>
          <p:cNvGrpSpPr/>
          <p:nvPr/>
        </p:nvGrpSpPr>
        <p:grpSpPr>
          <a:xfrm>
            <a:off x="5031194" y="1896131"/>
            <a:ext cx="1842618" cy="2872648"/>
            <a:chOff x="9323253" y="1948730"/>
            <a:chExt cx="1842618" cy="2872648"/>
          </a:xfrm>
        </p:grpSpPr>
        <p:sp>
          <p:nvSpPr>
            <p:cNvPr id="19" name="íṣḻïḋê">
              <a:extLst>
                <a:ext uri="{FF2B5EF4-FFF2-40B4-BE49-F238E27FC236}">
                  <a16:creationId xmlns:a16="http://schemas.microsoft.com/office/drawing/2014/main" id="{0E56126A-4983-44F5-A565-3BCDD338B778}"/>
                </a:ext>
              </a:extLst>
            </p:cNvPr>
            <p:cNvSpPr/>
            <p:nvPr/>
          </p:nvSpPr>
          <p:spPr>
            <a:xfrm>
              <a:off x="10124358" y="3086835"/>
              <a:ext cx="999175" cy="887449"/>
            </a:xfrm>
            <a:custGeom>
              <a:avLst/>
              <a:gdLst>
                <a:gd name="connsiteX0" fmla="*/ 195648 w 999175"/>
                <a:gd name="connsiteY0" fmla="*/ 2793 h 887449"/>
                <a:gd name="connsiteX1" fmla="*/ 195648 w 999175"/>
                <a:gd name="connsiteY1" fmla="*/ 278765 h 887449"/>
                <a:gd name="connsiteX2" fmla="*/ 195509 w 999175"/>
                <a:gd name="connsiteY2" fmla="*/ 278806 h 887449"/>
                <a:gd name="connsiteX3" fmla="*/ 195415 w 999175"/>
                <a:gd name="connsiteY3" fmla="*/ 278847 h 887449"/>
                <a:gd name="connsiteX4" fmla="*/ 372 w 999175"/>
                <a:gd name="connsiteY4" fmla="*/ 376097 h 887449"/>
                <a:gd name="connsiteX5" fmla="*/ 189309 w 999175"/>
                <a:gd name="connsiteY5" fmla="*/ 492041 h 887449"/>
                <a:gd name="connsiteX6" fmla="*/ 190987 w 999175"/>
                <a:gd name="connsiteY6" fmla="*/ 492452 h 887449"/>
                <a:gd name="connsiteX7" fmla="*/ 192851 w 999175"/>
                <a:gd name="connsiteY7" fmla="*/ 492862 h 887449"/>
                <a:gd name="connsiteX8" fmla="*/ 192851 w 999175"/>
                <a:gd name="connsiteY8" fmla="*/ 797225 h 887449"/>
                <a:gd name="connsiteX9" fmla="*/ 305057 w 999175"/>
                <a:gd name="connsiteY9" fmla="*/ 887449 h 887449"/>
                <a:gd name="connsiteX10" fmla="*/ 610347 w 999175"/>
                <a:gd name="connsiteY10" fmla="*/ 887449 h 887449"/>
                <a:gd name="connsiteX11" fmla="*/ 843709 w 999175"/>
                <a:gd name="connsiteY11" fmla="*/ 336326 h 887449"/>
                <a:gd name="connsiteX12" fmla="*/ 999174 w 999175"/>
                <a:gd name="connsiteY12" fmla="*/ 657 h 887449"/>
                <a:gd name="connsiteX13" fmla="*/ 794902 w 999175"/>
                <a:gd name="connsiteY13" fmla="*/ 41 h 887449"/>
                <a:gd name="connsiteX14" fmla="*/ 712764 w 999175"/>
                <a:gd name="connsiteY14" fmla="*/ 102796 h 887449"/>
                <a:gd name="connsiteX15" fmla="*/ 571516 w 999175"/>
                <a:gd name="connsiteY15" fmla="*/ 140101 h 887449"/>
                <a:gd name="connsiteX16" fmla="*/ 454136 w 999175"/>
                <a:gd name="connsiteY16" fmla="*/ 99591 h 887449"/>
                <a:gd name="connsiteX17" fmla="*/ 390085 w 999175"/>
                <a:gd name="connsiteY17" fmla="*/ 0 h 887449"/>
                <a:gd name="connsiteX18" fmla="*/ 195648 w 999175"/>
                <a:gd name="connsiteY18" fmla="*/ 2793 h 88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9175" h="887449" fill="none" extrusionOk="0">
                  <a:moveTo>
                    <a:pt x="195648" y="2793"/>
                  </a:moveTo>
                  <a:cubicBezTo>
                    <a:pt x="204020" y="125542"/>
                    <a:pt x="197611" y="186796"/>
                    <a:pt x="195648" y="278765"/>
                  </a:cubicBezTo>
                  <a:cubicBezTo>
                    <a:pt x="195610" y="278769"/>
                    <a:pt x="195558" y="278806"/>
                    <a:pt x="195509" y="278806"/>
                  </a:cubicBezTo>
                  <a:cubicBezTo>
                    <a:pt x="195463" y="278807"/>
                    <a:pt x="195473" y="278847"/>
                    <a:pt x="195415" y="278847"/>
                  </a:cubicBezTo>
                  <a:cubicBezTo>
                    <a:pt x="147817" y="238795"/>
                    <a:pt x="24743" y="238670"/>
                    <a:pt x="372" y="376097"/>
                  </a:cubicBezTo>
                  <a:cubicBezTo>
                    <a:pt x="4873" y="501290"/>
                    <a:pt x="119804" y="536059"/>
                    <a:pt x="189309" y="492041"/>
                  </a:cubicBezTo>
                  <a:cubicBezTo>
                    <a:pt x="189763" y="492114"/>
                    <a:pt x="190386" y="492387"/>
                    <a:pt x="190987" y="492452"/>
                  </a:cubicBezTo>
                  <a:cubicBezTo>
                    <a:pt x="191662" y="492509"/>
                    <a:pt x="192253" y="492756"/>
                    <a:pt x="192851" y="492862"/>
                  </a:cubicBezTo>
                  <a:cubicBezTo>
                    <a:pt x="205873" y="574109"/>
                    <a:pt x="196774" y="679926"/>
                    <a:pt x="192851" y="797225"/>
                  </a:cubicBezTo>
                  <a:cubicBezTo>
                    <a:pt x="243277" y="832340"/>
                    <a:pt x="262663" y="862443"/>
                    <a:pt x="305057" y="887449"/>
                  </a:cubicBezTo>
                  <a:cubicBezTo>
                    <a:pt x="446347" y="879701"/>
                    <a:pt x="484539" y="888963"/>
                    <a:pt x="610347" y="887449"/>
                  </a:cubicBezTo>
                  <a:cubicBezTo>
                    <a:pt x="646377" y="798289"/>
                    <a:pt x="719254" y="544589"/>
                    <a:pt x="843709" y="336326"/>
                  </a:cubicBezTo>
                  <a:cubicBezTo>
                    <a:pt x="944889" y="216470"/>
                    <a:pt x="996230" y="6290"/>
                    <a:pt x="999174" y="657"/>
                  </a:cubicBezTo>
                  <a:cubicBezTo>
                    <a:pt x="947469" y="3220"/>
                    <a:pt x="885121" y="-8557"/>
                    <a:pt x="794902" y="41"/>
                  </a:cubicBezTo>
                  <a:cubicBezTo>
                    <a:pt x="785165" y="38009"/>
                    <a:pt x="760686" y="81144"/>
                    <a:pt x="712764" y="102796"/>
                  </a:cubicBezTo>
                  <a:cubicBezTo>
                    <a:pt x="671623" y="135412"/>
                    <a:pt x="625023" y="132626"/>
                    <a:pt x="571516" y="140101"/>
                  </a:cubicBezTo>
                  <a:cubicBezTo>
                    <a:pt x="527228" y="137385"/>
                    <a:pt x="487162" y="114698"/>
                    <a:pt x="454136" y="99591"/>
                  </a:cubicBezTo>
                  <a:cubicBezTo>
                    <a:pt x="420940" y="69592"/>
                    <a:pt x="400268" y="41363"/>
                    <a:pt x="390085" y="0"/>
                  </a:cubicBezTo>
                  <a:cubicBezTo>
                    <a:pt x="324444" y="-6577"/>
                    <a:pt x="239948" y="11038"/>
                    <a:pt x="195648" y="2793"/>
                  </a:cubicBezTo>
                  <a:close/>
                </a:path>
                <a:path w="999175" h="887449" stroke="0" extrusionOk="0">
                  <a:moveTo>
                    <a:pt x="195648" y="2793"/>
                  </a:moveTo>
                  <a:cubicBezTo>
                    <a:pt x="200763" y="85503"/>
                    <a:pt x="202824" y="222018"/>
                    <a:pt x="195648" y="278765"/>
                  </a:cubicBezTo>
                  <a:cubicBezTo>
                    <a:pt x="195595" y="278771"/>
                    <a:pt x="195548" y="278805"/>
                    <a:pt x="195509" y="278806"/>
                  </a:cubicBezTo>
                  <a:cubicBezTo>
                    <a:pt x="195456" y="278806"/>
                    <a:pt x="195452" y="278849"/>
                    <a:pt x="195415" y="278847"/>
                  </a:cubicBezTo>
                  <a:cubicBezTo>
                    <a:pt x="144848" y="238713"/>
                    <a:pt x="13386" y="245870"/>
                    <a:pt x="372" y="376097"/>
                  </a:cubicBezTo>
                  <a:cubicBezTo>
                    <a:pt x="-10454" y="494794"/>
                    <a:pt x="133845" y="538386"/>
                    <a:pt x="189309" y="492041"/>
                  </a:cubicBezTo>
                  <a:cubicBezTo>
                    <a:pt x="189980" y="492113"/>
                    <a:pt x="190492" y="492380"/>
                    <a:pt x="190987" y="492452"/>
                  </a:cubicBezTo>
                  <a:cubicBezTo>
                    <a:pt x="191596" y="492552"/>
                    <a:pt x="192290" y="492790"/>
                    <a:pt x="192851" y="492862"/>
                  </a:cubicBezTo>
                  <a:cubicBezTo>
                    <a:pt x="198130" y="639021"/>
                    <a:pt x="206794" y="670141"/>
                    <a:pt x="192851" y="797225"/>
                  </a:cubicBezTo>
                  <a:cubicBezTo>
                    <a:pt x="238165" y="824742"/>
                    <a:pt x="252186" y="853467"/>
                    <a:pt x="305057" y="887449"/>
                  </a:cubicBezTo>
                  <a:cubicBezTo>
                    <a:pt x="380946" y="893469"/>
                    <a:pt x="473247" y="883826"/>
                    <a:pt x="610347" y="887449"/>
                  </a:cubicBezTo>
                  <a:cubicBezTo>
                    <a:pt x="654227" y="806412"/>
                    <a:pt x="650209" y="494138"/>
                    <a:pt x="843709" y="336326"/>
                  </a:cubicBezTo>
                  <a:cubicBezTo>
                    <a:pt x="946020" y="217195"/>
                    <a:pt x="995970" y="6251"/>
                    <a:pt x="999174" y="657"/>
                  </a:cubicBezTo>
                  <a:cubicBezTo>
                    <a:pt x="950530" y="1621"/>
                    <a:pt x="846098" y="4766"/>
                    <a:pt x="794902" y="41"/>
                  </a:cubicBezTo>
                  <a:cubicBezTo>
                    <a:pt x="781739" y="37029"/>
                    <a:pt x="757084" y="77690"/>
                    <a:pt x="712764" y="102796"/>
                  </a:cubicBezTo>
                  <a:cubicBezTo>
                    <a:pt x="671782" y="132756"/>
                    <a:pt x="627407" y="140369"/>
                    <a:pt x="571516" y="140101"/>
                  </a:cubicBezTo>
                  <a:cubicBezTo>
                    <a:pt x="519436" y="136138"/>
                    <a:pt x="477579" y="125746"/>
                    <a:pt x="454136" y="99591"/>
                  </a:cubicBezTo>
                  <a:cubicBezTo>
                    <a:pt x="426210" y="71761"/>
                    <a:pt x="398063" y="35717"/>
                    <a:pt x="390085" y="0"/>
                  </a:cubicBezTo>
                  <a:cubicBezTo>
                    <a:pt x="295202" y="8930"/>
                    <a:pt x="246274" y="-5623"/>
                    <a:pt x="195648" y="2793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2207237763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434" h="21600" extrusionOk="0">
                          <a:moveTo>
                            <a:pt x="4197" y="68"/>
                          </a:moveTo>
                          <a:lnTo>
                            <a:pt x="4197" y="6785"/>
                          </a:lnTo>
                          <a:lnTo>
                            <a:pt x="4194" y="6786"/>
                          </a:lnTo>
                          <a:lnTo>
                            <a:pt x="4192" y="6787"/>
                          </a:lnTo>
                          <a:cubicBezTo>
                            <a:pt x="2896" y="5829"/>
                            <a:pt x="179" y="6157"/>
                            <a:pt x="8" y="9154"/>
                          </a:cubicBezTo>
                          <a:cubicBezTo>
                            <a:pt x="-166" y="12217"/>
                            <a:pt x="2660" y="12863"/>
                            <a:pt x="4061" y="11976"/>
                          </a:cubicBezTo>
                          <a:cubicBezTo>
                            <a:pt x="4073" y="11979"/>
                            <a:pt x="4085" y="11983"/>
                            <a:pt x="4097" y="11986"/>
                          </a:cubicBezTo>
                          <a:cubicBezTo>
                            <a:pt x="4111" y="11989"/>
                            <a:pt x="4124" y="11993"/>
                            <a:pt x="4137" y="11996"/>
                          </a:cubicBezTo>
                          <a:lnTo>
                            <a:pt x="4137" y="19404"/>
                          </a:lnTo>
                          <a:lnTo>
                            <a:pt x="6544" y="21600"/>
                          </a:lnTo>
                          <a:lnTo>
                            <a:pt x="13093" y="21600"/>
                          </a:lnTo>
                          <a:cubicBezTo>
                            <a:pt x="13869" y="19084"/>
                            <a:pt x="14446" y="13105"/>
                            <a:pt x="18099" y="8186"/>
                          </a:cubicBezTo>
                          <a:cubicBezTo>
                            <a:pt x="20265" y="5269"/>
                            <a:pt x="21372" y="163"/>
                            <a:pt x="21434" y="16"/>
                          </a:cubicBezTo>
                          <a:lnTo>
                            <a:pt x="17052" y="1"/>
                          </a:lnTo>
                          <a:cubicBezTo>
                            <a:pt x="16729" y="966"/>
                            <a:pt x="16116" y="1868"/>
                            <a:pt x="15290" y="2502"/>
                          </a:cubicBezTo>
                          <a:cubicBezTo>
                            <a:pt x="14485" y="3121"/>
                            <a:pt x="13473" y="3484"/>
                            <a:pt x="12260" y="3410"/>
                          </a:cubicBezTo>
                          <a:cubicBezTo>
                            <a:pt x="11226" y="3347"/>
                            <a:pt x="10385" y="2998"/>
                            <a:pt x="9742" y="2424"/>
                          </a:cubicBezTo>
                          <a:cubicBezTo>
                            <a:pt x="8994" y="1756"/>
                            <a:pt x="8540" y="829"/>
                            <a:pt x="8368" y="0"/>
                          </a:cubicBezTo>
                          <a:lnTo>
                            <a:pt x="4197" y="68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03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î$1íḑê">
              <a:extLst>
                <a:ext uri="{FF2B5EF4-FFF2-40B4-BE49-F238E27FC236}">
                  <a16:creationId xmlns:a16="http://schemas.microsoft.com/office/drawing/2014/main" id="{88FF1422-6D05-45EF-82BB-DCE5C77B42E0}"/>
                </a:ext>
              </a:extLst>
            </p:cNvPr>
            <p:cNvSpPr/>
            <p:nvPr/>
          </p:nvSpPr>
          <p:spPr>
            <a:xfrm>
              <a:off x="9323253" y="2798186"/>
              <a:ext cx="904024" cy="1174432"/>
            </a:xfrm>
            <a:custGeom>
              <a:avLst/>
              <a:gdLst>
                <a:gd name="connsiteX0" fmla="*/ 429871 w 904024"/>
                <a:gd name="connsiteY0" fmla="*/ 1174432 h 1174432"/>
                <a:gd name="connsiteX1" fmla="*/ 782148 w 904024"/>
                <a:gd name="connsiteY1" fmla="*/ 1174432 h 1174432"/>
                <a:gd name="connsiteX2" fmla="*/ 904024 w 904024"/>
                <a:gd name="connsiteY2" fmla="*/ 1070310 h 1174432"/>
                <a:gd name="connsiteX3" fmla="*/ 904024 w 904024"/>
                <a:gd name="connsiteY3" fmla="*/ 872801 h 1174432"/>
                <a:gd name="connsiteX4" fmla="*/ 792862 w 904024"/>
                <a:gd name="connsiteY4" fmla="*/ 832209 h 1174432"/>
                <a:gd name="connsiteX5" fmla="*/ 713760 w 904024"/>
                <a:gd name="connsiteY5" fmla="*/ 674528 h 1174432"/>
                <a:gd name="connsiteX6" fmla="*/ 734059 w 904024"/>
                <a:gd name="connsiteY6" fmla="*/ 581958 h 1174432"/>
                <a:gd name="connsiteX7" fmla="*/ 781352 w 904024"/>
                <a:gd name="connsiteY7" fmla="*/ 517937 h 1174432"/>
                <a:gd name="connsiteX8" fmla="*/ 901805 w 904024"/>
                <a:gd name="connsiteY8" fmla="*/ 465904 h 1174432"/>
                <a:gd name="connsiteX9" fmla="*/ 901805 w 904024"/>
                <a:gd name="connsiteY9" fmla="*/ 153539 h 1174432"/>
                <a:gd name="connsiteX10" fmla="*/ 595986 w 904024"/>
                <a:gd name="connsiteY10" fmla="*/ 144331 h 1174432"/>
                <a:gd name="connsiteX11" fmla="*/ 459796 w 904024"/>
                <a:gd name="connsiteY11" fmla="*/ 54 h 1174432"/>
                <a:gd name="connsiteX12" fmla="*/ 333065 w 904024"/>
                <a:gd name="connsiteY12" fmla="*/ 144549 h 1174432"/>
                <a:gd name="connsiteX13" fmla="*/ 0 w 904024"/>
                <a:gd name="connsiteY13" fmla="*/ 149180 h 1174432"/>
                <a:gd name="connsiteX14" fmla="*/ 160547 w 904024"/>
                <a:gd name="connsiteY14" fmla="*/ 538424 h 1174432"/>
                <a:gd name="connsiteX15" fmla="*/ 429871 w 904024"/>
                <a:gd name="connsiteY15" fmla="*/ 1174432 h 117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4024" h="1174432" fill="none" extrusionOk="0">
                  <a:moveTo>
                    <a:pt x="429871" y="1174432"/>
                  </a:moveTo>
                  <a:cubicBezTo>
                    <a:pt x="591275" y="1190837"/>
                    <a:pt x="619991" y="1168400"/>
                    <a:pt x="782148" y="1174432"/>
                  </a:cubicBezTo>
                  <a:cubicBezTo>
                    <a:pt x="820589" y="1142076"/>
                    <a:pt x="848025" y="1118873"/>
                    <a:pt x="904024" y="1070310"/>
                  </a:cubicBezTo>
                  <a:cubicBezTo>
                    <a:pt x="897667" y="1025241"/>
                    <a:pt x="904327" y="934102"/>
                    <a:pt x="904024" y="872801"/>
                  </a:cubicBezTo>
                  <a:cubicBezTo>
                    <a:pt x="873357" y="879599"/>
                    <a:pt x="822745" y="863126"/>
                    <a:pt x="792862" y="832209"/>
                  </a:cubicBezTo>
                  <a:cubicBezTo>
                    <a:pt x="752701" y="795674"/>
                    <a:pt x="726242" y="748657"/>
                    <a:pt x="713760" y="674528"/>
                  </a:cubicBezTo>
                  <a:cubicBezTo>
                    <a:pt x="711764" y="641957"/>
                    <a:pt x="720070" y="608959"/>
                    <a:pt x="734059" y="581958"/>
                  </a:cubicBezTo>
                  <a:cubicBezTo>
                    <a:pt x="748108" y="559529"/>
                    <a:pt x="763184" y="536566"/>
                    <a:pt x="781352" y="517937"/>
                  </a:cubicBezTo>
                  <a:cubicBezTo>
                    <a:pt x="818604" y="477391"/>
                    <a:pt x="869416" y="465069"/>
                    <a:pt x="901805" y="465904"/>
                  </a:cubicBezTo>
                  <a:cubicBezTo>
                    <a:pt x="908167" y="378335"/>
                    <a:pt x="890655" y="302999"/>
                    <a:pt x="901805" y="153539"/>
                  </a:cubicBezTo>
                  <a:cubicBezTo>
                    <a:pt x="774770" y="142276"/>
                    <a:pt x="741925" y="155515"/>
                    <a:pt x="595986" y="144331"/>
                  </a:cubicBezTo>
                  <a:cubicBezTo>
                    <a:pt x="599908" y="56743"/>
                    <a:pt x="539505" y="-18035"/>
                    <a:pt x="459796" y="54"/>
                  </a:cubicBezTo>
                  <a:cubicBezTo>
                    <a:pt x="376431" y="17059"/>
                    <a:pt x="320136" y="72964"/>
                    <a:pt x="333065" y="144549"/>
                  </a:cubicBezTo>
                  <a:cubicBezTo>
                    <a:pt x="168365" y="142124"/>
                    <a:pt x="87456" y="148906"/>
                    <a:pt x="0" y="149180"/>
                  </a:cubicBezTo>
                  <a:cubicBezTo>
                    <a:pt x="-3534" y="142848"/>
                    <a:pt x="43665" y="391952"/>
                    <a:pt x="160547" y="538424"/>
                  </a:cubicBezTo>
                  <a:cubicBezTo>
                    <a:pt x="349076" y="785244"/>
                    <a:pt x="396224" y="1051652"/>
                    <a:pt x="429871" y="1174432"/>
                  </a:cubicBezTo>
                  <a:close/>
                </a:path>
                <a:path w="904024" h="1174432" stroke="0" extrusionOk="0">
                  <a:moveTo>
                    <a:pt x="429871" y="1174432"/>
                  </a:moveTo>
                  <a:cubicBezTo>
                    <a:pt x="501069" y="1172768"/>
                    <a:pt x="656774" y="1187782"/>
                    <a:pt x="782148" y="1174432"/>
                  </a:cubicBezTo>
                  <a:cubicBezTo>
                    <a:pt x="835685" y="1139058"/>
                    <a:pt x="838697" y="1115701"/>
                    <a:pt x="904024" y="1070310"/>
                  </a:cubicBezTo>
                  <a:cubicBezTo>
                    <a:pt x="899913" y="1022986"/>
                    <a:pt x="895776" y="931708"/>
                    <a:pt x="904024" y="872801"/>
                  </a:cubicBezTo>
                  <a:cubicBezTo>
                    <a:pt x="881561" y="867626"/>
                    <a:pt x="842704" y="862692"/>
                    <a:pt x="792862" y="832209"/>
                  </a:cubicBezTo>
                  <a:cubicBezTo>
                    <a:pt x="749017" y="813717"/>
                    <a:pt x="712137" y="739398"/>
                    <a:pt x="713760" y="674528"/>
                  </a:cubicBezTo>
                  <a:cubicBezTo>
                    <a:pt x="719516" y="638413"/>
                    <a:pt x="727952" y="607673"/>
                    <a:pt x="734059" y="581958"/>
                  </a:cubicBezTo>
                  <a:cubicBezTo>
                    <a:pt x="751848" y="556877"/>
                    <a:pt x="763674" y="533933"/>
                    <a:pt x="781352" y="517937"/>
                  </a:cubicBezTo>
                  <a:cubicBezTo>
                    <a:pt x="818793" y="478794"/>
                    <a:pt x="876764" y="466861"/>
                    <a:pt x="901805" y="465904"/>
                  </a:cubicBezTo>
                  <a:cubicBezTo>
                    <a:pt x="893271" y="371915"/>
                    <a:pt x="908720" y="296522"/>
                    <a:pt x="901805" y="153539"/>
                  </a:cubicBezTo>
                  <a:cubicBezTo>
                    <a:pt x="764089" y="148952"/>
                    <a:pt x="696500" y="151340"/>
                    <a:pt x="595986" y="144331"/>
                  </a:cubicBezTo>
                  <a:cubicBezTo>
                    <a:pt x="594373" y="50413"/>
                    <a:pt x="534560" y="6286"/>
                    <a:pt x="459796" y="54"/>
                  </a:cubicBezTo>
                  <a:cubicBezTo>
                    <a:pt x="371059" y="-4996"/>
                    <a:pt x="333396" y="80861"/>
                    <a:pt x="333065" y="144549"/>
                  </a:cubicBezTo>
                  <a:cubicBezTo>
                    <a:pt x="245646" y="144321"/>
                    <a:pt x="125179" y="140031"/>
                    <a:pt x="0" y="149180"/>
                  </a:cubicBezTo>
                  <a:cubicBezTo>
                    <a:pt x="-2989" y="139786"/>
                    <a:pt x="23373" y="373496"/>
                    <a:pt x="160547" y="538424"/>
                  </a:cubicBezTo>
                  <a:cubicBezTo>
                    <a:pt x="356464" y="747310"/>
                    <a:pt x="373477" y="1061609"/>
                    <a:pt x="429871" y="117443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2493479043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55" extrusionOk="0">
                          <a:moveTo>
                            <a:pt x="10271" y="21555"/>
                          </a:moveTo>
                          <a:lnTo>
                            <a:pt x="18688" y="21555"/>
                          </a:lnTo>
                          <a:lnTo>
                            <a:pt x="21600" y="19644"/>
                          </a:lnTo>
                          <a:lnTo>
                            <a:pt x="21600" y="16019"/>
                          </a:lnTo>
                          <a:cubicBezTo>
                            <a:pt x="20973" y="15998"/>
                            <a:pt x="19900" y="15818"/>
                            <a:pt x="18944" y="15274"/>
                          </a:cubicBezTo>
                          <a:cubicBezTo>
                            <a:pt x="17966" y="14717"/>
                            <a:pt x="17124" y="13791"/>
                            <a:pt x="17054" y="12380"/>
                          </a:cubicBezTo>
                          <a:cubicBezTo>
                            <a:pt x="17022" y="11736"/>
                            <a:pt x="17229" y="11172"/>
                            <a:pt x="17539" y="10681"/>
                          </a:cubicBezTo>
                          <a:cubicBezTo>
                            <a:pt x="17826" y="10226"/>
                            <a:pt x="18211" y="9828"/>
                            <a:pt x="18669" y="9506"/>
                          </a:cubicBezTo>
                          <a:cubicBezTo>
                            <a:pt x="19622" y="8838"/>
                            <a:pt x="20836" y="8551"/>
                            <a:pt x="21547" y="8551"/>
                          </a:cubicBezTo>
                          <a:lnTo>
                            <a:pt x="21547" y="2818"/>
                          </a:lnTo>
                          <a:lnTo>
                            <a:pt x="14240" y="2649"/>
                          </a:lnTo>
                          <a:cubicBezTo>
                            <a:pt x="14406" y="1225"/>
                            <a:pt x="12920" y="-45"/>
                            <a:pt x="10986" y="1"/>
                          </a:cubicBezTo>
                          <a:cubicBezTo>
                            <a:pt x="9139" y="44"/>
                            <a:pt x="7781" y="1287"/>
                            <a:pt x="7958" y="2653"/>
                          </a:cubicBezTo>
                          <a:lnTo>
                            <a:pt x="0" y="2738"/>
                          </a:lnTo>
                          <a:cubicBezTo>
                            <a:pt x="0" y="2738"/>
                            <a:pt x="1109" y="7307"/>
                            <a:pt x="3836" y="9882"/>
                          </a:cubicBezTo>
                          <a:cubicBezTo>
                            <a:pt x="8479" y="14265"/>
                            <a:pt x="9236" y="19446"/>
                            <a:pt x="10271" y="2155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04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íṩḻïḋé">
              <a:extLst>
                <a:ext uri="{FF2B5EF4-FFF2-40B4-BE49-F238E27FC236}">
                  <a16:creationId xmlns:a16="http://schemas.microsoft.com/office/drawing/2014/main" id="{A6E01552-64E8-43AD-977A-81D7A32AEEB1}"/>
                </a:ext>
              </a:extLst>
            </p:cNvPr>
            <p:cNvSpPr/>
            <p:nvPr/>
          </p:nvSpPr>
          <p:spPr>
            <a:xfrm>
              <a:off x="9368792" y="1948730"/>
              <a:ext cx="1047565" cy="857742"/>
            </a:xfrm>
            <a:custGeom>
              <a:avLst/>
              <a:gdLst>
                <a:gd name="connsiteX0" fmla="*/ 858763 w 1047565"/>
                <a:gd name="connsiteY0" fmla="*/ 850621 h 857742"/>
                <a:gd name="connsiteX1" fmla="*/ 858615 w 1047565"/>
                <a:gd name="connsiteY1" fmla="*/ 610558 h 857742"/>
                <a:gd name="connsiteX2" fmla="*/ 1047318 w 1047565"/>
                <a:gd name="connsiteY2" fmla="*/ 485217 h 857742"/>
                <a:gd name="connsiteX3" fmla="*/ 862356 w 1047565"/>
                <a:gd name="connsiteY3" fmla="*/ 366637 h 857742"/>
                <a:gd name="connsiteX4" fmla="*/ 859747 w 1047565"/>
                <a:gd name="connsiteY4" fmla="*/ 202989 h 857742"/>
                <a:gd name="connsiteX5" fmla="*/ 839124 w 1047565"/>
                <a:gd name="connsiteY5" fmla="*/ 76135 h 857742"/>
                <a:gd name="connsiteX6" fmla="*/ 670354 w 1047565"/>
                <a:gd name="connsiteY6" fmla="*/ 79 h 857742"/>
                <a:gd name="connsiteX7" fmla="*/ 492184 w 1047565"/>
                <a:gd name="connsiteY7" fmla="*/ 35203 h 857742"/>
                <a:gd name="connsiteX8" fmla="*/ 95828 w 1047565"/>
                <a:gd name="connsiteY8" fmla="*/ 385731 h 857742"/>
                <a:gd name="connsiteX9" fmla="*/ 1919 w 1047565"/>
                <a:gd name="connsiteY9" fmla="*/ 856071 h 857742"/>
                <a:gd name="connsiteX10" fmla="*/ 231425 w 1047565"/>
                <a:gd name="connsiteY10" fmla="*/ 857742 h 857742"/>
                <a:gd name="connsiteX11" fmla="*/ 292357 w 1047565"/>
                <a:gd name="connsiteY11" fmla="*/ 778980 h 857742"/>
                <a:gd name="connsiteX12" fmla="*/ 408660 w 1047565"/>
                <a:gd name="connsiteY12" fmla="*/ 741071 h 857742"/>
                <a:gd name="connsiteX13" fmla="*/ 521223 w 1047565"/>
                <a:gd name="connsiteY13" fmla="*/ 774326 h 857742"/>
                <a:gd name="connsiteX14" fmla="*/ 586831 w 1047565"/>
                <a:gd name="connsiteY14" fmla="*/ 852531 h 857742"/>
                <a:gd name="connsiteX15" fmla="*/ 858763 w 1047565"/>
                <a:gd name="connsiteY15" fmla="*/ 850621 h 85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7565" h="857742" fill="none" extrusionOk="0">
                  <a:moveTo>
                    <a:pt x="858763" y="850621"/>
                  </a:moveTo>
                  <a:cubicBezTo>
                    <a:pt x="854982" y="771152"/>
                    <a:pt x="849492" y="702242"/>
                    <a:pt x="858615" y="610558"/>
                  </a:cubicBezTo>
                  <a:cubicBezTo>
                    <a:pt x="901947" y="615208"/>
                    <a:pt x="1045301" y="650108"/>
                    <a:pt x="1047318" y="485217"/>
                  </a:cubicBezTo>
                  <a:cubicBezTo>
                    <a:pt x="1030852" y="383140"/>
                    <a:pt x="933260" y="345123"/>
                    <a:pt x="862356" y="366637"/>
                  </a:cubicBezTo>
                  <a:cubicBezTo>
                    <a:pt x="868066" y="320380"/>
                    <a:pt x="857973" y="251217"/>
                    <a:pt x="859747" y="202989"/>
                  </a:cubicBezTo>
                  <a:cubicBezTo>
                    <a:pt x="857556" y="156375"/>
                    <a:pt x="855538" y="108140"/>
                    <a:pt x="839124" y="76135"/>
                  </a:cubicBezTo>
                  <a:cubicBezTo>
                    <a:pt x="800171" y="12961"/>
                    <a:pt x="736473" y="-3805"/>
                    <a:pt x="670354" y="79"/>
                  </a:cubicBezTo>
                  <a:cubicBezTo>
                    <a:pt x="614833" y="-7946"/>
                    <a:pt x="567987" y="7710"/>
                    <a:pt x="492184" y="35203"/>
                  </a:cubicBezTo>
                  <a:cubicBezTo>
                    <a:pt x="347179" y="100384"/>
                    <a:pt x="183813" y="209623"/>
                    <a:pt x="95828" y="385731"/>
                  </a:cubicBezTo>
                  <a:cubicBezTo>
                    <a:pt x="-12757" y="583809"/>
                    <a:pt x="-2262" y="760995"/>
                    <a:pt x="1919" y="856071"/>
                  </a:cubicBezTo>
                  <a:cubicBezTo>
                    <a:pt x="108867" y="859310"/>
                    <a:pt x="137355" y="864017"/>
                    <a:pt x="231425" y="857742"/>
                  </a:cubicBezTo>
                  <a:cubicBezTo>
                    <a:pt x="242163" y="822461"/>
                    <a:pt x="265902" y="800969"/>
                    <a:pt x="292357" y="778980"/>
                  </a:cubicBezTo>
                  <a:cubicBezTo>
                    <a:pt x="319176" y="760709"/>
                    <a:pt x="365004" y="740363"/>
                    <a:pt x="408660" y="741071"/>
                  </a:cubicBezTo>
                  <a:cubicBezTo>
                    <a:pt x="452478" y="732969"/>
                    <a:pt x="487350" y="751630"/>
                    <a:pt x="521223" y="774326"/>
                  </a:cubicBezTo>
                  <a:cubicBezTo>
                    <a:pt x="551926" y="787938"/>
                    <a:pt x="572056" y="820125"/>
                    <a:pt x="586831" y="852531"/>
                  </a:cubicBezTo>
                  <a:cubicBezTo>
                    <a:pt x="657375" y="845277"/>
                    <a:pt x="723621" y="843416"/>
                    <a:pt x="858763" y="850621"/>
                  </a:cubicBezTo>
                  <a:close/>
                </a:path>
                <a:path w="1047565" h="857742" stroke="0" extrusionOk="0">
                  <a:moveTo>
                    <a:pt x="858763" y="850621"/>
                  </a:moveTo>
                  <a:cubicBezTo>
                    <a:pt x="861775" y="767413"/>
                    <a:pt x="855546" y="695385"/>
                    <a:pt x="858615" y="610558"/>
                  </a:cubicBezTo>
                  <a:cubicBezTo>
                    <a:pt x="895807" y="625709"/>
                    <a:pt x="1051694" y="614118"/>
                    <a:pt x="1047318" y="485217"/>
                  </a:cubicBezTo>
                  <a:cubicBezTo>
                    <a:pt x="1057720" y="388110"/>
                    <a:pt x="943279" y="336906"/>
                    <a:pt x="862356" y="366637"/>
                  </a:cubicBezTo>
                  <a:cubicBezTo>
                    <a:pt x="857880" y="303263"/>
                    <a:pt x="854797" y="260352"/>
                    <a:pt x="859747" y="202989"/>
                  </a:cubicBezTo>
                  <a:cubicBezTo>
                    <a:pt x="863239" y="158898"/>
                    <a:pt x="861880" y="125515"/>
                    <a:pt x="839124" y="76135"/>
                  </a:cubicBezTo>
                  <a:cubicBezTo>
                    <a:pt x="788342" y="23424"/>
                    <a:pt x="733045" y="-9479"/>
                    <a:pt x="670354" y="79"/>
                  </a:cubicBezTo>
                  <a:cubicBezTo>
                    <a:pt x="617313" y="-6268"/>
                    <a:pt x="545017" y="19219"/>
                    <a:pt x="492184" y="35203"/>
                  </a:cubicBezTo>
                  <a:cubicBezTo>
                    <a:pt x="372239" y="121437"/>
                    <a:pt x="201554" y="225915"/>
                    <a:pt x="95828" y="385731"/>
                  </a:cubicBezTo>
                  <a:cubicBezTo>
                    <a:pt x="-20403" y="579133"/>
                    <a:pt x="-6221" y="776440"/>
                    <a:pt x="1919" y="856071"/>
                  </a:cubicBezTo>
                  <a:cubicBezTo>
                    <a:pt x="58356" y="849291"/>
                    <a:pt x="182707" y="867913"/>
                    <a:pt x="231425" y="857742"/>
                  </a:cubicBezTo>
                  <a:cubicBezTo>
                    <a:pt x="243218" y="826127"/>
                    <a:pt x="273411" y="800895"/>
                    <a:pt x="292357" y="778980"/>
                  </a:cubicBezTo>
                  <a:cubicBezTo>
                    <a:pt x="330005" y="745341"/>
                    <a:pt x="359085" y="745422"/>
                    <a:pt x="408660" y="741071"/>
                  </a:cubicBezTo>
                  <a:cubicBezTo>
                    <a:pt x="451429" y="739605"/>
                    <a:pt x="487509" y="754138"/>
                    <a:pt x="521223" y="774326"/>
                  </a:cubicBezTo>
                  <a:cubicBezTo>
                    <a:pt x="543810" y="795226"/>
                    <a:pt x="566285" y="823975"/>
                    <a:pt x="586831" y="852531"/>
                  </a:cubicBezTo>
                  <a:cubicBezTo>
                    <a:pt x="695667" y="841062"/>
                    <a:pt x="759280" y="851487"/>
                    <a:pt x="858763" y="85062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761495730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84" h="21563" extrusionOk="0">
                          <a:moveTo>
                            <a:pt x="17448" y="21384"/>
                          </a:moveTo>
                          <a:lnTo>
                            <a:pt x="17445" y="15349"/>
                          </a:lnTo>
                          <a:cubicBezTo>
                            <a:pt x="18456" y="16145"/>
                            <a:pt x="21419" y="15614"/>
                            <a:pt x="21279" y="12198"/>
                          </a:cubicBezTo>
                          <a:cubicBezTo>
                            <a:pt x="21168" y="9489"/>
                            <a:pt x="19211" y="8364"/>
                            <a:pt x="17521" y="9217"/>
                          </a:cubicBezTo>
                          <a:cubicBezTo>
                            <a:pt x="17465" y="7831"/>
                            <a:pt x="17450" y="6455"/>
                            <a:pt x="17468" y="5103"/>
                          </a:cubicBezTo>
                          <a:cubicBezTo>
                            <a:pt x="17482" y="4018"/>
                            <a:pt x="17513" y="2876"/>
                            <a:pt x="17049" y="1914"/>
                          </a:cubicBezTo>
                          <a:cubicBezTo>
                            <a:pt x="16321" y="407"/>
                            <a:pt x="15014" y="-37"/>
                            <a:pt x="13620" y="2"/>
                          </a:cubicBezTo>
                          <a:cubicBezTo>
                            <a:pt x="12522" y="33"/>
                            <a:pt x="11262" y="278"/>
                            <a:pt x="10000" y="885"/>
                          </a:cubicBezTo>
                          <a:cubicBezTo>
                            <a:pt x="7162" y="2252"/>
                            <a:pt x="4047" y="4961"/>
                            <a:pt x="1947" y="9697"/>
                          </a:cubicBezTo>
                          <a:cubicBezTo>
                            <a:pt x="-181" y="14495"/>
                            <a:pt x="-46" y="19506"/>
                            <a:pt x="39" y="21521"/>
                          </a:cubicBezTo>
                          <a:lnTo>
                            <a:pt x="4702" y="21563"/>
                          </a:lnTo>
                          <a:cubicBezTo>
                            <a:pt x="4959" y="20777"/>
                            <a:pt x="5387" y="20090"/>
                            <a:pt x="5940" y="19583"/>
                          </a:cubicBezTo>
                          <a:cubicBezTo>
                            <a:pt x="6611" y="18966"/>
                            <a:pt x="7437" y="18636"/>
                            <a:pt x="8303" y="18630"/>
                          </a:cubicBezTo>
                          <a:cubicBezTo>
                            <a:pt x="9150" y="18624"/>
                            <a:pt x="9940" y="18922"/>
                            <a:pt x="10590" y="19466"/>
                          </a:cubicBezTo>
                          <a:cubicBezTo>
                            <a:pt x="11174" y="19954"/>
                            <a:pt x="11638" y="20636"/>
                            <a:pt x="11923" y="21432"/>
                          </a:cubicBezTo>
                          <a:lnTo>
                            <a:pt x="17448" y="2138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01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ïšḻîḋê">
              <a:extLst>
                <a:ext uri="{FF2B5EF4-FFF2-40B4-BE49-F238E27FC236}">
                  <a16:creationId xmlns:a16="http://schemas.microsoft.com/office/drawing/2014/main" id="{96945259-C713-4D22-B283-EEA92D8507E3}"/>
                </a:ext>
              </a:extLst>
            </p:cNvPr>
            <p:cNvSpPr/>
            <p:nvPr/>
          </p:nvSpPr>
          <p:spPr>
            <a:xfrm>
              <a:off x="10309144" y="1963269"/>
              <a:ext cx="856727" cy="1168192"/>
            </a:xfrm>
            <a:custGeom>
              <a:avLst/>
              <a:gdLst>
                <a:gd name="connsiteX0" fmla="*/ 733306 w 856727"/>
                <a:gd name="connsiteY0" fmla="*/ 433645 h 1168192"/>
                <a:gd name="connsiteX1" fmla="*/ 47278 w 856727"/>
                <a:gd name="connsiteY1" fmla="*/ 34736 h 1168192"/>
                <a:gd name="connsiteX2" fmla="*/ 6292 w 856727"/>
                <a:gd name="connsiteY2" fmla="*/ 264754 h 1168192"/>
                <a:gd name="connsiteX3" fmla="*/ 197380 w 856727"/>
                <a:gd name="connsiteY3" fmla="*/ 481803 h 1168192"/>
                <a:gd name="connsiteX4" fmla="*/ 6124 w 856727"/>
                <a:gd name="connsiteY4" fmla="*/ 677761 h 1168192"/>
                <a:gd name="connsiteX5" fmla="*/ 10739 w 856727"/>
                <a:gd name="connsiteY5" fmla="*/ 1020166 h 1168192"/>
                <a:gd name="connsiteX6" fmla="*/ 253343 w 856727"/>
                <a:gd name="connsiteY6" fmla="*/ 1021914 h 1168192"/>
                <a:gd name="connsiteX7" fmla="*/ 390691 w 856727"/>
                <a:gd name="connsiteY7" fmla="*/ 1168192 h 1168192"/>
                <a:gd name="connsiteX8" fmla="*/ 522459 w 856727"/>
                <a:gd name="connsiteY8" fmla="*/ 1025128 h 1168192"/>
                <a:gd name="connsiteX9" fmla="*/ 851776 w 856727"/>
                <a:gd name="connsiteY9" fmla="*/ 1027045 h 1168192"/>
                <a:gd name="connsiteX10" fmla="*/ 733306 w 856727"/>
                <a:gd name="connsiteY10" fmla="*/ 433645 h 1168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6727" h="1168192" fill="none" extrusionOk="0">
                  <a:moveTo>
                    <a:pt x="733306" y="433645"/>
                  </a:moveTo>
                  <a:cubicBezTo>
                    <a:pt x="495007" y="-26157"/>
                    <a:pt x="137327" y="-42135"/>
                    <a:pt x="47278" y="34736"/>
                  </a:cubicBezTo>
                  <a:cubicBezTo>
                    <a:pt x="-12297" y="89658"/>
                    <a:pt x="-6336" y="246764"/>
                    <a:pt x="6292" y="264754"/>
                  </a:cubicBezTo>
                  <a:cubicBezTo>
                    <a:pt x="122260" y="286698"/>
                    <a:pt x="195345" y="377803"/>
                    <a:pt x="197380" y="481803"/>
                  </a:cubicBezTo>
                  <a:cubicBezTo>
                    <a:pt x="218631" y="584120"/>
                    <a:pt x="111011" y="679200"/>
                    <a:pt x="6124" y="677761"/>
                  </a:cubicBezTo>
                  <a:cubicBezTo>
                    <a:pt x="6394" y="802269"/>
                    <a:pt x="5760" y="904408"/>
                    <a:pt x="10739" y="1020166"/>
                  </a:cubicBezTo>
                  <a:cubicBezTo>
                    <a:pt x="104885" y="1024724"/>
                    <a:pt x="186788" y="1012230"/>
                    <a:pt x="253343" y="1021914"/>
                  </a:cubicBezTo>
                  <a:cubicBezTo>
                    <a:pt x="252865" y="1084156"/>
                    <a:pt x="298038" y="1160136"/>
                    <a:pt x="390691" y="1168192"/>
                  </a:cubicBezTo>
                  <a:cubicBezTo>
                    <a:pt x="458376" y="1157369"/>
                    <a:pt x="518051" y="1113578"/>
                    <a:pt x="522459" y="1025128"/>
                  </a:cubicBezTo>
                  <a:cubicBezTo>
                    <a:pt x="667374" y="1035597"/>
                    <a:pt x="741957" y="1023074"/>
                    <a:pt x="851776" y="1027045"/>
                  </a:cubicBezTo>
                  <a:cubicBezTo>
                    <a:pt x="821088" y="1041723"/>
                    <a:pt x="867601" y="691343"/>
                    <a:pt x="733306" y="433645"/>
                  </a:cubicBezTo>
                  <a:close/>
                </a:path>
                <a:path w="856727" h="1168192" stroke="0" extrusionOk="0">
                  <a:moveTo>
                    <a:pt x="733306" y="433645"/>
                  </a:moveTo>
                  <a:cubicBezTo>
                    <a:pt x="478184" y="13572"/>
                    <a:pt x="133336" y="-59892"/>
                    <a:pt x="47278" y="34736"/>
                  </a:cubicBezTo>
                  <a:cubicBezTo>
                    <a:pt x="-9047" y="92336"/>
                    <a:pt x="-3276" y="243880"/>
                    <a:pt x="6292" y="264754"/>
                  </a:cubicBezTo>
                  <a:cubicBezTo>
                    <a:pt x="108710" y="284720"/>
                    <a:pt x="196095" y="351934"/>
                    <a:pt x="197380" y="481803"/>
                  </a:cubicBezTo>
                  <a:cubicBezTo>
                    <a:pt x="169027" y="592814"/>
                    <a:pt x="120569" y="665679"/>
                    <a:pt x="6124" y="677761"/>
                  </a:cubicBezTo>
                  <a:cubicBezTo>
                    <a:pt x="608" y="792195"/>
                    <a:pt x="1265" y="905804"/>
                    <a:pt x="10739" y="1020166"/>
                  </a:cubicBezTo>
                  <a:cubicBezTo>
                    <a:pt x="108737" y="1031618"/>
                    <a:pt x="190775" y="1014014"/>
                    <a:pt x="253343" y="1021914"/>
                  </a:cubicBezTo>
                  <a:cubicBezTo>
                    <a:pt x="263948" y="1099751"/>
                    <a:pt x="310724" y="1175909"/>
                    <a:pt x="390691" y="1168192"/>
                  </a:cubicBezTo>
                  <a:cubicBezTo>
                    <a:pt x="476346" y="1155609"/>
                    <a:pt x="530521" y="1099110"/>
                    <a:pt x="522459" y="1025128"/>
                  </a:cubicBezTo>
                  <a:cubicBezTo>
                    <a:pt x="623795" y="1040764"/>
                    <a:pt x="735858" y="1035925"/>
                    <a:pt x="851776" y="1027045"/>
                  </a:cubicBezTo>
                  <a:cubicBezTo>
                    <a:pt x="839548" y="1021271"/>
                    <a:pt x="916084" y="705246"/>
                    <a:pt x="733306" y="433645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2724419712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22" h="20716" extrusionOk="0">
                          <a:moveTo>
                            <a:pt x="17480" y="7690"/>
                          </a:moveTo>
                          <a:cubicBezTo>
                            <a:pt x="11485" y="-130"/>
                            <a:pt x="3240" y="-856"/>
                            <a:pt x="1127" y="616"/>
                          </a:cubicBezTo>
                          <a:cubicBezTo>
                            <a:pt x="-238" y="1568"/>
                            <a:pt x="-74" y="4299"/>
                            <a:pt x="150" y="4695"/>
                          </a:cubicBezTo>
                          <a:cubicBezTo>
                            <a:pt x="2939" y="4912"/>
                            <a:pt x="4829" y="6599"/>
                            <a:pt x="4705" y="8544"/>
                          </a:cubicBezTo>
                          <a:cubicBezTo>
                            <a:pt x="4589" y="10358"/>
                            <a:pt x="2764" y="11864"/>
                            <a:pt x="146" y="12019"/>
                          </a:cubicBezTo>
                          <a:lnTo>
                            <a:pt x="256" y="18091"/>
                          </a:lnTo>
                          <a:lnTo>
                            <a:pt x="6039" y="18122"/>
                          </a:lnTo>
                          <a:cubicBezTo>
                            <a:pt x="5893" y="19496"/>
                            <a:pt x="7347" y="20744"/>
                            <a:pt x="9313" y="20716"/>
                          </a:cubicBezTo>
                          <a:cubicBezTo>
                            <a:pt x="11195" y="20689"/>
                            <a:pt x="12565" y="19500"/>
                            <a:pt x="12454" y="18179"/>
                          </a:cubicBezTo>
                          <a:lnTo>
                            <a:pt x="20304" y="18213"/>
                          </a:lnTo>
                          <a:cubicBezTo>
                            <a:pt x="20273" y="17959"/>
                            <a:pt x="21362" y="12752"/>
                            <a:pt x="17480" y="769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02</a:t>
              </a:r>
              <a:endParaRPr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îṥļîďe">
              <a:extLst>
                <a:ext uri="{FF2B5EF4-FFF2-40B4-BE49-F238E27FC236}">
                  <a16:creationId xmlns:a16="http://schemas.microsoft.com/office/drawing/2014/main" id="{FC3D75AE-F142-4300-A25A-9B1726AC7629}"/>
                </a:ext>
              </a:extLst>
            </p:cNvPr>
            <p:cNvSpPr/>
            <p:nvPr/>
          </p:nvSpPr>
          <p:spPr>
            <a:xfrm>
              <a:off x="9757748" y="4105161"/>
              <a:ext cx="924102" cy="81801"/>
            </a:xfrm>
            <a:custGeom>
              <a:avLst/>
              <a:gdLst>
                <a:gd name="connsiteX0" fmla="*/ 924102 w 924102"/>
                <a:gd name="connsiteY0" fmla="*/ 40896 h 81801"/>
                <a:gd name="connsiteX1" fmla="*/ 844612 w 924102"/>
                <a:gd name="connsiteY1" fmla="*/ 81801 h 81801"/>
                <a:gd name="connsiteX2" fmla="*/ 446748 w 924102"/>
                <a:gd name="connsiteY2" fmla="*/ 81801 h 81801"/>
                <a:gd name="connsiteX3" fmla="*/ 79489 w 924102"/>
                <a:gd name="connsiteY3" fmla="*/ 81801 h 81801"/>
                <a:gd name="connsiteX4" fmla="*/ 0 w 924102"/>
                <a:gd name="connsiteY4" fmla="*/ 40896 h 81801"/>
                <a:gd name="connsiteX5" fmla="*/ 0 w 924102"/>
                <a:gd name="connsiteY5" fmla="*/ 40896 h 81801"/>
                <a:gd name="connsiteX6" fmla="*/ 79489 w 924102"/>
                <a:gd name="connsiteY6" fmla="*/ 0 h 81801"/>
                <a:gd name="connsiteX7" fmla="*/ 439097 w 924102"/>
                <a:gd name="connsiteY7" fmla="*/ 0 h 81801"/>
                <a:gd name="connsiteX8" fmla="*/ 844612 w 924102"/>
                <a:gd name="connsiteY8" fmla="*/ 0 h 81801"/>
                <a:gd name="connsiteX9" fmla="*/ 924102 w 924102"/>
                <a:gd name="connsiteY9" fmla="*/ 40896 h 81801"/>
                <a:gd name="connsiteX10" fmla="*/ 924102 w 924102"/>
                <a:gd name="connsiteY10" fmla="*/ 40896 h 8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4102" h="81801" fill="none" extrusionOk="0">
                  <a:moveTo>
                    <a:pt x="924102" y="40896"/>
                  </a:moveTo>
                  <a:cubicBezTo>
                    <a:pt x="926690" y="56099"/>
                    <a:pt x="884742" y="85545"/>
                    <a:pt x="844612" y="81801"/>
                  </a:cubicBezTo>
                  <a:cubicBezTo>
                    <a:pt x="743419" y="101098"/>
                    <a:pt x="636453" y="97602"/>
                    <a:pt x="446748" y="81801"/>
                  </a:cubicBezTo>
                  <a:cubicBezTo>
                    <a:pt x="257043" y="66000"/>
                    <a:pt x="189252" y="68640"/>
                    <a:pt x="79489" y="81801"/>
                  </a:cubicBezTo>
                  <a:cubicBezTo>
                    <a:pt x="35061" y="79710"/>
                    <a:pt x="-965" y="62006"/>
                    <a:pt x="0" y="40896"/>
                  </a:cubicBezTo>
                  <a:lnTo>
                    <a:pt x="0" y="40896"/>
                  </a:lnTo>
                  <a:cubicBezTo>
                    <a:pt x="437" y="16796"/>
                    <a:pt x="33451" y="-2449"/>
                    <a:pt x="79489" y="0"/>
                  </a:cubicBezTo>
                  <a:cubicBezTo>
                    <a:pt x="159729" y="9387"/>
                    <a:pt x="312423" y="-8349"/>
                    <a:pt x="439097" y="0"/>
                  </a:cubicBezTo>
                  <a:cubicBezTo>
                    <a:pt x="565771" y="8349"/>
                    <a:pt x="752842" y="-18992"/>
                    <a:pt x="844612" y="0"/>
                  </a:cubicBezTo>
                  <a:cubicBezTo>
                    <a:pt x="884761" y="-1746"/>
                    <a:pt x="922837" y="21182"/>
                    <a:pt x="924102" y="40896"/>
                  </a:cubicBezTo>
                  <a:lnTo>
                    <a:pt x="924102" y="40896"/>
                  </a:lnTo>
                  <a:close/>
                </a:path>
                <a:path w="924102" h="81801" stroke="0" extrusionOk="0">
                  <a:moveTo>
                    <a:pt x="924102" y="40896"/>
                  </a:moveTo>
                  <a:cubicBezTo>
                    <a:pt x="920600" y="58718"/>
                    <a:pt x="887446" y="81311"/>
                    <a:pt x="844612" y="81801"/>
                  </a:cubicBezTo>
                  <a:cubicBezTo>
                    <a:pt x="688029" y="84979"/>
                    <a:pt x="643018" y="72003"/>
                    <a:pt x="485004" y="81801"/>
                  </a:cubicBezTo>
                  <a:cubicBezTo>
                    <a:pt x="326990" y="91599"/>
                    <a:pt x="230502" y="101113"/>
                    <a:pt x="79489" y="81801"/>
                  </a:cubicBezTo>
                  <a:cubicBezTo>
                    <a:pt x="34171" y="83039"/>
                    <a:pt x="3199" y="60490"/>
                    <a:pt x="0" y="40896"/>
                  </a:cubicBezTo>
                  <a:lnTo>
                    <a:pt x="0" y="40896"/>
                  </a:lnTo>
                  <a:cubicBezTo>
                    <a:pt x="7487" y="18090"/>
                    <a:pt x="28319" y="3880"/>
                    <a:pt x="79489" y="0"/>
                  </a:cubicBezTo>
                  <a:cubicBezTo>
                    <a:pt x="241316" y="-1056"/>
                    <a:pt x="265284" y="-8150"/>
                    <a:pt x="446748" y="0"/>
                  </a:cubicBezTo>
                  <a:cubicBezTo>
                    <a:pt x="628212" y="8150"/>
                    <a:pt x="733919" y="7884"/>
                    <a:pt x="844612" y="0"/>
                  </a:cubicBezTo>
                  <a:cubicBezTo>
                    <a:pt x="889166" y="992"/>
                    <a:pt x="920221" y="15923"/>
                    <a:pt x="924102" y="40896"/>
                  </a:cubicBezTo>
                  <a:lnTo>
                    <a:pt x="924102" y="40896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3362865358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10799"/>
                          </a:moveTo>
                          <a:cubicBezTo>
                            <a:pt x="21600" y="16765"/>
                            <a:pt x="20768" y="21600"/>
                            <a:pt x="19742" y="21600"/>
                          </a:cubicBezTo>
                          <a:lnTo>
                            <a:pt x="1858" y="21600"/>
                          </a:lnTo>
                          <a:cubicBezTo>
                            <a:pt x="832" y="21600"/>
                            <a:pt x="0" y="16765"/>
                            <a:pt x="0" y="10799"/>
                          </a:cubicBezTo>
                          <a:lnTo>
                            <a:pt x="0" y="10799"/>
                          </a:lnTo>
                          <a:cubicBezTo>
                            <a:pt x="0" y="4835"/>
                            <a:pt x="832" y="0"/>
                            <a:pt x="1858" y="0"/>
                          </a:cubicBezTo>
                          <a:lnTo>
                            <a:pt x="19742" y="0"/>
                          </a:lnTo>
                          <a:cubicBezTo>
                            <a:pt x="20768" y="0"/>
                            <a:pt x="21600" y="4835"/>
                            <a:pt x="21600" y="10799"/>
                          </a:cubicBezTo>
                          <a:cubicBezTo>
                            <a:pt x="21600" y="10799"/>
                            <a:pt x="21600" y="10799"/>
                            <a:pt x="21600" y="1079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>
                <a:lnSpc>
                  <a:spcPct val="150000"/>
                </a:lnSpc>
              </a:pPr>
              <a:endParaRPr/>
            </a:p>
          </p:txBody>
        </p:sp>
        <p:sp>
          <p:nvSpPr>
            <p:cNvPr id="24" name="ïṧľiḓè">
              <a:extLst>
                <a:ext uri="{FF2B5EF4-FFF2-40B4-BE49-F238E27FC236}">
                  <a16:creationId xmlns:a16="http://schemas.microsoft.com/office/drawing/2014/main" id="{CB44C683-3915-497E-86B6-8E56952216ED}"/>
                </a:ext>
              </a:extLst>
            </p:cNvPr>
            <p:cNvSpPr/>
            <p:nvPr/>
          </p:nvSpPr>
          <p:spPr>
            <a:xfrm>
              <a:off x="9757748" y="4255292"/>
              <a:ext cx="924102" cy="81800"/>
            </a:xfrm>
            <a:custGeom>
              <a:avLst/>
              <a:gdLst>
                <a:gd name="connsiteX0" fmla="*/ 924102 w 924102"/>
                <a:gd name="connsiteY0" fmla="*/ 40896 h 81800"/>
                <a:gd name="connsiteX1" fmla="*/ 844612 w 924102"/>
                <a:gd name="connsiteY1" fmla="*/ 81800 h 81800"/>
                <a:gd name="connsiteX2" fmla="*/ 462051 w 924102"/>
                <a:gd name="connsiteY2" fmla="*/ 81800 h 81800"/>
                <a:gd name="connsiteX3" fmla="*/ 79489 w 924102"/>
                <a:gd name="connsiteY3" fmla="*/ 81800 h 81800"/>
                <a:gd name="connsiteX4" fmla="*/ 0 w 924102"/>
                <a:gd name="connsiteY4" fmla="*/ 40896 h 81800"/>
                <a:gd name="connsiteX5" fmla="*/ 0 w 924102"/>
                <a:gd name="connsiteY5" fmla="*/ 40896 h 81800"/>
                <a:gd name="connsiteX6" fmla="*/ 79489 w 924102"/>
                <a:gd name="connsiteY6" fmla="*/ 0 h 81800"/>
                <a:gd name="connsiteX7" fmla="*/ 469702 w 924102"/>
                <a:gd name="connsiteY7" fmla="*/ 0 h 81800"/>
                <a:gd name="connsiteX8" fmla="*/ 844612 w 924102"/>
                <a:gd name="connsiteY8" fmla="*/ 0 h 81800"/>
                <a:gd name="connsiteX9" fmla="*/ 924102 w 924102"/>
                <a:gd name="connsiteY9" fmla="*/ 40896 h 81800"/>
                <a:gd name="connsiteX10" fmla="*/ 924102 w 924102"/>
                <a:gd name="connsiteY10" fmla="*/ 40896 h 8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4102" h="81800" fill="none" extrusionOk="0">
                  <a:moveTo>
                    <a:pt x="924102" y="40896"/>
                  </a:moveTo>
                  <a:cubicBezTo>
                    <a:pt x="925944" y="65178"/>
                    <a:pt x="888902" y="82698"/>
                    <a:pt x="844612" y="81800"/>
                  </a:cubicBezTo>
                  <a:cubicBezTo>
                    <a:pt x="679156" y="90604"/>
                    <a:pt x="587581" y="81662"/>
                    <a:pt x="462051" y="81800"/>
                  </a:cubicBezTo>
                  <a:cubicBezTo>
                    <a:pt x="336521" y="81938"/>
                    <a:pt x="162092" y="84491"/>
                    <a:pt x="79489" y="81800"/>
                  </a:cubicBezTo>
                  <a:cubicBezTo>
                    <a:pt x="35458" y="78770"/>
                    <a:pt x="-359" y="60907"/>
                    <a:pt x="0" y="40896"/>
                  </a:cubicBezTo>
                  <a:lnTo>
                    <a:pt x="0" y="40896"/>
                  </a:lnTo>
                  <a:cubicBezTo>
                    <a:pt x="2497" y="25551"/>
                    <a:pt x="39975" y="8322"/>
                    <a:pt x="79489" y="0"/>
                  </a:cubicBezTo>
                  <a:cubicBezTo>
                    <a:pt x="200562" y="7706"/>
                    <a:pt x="330934" y="-13560"/>
                    <a:pt x="469702" y="0"/>
                  </a:cubicBezTo>
                  <a:cubicBezTo>
                    <a:pt x="608470" y="13560"/>
                    <a:pt x="743678" y="-9527"/>
                    <a:pt x="844612" y="0"/>
                  </a:cubicBezTo>
                  <a:cubicBezTo>
                    <a:pt x="888538" y="-860"/>
                    <a:pt x="923381" y="20595"/>
                    <a:pt x="924102" y="40896"/>
                  </a:cubicBezTo>
                  <a:lnTo>
                    <a:pt x="924102" y="40896"/>
                  </a:lnTo>
                  <a:close/>
                </a:path>
                <a:path w="924102" h="81800" stroke="0" extrusionOk="0">
                  <a:moveTo>
                    <a:pt x="924102" y="40896"/>
                  </a:moveTo>
                  <a:cubicBezTo>
                    <a:pt x="921439" y="54703"/>
                    <a:pt x="886416" y="86899"/>
                    <a:pt x="844612" y="81800"/>
                  </a:cubicBezTo>
                  <a:cubicBezTo>
                    <a:pt x="721404" y="93428"/>
                    <a:pt x="660711" y="77144"/>
                    <a:pt x="477353" y="81800"/>
                  </a:cubicBezTo>
                  <a:cubicBezTo>
                    <a:pt x="293995" y="86456"/>
                    <a:pt x="194861" y="90032"/>
                    <a:pt x="79489" y="81800"/>
                  </a:cubicBezTo>
                  <a:cubicBezTo>
                    <a:pt x="35954" y="82961"/>
                    <a:pt x="1059" y="59883"/>
                    <a:pt x="0" y="40896"/>
                  </a:cubicBezTo>
                  <a:lnTo>
                    <a:pt x="0" y="40896"/>
                  </a:lnTo>
                  <a:cubicBezTo>
                    <a:pt x="-4492" y="21216"/>
                    <a:pt x="40544" y="3915"/>
                    <a:pt x="79489" y="0"/>
                  </a:cubicBezTo>
                  <a:cubicBezTo>
                    <a:pt x="191983" y="-5141"/>
                    <a:pt x="309010" y="-10431"/>
                    <a:pt x="462051" y="0"/>
                  </a:cubicBezTo>
                  <a:cubicBezTo>
                    <a:pt x="615092" y="10431"/>
                    <a:pt x="713349" y="13616"/>
                    <a:pt x="844612" y="0"/>
                  </a:cubicBezTo>
                  <a:cubicBezTo>
                    <a:pt x="887100" y="495"/>
                    <a:pt x="922470" y="21879"/>
                    <a:pt x="924102" y="40896"/>
                  </a:cubicBezTo>
                  <a:lnTo>
                    <a:pt x="924102" y="40896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621849138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10799"/>
                          </a:moveTo>
                          <a:cubicBezTo>
                            <a:pt x="21600" y="16765"/>
                            <a:pt x="20768" y="21600"/>
                            <a:pt x="19742" y="21600"/>
                          </a:cubicBezTo>
                          <a:lnTo>
                            <a:pt x="1858" y="21600"/>
                          </a:lnTo>
                          <a:cubicBezTo>
                            <a:pt x="832" y="21600"/>
                            <a:pt x="0" y="16765"/>
                            <a:pt x="0" y="10799"/>
                          </a:cubicBezTo>
                          <a:lnTo>
                            <a:pt x="0" y="10799"/>
                          </a:lnTo>
                          <a:cubicBezTo>
                            <a:pt x="0" y="4834"/>
                            <a:pt x="832" y="0"/>
                            <a:pt x="1858" y="0"/>
                          </a:cubicBezTo>
                          <a:lnTo>
                            <a:pt x="19742" y="0"/>
                          </a:lnTo>
                          <a:cubicBezTo>
                            <a:pt x="20768" y="0"/>
                            <a:pt x="21600" y="4834"/>
                            <a:pt x="21600" y="10799"/>
                          </a:cubicBezTo>
                          <a:cubicBezTo>
                            <a:pt x="21600" y="10799"/>
                            <a:pt x="21600" y="10799"/>
                            <a:pt x="21600" y="1079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>
                <a:lnSpc>
                  <a:spcPct val="150000"/>
                </a:lnSpc>
              </a:pPr>
              <a:endParaRPr/>
            </a:p>
          </p:txBody>
        </p:sp>
        <p:sp>
          <p:nvSpPr>
            <p:cNvPr id="25" name="íṣlïḍé">
              <a:extLst>
                <a:ext uri="{FF2B5EF4-FFF2-40B4-BE49-F238E27FC236}">
                  <a16:creationId xmlns:a16="http://schemas.microsoft.com/office/drawing/2014/main" id="{0C8562F0-A453-40A2-99C0-C156CA9A70F4}"/>
                </a:ext>
              </a:extLst>
            </p:cNvPr>
            <p:cNvSpPr/>
            <p:nvPr/>
          </p:nvSpPr>
          <p:spPr>
            <a:xfrm>
              <a:off x="9930291" y="4570030"/>
              <a:ext cx="579017" cy="251348"/>
            </a:xfrm>
            <a:custGeom>
              <a:avLst/>
              <a:gdLst>
                <a:gd name="connsiteX0" fmla="*/ 0 w 579017"/>
                <a:gd name="connsiteY0" fmla="*/ 0 h 251348"/>
                <a:gd name="connsiteX1" fmla="*/ 0 w 579017"/>
                <a:gd name="connsiteY1" fmla="*/ 45789 h 251348"/>
                <a:gd name="connsiteX2" fmla="*/ 205551 w 579017"/>
                <a:gd name="connsiteY2" fmla="*/ 251348 h 251348"/>
                <a:gd name="connsiteX3" fmla="*/ 373465 w 579017"/>
                <a:gd name="connsiteY3" fmla="*/ 251348 h 251348"/>
                <a:gd name="connsiteX4" fmla="*/ 579017 w 579017"/>
                <a:gd name="connsiteY4" fmla="*/ 45789 h 251348"/>
                <a:gd name="connsiteX5" fmla="*/ 579017 w 579017"/>
                <a:gd name="connsiteY5" fmla="*/ 0 h 251348"/>
                <a:gd name="connsiteX6" fmla="*/ 0 w 579017"/>
                <a:gd name="connsiteY6" fmla="*/ 0 h 25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017" h="251348" fill="none" extrusionOk="0">
                  <a:moveTo>
                    <a:pt x="0" y="0"/>
                  </a:moveTo>
                  <a:cubicBezTo>
                    <a:pt x="319" y="12730"/>
                    <a:pt x="474" y="33319"/>
                    <a:pt x="0" y="45789"/>
                  </a:cubicBezTo>
                  <a:cubicBezTo>
                    <a:pt x="9880" y="164247"/>
                    <a:pt x="84989" y="226325"/>
                    <a:pt x="205551" y="251348"/>
                  </a:cubicBezTo>
                  <a:cubicBezTo>
                    <a:pt x="240638" y="249556"/>
                    <a:pt x="320662" y="254244"/>
                    <a:pt x="373465" y="251348"/>
                  </a:cubicBezTo>
                  <a:cubicBezTo>
                    <a:pt x="485471" y="247526"/>
                    <a:pt x="602831" y="171358"/>
                    <a:pt x="579017" y="45789"/>
                  </a:cubicBezTo>
                  <a:cubicBezTo>
                    <a:pt x="579744" y="30390"/>
                    <a:pt x="579904" y="16070"/>
                    <a:pt x="579017" y="0"/>
                  </a:cubicBezTo>
                  <a:cubicBezTo>
                    <a:pt x="373623" y="-6990"/>
                    <a:pt x="269368" y="-13434"/>
                    <a:pt x="0" y="0"/>
                  </a:cubicBezTo>
                  <a:close/>
                </a:path>
                <a:path w="579017" h="251348" stroke="0" extrusionOk="0">
                  <a:moveTo>
                    <a:pt x="0" y="0"/>
                  </a:moveTo>
                  <a:cubicBezTo>
                    <a:pt x="-831" y="21695"/>
                    <a:pt x="1279" y="36050"/>
                    <a:pt x="0" y="45789"/>
                  </a:cubicBezTo>
                  <a:cubicBezTo>
                    <a:pt x="6378" y="184250"/>
                    <a:pt x="95257" y="254255"/>
                    <a:pt x="205551" y="251348"/>
                  </a:cubicBezTo>
                  <a:cubicBezTo>
                    <a:pt x="253340" y="247886"/>
                    <a:pt x="325032" y="251761"/>
                    <a:pt x="373465" y="251348"/>
                  </a:cubicBezTo>
                  <a:cubicBezTo>
                    <a:pt x="493233" y="270343"/>
                    <a:pt x="567041" y="141461"/>
                    <a:pt x="579017" y="45789"/>
                  </a:cubicBezTo>
                  <a:cubicBezTo>
                    <a:pt x="577547" y="32443"/>
                    <a:pt x="578850" y="13913"/>
                    <a:pt x="579017" y="0"/>
                  </a:cubicBezTo>
                  <a:cubicBezTo>
                    <a:pt x="445961" y="11806"/>
                    <a:pt x="236822" y="22845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2706890576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lnTo>
                            <a:pt x="0" y="3935"/>
                          </a:lnTo>
                          <a:cubicBezTo>
                            <a:pt x="0" y="13690"/>
                            <a:pt x="3433" y="21600"/>
                            <a:pt x="7668" y="21600"/>
                          </a:cubicBezTo>
                          <a:lnTo>
                            <a:pt x="13932" y="21600"/>
                          </a:lnTo>
                          <a:cubicBezTo>
                            <a:pt x="18167" y="21600"/>
                            <a:pt x="21600" y="13690"/>
                            <a:pt x="21600" y="3935"/>
                          </a:cubicBezTo>
                          <a:lnTo>
                            <a:pt x="21600" y="0"/>
                          </a:lnTo>
                          <a:cubicBezTo>
                            <a:pt x="21600" y="0"/>
                            <a:pt x="0" y="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 fontScale="47500" lnSpcReduction="20000"/>
            </a:bodyPr>
            <a:lstStyle/>
            <a:p>
              <a:pPr>
                <a:lnSpc>
                  <a:spcPct val="150000"/>
                </a:lnSpc>
              </a:pPr>
              <a:endParaRPr/>
            </a:p>
          </p:txBody>
        </p:sp>
        <p:sp>
          <p:nvSpPr>
            <p:cNvPr id="26" name="ïṣľíḓè">
              <a:extLst>
                <a:ext uri="{FF2B5EF4-FFF2-40B4-BE49-F238E27FC236}">
                  <a16:creationId xmlns:a16="http://schemas.microsoft.com/office/drawing/2014/main" id="{BCD3AF20-7207-4B62-9A21-68016439F3C5}"/>
                </a:ext>
              </a:extLst>
            </p:cNvPr>
            <p:cNvSpPr/>
            <p:nvPr/>
          </p:nvSpPr>
          <p:spPr>
            <a:xfrm>
              <a:off x="9757748" y="4412660"/>
              <a:ext cx="924102" cy="81801"/>
            </a:xfrm>
            <a:custGeom>
              <a:avLst/>
              <a:gdLst>
                <a:gd name="connsiteX0" fmla="*/ 924102 w 924102"/>
                <a:gd name="connsiteY0" fmla="*/ 40896 h 81801"/>
                <a:gd name="connsiteX1" fmla="*/ 844612 w 924102"/>
                <a:gd name="connsiteY1" fmla="*/ 81801 h 81801"/>
                <a:gd name="connsiteX2" fmla="*/ 454399 w 924102"/>
                <a:gd name="connsiteY2" fmla="*/ 81801 h 81801"/>
                <a:gd name="connsiteX3" fmla="*/ 79489 w 924102"/>
                <a:gd name="connsiteY3" fmla="*/ 81801 h 81801"/>
                <a:gd name="connsiteX4" fmla="*/ 0 w 924102"/>
                <a:gd name="connsiteY4" fmla="*/ 40896 h 81801"/>
                <a:gd name="connsiteX5" fmla="*/ 0 w 924102"/>
                <a:gd name="connsiteY5" fmla="*/ 40896 h 81801"/>
                <a:gd name="connsiteX6" fmla="*/ 79489 w 924102"/>
                <a:gd name="connsiteY6" fmla="*/ 0 h 81801"/>
                <a:gd name="connsiteX7" fmla="*/ 469702 w 924102"/>
                <a:gd name="connsiteY7" fmla="*/ 0 h 81801"/>
                <a:gd name="connsiteX8" fmla="*/ 844612 w 924102"/>
                <a:gd name="connsiteY8" fmla="*/ 0 h 81801"/>
                <a:gd name="connsiteX9" fmla="*/ 924102 w 924102"/>
                <a:gd name="connsiteY9" fmla="*/ 40896 h 81801"/>
                <a:gd name="connsiteX10" fmla="*/ 924102 w 924102"/>
                <a:gd name="connsiteY10" fmla="*/ 40896 h 8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4102" h="81801" fill="none" extrusionOk="0">
                  <a:moveTo>
                    <a:pt x="924102" y="40896"/>
                  </a:moveTo>
                  <a:cubicBezTo>
                    <a:pt x="922297" y="60495"/>
                    <a:pt x="889667" y="87427"/>
                    <a:pt x="844612" y="81801"/>
                  </a:cubicBezTo>
                  <a:cubicBezTo>
                    <a:pt x="694021" y="65875"/>
                    <a:pt x="599771" y="69706"/>
                    <a:pt x="454399" y="81801"/>
                  </a:cubicBezTo>
                  <a:cubicBezTo>
                    <a:pt x="309027" y="93896"/>
                    <a:pt x="198364" y="88121"/>
                    <a:pt x="79489" y="81801"/>
                  </a:cubicBezTo>
                  <a:cubicBezTo>
                    <a:pt x="35144" y="78919"/>
                    <a:pt x="-4737" y="63188"/>
                    <a:pt x="0" y="40896"/>
                  </a:cubicBezTo>
                  <a:lnTo>
                    <a:pt x="0" y="40896"/>
                  </a:lnTo>
                  <a:cubicBezTo>
                    <a:pt x="-1989" y="17955"/>
                    <a:pt x="35425" y="-1625"/>
                    <a:pt x="79489" y="0"/>
                  </a:cubicBezTo>
                  <a:cubicBezTo>
                    <a:pt x="270970" y="-17741"/>
                    <a:pt x="293235" y="6048"/>
                    <a:pt x="469702" y="0"/>
                  </a:cubicBezTo>
                  <a:cubicBezTo>
                    <a:pt x="646169" y="-6048"/>
                    <a:pt x="698915" y="4160"/>
                    <a:pt x="844612" y="0"/>
                  </a:cubicBezTo>
                  <a:cubicBezTo>
                    <a:pt x="885924" y="-1418"/>
                    <a:pt x="927461" y="15806"/>
                    <a:pt x="924102" y="40896"/>
                  </a:cubicBezTo>
                  <a:lnTo>
                    <a:pt x="924102" y="40896"/>
                  </a:lnTo>
                  <a:close/>
                </a:path>
                <a:path w="924102" h="81801" stroke="0" extrusionOk="0">
                  <a:moveTo>
                    <a:pt x="924102" y="40896"/>
                  </a:moveTo>
                  <a:cubicBezTo>
                    <a:pt x="921176" y="67113"/>
                    <a:pt x="897029" y="79118"/>
                    <a:pt x="844612" y="81801"/>
                  </a:cubicBezTo>
                  <a:cubicBezTo>
                    <a:pt x="699076" y="66261"/>
                    <a:pt x="573346" y="92061"/>
                    <a:pt x="477353" y="81801"/>
                  </a:cubicBezTo>
                  <a:cubicBezTo>
                    <a:pt x="381360" y="71541"/>
                    <a:pt x="206681" y="94953"/>
                    <a:pt x="79489" y="81801"/>
                  </a:cubicBezTo>
                  <a:cubicBezTo>
                    <a:pt x="37586" y="77781"/>
                    <a:pt x="1645" y="62810"/>
                    <a:pt x="0" y="40896"/>
                  </a:cubicBezTo>
                  <a:lnTo>
                    <a:pt x="0" y="40896"/>
                  </a:lnTo>
                  <a:cubicBezTo>
                    <a:pt x="-2241" y="16368"/>
                    <a:pt x="32380" y="-3340"/>
                    <a:pt x="79489" y="0"/>
                  </a:cubicBezTo>
                  <a:cubicBezTo>
                    <a:pt x="236291" y="1072"/>
                    <a:pt x="344771" y="16890"/>
                    <a:pt x="439097" y="0"/>
                  </a:cubicBezTo>
                  <a:cubicBezTo>
                    <a:pt x="533423" y="-16890"/>
                    <a:pt x="710799" y="5789"/>
                    <a:pt x="844612" y="0"/>
                  </a:cubicBezTo>
                  <a:cubicBezTo>
                    <a:pt x="889067" y="275"/>
                    <a:pt x="923916" y="16925"/>
                    <a:pt x="924102" y="40896"/>
                  </a:cubicBezTo>
                  <a:lnTo>
                    <a:pt x="924102" y="40896"/>
                  </a:lnTo>
                  <a:close/>
                </a:path>
              </a:pathLst>
            </a:custGeom>
            <a:solidFill>
              <a:schemeClr val="accent6"/>
            </a:solidFill>
            <a:ln w="12700">
              <a:solidFill>
                <a:schemeClr val="tx1"/>
              </a:solidFill>
              <a:miter lim="400000"/>
              <a:extLst>
                <a:ext uri="{C807C97D-BFC1-408E-A445-0C87EB9F89A2}">
                  <ask:lineSketchStyleProps xmlns:ask="http://schemas.microsoft.com/office/drawing/2018/sketchyshapes" sd="1418135821"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10799"/>
                          </a:moveTo>
                          <a:cubicBezTo>
                            <a:pt x="21600" y="16765"/>
                            <a:pt x="20768" y="21600"/>
                            <a:pt x="19742" y="21600"/>
                          </a:cubicBezTo>
                          <a:lnTo>
                            <a:pt x="1858" y="21600"/>
                          </a:lnTo>
                          <a:cubicBezTo>
                            <a:pt x="832" y="21600"/>
                            <a:pt x="0" y="16765"/>
                            <a:pt x="0" y="10799"/>
                          </a:cubicBezTo>
                          <a:lnTo>
                            <a:pt x="0" y="10799"/>
                          </a:lnTo>
                          <a:cubicBezTo>
                            <a:pt x="0" y="4834"/>
                            <a:pt x="832" y="0"/>
                            <a:pt x="1858" y="0"/>
                          </a:cubicBezTo>
                          <a:lnTo>
                            <a:pt x="19742" y="0"/>
                          </a:lnTo>
                          <a:cubicBezTo>
                            <a:pt x="20768" y="0"/>
                            <a:pt x="21600" y="4834"/>
                            <a:pt x="21600" y="10799"/>
                          </a:cubicBezTo>
                          <a:cubicBezTo>
                            <a:pt x="21600" y="10799"/>
                            <a:pt x="21600" y="10799"/>
                            <a:pt x="21600" y="1079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>
                <a:lnSpc>
                  <a:spcPct val="150000"/>
                </a:lnSpc>
              </a:pPr>
              <a:endParaRPr/>
            </a:p>
          </p:txBody>
        </p:sp>
      </p:grp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B57814A2-446B-4775-A51C-07128E5567B3}"/>
              </a:ext>
            </a:extLst>
          </p:cNvPr>
          <p:cNvCxnSpPr>
            <a:cxnSpLocks/>
          </p:cNvCxnSpPr>
          <p:nvPr/>
        </p:nvCxnSpPr>
        <p:spPr>
          <a:xfrm>
            <a:off x="488950" y="1320928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6FFB6274-64A0-4F86-B3F1-8C3A28A32AD8}"/>
              </a:ext>
            </a:extLst>
          </p:cNvPr>
          <p:cNvCxnSpPr>
            <a:cxnSpLocks/>
          </p:cNvCxnSpPr>
          <p:nvPr/>
        </p:nvCxnSpPr>
        <p:spPr>
          <a:xfrm>
            <a:off x="496807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9B38AFEA-E4BB-47CB-A467-52A2EDDC19FC}"/>
              </a:ext>
            </a:extLst>
          </p:cNvPr>
          <p:cNvSpPr/>
          <p:nvPr/>
        </p:nvSpPr>
        <p:spPr>
          <a:xfrm>
            <a:off x="758304" y="2775200"/>
            <a:ext cx="1398903" cy="537927"/>
          </a:xfrm>
          <a:custGeom>
            <a:avLst/>
            <a:gdLst>
              <a:gd name="connsiteX0" fmla="*/ 0 w 1398903"/>
              <a:gd name="connsiteY0" fmla="*/ 268964 h 537927"/>
              <a:gd name="connsiteX1" fmla="*/ 268964 w 1398903"/>
              <a:gd name="connsiteY1" fmla="*/ 0 h 537927"/>
              <a:gd name="connsiteX2" fmla="*/ 708062 w 1398903"/>
              <a:gd name="connsiteY2" fmla="*/ 0 h 537927"/>
              <a:gd name="connsiteX3" fmla="*/ 1129940 w 1398903"/>
              <a:gd name="connsiteY3" fmla="*/ 0 h 537927"/>
              <a:gd name="connsiteX4" fmla="*/ 1398904 w 1398903"/>
              <a:gd name="connsiteY4" fmla="*/ 268964 h 537927"/>
              <a:gd name="connsiteX5" fmla="*/ 1398903 w 1398903"/>
              <a:gd name="connsiteY5" fmla="*/ 268964 h 537927"/>
              <a:gd name="connsiteX6" fmla="*/ 1129939 w 1398903"/>
              <a:gd name="connsiteY6" fmla="*/ 537928 h 537927"/>
              <a:gd name="connsiteX7" fmla="*/ 682232 w 1398903"/>
              <a:gd name="connsiteY7" fmla="*/ 537927 h 537927"/>
              <a:gd name="connsiteX8" fmla="*/ 268964 w 1398903"/>
              <a:gd name="connsiteY8" fmla="*/ 537927 h 537927"/>
              <a:gd name="connsiteX9" fmla="*/ 0 w 1398903"/>
              <a:gd name="connsiteY9" fmla="*/ 268963 h 537927"/>
              <a:gd name="connsiteX10" fmla="*/ 0 w 1398903"/>
              <a:gd name="connsiteY10" fmla="*/ 268964 h 53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8903" h="537927" fill="none" extrusionOk="0">
                <a:moveTo>
                  <a:pt x="0" y="268964"/>
                </a:moveTo>
                <a:cubicBezTo>
                  <a:pt x="-6552" y="112684"/>
                  <a:pt x="102619" y="-14705"/>
                  <a:pt x="268964" y="0"/>
                </a:cubicBezTo>
                <a:cubicBezTo>
                  <a:pt x="461921" y="16300"/>
                  <a:pt x="501580" y="-6813"/>
                  <a:pt x="708062" y="0"/>
                </a:cubicBezTo>
                <a:cubicBezTo>
                  <a:pt x="914544" y="6813"/>
                  <a:pt x="926512" y="-6690"/>
                  <a:pt x="1129940" y="0"/>
                </a:cubicBezTo>
                <a:cubicBezTo>
                  <a:pt x="1271284" y="7498"/>
                  <a:pt x="1400137" y="116417"/>
                  <a:pt x="1398904" y="268964"/>
                </a:cubicBezTo>
                <a:lnTo>
                  <a:pt x="1398903" y="268964"/>
                </a:lnTo>
                <a:cubicBezTo>
                  <a:pt x="1403542" y="410070"/>
                  <a:pt x="1265445" y="532411"/>
                  <a:pt x="1129939" y="537928"/>
                </a:cubicBezTo>
                <a:cubicBezTo>
                  <a:pt x="988906" y="538271"/>
                  <a:pt x="793432" y="557623"/>
                  <a:pt x="682232" y="537927"/>
                </a:cubicBezTo>
                <a:cubicBezTo>
                  <a:pt x="571032" y="518232"/>
                  <a:pt x="354240" y="551572"/>
                  <a:pt x="268964" y="537927"/>
                </a:cubicBezTo>
                <a:cubicBezTo>
                  <a:pt x="107485" y="520996"/>
                  <a:pt x="28051" y="408955"/>
                  <a:pt x="0" y="268963"/>
                </a:cubicBezTo>
                <a:lnTo>
                  <a:pt x="0" y="268964"/>
                </a:lnTo>
                <a:close/>
              </a:path>
              <a:path w="1398903" h="537927" stroke="0" extrusionOk="0">
                <a:moveTo>
                  <a:pt x="0" y="268964"/>
                </a:moveTo>
                <a:cubicBezTo>
                  <a:pt x="-1019" y="157399"/>
                  <a:pt x="145241" y="-3691"/>
                  <a:pt x="268964" y="0"/>
                </a:cubicBezTo>
                <a:cubicBezTo>
                  <a:pt x="390521" y="-13594"/>
                  <a:pt x="562283" y="18521"/>
                  <a:pt x="673623" y="0"/>
                </a:cubicBezTo>
                <a:cubicBezTo>
                  <a:pt x="784963" y="-18521"/>
                  <a:pt x="981153" y="-11921"/>
                  <a:pt x="1129940" y="0"/>
                </a:cubicBezTo>
                <a:cubicBezTo>
                  <a:pt x="1259495" y="11871"/>
                  <a:pt x="1384147" y="115791"/>
                  <a:pt x="1398904" y="268964"/>
                </a:cubicBezTo>
                <a:lnTo>
                  <a:pt x="1398903" y="268964"/>
                </a:lnTo>
                <a:cubicBezTo>
                  <a:pt x="1381661" y="450375"/>
                  <a:pt x="1299549" y="530453"/>
                  <a:pt x="1129939" y="537928"/>
                </a:cubicBezTo>
                <a:cubicBezTo>
                  <a:pt x="945387" y="530689"/>
                  <a:pt x="822064" y="553032"/>
                  <a:pt x="708061" y="537928"/>
                </a:cubicBezTo>
                <a:cubicBezTo>
                  <a:pt x="594058" y="522824"/>
                  <a:pt x="461867" y="537915"/>
                  <a:pt x="268964" y="537927"/>
                </a:cubicBezTo>
                <a:cubicBezTo>
                  <a:pt x="116508" y="534915"/>
                  <a:pt x="6860" y="407237"/>
                  <a:pt x="0" y="268963"/>
                </a:cubicBezTo>
                <a:lnTo>
                  <a:pt x="0" y="2689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674985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33" name="í$ļîḓê">
            <a:extLst>
              <a:ext uri="{FF2B5EF4-FFF2-40B4-BE49-F238E27FC236}">
                <a16:creationId xmlns:a16="http://schemas.microsoft.com/office/drawing/2014/main" id="{C085C8CB-897B-4A86-81A7-C7710E9CB9D5}"/>
              </a:ext>
            </a:extLst>
          </p:cNvPr>
          <p:cNvSpPr txBox="1"/>
          <p:nvPr/>
        </p:nvSpPr>
        <p:spPr>
          <a:xfrm>
            <a:off x="952476" y="2819356"/>
            <a:ext cx="1010559" cy="449615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安全感</a:t>
            </a:r>
          </a:p>
        </p:txBody>
      </p:sp>
      <p:sp>
        <p:nvSpPr>
          <p:cNvPr id="34" name="ïṥḻíḓe">
            <a:extLst>
              <a:ext uri="{FF2B5EF4-FFF2-40B4-BE49-F238E27FC236}">
                <a16:creationId xmlns:a16="http://schemas.microsoft.com/office/drawing/2014/main" id="{98FE12CB-0451-4D78-8F52-C67B80ABBB1E}"/>
              </a:ext>
            </a:extLst>
          </p:cNvPr>
          <p:cNvSpPr txBox="1"/>
          <p:nvPr/>
        </p:nvSpPr>
        <p:spPr>
          <a:xfrm>
            <a:off x="594722" y="3422094"/>
            <a:ext cx="1726067" cy="1501913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在向上行政沟通的过程中，克服下属常有的“不安全感”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50" name="Group 45">
            <a:extLst>
              <a:ext uri="{FF2B5EF4-FFF2-40B4-BE49-F238E27FC236}">
                <a16:creationId xmlns:a16="http://schemas.microsoft.com/office/drawing/2014/main" id="{87D61D1A-27C5-4D57-9A21-28D9DB32EF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50159" y="2138454"/>
            <a:ext cx="415193" cy="319663"/>
            <a:chOff x="344" y="112"/>
            <a:chExt cx="5511" cy="4243"/>
          </a:xfrm>
          <a:solidFill>
            <a:schemeClr val="accent1"/>
          </a:solidFill>
        </p:grpSpPr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853BE5E1-12FB-44BD-A807-5CCB23FB90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" y="112"/>
              <a:ext cx="5511" cy="4243"/>
            </a:xfrm>
            <a:custGeom>
              <a:avLst/>
              <a:gdLst>
                <a:gd name="T0" fmla="*/ 1442 w 2884"/>
                <a:gd name="T1" fmla="*/ 2219 h 2219"/>
                <a:gd name="T2" fmla="*/ 260 w 2884"/>
                <a:gd name="T3" fmla="*/ 2219 h 2219"/>
                <a:gd name="T4" fmla="*/ 7 w 2884"/>
                <a:gd name="T5" fmla="*/ 2022 h 2219"/>
                <a:gd name="T6" fmla="*/ 1 w 2884"/>
                <a:gd name="T7" fmla="*/ 1959 h 2219"/>
                <a:gd name="T8" fmla="*/ 1 w 2884"/>
                <a:gd name="T9" fmla="*/ 261 h 2219"/>
                <a:gd name="T10" fmla="*/ 198 w 2884"/>
                <a:gd name="T11" fmla="*/ 6 h 2219"/>
                <a:gd name="T12" fmla="*/ 260 w 2884"/>
                <a:gd name="T13" fmla="*/ 0 h 2219"/>
                <a:gd name="T14" fmla="*/ 2625 w 2884"/>
                <a:gd name="T15" fmla="*/ 0 h 2219"/>
                <a:gd name="T16" fmla="*/ 2883 w 2884"/>
                <a:gd name="T17" fmla="*/ 258 h 2219"/>
                <a:gd name="T18" fmla="*/ 2883 w 2884"/>
                <a:gd name="T19" fmla="*/ 1961 h 2219"/>
                <a:gd name="T20" fmla="*/ 2625 w 2884"/>
                <a:gd name="T21" fmla="*/ 2219 h 2219"/>
                <a:gd name="T22" fmla="*/ 1442 w 2884"/>
                <a:gd name="T23" fmla="*/ 2219 h 2219"/>
                <a:gd name="T24" fmla="*/ 180 w 2884"/>
                <a:gd name="T25" fmla="*/ 1979 h 2219"/>
                <a:gd name="T26" fmla="*/ 2703 w 2884"/>
                <a:gd name="T27" fmla="*/ 1979 h 2219"/>
                <a:gd name="T28" fmla="*/ 2703 w 2884"/>
                <a:gd name="T29" fmla="*/ 621 h 2219"/>
                <a:gd name="T30" fmla="*/ 180 w 2884"/>
                <a:gd name="T31" fmla="*/ 621 h 2219"/>
                <a:gd name="T32" fmla="*/ 180 w 2884"/>
                <a:gd name="T33" fmla="*/ 1979 h 2219"/>
                <a:gd name="T34" fmla="*/ 390 w 2884"/>
                <a:gd name="T35" fmla="*/ 329 h 2219"/>
                <a:gd name="T36" fmla="*/ 294 w 2884"/>
                <a:gd name="T37" fmla="*/ 230 h 2219"/>
                <a:gd name="T38" fmla="*/ 194 w 2884"/>
                <a:gd name="T39" fmla="*/ 328 h 2219"/>
                <a:gd name="T40" fmla="*/ 292 w 2884"/>
                <a:gd name="T41" fmla="*/ 426 h 2219"/>
                <a:gd name="T42" fmla="*/ 390 w 2884"/>
                <a:gd name="T43" fmla="*/ 329 h 2219"/>
                <a:gd name="T44" fmla="*/ 603 w 2884"/>
                <a:gd name="T45" fmla="*/ 426 h 2219"/>
                <a:gd name="T46" fmla="*/ 702 w 2884"/>
                <a:gd name="T47" fmla="*/ 329 h 2219"/>
                <a:gd name="T48" fmla="*/ 604 w 2884"/>
                <a:gd name="T49" fmla="*/ 230 h 2219"/>
                <a:gd name="T50" fmla="*/ 506 w 2884"/>
                <a:gd name="T51" fmla="*/ 327 h 2219"/>
                <a:gd name="T52" fmla="*/ 603 w 2884"/>
                <a:gd name="T53" fmla="*/ 426 h 2219"/>
                <a:gd name="T54" fmla="*/ 1014 w 2884"/>
                <a:gd name="T55" fmla="*/ 327 h 2219"/>
                <a:gd name="T56" fmla="*/ 916 w 2884"/>
                <a:gd name="T57" fmla="*/ 230 h 2219"/>
                <a:gd name="T58" fmla="*/ 818 w 2884"/>
                <a:gd name="T59" fmla="*/ 327 h 2219"/>
                <a:gd name="T60" fmla="*/ 917 w 2884"/>
                <a:gd name="T61" fmla="*/ 426 h 2219"/>
                <a:gd name="T62" fmla="*/ 1014 w 2884"/>
                <a:gd name="T63" fmla="*/ 327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84" h="2219">
                  <a:moveTo>
                    <a:pt x="1442" y="2219"/>
                  </a:moveTo>
                  <a:cubicBezTo>
                    <a:pt x="1048" y="2219"/>
                    <a:pt x="654" y="2219"/>
                    <a:pt x="260" y="2219"/>
                  </a:cubicBezTo>
                  <a:cubicBezTo>
                    <a:pt x="133" y="2219"/>
                    <a:pt x="34" y="2141"/>
                    <a:pt x="7" y="2022"/>
                  </a:cubicBezTo>
                  <a:cubicBezTo>
                    <a:pt x="2" y="2001"/>
                    <a:pt x="1" y="1980"/>
                    <a:pt x="1" y="1959"/>
                  </a:cubicBezTo>
                  <a:cubicBezTo>
                    <a:pt x="0" y="1393"/>
                    <a:pt x="0" y="827"/>
                    <a:pt x="1" y="261"/>
                  </a:cubicBezTo>
                  <a:cubicBezTo>
                    <a:pt x="1" y="133"/>
                    <a:pt x="77" y="34"/>
                    <a:pt x="198" y="6"/>
                  </a:cubicBezTo>
                  <a:cubicBezTo>
                    <a:pt x="218" y="2"/>
                    <a:pt x="239" y="0"/>
                    <a:pt x="260" y="0"/>
                  </a:cubicBezTo>
                  <a:cubicBezTo>
                    <a:pt x="1048" y="0"/>
                    <a:pt x="1837" y="0"/>
                    <a:pt x="2625" y="0"/>
                  </a:cubicBezTo>
                  <a:cubicBezTo>
                    <a:pt x="2774" y="0"/>
                    <a:pt x="2883" y="109"/>
                    <a:pt x="2883" y="258"/>
                  </a:cubicBezTo>
                  <a:cubicBezTo>
                    <a:pt x="2884" y="826"/>
                    <a:pt x="2884" y="1394"/>
                    <a:pt x="2883" y="1961"/>
                  </a:cubicBezTo>
                  <a:cubicBezTo>
                    <a:pt x="2883" y="2110"/>
                    <a:pt x="2774" y="2219"/>
                    <a:pt x="2625" y="2219"/>
                  </a:cubicBezTo>
                  <a:cubicBezTo>
                    <a:pt x="2231" y="2219"/>
                    <a:pt x="1836" y="2219"/>
                    <a:pt x="1442" y="2219"/>
                  </a:cubicBezTo>
                  <a:close/>
                  <a:moveTo>
                    <a:pt x="180" y="1979"/>
                  </a:moveTo>
                  <a:cubicBezTo>
                    <a:pt x="1022" y="1979"/>
                    <a:pt x="1863" y="1979"/>
                    <a:pt x="2703" y="1979"/>
                  </a:cubicBezTo>
                  <a:cubicBezTo>
                    <a:pt x="2703" y="1525"/>
                    <a:pt x="2703" y="1073"/>
                    <a:pt x="2703" y="621"/>
                  </a:cubicBezTo>
                  <a:cubicBezTo>
                    <a:pt x="1862" y="621"/>
                    <a:pt x="1021" y="621"/>
                    <a:pt x="180" y="621"/>
                  </a:cubicBezTo>
                  <a:cubicBezTo>
                    <a:pt x="180" y="1074"/>
                    <a:pt x="180" y="1526"/>
                    <a:pt x="180" y="1979"/>
                  </a:cubicBezTo>
                  <a:close/>
                  <a:moveTo>
                    <a:pt x="390" y="329"/>
                  </a:moveTo>
                  <a:cubicBezTo>
                    <a:pt x="390" y="274"/>
                    <a:pt x="347" y="230"/>
                    <a:pt x="294" y="230"/>
                  </a:cubicBezTo>
                  <a:cubicBezTo>
                    <a:pt x="239" y="229"/>
                    <a:pt x="194" y="273"/>
                    <a:pt x="194" y="328"/>
                  </a:cubicBezTo>
                  <a:cubicBezTo>
                    <a:pt x="194" y="382"/>
                    <a:pt x="238" y="425"/>
                    <a:pt x="292" y="426"/>
                  </a:cubicBezTo>
                  <a:cubicBezTo>
                    <a:pt x="346" y="426"/>
                    <a:pt x="390" y="382"/>
                    <a:pt x="390" y="329"/>
                  </a:cubicBezTo>
                  <a:close/>
                  <a:moveTo>
                    <a:pt x="603" y="426"/>
                  </a:moveTo>
                  <a:cubicBezTo>
                    <a:pt x="657" y="426"/>
                    <a:pt x="701" y="383"/>
                    <a:pt x="702" y="329"/>
                  </a:cubicBezTo>
                  <a:cubicBezTo>
                    <a:pt x="703" y="274"/>
                    <a:pt x="659" y="230"/>
                    <a:pt x="604" y="230"/>
                  </a:cubicBezTo>
                  <a:cubicBezTo>
                    <a:pt x="551" y="229"/>
                    <a:pt x="506" y="273"/>
                    <a:pt x="506" y="327"/>
                  </a:cubicBezTo>
                  <a:cubicBezTo>
                    <a:pt x="506" y="381"/>
                    <a:pt x="549" y="425"/>
                    <a:pt x="603" y="426"/>
                  </a:cubicBezTo>
                  <a:close/>
                  <a:moveTo>
                    <a:pt x="1014" y="327"/>
                  </a:moveTo>
                  <a:cubicBezTo>
                    <a:pt x="1014" y="273"/>
                    <a:pt x="970" y="229"/>
                    <a:pt x="916" y="230"/>
                  </a:cubicBezTo>
                  <a:cubicBezTo>
                    <a:pt x="862" y="230"/>
                    <a:pt x="818" y="274"/>
                    <a:pt x="818" y="327"/>
                  </a:cubicBezTo>
                  <a:cubicBezTo>
                    <a:pt x="818" y="382"/>
                    <a:pt x="862" y="426"/>
                    <a:pt x="917" y="426"/>
                  </a:cubicBezTo>
                  <a:cubicBezTo>
                    <a:pt x="972" y="425"/>
                    <a:pt x="1014" y="381"/>
                    <a:pt x="1014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6A64B1A0-EE33-4BA8-95A7-086A708A1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810"/>
              <a:ext cx="2392" cy="365"/>
            </a:xfrm>
            <a:custGeom>
              <a:avLst/>
              <a:gdLst>
                <a:gd name="T0" fmla="*/ 624 w 1252"/>
                <a:gd name="T1" fmla="*/ 191 h 191"/>
                <a:gd name="T2" fmla="*/ 48 w 1252"/>
                <a:gd name="T3" fmla="*/ 191 h 191"/>
                <a:gd name="T4" fmla="*/ 1 w 1252"/>
                <a:gd name="T5" fmla="*/ 144 h 191"/>
                <a:gd name="T6" fmla="*/ 1 w 1252"/>
                <a:gd name="T7" fmla="*/ 44 h 191"/>
                <a:gd name="T8" fmla="*/ 43 w 1252"/>
                <a:gd name="T9" fmla="*/ 0 h 191"/>
                <a:gd name="T10" fmla="*/ 1209 w 1252"/>
                <a:gd name="T11" fmla="*/ 0 h 191"/>
                <a:gd name="T12" fmla="*/ 1251 w 1252"/>
                <a:gd name="T13" fmla="*/ 42 h 191"/>
                <a:gd name="T14" fmla="*/ 1251 w 1252"/>
                <a:gd name="T15" fmla="*/ 148 h 191"/>
                <a:gd name="T16" fmla="*/ 1208 w 1252"/>
                <a:gd name="T17" fmla="*/ 191 h 191"/>
                <a:gd name="T18" fmla="*/ 624 w 1252"/>
                <a:gd name="T1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2" h="191">
                  <a:moveTo>
                    <a:pt x="624" y="191"/>
                  </a:moveTo>
                  <a:cubicBezTo>
                    <a:pt x="432" y="191"/>
                    <a:pt x="240" y="191"/>
                    <a:pt x="48" y="191"/>
                  </a:cubicBezTo>
                  <a:cubicBezTo>
                    <a:pt x="11" y="191"/>
                    <a:pt x="1" y="181"/>
                    <a:pt x="1" y="144"/>
                  </a:cubicBezTo>
                  <a:cubicBezTo>
                    <a:pt x="0" y="111"/>
                    <a:pt x="0" y="77"/>
                    <a:pt x="1" y="44"/>
                  </a:cubicBezTo>
                  <a:cubicBezTo>
                    <a:pt x="1" y="12"/>
                    <a:pt x="12" y="0"/>
                    <a:pt x="43" y="0"/>
                  </a:cubicBezTo>
                  <a:cubicBezTo>
                    <a:pt x="432" y="0"/>
                    <a:pt x="820" y="0"/>
                    <a:pt x="1209" y="0"/>
                  </a:cubicBezTo>
                  <a:cubicBezTo>
                    <a:pt x="1240" y="0"/>
                    <a:pt x="1251" y="12"/>
                    <a:pt x="1251" y="42"/>
                  </a:cubicBezTo>
                  <a:cubicBezTo>
                    <a:pt x="1252" y="78"/>
                    <a:pt x="1252" y="113"/>
                    <a:pt x="1251" y="148"/>
                  </a:cubicBezTo>
                  <a:cubicBezTo>
                    <a:pt x="1251" y="180"/>
                    <a:pt x="1240" y="191"/>
                    <a:pt x="1208" y="191"/>
                  </a:cubicBezTo>
                  <a:cubicBezTo>
                    <a:pt x="1013" y="191"/>
                    <a:pt x="818" y="191"/>
                    <a:pt x="624" y="19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A2356759-72D6-4995-8D44-16A2A515D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2399"/>
              <a:ext cx="2392" cy="365"/>
            </a:xfrm>
            <a:custGeom>
              <a:avLst/>
              <a:gdLst>
                <a:gd name="T0" fmla="*/ 627 w 1252"/>
                <a:gd name="T1" fmla="*/ 0 h 191"/>
                <a:gd name="T2" fmla="*/ 1201 w 1252"/>
                <a:gd name="T3" fmla="*/ 0 h 191"/>
                <a:gd name="T4" fmla="*/ 1252 w 1252"/>
                <a:gd name="T5" fmla="*/ 52 h 191"/>
                <a:gd name="T6" fmla="*/ 1251 w 1252"/>
                <a:gd name="T7" fmla="*/ 150 h 191"/>
                <a:gd name="T8" fmla="*/ 1210 w 1252"/>
                <a:gd name="T9" fmla="*/ 191 h 191"/>
                <a:gd name="T10" fmla="*/ 43 w 1252"/>
                <a:gd name="T11" fmla="*/ 191 h 191"/>
                <a:gd name="T12" fmla="*/ 1 w 1252"/>
                <a:gd name="T13" fmla="*/ 148 h 191"/>
                <a:gd name="T14" fmla="*/ 1 w 1252"/>
                <a:gd name="T15" fmla="*/ 44 h 191"/>
                <a:gd name="T16" fmla="*/ 45 w 1252"/>
                <a:gd name="T17" fmla="*/ 0 h 191"/>
                <a:gd name="T18" fmla="*/ 627 w 1252"/>
                <a:gd name="T1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2" h="191">
                  <a:moveTo>
                    <a:pt x="627" y="0"/>
                  </a:moveTo>
                  <a:cubicBezTo>
                    <a:pt x="818" y="0"/>
                    <a:pt x="1009" y="0"/>
                    <a:pt x="1201" y="0"/>
                  </a:cubicBezTo>
                  <a:cubicBezTo>
                    <a:pt x="1243" y="0"/>
                    <a:pt x="1251" y="9"/>
                    <a:pt x="1252" y="52"/>
                  </a:cubicBezTo>
                  <a:cubicBezTo>
                    <a:pt x="1252" y="85"/>
                    <a:pt x="1252" y="117"/>
                    <a:pt x="1251" y="150"/>
                  </a:cubicBezTo>
                  <a:cubicBezTo>
                    <a:pt x="1251" y="179"/>
                    <a:pt x="1240" y="191"/>
                    <a:pt x="1210" y="191"/>
                  </a:cubicBezTo>
                  <a:cubicBezTo>
                    <a:pt x="821" y="191"/>
                    <a:pt x="432" y="191"/>
                    <a:pt x="43" y="191"/>
                  </a:cubicBezTo>
                  <a:cubicBezTo>
                    <a:pt x="12" y="191"/>
                    <a:pt x="1" y="179"/>
                    <a:pt x="1" y="148"/>
                  </a:cubicBezTo>
                  <a:cubicBezTo>
                    <a:pt x="0" y="114"/>
                    <a:pt x="0" y="79"/>
                    <a:pt x="1" y="44"/>
                  </a:cubicBezTo>
                  <a:cubicBezTo>
                    <a:pt x="1" y="11"/>
                    <a:pt x="12" y="0"/>
                    <a:pt x="45" y="0"/>
                  </a:cubicBezTo>
                  <a:cubicBezTo>
                    <a:pt x="239" y="0"/>
                    <a:pt x="433" y="0"/>
                    <a:pt x="62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F4B28B98-0FB6-4069-9D2B-21829AD8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2988"/>
              <a:ext cx="2392" cy="365"/>
            </a:xfrm>
            <a:custGeom>
              <a:avLst/>
              <a:gdLst>
                <a:gd name="T0" fmla="*/ 627 w 1252"/>
                <a:gd name="T1" fmla="*/ 0 h 191"/>
                <a:gd name="T2" fmla="*/ 1202 w 1252"/>
                <a:gd name="T3" fmla="*/ 0 h 191"/>
                <a:gd name="T4" fmla="*/ 1252 w 1252"/>
                <a:gd name="T5" fmla="*/ 50 h 191"/>
                <a:gd name="T6" fmla="*/ 1251 w 1252"/>
                <a:gd name="T7" fmla="*/ 150 h 191"/>
                <a:gd name="T8" fmla="*/ 1210 w 1252"/>
                <a:gd name="T9" fmla="*/ 191 h 191"/>
                <a:gd name="T10" fmla="*/ 43 w 1252"/>
                <a:gd name="T11" fmla="*/ 191 h 191"/>
                <a:gd name="T12" fmla="*/ 1 w 1252"/>
                <a:gd name="T13" fmla="*/ 148 h 191"/>
                <a:gd name="T14" fmla="*/ 1 w 1252"/>
                <a:gd name="T15" fmla="*/ 44 h 191"/>
                <a:gd name="T16" fmla="*/ 45 w 1252"/>
                <a:gd name="T17" fmla="*/ 0 h 191"/>
                <a:gd name="T18" fmla="*/ 627 w 1252"/>
                <a:gd name="T1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2" h="191">
                  <a:moveTo>
                    <a:pt x="627" y="0"/>
                  </a:moveTo>
                  <a:cubicBezTo>
                    <a:pt x="819" y="0"/>
                    <a:pt x="1011" y="0"/>
                    <a:pt x="1202" y="0"/>
                  </a:cubicBezTo>
                  <a:cubicBezTo>
                    <a:pt x="1242" y="0"/>
                    <a:pt x="1251" y="9"/>
                    <a:pt x="1252" y="50"/>
                  </a:cubicBezTo>
                  <a:cubicBezTo>
                    <a:pt x="1252" y="83"/>
                    <a:pt x="1252" y="117"/>
                    <a:pt x="1251" y="150"/>
                  </a:cubicBezTo>
                  <a:cubicBezTo>
                    <a:pt x="1251" y="179"/>
                    <a:pt x="1240" y="191"/>
                    <a:pt x="1210" y="191"/>
                  </a:cubicBezTo>
                  <a:cubicBezTo>
                    <a:pt x="821" y="191"/>
                    <a:pt x="432" y="191"/>
                    <a:pt x="43" y="191"/>
                  </a:cubicBezTo>
                  <a:cubicBezTo>
                    <a:pt x="12" y="191"/>
                    <a:pt x="1" y="179"/>
                    <a:pt x="1" y="148"/>
                  </a:cubicBezTo>
                  <a:cubicBezTo>
                    <a:pt x="0" y="114"/>
                    <a:pt x="0" y="79"/>
                    <a:pt x="1" y="44"/>
                  </a:cubicBezTo>
                  <a:cubicBezTo>
                    <a:pt x="1" y="11"/>
                    <a:pt x="12" y="0"/>
                    <a:pt x="45" y="0"/>
                  </a:cubicBezTo>
                  <a:cubicBezTo>
                    <a:pt x="239" y="0"/>
                    <a:pt x="433" y="0"/>
                    <a:pt x="62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AE8CE0DD-ED02-4D34-9D07-D6C15A1CA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1808"/>
              <a:ext cx="365" cy="367"/>
            </a:xfrm>
            <a:custGeom>
              <a:avLst/>
              <a:gdLst>
                <a:gd name="T0" fmla="*/ 95 w 191"/>
                <a:gd name="T1" fmla="*/ 192 h 192"/>
                <a:gd name="T2" fmla="*/ 0 w 191"/>
                <a:gd name="T3" fmla="*/ 96 h 192"/>
                <a:gd name="T4" fmla="*/ 94 w 191"/>
                <a:gd name="T5" fmla="*/ 1 h 192"/>
                <a:gd name="T6" fmla="*/ 190 w 191"/>
                <a:gd name="T7" fmla="*/ 96 h 192"/>
                <a:gd name="T8" fmla="*/ 95 w 191"/>
                <a:gd name="T9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95" y="192"/>
                  </a:moveTo>
                  <a:cubicBezTo>
                    <a:pt x="44" y="192"/>
                    <a:pt x="0" y="148"/>
                    <a:pt x="0" y="96"/>
                  </a:cubicBezTo>
                  <a:cubicBezTo>
                    <a:pt x="1" y="45"/>
                    <a:pt x="43" y="2"/>
                    <a:pt x="94" y="1"/>
                  </a:cubicBezTo>
                  <a:cubicBezTo>
                    <a:pt x="145" y="0"/>
                    <a:pt x="190" y="44"/>
                    <a:pt x="190" y="96"/>
                  </a:cubicBezTo>
                  <a:cubicBezTo>
                    <a:pt x="191" y="148"/>
                    <a:pt x="147" y="192"/>
                    <a:pt x="95" y="19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2188E84C-4B74-40FD-90BB-5675244D9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399"/>
              <a:ext cx="365" cy="367"/>
            </a:xfrm>
            <a:custGeom>
              <a:avLst/>
              <a:gdLst>
                <a:gd name="T0" fmla="*/ 190 w 191"/>
                <a:gd name="T1" fmla="*/ 96 h 192"/>
                <a:gd name="T2" fmla="*/ 94 w 191"/>
                <a:gd name="T3" fmla="*/ 191 h 192"/>
                <a:gd name="T4" fmla="*/ 0 w 191"/>
                <a:gd name="T5" fmla="*/ 96 h 192"/>
                <a:gd name="T6" fmla="*/ 95 w 191"/>
                <a:gd name="T7" fmla="*/ 0 h 192"/>
                <a:gd name="T8" fmla="*/ 190 w 191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190" y="96"/>
                  </a:moveTo>
                  <a:cubicBezTo>
                    <a:pt x="190" y="148"/>
                    <a:pt x="145" y="192"/>
                    <a:pt x="94" y="191"/>
                  </a:cubicBezTo>
                  <a:cubicBezTo>
                    <a:pt x="43" y="190"/>
                    <a:pt x="0" y="147"/>
                    <a:pt x="0" y="96"/>
                  </a:cubicBezTo>
                  <a:cubicBezTo>
                    <a:pt x="0" y="45"/>
                    <a:pt x="44" y="0"/>
                    <a:pt x="95" y="0"/>
                  </a:cubicBezTo>
                  <a:cubicBezTo>
                    <a:pt x="147" y="0"/>
                    <a:pt x="191" y="45"/>
                    <a:pt x="190" y="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A4660DF5-8C30-437F-80EA-1346D3D60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" y="2988"/>
              <a:ext cx="365" cy="367"/>
            </a:xfrm>
            <a:custGeom>
              <a:avLst/>
              <a:gdLst>
                <a:gd name="T0" fmla="*/ 95 w 191"/>
                <a:gd name="T1" fmla="*/ 0 h 192"/>
                <a:gd name="T2" fmla="*/ 190 w 191"/>
                <a:gd name="T3" fmla="*/ 96 h 192"/>
                <a:gd name="T4" fmla="*/ 94 w 191"/>
                <a:gd name="T5" fmla="*/ 191 h 192"/>
                <a:gd name="T6" fmla="*/ 0 w 191"/>
                <a:gd name="T7" fmla="*/ 96 h 192"/>
                <a:gd name="T8" fmla="*/ 95 w 191"/>
                <a:gd name="T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2">
                  <a:moveTo>
                    <a:pt x="95" y="0"/>
                  </a:moveTo>
                  <a:cubicBezTo>
                    <a:pt x="146" y="0"/>
                    <a:pt x="191" y="45"/>
                    <a:pt x="190" y="96"/>
                  </a:cubicBezTo>
                  <a:cubicBezTo>
                    <a:pt x="190" y="148"/>
                    <a:pt x="146" y="192"/>
                    <a:pt x="94" y="191"/>
                  </a:cubicBezTo>
                  <a:cubicBezTo>
                    <a:pt x="43" y="190"/>
                    <a:pt x="1" y="147"/>
                    <a:pt x="0" y="96"/>
                  </a:cubicBezTo>
                  <a:cubicBezTo>
                    <a:pt x="0" y="45"/>
                    <a:pt x="44" y="0"/>
                    <a:pt x="9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32" name="iś1îdè">
            <a:extLst>
              <a:ext uri="{FF2B5EF4-FFF2-40B4-BE49-F238E27FC236}">
                <a16:creationId xmlns:a16="http://schemas.microsoft.com/office/drawing/2014/main" id="{83F5E216-6DB4-4C27-ABE8-3E0756C6A8F9}"/>
              </a:ext>
            </a:extLst>
          </p:cNvPr>
          <p:cNvSpPr txBox="1"/>
          <p:nvPr/>
        </p:nvSpPr>
        <p:spPr>
          <a:xfrm>
            <a:off x="2687108" y="3422094"/>
            <a:ext cx="1726067" cy="1501913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做到尊重上司的同时“管理”上司，使自己和上司都变得很有效率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61D35BD1-2B1D-4D85-9159-B4E996A2A66D}"/>
              </a:ext>
            </a:extLst>
          </p:cNvPr>
          <p:cNvGrpSpPr/>
          <p:nvPr/>
        </p:nvGrpSpPr>
        <p:grpSpPr>
          <a:xfrm>
            <a:off x="3342544" y="2101098"/>
            <a:ext cx="415194" cy="385559"/>
            <a:chOff x="3507795" y="3271923"/>
            <a:chExt cx="1117532" cy="1037766"/>
          </a:xfrm>
          <a:solidFill>
            <a:schemeClr val="accent5"/>
          </a:solidFill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378608A4-E023-4D03-A7E5-E1D69A942D0E}"/>
                </a:ext>
              </a:extLst>
            </p:cNvPr>
            <p:cNvGrpSpPr/>
            <p:nvPr/>
          </p:nvGrpSpPr>
          <p:grpSpPr>
            <a:xfrm>
              <a:off x="3685802" y="3788613"/>
              <a:ext cx="759314" cy="521076"/>
              <a:chOff x="7447180" y="1690619"/>
              <a:chExt cx="1303949" cy="894830"/>
            </a:xfrm>
            <a:grpFill/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B6510FC3-76C8-44B1-8CA0-CEF3F56228A0}"/>
                  </a:ext>
                </a:extLst>
              </p:cNvPr>
              <p:cNvGrpSpPr/>
              <p:nvPr/>
            </p:nvGrpSpPr>
            <p:grpSpPr>
              <a:xfrm>
                <a:off x="7447180" y="1690619"/>
                <a:ext cx="1303949" cy="894830"/>
                <a:chOff x="7391775" y="1638300"/>
                <a:chExt cx="1303949" cy="894830"/>
              </a:xfrm>
              <a:grpFill/>
            </p:grpSpPr>
            <p:sp>
              <p:nvSpPr>
                <p:cNvPr id="65" name="任意多边形 113">
                  <a:extLst>
                    <a:ext uri="{FF2B5EF4-FFF2-40B4-BE49-F238E27FC236}">
                      <a16:creationId xmlns:a16="http://schemas.microsoft.com/office/drawing/2014/main" id="{5755DC17-C099-45C7-A758-537B5C9AA806}"/>
                    </a:ext>
                  </a:extLst>
                </p:cNvPr>
                <p:cNvSpPr/>
                <p:nvPr/>
              </p:nvSpPr>
              <p:spPr>
                <a:xfrm>
                  <a:off x="7512619" y="1638300"/>
                  <a:ext cx="1062262" cy="646173"/>
                </a:xfrm>
                <a:custGeom>
                  <a:avLst/>
                  <a:gdLst>
                    <a:gd name="connsiteX0" fmla="*/ 41050 w 1062262"/>
                    <a:gd name="connsiteY0" fmla="*/ 39684 h 646173"/>
                    <a:gd name="connsiteX1" fmla="*/ 41050 w 1062262"/>
                    <a:gd name="connsiteY1" fmla="*/ 602863 h 646173"/>
                    <a:gd name="connsiteX2" fmla="*/ 1017726 w 1062262"/>
                    <a:gd name="connsiteY2" fmla="*/ 602863 h 646173"/>
                    <a:gd name="connsiteX3" fmla="*/ 1017726 w 1062262"/>
                    <a:gd name="connsiteY3" fmla="*/ 39684 h 646173"/>
                    <a:gd name="connsiteX4" fmla="*/ 21970 w 1062262"/>
                    <a:gd name="connsiteY4" fmla="*/ 0 h 646173"/>
                    <a:gd name="connsiteX5" fmla="*/ 1040292 w 1062262"/>
                    <a:gd name="connsiteY5" fmla="*/ 0 h 646173"/>
                    <a:gd name="connsiteX6" fmla="*/ 1062262 w 1062262"/>
                    <a:gd name="connsiteY6" fmla="*/ 21970 h 646173"/>
                    <a:gd name="connsiteX7" fmla="*/ 1062262 w 1062262"/>
                    <a:gd name="connsiteY7" fmla="*/ 624203 h 646173"/>
                    <a:gd name="connsiteX8" fmla="*/ 1040292 w 1062262"/>
                    <a:gd name="connsiteY8" fmla="*/ 646173 h 646173"/>
                    <a:gd name="connsiteX9" fmla="*/ 21970 w 1062262"/>
                    <a:gd name="connsiteY9" fmla="*/ 646173 h 646173"/>
                    <a:gd name="connsiteX10" fmla="*/ 0 w 1062262"/>
                    <a:gd name="connsiteY10" fmla="*/ 624203 h 646173"/>
                    <a:gd name="connsiteX11" fmla="*/ 0 w 1062262"/>
                    <a:gd name="connsiteY11" fmla="*/ 21970 h 646173"/>
                    <a:gd name="connsiteX12" fmla="*/ 21970 w 1062262"/>
                    <a:gd name="connsiteY12" fmla="*/ 0 h 646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62262" h="646173">
                      <a:moveTo>
                        <a:pt x="41050" y="39684"/>
                      </a:moveTo>
                      <a:lnTo>
                        <a:pt x="41050" y="602863"/>
                      </a:lnTo>
                      <a:lnTo>
                        <a:pt x="1017726" y="602863"/>
                      </a:lnTo>
                      <a:lnTo>
                        <a:pt x="1017726" y="39684"/>
                      </a:lnTo>
                      <a:close/>
                      <a:moveTo>
                        <a:pt x="21970" y="0"/>
                      </a:moveTo>
                      <a:lnTo>
                        <a:pt x="1040292" y="0"/>
                      </a:lnTo>
                      <a:cubicBezTo>
                        <a:pt x="1052426" y="0"/>
                        <a:pt x="1062262" y="9836"/>
                        <a:pt x="1062262" y="21970"/>
                      </a:cubicBezTo>
                      <a:lnTo>
                        <a:pt x="1062262" y="624203"/>
                      </a:lnTo>
                      <a:cubicBezTo>
                        <a:pt x="1062262" y="636337"/>
                        <a:pt x="1052426" y="646173"/>
                        <a:pt x="1040292" y="646173"/>
                      </a:cubicBezTo>
                      <a:lnTo>
                        <a:pt x="21970" y="646173"/>
                      </a:lnTo>
                      <a:cubicBezTo>
                        <a:pt x="9836" y="646173"/>
                        <a:pt x="0" y="636337"/>
                        <a:pt x="0" y="624203"/>
                      </a:cubicBezTo>
                      <a:lnTo>
                        <a:pt x="0" y="21970"/>
                      </a:lnTo>
                      <a:cubicBezTo>
                        <a:pt x="0" y="9836"/>
                        <a:pt x="9836" y="0"/>
                        <a:pt x="2197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/>
                </a:p>
              </p:txBody>
            </p:sp>
            <p:grpSp>
              <p:nvGrpSpPr>
                <p:cNvPr id="66" name="组合 65">
                  <a:extLst>
                    <a:ext uri="{FF2B5EF4-FFF2-40B4-BE49-F238E27FC236}">
                      <a16:creationId xmlns:a16="http://schemas.microsoft.com/office/drawing/2014/main" id="{C290403A-BCB0-48F7-9C5C-188383B863F6}"/>
                    </a:ext>
                  </a:extLst>
                </p:cNvPr>
                <p:cNvGrpSpPr/>
                <p:nvPr/>
              </p:nvGrpSpPr>
              <p:grpSpPr>
                <a:xfrm>
                  <a:off x="7391775" y="2299213"/>
                  <a:ext cx="1303949" cy="233917"/>
                  <a:chOff x="7380129" y="2325301"/>
                  <a:chExt cx="1303949" cy="233917"/>
                </a:xfrm>
                <a:grpFill/>
              </p:grpSpPr>
              <p:sp>
                <p:nvSpPr>
                  <p:cNvPr id="67" name="梯形 66">
                    <a:extLst>
                      <a:ext uri="{FF2B5EF4-FFF2-40B4-BE49-F238E27FC236}">
                        <a16:creationId xmlns:a16="http://schemas.microsoft.com/office/drawing/2014/main" id="{3A000E31-B3BB-469D-9AA8-14F30EBB8D90}"/>
                      </a:ext>
                    </a:extLst>
                  </p:cNvPr>
                  <p:cNvSpPr/>
                  <p:nvPr/>
                </p:nvSpPr>
                <p:spPr>
                  <a:xfrm>
                    <a:off x="7380129" y="2325301"/>
                    <a:ext cx="1303949" cy="168275"/>
                  </a:xfrm>
                  <a:prstGeom prst="trapezoid">
                    <a:avLst>
                      <a:gd name="adj" fmla="val 75944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 dirty="0"/>
                  </a:p>
                </p:txBody>
              </p:sp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3E3F89C3-BFF8-48D2-B7B5-8645A26C8787}"/>
                      </a:ext>
                    </a:extLst>
                  </p:cNvPr>
                  <p:cNvSpPr/>
                  <p:nvPr/>
                </p:nvSpPr>
                <p:spPr>
                  <a:xfrm>
                    <a:off x="7380129" y="2493576"/>
                    <a:ext cx="1303949" cy="6564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30000"/>
                      </a:lnSpc>
                    </a:pPr>
                    <a:endParaRPr lang="zh-CN" altLang="en-US"/>
                  </a:p>
                </p:txBody>
              </p:sp>
            </p:grpSp>
          </p:grpSp>
          <p:sp>
            <p:nvSpPr>
              <p:cNvPr id="64" name="梯形 63">
                <a:extLst>
                  <a:ext uri="{FF2B5EF4-FFF2-40B4-BE49-F238E27FC236}">
                    <a16:creationId xmlns:a16="http://schemas.microsoft.com/office/drawing/2014/main" id="{F1C899E2-BC03-41E4-8D90-E0A2A1F8B9A2}"/>
                  </a:ext>
                </a:extLst>
              </p:cNvPr>
              <p:cNvSpPr/>
              <p:nvPr/>
            </p:nvSpPr>
            <p:spPr>
              <a:xfrm>
                <a:off x="7973798" y="2452688"/>
                <a:ext cx="250711" cy="67119"/>
              </a:xfrm>
              <a:prstGeom prst="trapezoid">
                <a:avLst>
                  <a:gd name="adj" fmla="val 364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/>
              </a:p>
            </p:txBody>
          </p:sp>
        </p:grpSp>
        <p:sp>
          <p:nvSpPr>
            <p:cNvPr id="60" name="任意多边形 120">
              <a:extLst>
                <a:ext uri="{FF2B5EF4-FFF2-40B4-BE49-F238E27FC236}">
                  <a16:creationId xmlns:a16="http://schemas.microsoft.com/office/drawing/2014/main" id="{4A1EFC54-E5E2-41F4-B0F5-5227DA149EFE}"/>
                </a:ext>
              </a:extLst>
            </p:cNvPr>
            <p:cNvSpPr/>
            <p:nvPr/>
          </p:nvSpPr>
          <p:spPr>
            <a:xfrm>
              <a:off x="3700099" y="3271923"/>
              <a:ext cx="719191" cy="422295"/>
            </a:xfrm>
            <a:custGeom>
              <a:avLst/>
              <a:gdLst>
                <a:gd name="connsiteX0" fmla="*/ 860466 w 1989999"/>
                <a:gd name="connsiteY0" fmla="*/ 0 h 1168488"/>
                <a:gd name="connsiteX1" fmla="*/ 1235635 w 1989999"/>
                <a:gd name="connsiteY1" fmla="*/ 199476 h 1168488"/>
                <a:gd name="connsiteX2" fmla="*/ 1243350 w 1989999"/>
                <a:gd name="connsiteY2" fmla="*/ 213690 h 1168488"/>
                <a:gd name="connsiteX3" fmla="*/ 1260842 w 1989999"/>
                <a:gd name="connsiteY3" fmla="*/ 204196 h 1168488"/>
                <a:gd name="connsiteX4" fmla="*/ 1376461 w 1989999"/>
                <a:gd name="connsiteY4" fmla="*/ 180853 h 1168488"/>
                <a:gd name="connsiteX5" fmla="*/ 1673495 w 1989999"/>
                <a:gd name="connsiteY5" fmla="*/ 477887 h 1168488"/>
                <a:gd name="connsiteX6" fmla="*/ 1671045 w 1989999"/>
                <a:gd name="connsiteY6" fmla="*/ 490021 h 1168488"/>
                <a:gd name="connsiteX7" fmla="*/ 1718273 w 1989999"/>
                <a:gd name="connsiteY7" fmla="*/ 494782 h 1168488"/>
                <a:gd name="connsiteX8" fmla="*/ 1989999 w 1989999"/>
                <a:gd name="connsiteY8" fmla="*/ 828178 h 1168488"/>
                <a:gd name="connsiteX9" fmla="*/ 1649689 w 1989999"/>
                <a:gd name="connsiteY9" fmla="*/ 1168488 h 1168488"/>
                <a:gd name="connsiteX10" fmla="*/ 340310 w 1989999"/>
                <a:gd name="connsiteY10" fmla="*/ 1168488 h 1168488"/>
                <a:gd name="connsiteX11" fmla="*/ 0 w 1989999"/>
                <a:gd name="connsiteY11" fmla="*/ 828178 h 1168488"/>
                <a:gd name="connsiteX12" fmla="*/ 340310 w 1989999"/>
                <a:gd name="connsiteY12" fmla="*/ 487868 h 1168488"/>
                <a:gd name="connsiteX13" fmla="*/ 411599 w 1989999"/>
                <a:gd name="connsiteY13" fmla="*/ 487868 h 1168488"/>
                <a:gd name="connsiteX14" fmla="*/ 408028 w 1989999"/>
                <a:gd name="connsiteY14" fmla="*/ 452438 h 1168488"/>
                <a:gd name="connsiteX15" fmla="*/ 860466 w 1989999"/>
                <a:gd name="connsiteY15" fmla="*/ 0 h 116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999" h="1168488">
                  <a:moveTo>
                    <a:pt x="860466" y="0"/>
                  </a:moveTo>
                  <a:cubicBezTo>
                    <a:pt x="1016638" y="0"/>
                    <a:pt x="1154329" y="79126"/>
                    <a:pt x="1235635" y="199476"/>
                  </a:cubicBezTo>
                  <a:lnTo>
                    <a:pt x="1243350" y="213690"/>
                  </a:lnTo>
                  <a:lnTo>
                    <a:pt x="1260842" y="204196"/>
                  </a:lnTo>
                  <a:cubicBezTo>
                    <a:pt x="1296379" y="189165"/>
                    <a:pt x="1335449" y="180853"/>
                    <a:pt x="1376461" y="180853"/>
                  </a:cubicBezTo>
                  <a:cubicBezTo>
                    <a:pt x="1540508" y="180853"/>
                    <a:pt x="1673495" y="313840"/>
                    <a:pt x="1673495" y="477887"/>
                  </a:cubicBezTo>
                  <a:lnTo>
                    <a:pt x="1671045" y="490021"/>
                  </a:lnTo>
                  <a:lnTo>
                    <a:pt x="1718273" y="494782"/>
                  </a:lnTo>
                  <a:cubicBezTo>
                    <a:pt x="1873347" y="526515"/>
                    <a:pt x="1989999" y="663724"/>
                    <a:pt x="1989999" y="828178"/>
                  </a:cubicBezTo>
                  <a:cubicBezTo>
                    <a:pt x="1989999" y="1016126"/>
                    <a:pt x="1837637" y="1168488"/>
                    <a:pt x="1649689" y="1168488"/>
                  </a:cubicBezTo>
                  <a:lnTo>
                    <a:pt x="340310" y="1168488"/>
                  </a:lnTo>
                  <a:cubicBezTo>
                    <a:pt x="152362" y="1168488"/>
                    <a:pt x="0" y="1016126"/>
                    <a:pt x="0" y="828178"/>
                  </a:cubicBezTo>
                  <a:cubicBezTo>
                    <a:pt x="0" y="640230"/>
                    <a:pt x="152362" y="487868"/>
                    <a:pt x="340310" y="487868"/>
                  </a:cubicBezTo>
                  <a:lnTo>
                    <a:pt x="411599" y="487868"/>
                  </a:lnTo>
                  <a:lnTo>
                    <a:pt x="408028" y="452438"/>
                  </a:lnTo>
                  <a:cubicBezTo>
                    <a:pt x="408028" y="202563"/>
                    <a:pt x="610591" y="0"/>
                    <a:pt x="86046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61" name="环形箭头 127">
              <a:extLst>
                <a:ext uri="{FF2B5EF4-FFF2-40B4-BE49-F238E27FC236}">
                  <a16:creationId xmlns:a16="http://schemas.microsoft.com/office/drawing/2014/main" id="{0727D490-6668-478E-B88C-C5370190B7BE}"/>
                </a:ext>
              </a:extLst>
            </p:cNvPr>
            <p:cNvSpPr/>
            <p:nvPr/>
          </p:nvSpPr>
          <p:spPr>
            <a:xfrm rot="5400000">
              <a:off x="4241152" y="3585382"/>
              <a:ext cx="384175" cy="38417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176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2" name="环形箭头 128">
              <a:extLst>
                <a:ext uri="{FF2B5EF4-FFF2-40B4-BE49-F238E27FC236}">
                  <a16:creationId xmlns:a16="http://schemas.microsoft.com/office/drawing/2014/main" id="{A85705A7-82DC-4C6C-80F8-F7D01F600D3B}"/>
                </a:ext>
              </a:extLst>
            </p:cNvPr>
            <p:cNvSpPr/>
            <p:nvPr/>
          </p:nvSpPr>
          <p:spPr>
            <a:xfrm rot="5400000" flipH="1" flipV="1">
              <a:off x="3507795" y="3585382"/>
              <a:ext cx="384175" cy="38417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176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0" name="í$ļîḓê">
            <a:extLst>
              <a:ext uri="{FF2B5EF4-FFF2-40B4-BE49-F238E27FC236}">
                <a16:creationId xmlns:a16="http://schemas.microsoft.com/office/drawing/2014/main" id="{8C3400AB-7573-4F11-81F2-A202DABAA20F}"/>
              </a:ext>
            </a:extLst>
          </p:cNvPr>
          <p:cNvSpPr txBox="1"/>
          <p:nvPr/>
        </p:nvSpPr>
        <p:spPr>
          <a:xfrm>
            <a:off x="7357476" y="2864275"/>
            <a:ext cx="1726067" cy="449615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41" name="ïṥḻíḓe">
            <a:extLst>
              <a:ext uri="{FF2B5EF4-FFF2-40B4-BE49-F238E27FC236}">
                <a16:creationId xmlns:a16="http://schemas.microsoft.com/office/drawing/2014/main" id="{8F5EBD77-7551-4A51-BD05-045917B7EAE5}"/>
              </a:ext>
            </a:extLst>
          </p:cNvPr>
          <p:cNvSpPr txBox="1"/>
          <p:nvPr/>
        </p:nvSpPr>
        <p:spPr>
          <a:xfrm>
            <a:off x="7357476" y="3422094"/>
            <a:ext cx="1726067" cy="1501913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定位出你上司的个性风格，并做出最适当的回应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EEC724F9-1D15-4876-B302-C54B3B1C5AF1}"/>
              </a:ext>
            </a:extLst>
          </p:cNvPr>
          <p:cNvGrpSpPr/>
          <p:nvPr/>
        </p:nvGrpSpPr>
        <p:grpSpPr>
          <a:xfrm>
            <a:off x="8081531" y="2202796"/>
            <a:ext cx="277956" cy="343615"/>
            <a:chOff x="6505941" y="3980430"/>
            <a:chExt cx="1384300" cy="1711302"/>
          </a:xfrm>
          <a:solidFill>
            <a:schemeClr val="accent2"/>
          </a:solidFill>
        </p:grpSpPr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D92CE757-17EA-4007-BF91-25E25137312C}"/>
                </a:ext>
              </a:extLst>
            </p:cNvPr>
            <p:cNvSpPr/>
            <p:nvPr/>
          </p:nvSpPr>
          <p:spPr>
            <a:xfrm>
              <a:off x="6505941" y="5412332"/>
              <a:ext cx="1384300" cy="279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1" name="任意多边形 207">
              <a:extLst>
                <a:ext uri="{FF2B5EF4-FFF2-40B4-BE49-F238E27FC236}">
                  <a16:creationId xmlns:a16="http://schemas.microsoft.com/office/drawing/2014/main" id="{6055F4B8-206D-48A5-97EA-B797424568DD}"/>
                </a:ext>
              </a:extLst>
            </p:cNvPr>
            <p:cNvSpPr/>
            <p:nvPr/>
          </p:nvSpPr>
          <p:spPr>
            <a:xfrm>
              <a:off x="6569830" y="3980430"/>
              <a:ext cx="1248899" cy="1571602"/>
            </a:xfrm>
            <a:custGeom>
              <a:avLst/>
              <a:gdLst>
                <a:gd name="connsiteX0" fmla="*/ 855255 w 1710510"/>
                <a:gd name="connsiteY0" fmla="*/ 256644 h 2152489"/>
                <a:gd name="connsiteX1" fmla="*/ 292573 w 1710510"/>
                <a:gd name="connsiteY1" fmla="*/ 819326 h 2152489"/>
                <a:gd name="connsiteX2" fmla="*/ 855255 w 1710510"/>
                <a:gd name="connsiteY2" fmla="*/ 1382008 h 2152489"/>
                <a:gd name="connsiteX3" fmla="*/ 1417937 w 1710510"/>
                <a:gd name="connsiteY3" fmla="*/ 819326 h 2152489"/>
                <a:gd name="connsiteX4" fmla="*/ 855255 w 1710510"/>
                <a:gd name="connsiteY4" fmla="*/ 256644 h 2152489"/>
                <a:gd name="connsiteX5" fmla="*/ 855255 w 1710510"/>
                <a:gd name="connsiteY5" fmla="*/ 0 h 2152489"/>
                <a:gd name="connsiteX6" fmla="*/ 1710510 w 1710510"/>
                <a:gd name="connsiteY6" fmla="*/ 855255 h 2152489"/>
                <a:gd name="connsiteX7" fmla="*/ 1564446 w 1710510"/>
                <a:gd name="connsiteY7" fmla="*/ 1333436 h 2152489"/>
                <a:gd name="connsiteX8" fmla="*/ 1556104 w 1710510"/>
                <a:gd name="connsiteY8" fmla="*/ 1343547 h 2152489"/>
                <a:gd name="connsiteX9" fmla="*/ 1557786 w 1710510"/>
                <a:gd name="connsiteY9" fmla="*/ 1343547 h 2152489"/>
                <a:gd name="connsiteX10" fmla="*/ 1524105 w 1710510"/>
                <a:gd name="connsiteY10" fmla="*/ 1382331 h 2152489"/>
                <a:gd name="connsiteX11" fmla="*/ 1460012 w 1710510"/>
                <a:gd name="connsiteY11" fmla="*/ 1460012 h 2152489"/>
                <a:gd name="connsiteX12" fmla="*/ 1448123 w 1710510"/>
                <a:gd name="connsiteY12" fmla="*/ 1469821 h 2152489"/>
                <a:gd name="connsiteX13" fmla="*/ 855254 w 1710510"/>
                <a:gd name="connsiteY13" fmla="*/ 2152489 h 2152489"/>
                <a:gd name="connsiteX14" fmla="*/ 262378 w 1710510"/>
                <a:gd name="connsiteY14" fmla="*/ 1469813 h 2152489"/>
                <a:gd name="connsiteX15" fmla="*/ 250499 w 1710510"/>
                <a:gd name="connsiteY15" fmla="*/ 1460012 h 2152489"/>
                <a:gd name="connsiteX16" fmla="*/ 186462 w 1710510"/>
                <a:gd name="connsiteY16" fmla="*/ 1382398 h 2152489"/>
                <a:gd name="connsiteX17" fmla="*/ 152721 w 1710510"/>
                <a:gd name="connsiteY17" fmla="*/ 1343547 h 2152489"/>
                <a:gd name="connsiteX18" fmla="*/ 154407 w 1710510"/>
                <a:gd name="connsiteY18" fmla="*/ 1343547 h 2152489"/>
                <a:gd name="connsiteX19" fmla="*/ 146064 w 1710510"/>
                <a:gd name="connsiteY19" fmla="*/ 1333436 h 2152489"/>
                <a:gd name="connsiteX20" fmla="*/ 0 w 1710510"/>
                <a:gd name="connsiteY20" fmla="*/ 855255 h 2152489"/>
                <a:gd name="connsiteX21" fmla="*/ 855255 w 1710510"/>
                <a:gd name="connsiteY21" fmla="*/ 0 h 2152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0510" h="2152489">
                  <a:moveTo>
                    <a:pt x="855255" y="256644"/>
                  </a:moveTo>
                  <a:cubicBezTo>
                    <a:pt x="544494" y="256644"/>
                    <a:pt x="292573" y="508565"/>
                    <a:pt x="292573" y="819326"/>
                  </a:cubicBezTo>
                  <a:cubicBezTo>
                    <a:pt x="292573" y="1130087"/>
                    <a:pt x="544494" y="1382008"/>
                    <a:pt x="855255" y="1382008"/>
                  </a:cubicBezTo>
                  <a:cubicBezTo>
                    <a:pt x="1166016" y="1382008"/>
                    <a:pt x="1417937" y="1130087"/>
                    <a:pt x="1417937" y="819326"/>
                  </a:cubicBezTo>
                  <a:cubicBezTo>
                    <a:pt x="1417937" y="508565"/>
                    <a:pt x="1166016" y="256644"/>
                    <a:pt x="855255" y="256644"/>
                  </a:cubicBezTo>
                  <a:close/>
                  <a:moveTo>
                    <a:pt x="855255" y="0"/>
                  </a:moveTo>
                  <a:cubicBezTo>
                    <a:pt x="1327599" y="0"/>
                    <a:pt x="1710510" y="382911"/>
                    <a:pt x="1710510" y="855255"/>
                  </a:cubicBezTo>
                  <a:cubicBezTo>
                    <a:pt x="1710510" y="1032384"/>
                    <a:pt x="1656663" y="1196937"/>
                    <a:pt x="1564446" y="1333436"/>
                  </a:cubicBezTo>
                  <a:lnTo>
                    <a:pt x="1556104" y="1343547"/>
                  </a:lnTo>
                  <a:lnTo>
                    <a:pt x="1557786" y="1343547"/>
                  </a:lnTo>
                  <a:lnTo>
                    <a:pt x="1524105" y="1382331"/>
                  </a:lnTo>
                  <a:lnTo>
                    <a:pt x="1460012" y="1460012"/>
                  </a:lnTo>
                  <a:lnTo>
                    <a:pt x="1448123" y="1469821"/>
                  </a:lnTo>
                  <a:lnTo>
                    <a:pt x="855254" y="2152489"/>
                  </a:lnTo>
                  <a:lnTo>
                    <a:pt x="262378" y="1469813"/>
                  </a:lnTo>
                  <a:lnTo>
                    <a:pt x="250499" y="1460012"/>
                  </a:lnTo>
                  <a:lnTo>
                    <a:pt x="186462" y="1382398"/>
                  </a:lnTo>
                  <a:lnTo>
                    <a:pt x="152721" y="1343547"/>
                  </a:lnTo>
                  <a:lnTo>
                    <a:pt x="154407" y="1343547"/>
                  </a:lnTo>
                  <a:lnTo>
                    <a:pt x="146064" y="1333436"/>
                  </a:lnTo>
                  <a:cubicBezTo>
                    <a:pt x="53847" y="1196937"/>
                    <a:pt x="0" y="1032384"/>
                    <a:pt x="0" y="855255"/>
                  </a:cubicBezTo>
                  <a:cubicBezTo>
                    <a:pt x="0" y="382911"/>
                    <a:pt x="382911" y="0"/>
                    <a:pt x="85525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44" name="iś1îdè">
            <a:extLst>
              <a:ext uri="{FF2B5EF4-FFF2-40B4-BE49-F238E27FC236}">
                <a16:creationId xmlns:a16="http://schemas.microsoft.com/office/drawing/2014/main" id="{71BF472A-DD27-4C93-B54A-89ECEFE0FDC0}"/>
              </a:ext>
            </a:extLst>
          </p:cNvPr>
          <p:cNvSpPr txBox="1"/>
          <p:nvPr/>
        </p:nvSpPr>
        <p:spPr>
          <a:xfrm>
            <a:off x="9693367" y="3422094"/>
            <a:ext cx="1726067" cy="1501913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</a:rPr>
              <a:t>要清楚，你的上司是一位读者、听众还是一位数字专家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A220E4CA-DFFC-4BFD-A988-52A41D823EF2}"/>
              </a:ext>
            </a:extLst>
          </p:cNvPr>
          <p:cNvGrpSpPr/>
          <p:nvPr/>
        </p:nvGrpSpPr>
        <p:grpSpPr>
          <a:xfrm>
            <a:off x="10379023" y="2195566"/>
            <a:ext cx="354754" cy="315044"/>
            <a:chOff x="1427802" y="5169324"/>
            <a:chExt cx="1125277" cy="999316"/>
          </a:xfrm>
          <a:solidFill>
            <a:schemeClr val="accent4"/>
          </a:solidFill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A9F23482-2422-4C04-9F35-2204E1D45A7C}"/>
                </a:ext>
              </a:extLst>
            </p:cNvPr>
            <p:cNvSpPr/>
            <p:nvPr/>
          </p:nvSpPr>
          <p:spPr>
            <a:xfrm>
              <a:off x="1427802" y="5560361"/>
              <a:ext cx="438061" cy="4380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AA7407F4-71B8-4C4F-8C38-F2B5ABC98CD9}"/>
                </a:ext>
              </a:extLst>
            </p:cNvPr>
            <p:cNvSpPr/>
            <p:nvPr/>
          </p:nvSpPr>
          <p:spPr>
            <a:xfrm>
              <a:off x="2152650" y="5169324"/>
              <a:ext cx="224831" cy="2248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CAC64426-F1C9-4C39-B454-8C1979DCC490}"/>
                </a:ext>
              </a:extLst>
            </p:cNvPr>
            <p:cNvSpPr/>
            <p:nvPr/>
          </p:nvSpPr>
          <p:spPr>
            <a:xfrm>
              <a:off x="2218724" y="5834285"/>
              <a:ext cx="334355" cy="3343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87FA98B-44A6-44D4-8020-C4CEF36E5C63}"/>
                </a:ext>
              </a:extLst>
            </p:cNvPr>
            <p:cNvSpPr/>
            <p:nvPr/>
          </p:nvSpPr>
          <p:spPr>
            <a:xfrm rot="19311548">
              <a:off x="1701604" y="5463189"/>
              <a:ext cx="597799" cy="83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06E7BAAD-52CB-40DE-9A55-2BABCF0A7846}"/>
                </a:ext>
              </a:extLst>
            </p:cNvPr>
            <p:cNvSpPr/>
            <p:nvPr/>
          </p:nvSpPr>
          <p:spPr>
            <a:xfrm rot="1014537" flipH="1">
              <a:off x="1746986" y="5858045"/>
              <a:ext cx="597799" cy="837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14A15CED-BBB3-461C-807F-B309595114F8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83" name="图形 1754">
              <a:extLst>
                <a:ext uri="{FF2B5EF4-FFF2-40B4-BE49-F238E27FC236}">
                  <a16:creationId xmlns:a16="http://schemas.microsoft.com/office/drawing/2014/main" id="{EA7C0E86-7ECA-4E6C-81D2-9B3572CC30CA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4" name="图形 1754">
              <a:extLst>
                <a:ext uri="{FF2B5EF4-FFF2-40B4-BE49-F238E27FC236}">
                  <a16:creationId xmlns:a16="http://schemas.microsoft.com/office/drawing/2014/main" id="{0438213B-BAD3-4C86-852F-8606291B889C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D6032E6E-01BE-43D4-A080-2EF095BBC364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向上行政沟通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1448F442-4B70-4EF2-A72B-400DA92DC423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Upward administrative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1BA535B4-894D-4A8A-A772-C4AE00274AB8}"/>
              </a:ext>
            </a:extLst>
          </p:cNvPr>
          <p:cNvSpPr/>
          <p:nvPr/>
        </p:nvSpPr>
        <p:spPr>
          <a:xfrm>
            <a:off x="2850690" y="2773112"/>
            <a:ext cx="1398903" cy="537927"/>
          </a:xfrm>
          <a:custGeom>
            <a:avLst/>
            <a:gdLst>
              <a:gd name="connsiteX0" fmla="*/ 0 w 1398903"/>
              <a:gd name="connsiteY0" fmla="*/ 268964 h 537927"/>
              <a:gd name="connsiteX1" fmla="*/ 268964 w 1398903"/>
              <a:gd name="connsiteY1" fmla="*/ 0 h 537927"/>
              <a:gd name="connsiteX2" fmla="*/ 708062 w 1398903"/>
              <a:gd name="connsiteY2" fmla="*/ 0 h 537927"/>
              <a:gd name="connsiteX3" fmla="*/ 1129940 w 1398903"/>
              <a:gd name="connsiteY3" fmla="*/ 0 h 537927"/>
              <a:gd name="connsiteX4" fmla="*/ 1398904 w 1398903"/>
              <a:gd name="connsiteY4" fmla="*/ 268964 h 537927"/>
              <a:gd name="connsiteX5" fmla="*/ 1398903 w 1398903"/>
              <a:gd name="connsiteY5" fmla="*/ 268964 h 537927"/>
              <a:gd name="connsiteX6" fmla="*/ 1129939 w 1398903"/>
              <a:gd name="connsiteY6" fmla="*/ 537928 h 537927"/>
              <a:gd name="connsiteX7" fmla="*/ 682232 w 1398903"/>
              <a:gd name="connsiteY7" fmla="*/ 537927 h 537927"/>
              <a:gd name="connsiteX8" fmla="*/ 268964 w 1398903"/>
              <a:gd name="connsiteY8" fmla="*/ 537927 h 537927"/>
              <a:gd name="connsiteX9" fmla="*/ 0 w 1398903"/>
              <a:gd name="connsiteY9" fmla="*/ 268963 h 537927"/>
              <a:gd name="connsiteX10" fmla="*/ 0 w 1398903"/>
              <a:gd name="connsiteY10" fmla="*/ 268964 h 53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8903" h="537927" fill="none" extrusionOk="0">
                <a:moveTo>
                  <a:pt x="0" y="268964"/>
                </a:moveTo>
                <a:cubicBezTo>
                  <a:pt x="-6552" y="112684"/>
                  <a:pt x="102619" y="-14705"/>
                  <a:pt x="268964" y="0"/>
                </a:cubicBezTo>
                <a:cubicBezTo>
                  <a:pt x="461921" y="16300"/>
                  <a:pt x="501580" y="-6813"/>
                  <a:pt x="708062" y="0"/>
                </a:cubicBezTo>
                <a:cubicBezTo>
                  <a:pt x="914544" y="6813"/>
                  <a:pt x="926512" y="-6690"/>
                  <a:pt x="1129940" y="0"/>
                </a:cubicBezTo>
                <a:cubicBezTo>
                  <a:pt x="1271284" y="7498"/>
                  <a:pt x="1400137" y="116417"/>
                  <a:pt x="1398904" y="268964"/>
                </a:cubicBezTo>
                <a:lnTo>
                  <a:pt x="1398903" y="268964"/>
                </a:lnTo>
                <a:cubicBezTo>
                  <a:pt x="1403542" y="410070"/>
                  <a:pt x="1265445" y="532411"/>
                  <a:pt x="1129939" y="537928"/>
                </a:cubicBezTo>
                <a:cubicBezTo>
                  <a:pt x="988906" y="538271"/>
                  <a:pt x="793432" y="557623"/>
                  <a:pt x="682232" y="537927"/>
                </a:cubicBezTo>
                <a:cubicBezTo>
                  <a:pt x="571032" y="518232"/>
                  <a:pt x="354240" y="551572"/>
                  <a:pt x="268964" y="537927"/>
                </a:cubicBezTo>
                <a:cubicBezTo>
                  <a:pt x="107485" y="520996"/>
                  <a:pt x="28051" y="408955"/>
                  <a:pt x="0" y="268963"/>
                </a:cubicBezTo>
                <a:lnTo>
                  <a:pt x="0" y="268964"/>
                </a:lnTo>
                <a:close/>
              </a:path>
              <a:path w="1398903" h="537927" stroke="0" extrusionOk="0">
                <a:moveTo>
                  <a:pt x="0" y="268964"/>
                </a:moveTo>
                <a:cubicBezTo>
                  <a:pt x="-1019" y="157399"/>
                  <a:pt x="145241" y="-3691"/>
                  <a:pt x="268964" y="0"/>
                </a:cubicBezTo>
                <a:cubicBezTo>
                  <a:pt x="390521" y="-13594"/>
                  <a:pt x="562283" y="18521"/>
                  <a:pt x="673623" y="0"/>
                </a:cubicBezTo>
                <a:cubicBezTo>
                  <a:pt x="784963" y="-18521"/>
                  <a:pt x="981153" y="-11921"/>
                  <a:pt x="1129940" y="0"/>
                </a:cubicBezTo>
                <a:cubicBezTo>
                  <a:pt x="1259495" y="11871"/>
                  <a:pt x="1384147" y="115791"/>
                  <a:pt x="1398904" y="268964"/>
                </a:cubicBezTo>
                <a:lnTo>
                  <a:pt x="1398903" y="268964"/>
                </a:lnTo>
                <a:cubicBezTo>
                  <a:pt x="1381661" y="450375"/>
                  <a:pt x="1299549" y="530453"/>
                  <a:pt x="1129939" y="537928"/>
                </a:cubicBezTo>
                <a:cubicBezTo>
                  <a:pt x="945387" y="530689"/>
                  <a:pt x="822064" y="553032"/>
                  <a:pt x="708061" y="537928"/>
                </a:cubicBezTo>
                <a:cubicBezTo>
                  <a:pt x="594058" y="522824"/>
                  <a:pt x="461867" y="537915"/>
                  <a:pt x="268964" y="537927"/>
                </a:cubicBezTo>
                <a:cubicBezTo>
                  <a:pt x="116508" y="534915"/>
                  <a:pt x="6860" y="407237"/>
                  <a:pt x="0" y="268963"/>
                </a:cubicBezTo>
                <a:lnTo>
                  <a:pt x="0" y="26896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674985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88" name="í$ļîḓê">
            <a:extLst>
              <a:ext uri="{FF2B5EF4-FFF2-40B4-BE49-F238E27FC236}">
                <a16:creationId xmlns:a16="http://schemas.microsoft.com/office/drawing/2014/main" id="{BBCE9910-3B15-4825-8E15-71FDDBBF3E02}"/>
              </a:ext>
            </a:extLst>
          </p:cNvPr>
          <p:cNvSpPr txBox="1"/>
          <p:nvPr/>
        </p:nvSpPr>
        <p:spPr>
          <a:xfrm>
            <a:off x="3044862" y="2817268"/>
            <a:ext cx="1010559" cy="449615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效率感</a:t>
            </a: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9B38AFEA-E4BB-47CB-A467-52A2EDDC19FC}"/>
              </a:ext>
            </a:extLst>
          </p:cNvPr>
          <p:cNvSpPr/>
          <p:nvPr/>
        </p:nvSpPr>
        <p:spPr>
          <a:xfrm>
            <a:off x="7521058" y="2761718"/>
            <a:ext cx="1398903" cy="537927"/>
          </a:xfrm>
          <a:custGeom>
            <a:avLst/>
            <a:gdLst>
              <a:gd name="connsiteX0" fmla="*/ 0 w 1398903"/>
              <a:gd name="connsiteY0" fmla="*/ 268964 h 537927"/>
              <a:gd name="connsiteX1" fmla="*/ 268964 w 1398903"/>
              <a:gd name="connsiteY1" fmla="*/ 0 h 537927"/>
              <a:gd name="connsiteX2" fmla="*/ 708062 w 1398903"/>
              <a:gd name="connsiteY2" fmla="*/ 0 h 537927"/>
              <a:gd name="connsiteX3" fmla="*/ 1129940 w 1398903"/>
              <a:gd name="connsiteY3" fmla="*/ 0 h 537927"/>
              <a:gd name="connsiteX4" fmla="*/ 1398904 w 1398903"/>
              <a:gd name="connsiteY4" fmla="*/ 268964 h 537927"/>
              <a:gd name="connsiteX5" fmla="*/ 1398903 w 1398903"/>
              <a:gd name="connsiteY5" fmla="*/ 268964 h 537927"/>
              <a:gd name="connsiteX6" fmla="*/ 1129939 w 1398903"/>
              <a:gd name="connsiteY6" fmla="*/ 537928 h 537927"/>
              <a:gd name="connsiteX7" fmla="*/ 682232 w 1398903"/>
              <a:gd name="connsiteY7" fmla="*/ 537927 h 537927"/>
              <a:gd name="connsiteX8" fmla="*/ 268964 w 1398903"/>
              <a:gd name="connsiteY8" fmla="*/ 537927 h 537927"/>
              <a:gd name="connsiteX9" fmla="*/ 0 w 1398903"/>
              <a:gd name="connsiteY9" fmla="*/ 268963 h 537927"/>
              <a:gd name="connsiteX10" fmla="*/ 0 w 1398903"/>
              <a:gd name="connsiteY10" fmla="*/ 268964 h 53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8903" h="537927" fill="none" extrusionOk="0">
                <a:moveTo>
                  <a:pt x="0" y="268964"/>
                </a:moveTo>
                <a:cubicBezTo>
                  <a:pt x="-6552" y="112684"/>
                  <a:pt x="102619" y="-14705"/>
                  <a:pt x="268964" y="0"/>
                </a:cubicBezTo>
                <a:cubicBezTo>
                  <a:pt x="461921" y="16300"/>
                  <a:pt x="501580" y="-6813"/>
                  <a:pt x="708062" y="0"/>
                </a:cubicBezTo>
                <a:cubicBezTo>
                  <a:pt x="914544" y="6813"/>
                  <a:pt x="926512" y="-6690"/>
                  <a:pt x="1129940" y="0"/>
                </a:cubicBezTo>
                <a:cubicBezTo>
                  <a:pt x="1271284" y="7498"/>
                  <a:pt x="1400137" y="116417"/>
                  <a:pt x="1398904" y="268964"/>
                </a:cubicBezTo>
                <a:lnTo>
                  <a:pt x="1398903" y="268964"/>
                </a:lnTo>
                <a:cubicBezTo>
                  <a:pt x="1403542" y="410070"/>
                  <a:pt x="1265445" y="532411"/>
                  <a:pt x="1129939" y="537928"/>
                </a:cubicBezTo>
                <a:cubicBezTo>
                  <a:pt x="988906" y="538271"/>
                  <a:pt x="793432" y="557623"/>
                  <a:pt x="682232" y="537927"/>
                </a:cubicBezTo>
                <a:cubicBezTo>
                  <a:pt x="571032" y="518232"/>
                  <a:pt x="354240" y="551572"/>
                  <a:pt x="268964" y="537927"/>
                </a:cubicBezTo>
                <a:cubicBezTo>
                  <a:pt x="107485" y="520996"/>
                  <a:pt x="28051" y="408955"/>
                  <a:pt x="0" y="268963"/>
                </a:cubicBezTo>
                <a:lnTo>
                  <a:pt x="0" y="268964"/>
                </a:lnTo>
                <a:close/>
              </a:path>
              <a:path w="1398903" h="537927" stroke="0" extrusionOk="0">
                <a:moveTo>
                  <a:pt x="0" y="268964"/>
                </a:moveTo>
                <a:cubicBezTo>
                  <a:pt x="-1019" y="157399"/>
                  <a:pt x="145241" y="-3691"/>
                  <a:pt x="268964" y="0"/>
                </a:cubicBezTo>
                <a:cubicBezTo>
                  <a:pt x="390521" y="-13594"/>
                  <a:pt x="562283" y="18521"/>
                  <a:pt x="673623" y="0"/>
                </a:cubicBezTo>
                <a:cubicBezTo>
                  <a:pt x="784963" y="-18521"/>
                  <a:pt x="981153" y="-11921"/>
                  <a:pt x="1129940" y="0"/>
                </a:cubicBezTo>
                <a:cubicBezTo>
                  <a:pt x="1259495" y="11871"/>
                  <a:pt x="1384147" y="115791"/>
                  <a:pt x="1398904" y="268964"/>
                </a:cubicBezTo>
                <a:lnTo>
                  <a:pt x="1398903" y="268964"/>
                </a:lnTo>
                <a:cubicBezTo>
                  <a:pt x="1381661" y="450375"/>
                  <a:pt x="1299549" y="530453"/>
                  <a:pt x="1129939" y="537928"/>
                </a:cubicBezTo>
                <a:cubicBezTo>
                  <a:pt x="945387" y="530689"/>
                  <a:pt x="822064" y="553032"/>
                  <a:pt x="708061" y="537928"/>
                </a:cubicBezTo>
                <a:cubicBezTo>
                  <a:pt x="594058" y="522824"/>
                  <a:pt x="461867" y="537915"/>
                  <a:pt x="268964" y="537927"/>
                </a:cubicBezTo>
                <a:cubicBezTo>
                  <a:pt x="116508" y="534915"/>
                  <a:pt x="6860" y="407237"/>
                  <a:pt x="0" y="268963"/>
                </a:cubicBezTo>
                <a:lnTo>
                  <a:pt x="0" y="268964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674985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90" name="í$ļîḓê">
            <a:extLst>
              <a:ext uri="{FF2B5EF4-FFF2-40B4-BE49-F238E27FC236}">
                <a16:creationId xmlns:a16="http://schemas.microsoft.com/office/drawing/2014/main" id="{C085C8CB-897B-4A86-81A7-C7710E9CB9D5}"/>
              </a:ext>
            </a:extLst>
          </p:cNvPr>
          <p:cNvSpPr txBox="1"/>
          <p:nvPr/>
        </p:nvSpPr>
        <p:spPr>
          <a:xfrm>
            <a:off x="7715230" y="2805874"/>
            <a:ext cx="1010559" cy="449615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个性</a:t>
            </a: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9B38AFEA-E4BB-47CB-A467-52A2EDDC19FC}"/>
              </a:ext>
            </a:extLst>
          </p:cNvPr>
          <p:cNvSpPr/>
          <p:nvPr/>
        </p:nvSpPr>
        <p:spPr>
          <a:xfrm>
            <a:off x="9856949" y="2767182"/>
            <a:ext cx="1398903" cy="537927"/>
          </a:xfrm>
          <a:custGeom>
            <a:avLst/>
            <a:gdLst>
              <a:gd name="connsiteX0" fmla="*/ 0 w 1398903"/>
              <a:gd name="connsiteY0" fmla="*/ 268964 h 537927"/>
              <a:gd name="connsiteX1" fmla="*/ 268964 w 1398903"/>
              <a:gd name="connsiteY1" fmla="*/ 0 h 537927"/>
              <a:gd name="connsiteX2" fmla="*/ 708062 w 1398903"/>
              <a:gd name="connsiteY2" fmla="*/ 0 h 537927"/>
              <a:gd name="connsiteX3" fmla="*/ 1129940 w 1398903"/>
              <a:gd name="connsiteY3" fmla="*/ 0 h 537927"/>
              <a:gd name="connsiteX4" fmla="*/ 1398904 w 1398903"/>
              <a:gd name="connsiteY4" fmla="*/ 268964 h 537927"/>
              <a:gd name="connsiteX5" fmla="*/ 1398903 w 1398903"/>
              <a:gd name="connsiteY5" fmla="*/ 268964 h 537927"/>
              <a:gd name="connsiteX6" fmla="*/ 1129939 w 1398903"/>
              <a:gd name="connsiteY6" fmla="*/ 537928 h 537927"/>
              <a:gd name="connsiteX7" fmla="*/ 682232 w 1398903"/>
              <a:gd name="connsiteY7" fmla="*/ 537927 h 537927"/>
              <a:gd name="connsiteX8" fmla="*/ 268964 w 1398903"/>
              <a:gd name="connsiteY8" fmla="*/ 537927 h 537927"/>
              <a:gd name="connsiteX9" fmla="*/ 0 w 1398903"/>
              <a:gd name="connsiteY9" fmla="*/ 268963 h 537927"/>
              <a:gd name="connsiteX10" fmla="*/ 0 w 1398903"/>
              <a:gd name="connsiteY10" fmla="*/ 268964 h 53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8903" h="537927" fill="none" extrusionOk="0">
                <a:moveTo>
                  <a:pt x="0" y="268964"/>
                </a:moveTo>
                <a:cubicBezTo>
                  <a:pt x="-6552" y="112684"/>
                  <a:pt x="102619" y="-14705"/>
                  <a:pt x="268964" y="0"/>
                </a:cubicBezTo>
                <a:cubicBezTo>
                  <a:pt x="461921" y="16300"/>
                  <a:pt x="501580" y="-6813"/>
                  <a:pt x="708062" y="0"/>
                </a:cubicBezTo>
                <a:cubicBezTo>
                  <a:pt x="914544" y="6813"/>
                  <a:pt x="926512" y="-6690"/>
                  <a:pt x="1129940" y="0"/>
                </a:cubicBezTo>
                <a:cubicBezTo>
                  <a:pt x="1271284" y="7498"/>
                  <a:pt x="1400137" y="116417"/>
                  <a:pt x="1398904" y="268964"/>
                </a:cubicBezTo>
                <a:lnTo>
                  <a:pt x="1398903" y="268964"/>
                </a:lnTo>
                <a:cubicBezTo>
                  <a:pt x="1403542" y="410070"/>
                  <a:pt x="1265445" y="532411"/>
                  <a:pt x="1129939" y="537928"/>
                </a:cubicBezTo>
                <a:cubicBezTo>
                  <a:pt x="988906" y="538271"/>
                  <a:pt x="793432" y="557623"/>
                  <a:pt x="682232" y="537927"/>
                </a:cubicBezTo>
                <a:cubicBezTo>
                  <a:pt x="571032" y="518232"/>
                  <a:pt x="354240" y="551572"/>
                  <a:pt x="268964" y="537927"/>
                </a:cubicBezTo>
                <a:cubicBezTo>
                  <a:pt x="107485" y="520996"/>
                  <a:pt x="28051" y="408955"/>
                  <a:pt x="0" y="268963"/>
                </a:cubicBezTo>
                <a:lnTo>
                  <a:pt x="0" y="268964"/>
                </a:lnTo>
                <a:close/>
              </a:path>
              <a:path w="1398903" h="537927" stroke="0" extrusionOk="0">
                <a:moveTo>
                  <a:pt x="0" y="268964"/>
                </a:moveTo>
                <a:cubicBezTo>
                  <a:pt x="-1019" y="157399"/>
                  <a:pt x="145241" y="-3691"/>
                  <a:pt x="268964" y="0"/>
                </a:cubicBezTo>
                <a:cubicBezTo>
                  <a:pt x="390521" y="-13594"/>
                  <a:pt x="562283" y="18521"/>
                  <a:pt x="673623" y="0"/>
                </a:cubicBezTo>
                <a:cubicBezTo>
                  <a:pt x="784963" y="-18521"/>
                  <a:pt x="981153" y="-11921"/>
                  <a:pt x="1129940" y="0"/>
                </a:cubicBezTo>
                <a:cubicBezTo>
                  <a:pt x="1259495" y="11871"/>
                  <a:pt x="1384147" y="115791"/>
                  <a:pt x="1398904" y="268964"/>
                </a:cubicBezTo>
                <a:lnTo>
                  <a:pt x="1398903" y="268964"/>
                </a:lnTo>
                <a:cubicBezTo>
                  <a:pt x="1381661" y="450375"/>
                  <a:pt x="1299549" y="530453"/>
                  <a:pt x="1129939" y="537928"/>
                </a:cubicBezTo>
                <a:cubicBezTo>
                  <a:pt x="945387" y="530689"/>
                  <a:pt x="822064" y="553032"/>
                  <a:pt x="708061" y="537928"/>
                </a:cubicBezTo>
                <a:cubicBezTo>
                  <a:pt x="594058" y="522824"/>
                  <a:pt x="461867" y="537915"/>
                  <a:pt x="268964" y="537927"/>
                </a:cubicBezTo>
                <a:cubicBezTo>
                  <a:pt x="116508" y="534915"/>
                  <a:pt x="6860" y="407237"/>
                  <a:pt x="0" y="268963"/>
                </a:cubicBezTo>
                <a:lnTo>
                  <a:pt x="0" y="268964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674985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92" name="í$ļîḓê">
            <a:extLst>
              <a:ext uri="{FF2B5EF4-FFF2-40B4-BE49-F238E27FC236}">
                <a16:creationId xmlns:a16="http://schemas.microsoft.com/office/drawing/2014/main" id="{C085C8CB-897B-4A86-81A7-C7710E9CB9D5}"/>
              </a:ext>
            </a:extLst>
          </p:cNvPr>
          <p:cNvSpPr txBox="1"/>
          <p:nvPr/>
        </p:nvSpPr>
        <p:spPr>
          <a:xfrm>
            <a:off x="10051121" y="2811338"/>
            <a:ext cx="1010559" cy="449615"/>
          </a:xfrm>
          <a:prstGeom prst="rect">
            <a:avLst/>
          </a:prstGeom>
        </p:spPr>
        <p:txBody>
          <a:bodyPr vert="horz" wrap="square" lIns="0" tIns="0" rIns="0" bIns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角色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100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AB2ED5B-443D-4856-A6AB-5692B6360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沟通的意义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60F8D8-548D-4ACD-8D10-98FA375465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一些在工作中、生活中存在的沟通场景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A4AB4D-D91E-4B01-AB4D-30B745E3F5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沟通的起点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6CE7C1-D859-4001-984B-1F1E1266D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沟通的类型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F62AF3B-862E-4E7E-AEB2-85F3DAD69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沟通的艺术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7348BC77-F59F-437F-9436-809A37235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图表展示页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51DA44D-2E7A-4987-B87E-67C6394E97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沟通是一个有可能漫长的过程，沟通从心开始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80A1350B-A85F-42EA-96EA-8FDD371063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沟通的类型十分丰富，有上下左右工作沟通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580CC161-6A63-4447-96DB-E6B3817287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行政职业中的依赖于沟通的技术和艺术交往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03D30157-6D4A-47C4-B086-1A2D9E7969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这里有不同类型的图表展示空间</a:t>
            </a:r>
          </a:p>
        </p:txBody>
      </p:sp>
    </p:spTree>
    <p:extLst>
      <p:ext uri="{BB962C8B-B14F-4D97-AF65-F5344CB8AC3E}">
        <p14:creationId xmlns:p14="http://schemas.microsoft.com/office/powerpoint/2010/main" val="349544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sḷi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íṣḷïdê">
            <a:extLst>
              <a:ext uri="{FF2B5EF4-FFF2-40B4-BE49-F238E27FC236}">
                <a16:creationId xmlns:a16="http://schemas.microsoft.com/office/drawing/2014/main" id="{1C0101BA-196B-4258-A0B4-7705A5F54E26}"/>
              </a:ext>
            </a:extLst>
          </p:cNvPr>
          <p:cNvGrpSpPr/>
          <p:nvPr/>
        </p:nvGrpSpPr>
        <p:grpSpPr>
          <a:xfrm>
            <a:off x="0" y="1866543"/>
            <a:ext cx="12170846" cy="596404"/>
            <a:chOff x="0" y="2142917"/>
            <a:chExt cx="12170846" cy="596404"/>
          </a:xfrm>
        </p:grpSpPr>
        <p:sp>
          <p:nvSpPr>
            <p:cNvPr id="3" name="îṣlíḍe">
              <a:extLst>
                <a:ext uri="{FF2B5EF4-FFF2-40B4-BE49-F238E27FC236}">
                  <a16:creationId xmlns:a16="http://schemas.microsoft.com/office/drawing/2014/main" id="{EA231798-CF0E-4FDF-89CB-EB785F0D0FA8}"/>
                </a:ext>
              </a:extLst>
            </p:cNvPr>
            <p:cNvSpPr/>
            <p:nvPr/>
          </p:nvSpPr>
          <p:spPr>
            <a:xfrm>
              <a:off x="1810723" y="2179912"/>
              <a:ext cx="3749336" cy="559409"/>
            </a:xfrm>
            <a:custGeom>
              <a:avLst/>
              <a:gdLst>
                <a:gd name="connsiteX0" fmla="*/ 0 w 3749336"/>
                <a:gd name="connsiteY0" fmla="*/ 67129 h 559409"/>
                <a:gd name="connsiteX1" fmla="*/ 67129 w 3749336"/>
                <a:gd name="connsiteY1" fmla="*/ 0 h 559409"/>
                <a:gd name="connsiteX2" fmla="*/ 561190 w 3749336"/>
                <a:gd name="connsiteY2" fmla="*/ 0 h 559409"/>
                <a:gd name="connsiteX3" fmla="*/ 1127552 w 3749336"/>
                <a:gd name="connsiteY3" fmla="*/ 0 h 559409"/>
                <a:gd name="connsiteX4" fmla="*/ 1766216 w 3749336"/>
                <a:gd name="connsiteY4" fmla="*/ 0 h 559409"/>
                <a:gd name="connsiteX5" fmla="*/ 2404879 w 3749336"/>
                <a:gd name="connsiteY5" fmla="*/ 0 h 559409"/>
                <a:gd name="connsiteX6" fmla="*/ 2898940 w 3749336"/>
                <a:gd name="connsiteY6" fmla="*/ 0 h 559409"/>
                <a:gd name="connsiteX7" fmla="*/ 3682207 w 3749336"/>
                <a:gd name="connsiteY7" fmla="*/ 0 h 559409"/>
                <a:gd name="connsiteX8" fmla="*/ 3749336 w 3749336"/>
                <a:gd name="connsiteY8" fmla="*/ 67129 h 559409"/>
                <a:gd name="connsiteX9" fmla="*/ 3749336 w 3749336"/>
                <a:gd name="connsiteY9" fmla="*/ 492280 h 559409"/>
                <a:gd name="connsiteX10" fmla="*/ 3682207 w 3749336"/>
                <a:gd name="connsiteY10" fmla="*/ 559409 h 559409"/>
                <a:gd name="connsiteX11" fmla="*/ 3115845 w 3749336"/>
                <a:gd name="connsiteY11" fmla="*/ 559409 h 559409"/>
                <a:gd name="connsiteX12" fmla="*/ 2477181 w 3749336"/>
                <a:gd name="connsiteY12" fmla="*/ 559409 h 559409"/>
                <a:gd name="connsiteX13" fmla="*/ 1946970 w 3749336"/>
                <a:gd name="connsiteY13" fmla="*/ 559409 h 559409"/>
                <a:gd name="connsiteX14" fmla="*/ 1344457 w 3749336"/>
                <a:gd name="connsiteY14" fmla="*/ 559409 h 559409"/>
                <a:gd name="connsiteX15" fmla="*/ 669642 w 3749336"/>
                <a:gd name="connsiteY15" fmla="*/ 559409 h 559409"/>
                <a:gd name="connsiteX16" fmla="*/ 67129 w 3749336"/>
                <a:gd name="connsiteY16" fmla="*/ 559409 h 559409"/>
                <a:gd name="connsiteX17" fmla="*/ 0 w 3749336"/>
                <a:gd name="connsiteY17" fmla="*/ 492280 h 559409"/>
                <a:gd name="connsiteX18" fmla="*/ 0 w 3749336"/>
                <a:gd name="connsiteY18" fmla="*/ 67129 h 5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59409" fill="none" extrusionOk="0">
                  <a:moveTo>
                    <a:pt x="0" y="67129"/>
                  </a:moveTo>
                  <a:cubicBezTo>
                    <a:pt x="-1000" y="28865"/>
                    <a:pt x="35377" y="4873"/>
                    <a:pt x="67129" y="0"/>
                  </a:cubicBezTo>
                  <a:cubicBezTo>
                    <a:pt x="191571" y="17208"/>
                    <a:pt x="324434" y="5541"/>
                    <a:pt x="561190" y="0"/>
                  </a:cubicBezTo>
                  <a:cubicBezTo>
                    <a:pt x="797946" y="-5541"/>
                    <a:pt x="876630" y="-2814"/>
                    <a:pt x="1127552" y="0"/>
                  </a:cubicBezTo>
                  <a:cubicBezTo>
                    <a:pt x="1378474" y="2814"/>
                    <a:pt x="1611205" y="-30306"/>
                    <a:pt x="1766216" y="0"/>
                  </a:cubicBezTo>
                  <a:cubicBezTo>
                    <a:pt x="1921227" y="30306"/>
                    <a:pt x="2248641" y="25952"/>
                    <a:pt x="2404879" y="0"/>
                  </a:cubicBezTo>
                  <a:cubicBezTo>
                    <a:pt x="2561117" y="-25952"/>
                    <a:pt x="2720136" y="5631"/>
                    <a:pt x="2898940" y="0"/>
                  </a:cubicBezTo>
                  <a:cubicBezTo>
                    <a:pt x="3077744" y="-5631"/>
                    <a:pt x="3416368" y="37827"/>
                    <a:pt x="3682207" y="0"/>
                  </a:cubicBezTo>
                  <a:cubicBezTo>
                    <a:pt x="3722479" y="126"/>
                    <a:pt x="3748429" y="25925"/>
                    <a:pt x="3749336" y="67129"/>
                  </a:cubicBezTo>
                  <a:cubicBezTo>
                    <a:pt x="3739893" y="203976"/>
                    <a:pt x="3756946" y="316407"/>
                    <a:pt x="3749336" y="492280"/>
                  </a:cubicBezTo>
                  <a:cubicBezTo>
                    <a:pt x="3740540" y="528698"/>
                    <a:pt x="3715720" y="564316"/>
                    <a:pt x="3682207" y="559409"/>
                  </a:cubicBezTo>
                  <a:cubicBezTo>
                    <a:pt x="3511165" y="569589"/>
                    <a:pt x="3394834" y="583959"/>
                    <a:pt x="3115845" y="559409"/>
                  </a:cubicBezTo>
                  <a:cubicBezTo>
                    <a:pt x="2836856" y="534859"/>
                    <a:pt x="2647823" y="587913"/>
                    <a:pt x="2477181" y="559409"/>
                  </a:cubicBezTo>
                  <a:cubicBezTo>
                    <a:pt x="2306539" y="530905"/>
                    <a:pt x="2117349" y="575313"/>
                    <a:pt x="1946970" y="559409"/>
                  </a:cubicBezTo>
                  <a:cubicBezTo>
                    <a:pt x="1776591" y="543505"/>
                    <a:pt x="1569352" y="538852"/>
                    <a:pt x="1344457" y="559409"/>
                  </a:cubicBezTo>
                  <a:cubicBezTo>
                    <a:pt x="1119562" y="579966"/>
                    <a:pt x="818046" y="587237"/>
                    <a:pt x="669642" y="559409"/>
                  </a:cubicBezTo>
                  <a:cubicBezTo>
                    <a:pt x="521239" y="531581"/>
                    <a:pt x="258480" y="571614"/>
                    <a:pt x="67129" y="559409"/>
                  </a:cubicBezTo>
                  <a:cubicBezTo>
                    <a:pt x="36578" y="563735"/>
                    <a:pt x="1033" y="534975"/>
                    <a:pt x="0" y="492280"/>
                  </a:cubicBezTo>
                  <a:cubicBezTo>
                    <a:pt x="-2620" y="326357"/>
                    <a:pt x="18192" y="234519"/>
                    <a:pt x="0" y="67129"/>
                  </a:cubicBezTo>
                  <a:close/>
                </a:path>
                <a:path w="3749336" h="559409" stroke="0" extrusionOk="0">
                  <a:moveTo>
                    <a:pt x="0" y="67129"/>
                  </a:moveTo>
                  <a:cubicBezTo>
                    <a:pt x="-1584" y="25655"/>
                    <a:pt x="31124" y="-4018"/>
                    <a:pt x="67129" y="0"/>
                  </a:cubicBezTo>
                  <a:cubicBezTo>
                    <a:pt x="270528" y="-5508"/>
                    <a:pt x="390566" y="25905"/>
                    <a:pt x="633491" y="0"/>
                  </a:cubicBezTo>
                  <a:cubicBezTo>
                    <a:pt x="876416" y="-25905"/>
                    <a:pt x="995845" y="28117"/>
                    <a:pt x="1199853" y="0"/>
                  </a:cubicBezTo>
                  <a:cubicBezTo>
                    <a:pt x="1403861" y="-28117"/>
                    <a:pt x="1532227" y="1136"/>
                    <a:pt x="1766216" y="0"/>
                  </a:cubicBezTo>
                  <a:cubicBezTo>
                    <a:pt x="2000205" y="-1136"/>
                    <a:pt x="2146756" y="764"/>
                    <a:pt x="2368729" y="0"/>
                  </a:cubicBezTo>
                  <a:cubicBezTo>
                    <a:pt x="2590702" y="-764"/>
                    <a:pt x="2783557" y="-11579"/>
                    <a:pt x="3007392" y="0"/>
                  </a:cubicBezTo>
                  <a:cubicBezTo>
                    <a:pt x="3231227" y="11579"/>
                    <a:pt x="3378543" y="-18811"/>
                    <a:pt x="3682207" y="0"/>
                  </a:cubicBezTo>
                  <a:cubicBezTo>
                    <a:pt x="3718571" y="-5488"/>
                    <a:pt x="3754278" y="28628"/>
                    <a:pt x="3749336" y="67129"/>
                  </a:cubicBezTo>
                  <a:cubicBezTo>
                    <a:pt x="3763411" y="277543"/>
                    <a:pt x="3750143" y="370382"/>
                    <a:pt x="3749336" y="492280"/>
                  </a:cubicBezTo>
                  <a:cubicBezTo>
                    <a:pt x="3750505" y="531405"/>
                    <a:pt x="3718145" y="561578"/>
                    <a:pt x="3682207" y="559409"/>
                  </a:cubicBezTo>
                  <a:cubicBezTo>
                    <a:pt x="3563268" y="547883"/>
                    <a:pt x="3398048" y="581621"/>
                    <a:pt x="3188146" y="559409"/>
                  </a:cubicBezTo>
                  <a:cubicBezTo>
                    <a:pt x="2978244" y="537197"/>
                    <a:pt x="2720893" y="582207"/>
                    <a:pt x="2549483" y="559409"/>
                  </a:cubicBezTo>
                  <a:cubicBezTo>
                    <a:pt x="2378073" y="536611"/>
                    <a:pt x="2102079" y="575546"/>
                    <a:pt x="1946970" y="559409"/>
                  </a:cubicBezTo>
                  <a:cubicBezTo>
                    <a:pt x="1791861" y="543272"/>
                    <a:pt x="1511248" y="540518"/>
                    <a:pt x="1272155" y="559409"/>
                  </a:cubicBezTo>
                  <a:cubicBezTo>
                    <a:pt x="1033063" y="578300"/>
                    <a:pt x="825028" y="542596"/>
                    <a:pt x="633491" y="559409"/>
                  </a:cubicBezTo>
                  <a:cubicBezTo>
                    <a:pt x="441954" y="576222"/>
                    <a:pt x="231957" y="544881"/>
                    <a:pt x="67129" y="559409"/>
                  </a:cubicBezTo>
                  <a:cubicBezTo>
                    <a:pt x="25624" y="559818"/>
                    <a:pt x="3525" y="532425"/>
                    <a:pt x="0" y="492280"/>
                  </a:cubicBezTo>
                  <a:cubicBezTo>
                    <a:pt x="7944" y="315101"/>
                    <a:pt x="19796" y="248143"/>
                    <a:pt x="0" y="671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719598784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îsľiḑé">
              <a:extLst>
                <a:ext uri="{FF2B5EF4-FFF2-40B4-BE49-F238E27FC236}">
                  <a16:creationId xmlns:a16="http://schemas.microsoft.com/office/drawing/2014/main" id="{7C9D168F-90F5-4879-BE86-5D223D7C4F62}"/>
                </a:ext>
              </a:extLst>
            </p:cNvPr>
            <p:cNvSpPr/>
            <p:nvPr/>
          </p:nvSpPr>
          <p:spPr>
            <a:xfrm>
              <a:off x="2996338" y="2145965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发展建立尊重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6" name="iSļîḍê">
              <a:extLst>
                <a:ext uri="{FF2B5EF4-FFF2-40B4-BE49-F238E27FC236}">
                  <a16:creationId xmlns:a16="http://schemas.microsoft.com/office/drawing/2014/main" id="{B6FCA135-FE63-499C-8142-48AF0C38DF0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36356"/>
              <a:ext cx="1527047" cy="0"/>
            </a:xfrm>
            <a:prstGeom prst="line">
              <a:avLst/>
            </a:prstGeom>
            <a:ln w="6350" cap="rnd">
              <a:solidFill>
                <a:schemeClr val="accent1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işliḋe">
              <a:extLst>
                <a:ext uri="{FF2B5EF4-FFF2-40B4-BE49-F238E27FC236}">
                  <a16:creationId xmlns:a16="http://schemas.microsoft.com/office/drawing/2014/main" id="{C181C320-5830-456B-89F5-B8998BE03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799" y="2436356"/>
              <a:ext cx="1527047" cy="0"/>
            </a:xfrm>
            <a:prstGeom prst="line">
              <a:avLst/>
            </a:prstGeom>
            <a:ln w="6350" cap="rnd">
              <a:solidFill>
                <a:schemeClr val="accent4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îṣļîďê">
              <a:extLst>
                <a:ext uri="{FF2B5EF4-FFF2-40B4-BE49-F238E27FC236}">
                  <a16:creationId xmlns:a16="http://schemas.microsoft.com/office/drawing/2014/main" id="{E44D4178-D264-4188-A21A-4C67EAE5A89B}"/>
                </a:ext>
              </a:extLst>
            </p:cNvPr>
            <p:cNvSpPr/>
            <p:nvPr/>
          </p:nvSpPr>
          <p:spPr>
            <a:xfrm flipH="1">
              <a:off x="6665755" y="2142917"/>
              <a:ext cx="3749336" cy="559410"/>
            </a:xfrm>
            <a:custGeom>
              <a:avLst/>
              <a:gdLst>
                <a:gd name="connsiteX0" fmla="*/ 0 w 3749336"/>
                <a:gd name="connsiteY0" fmla="*/ 67129 h 559410"/>
                <a:gd name="connsiteX1" fmla="*/ 67129 w 3749336"/>
                <a:gd name="connsiteY1" fmla="*/ 0 h 559410"/>
                <a:gd name="connsiteX2" fmla="*/ 741944 w 3749336"/>
                <a:gd name="connsiteY2" fmla="*/ 0 h 559410"/>
                <a:gd name="connsiteX3" fmla="*/ 1416758 w 3749336"/>
                <a:gd name="connsiteY3" fmla="*/ 0 h 559410"/>
                <a:gd name="connsiteX4" fmla="*/ 2019271 w 3749336"/>
                <a:gd name="connsiteY4" fmla="*/ 0 h 559410"/>
                <a:gd name="connsiteX5" fmla="*/ 2657935 w 3749336"/>
                <a:gd name="connsiteY5" fmla="*/ 0 h 559410"/>
                <a:gd name="connsiteX6" fmla="*/ 3682207 w 3749336"/>
                <a:gd name="connsiteY6" fmla="*/ 0 h 559410"/>
                <a:gd name="connsiteX7" fmla="*/ 3749336 w 3749336"/>
                <a:gd name="connsiteY7" fmla="*/ 67129 h 559410"/>
                <a:gd name="connsiteX8" fmla="*/ 3749336 w 3749336"/>
                <a:gd name="connsiteY8" fmla="*/ 492281 h 559410"/>
                <a:gd name="connsiteX9" fmla="*/ 3682207 w 3749336"/>
                <a:gd name="connsiteY9" fmla="*/ 559410 h 559410"/>
                <a:gd name="connsiteX10" fmla="*/ 3043543 w 3749336"/>
                <a:gd name="connsiteY10" fmla="*/ 559410 h 559410"/>
                <a:gd name="connsiteX11" fmla="*/ 2404879 w 3749336"/>
                <a:gd name="connsiteY11" fmla="*/ 559410 h 559410"/>
                <a:gd name="connsiteX12" fmla="*/ 1802366 w 3749336"/>
                <a:gd name="connsiteY12" fmla="*/ 559410 h 559410"/>
                <a:gd name="connsiteX13" fmla="*/ 1272155 w 3749336"/>
                <a:gd name="connsiteY13" fmla="*/ 559410 h 559410"/>
                <a:gd name="connsiteX14" fmla="*/ 705793 w 3749336"/>
                <a:gd name="connsiteY14" fmla="*/ 559410 h 559410"/>
                <a:gd name="connsiteX15" fmla="*/ 67129 w 3749336"/>
                <a:gd name="connsiteY15" fmla="*/ 559410 h 559410"/>
                <a:gd name="connsiteX16" fmla="*/ 0 w 3749336"/>
                <a:gd name="connsiteY16" fmla="*/ 492281 h 559410"/>
                <a:gd name="connsiteX17" fmla="*/ 0 w 3749336"/>
                <a:gd name="connsiteY17" fmla="*/ 67129 h 55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9336" h="559410" extrusionOk="0">
                  <a:moveTo>
                    <a:pt x="0" y="67129"/>
                  </a:moveTo>
                  <a:cubicBezTo>
                    <a:pt x="-995" y="25332"/>
                    <a:pt x="30669" y="-3623"/>
                    <a:pt x="67129" y="0"/>
                  </a:cubicBezTo>
                  <a:cubicBezTo>
                    <a:pt x="351908" y="-12177"/>
                    <a:pt x="407081" y="7786"/>
                    <a:pt x="741944" y="0"/>
                  </a:cubicBezTo>
                  <a:cubicBezTo>
                    <a:pt x="1076807" y="-7786"/>
                    <a:pt x="1165745" y="-6394"/>
                    <a:pt x="1416758" y="0"/>
                  </a:cubicBezTo>
                  <a:cubicBezTo>
                    <a:pt x="1667771" y="6394"/>
                    <a:pt x="1735098" y="-6398"/>
                    <a:pt x="2019271" y="0"/>
                  </a:cubicBezTo>
                  <a:cubicBezTo>
                    <a:pt x="2303444" y="6398"/>
                    <a:pt x="2519164" y="9573"/>
                    <a:pt x="2657935" y="0"/>
                  </a:cubicBezTo>
                  <a:cubicBezTo>
                    <a:pt x="2796706" y="-9573"/>
                    <a:pt x="3464246" y="-13599"/>
                    <a:pt x="3682207" y="0"/>
                  </a:cubicBezTo>
                  <a:cubicBezTo>
                    <a:pt x="3716536" y="-778"/>
                    <a:pt x="3748823" y="25972"/>
                    <a:pt x="3749336" y="67129"/>
                  </a:cubicBezTo>
                  <a:cubicBezTo>
                    <a:pt x="3750434" y="249225"/>
                    <a:pt x="3764463" y="333658"/>
                    <a:pt x="3749336" y="492281"/>
                  </a:cubicBezTo>
                  <a:cubicBezTo>
                    <a:pt x="3747817" y="525612"/>
                    <a:pt x="3713346" y="557218"/>
                    <a:pt x="3682207" y="559410"/>
                  </a:cubicBezTo>
                  <a:cubicBezTo>
                    <a:pt x="3368079" y="572993"/>
                    <a:pt x="3326305" y="583157"/>
                    <a:pt x="3043543" y="559410"/>
                  </a:cubicBezTo>
                  <a:cubicBezTo>
                    <a:pt x="2760781" y="535663"/>
                    <a:pt x="2599432" y="569410"/>
                    <a:pt x="2404879" y="559410"/>
                  </a:cubicBezTo>
                  <a:cubicBezTo>
                    <a:pt x="2210326" y="549410"/>
                    <a:pt x="2032635" y="535549"/>
                    <a:pt x="1802366" y="559410"/>
                  </a:cubicBezTo>
                  <a:cubicBezTo>
                    <a:pt x="1572097" y="583271"/>
                    <a:pt x="1535769" y="562626"/>
                    <a:pt x="1272155" y="559410"/>
                  </a:cubicBezTo>
                  <a:cubicBezTo>
                    <a:pt x="1008541" y="556194"/>
                    <a:pt x="954768" y="538209"/>
                    <a:pt x="705793" y="559410"/>
                  </a:cubicBezTo>
                  <a:cubicBezTo>
                    <a:pt x="456818" y="580611"/>
                    <a:pt x="359437" y="541129"/>
                    <a:pt x="67129" y="559410"/>
                  </a:cubicBezTo>
                  <a:cubicBezTo>
                    <a:pt x="30877" y="568036"/>
                    <a:pt x="3929" y="533976"/>
                    <a:pt x="0" y="492281"/>
                  </a:cubicBezTo>
                  <a:cubicBezTo>
                    <a:pt x="2068" y="392932"/>
                    <a:pt x="5702" y="196020"/>
                    <a:pt x="0" y="67129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01296663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îsḷîďè">
              <a:extLst>
                <a:ext uri="{FF2B5EF4-FFF2-40B4-BE49-F238E27FC236}">
                  <a16:creationId xmlns:a16="http://schemas.microsoft.com/office/drawing/2014/main" id="{61DA13D0-95C4-41FC-8A2A-F59796C7EB94}"/>
                </a:ext>
              </a:extLst>
            </p:cNvPr>
            <p:cNvSpPr/>
            <p:nvPr/>
          </p:nvSpPr>
          <p:spPr>
            <a:xfrm flipH="1">
              <a:off x="6701500" y="2142917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维护组织利益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íşlïḋê">
            <a:extLst>
              <a:ext uri="{FF2B5EF4-FFF2-40B4-BE49-F238E27FC236}">
                <a16:creationId xmlns:a16="http://schemas.microsoft.com/office/drawing/2014/main" id="{2805F05E-4FC5-4E4E-96FD-10AF41DF9C7A}"/>
              </a:ext>
            </a:extLst>
          </p:cNvPr>
          <p:cNvGrpSpPr/>
          <p:nvPr/>
        </p:nvGrpSpPr>
        <p:grpSpPr>
          <a:xfrm>
            <a:off x="0" y="2887452"/>
            <a:ext cx="12170846" cy="587818"/>
            <a:chOff x="0" y="3077558"/>
            <a:chExt cx="12170846" cy="587818"/>
          </a:xfrm>
        </p:grpSpPr>
        <p:cxnSp>
          <p:nvCxnSpPr>
            <p:cNvPr id="7" name="iSļïďé">
              <a:extLst>
                <a:ext uri="{FF2B5EF4-FFF2-40B4-BE49-F238E27FC236}">
                  <a16:creationId xmlns:a16="http://schemas.microsoft.com/office/drawing/2014/main" id="{415B7699-B12E-4F8A-92AC-A1BA658537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374689"/>
              <a:ext cx="1055788" cy="1"/>
            </a:xfrm>
            <a:prstGeom prst="line">
              <a:avLst/>
            </a:prstGeom>
            <a:ln w="6350" cap="rnd">
              <a:solidFill>
                <a:schemeClr val="accent5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ïşḻîḑè">
              <a:extLst>
                <a:ext uri="{FF2B5EF4-FFF2-40B4-BE49-F238E27FC236}">
                  <a16:creationId xmlns:a16="http://schemas.microsoft.com/office/drawing/2014/main" id="{A9ADB54B-2287-4046-ABC0-53234B571686}"/>
                </a:ext>
              </a:extLst>
            </p:cNvPr>
            <p:cNvSpPr/>
            <p:nvPr/>
          </p:nvSpPr>
          <p:spPr>
            <a:xfrm>
              <a:off x="1369754" y="3118453"/>
              <a:ext cx="3749336" cy="546922"/>
            </a:xfrm>
            <a:custGeom>
              <a:avLst/>
              <a:gdLst>
                <a:gd name="connsiteX0" fmla="*/ 0 w 3749336"/>
                <a:gd name="connsiteY0" fmla="*/ 65631 h 546922"/>
                <a:gd name="connsiteX1" fmla="*/ 65631 w 3749336"/>
                <a:gd name="connsiteY1" fmla="*/ 0 h 546922"/>
                <a:gd name="connsiteX2" fmla="*/ 632463 w 3749336"/>
                <a:gd name="connsiteY2" fmla="*/ 0 h 546922"/>
                <a:gd name="connsiteX3" fmla="*/ 1126933 w 3749336"/>
                <a:gd name="connsiteY3" fmla="*/ 0 h 546922"/>
                <a:gd name="connsiteX4" fmla="*/ 1729945 w 3749336"/>
                <a:gd name="connsiteY4" fmla="*/ 0 h 546922"/>
                <a:gd name="connsiteX5" fmla="*/ 2260596 w 3749336"/>
                <a:gd name="connsiteY5" fmla="*/ 0 h 546922"/>
                <a:gd name="connsiteX6" fmla="*/ 2863608 w 3749336"/>
                <a:gd name="connsiteY6" fmla="*/ 0 h 546922"/>
                <a:gd name="connsiteX7" fmla="*/ 3683705 w 3749336"/>
                <a:gd name="connsiteY7" fmla="*/ 0 h 546922"/>
                <a:gd name="connsiteX8" fmla="*/ 3749336 w 3749336"/>
                <a:gd name="connsiteY8" fmla="*/ 65631 h 546922"/>
                <a:gd name="connsiteX9" fmla="*/ 3749336 w 3749336"/>
                <a:gd name="connsiteY9" fmla="*/ 481291 h 546922"/>
                <a:gd name="connsiteX10" fmla="*/ 3683705 w 3749336"/>
                <a:gd name="connsiteY10" fmla="*/ 546922 h 546922"/>
                <a:gd name="connsiteX11" fmla="*/ 3080693 w 3749336"/>
                <a:gd name="connsiteY11" fmla="*/ 546922 h 546922"/>
                <a:gd name="connsiteX12" fmla="*/ 2586223 w 3749336"/>
                <a:gd name="connsiteY12" fmla="*/ 546922 h 546922"/>
                <a:gd name="connsiteX13" fmla="*/ 1910849 w 3749336"/>
                <a:gd name="connsiteY13" fmla="*/ 546922 h 546922"/>
                <a:gd name="connsiteX14" fmla="*/ 1271656 w 3749336"/>
                <a:gd name="connsiteY14" fmla="*/ 546922 h 546922"/>
                <a:gd name="connsiteX15" fmla="*/ 596282 w 3749336"/>
                <a:gd name="connsiteY15" fmla="*/ 546922 h 546922"/>
                <a:gd name="connsiteX16" fmla="*/ 65631 w 3749336"/>
                <a:gd name="connsiteY16" fmla="*/ 546922 h 546922"/>
                <a:gd name="connsiteX17" fmla="*/ 0 w 3749336"/>
                <a:gd name="connsiteY17" fmla="*/ 481291 h 546922"/>
                <a:gd name="connsiteX18" fmla="*/ 0 w 3749336"/>
                <a:gd name="connsiteY18" fmla="*/ 65631 h 5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46922" extrusionOk="0">
                  <a:moveTo>
                    <a:pt x="0" y="65631"/>
                  </a:moveTo>
                  <a:cubicBezTo>
                    <a:pt x="1029" y="28511"/>
                    <a:pt x="29739" y="1886"/>
                    <a:pt x="65631" y="0"/>
                  </a:cubicBezTo>
                  <a:cubicBezTo>
                    <a:pt x="179995" y="-2575"/>
                    <a:pt x="487231" y="-12353"/>
                    <a:pt x="632463" y="0"/>
                  </a:cubicBezTo>
                  <a:cubicBezTo>
                    <a:pt x="777695" y="12353"/>
                    <a:pt x="953559" y="-16267"/>
                    <a:pt x="1126933" y="0"/>
                  </a:cubicBezTo>
                  <a:cubicBezTo>
                    <a:pt x="1300307" y="16267"/>
                    <a:pt x="1566798" y="-16771"/>
                    <a:pt x="1729945" y="0"/>
                  </a:cubicBezTo>
                  <a:cubicBezTo>
                    <a:pt x="1893092" y="16771"/>
                    <a:pt x="2109034" y="10092"/>
                    <a:pt x="2260596" y="0"/>
                  </a:cubicBezTo>
                  <a:cubicBezTo>
                    <a:pt x="2412158" y="-10092"/>
                    <a:pt x="2699812" y="18448"/>
                    <a:pt x="2863608" y="0"/>
                  </a:cubicBezTo>
                  <a:cubicBezTo>
                    <a:pt x="3027404" y="-18448"/>
                    <a:pt x="3293526" y="-40356"/>
                    <a:pt x="3683705" y="0"/>
                  </a:cubicBezTo>
                  <a:cubicBezTo>
                    <a:pt x="3717708" y="2656"/>
                    <a:pt x="3744465" y="31170"/>
                    <a:pt x="3749336" y="65631"/>
                  </a:cubicBezTo>
                  <a:cubicBezTo>
                    <a:pt x="3760299" y="194933"/>
                    <a:pt x="3762213" y="390815"/>
                    <a:pt x="3749336" y="481291"/>
                  </a:cubicBezTo>
                  <a:cubicBezTo>
                    <a:pt x="3756272" y="515311"/>
                    <a:pt x="3711990" y="547720"/>
                    <a:pt x="3683705" y="546922"/>
                  </a:cubicBezTo>
                  <a:cubicBezTo>
                    <a:pt x="3483676" y="572983"/>
                    <a:pt x="3337207" y="556160"/>
                    <a:pt x="3080693" y="546922"/>
                  </a:cubicBezTo>
                  <a:cubicBezTo>
                    <a:pt x="2824179" y="537684"/>
                    <a:pt x="2826248" y="553290"/>
                    <a:pt x="2586223" y="546922"/>
                  </a:cubicBezTo>
                  <a:cubicBezTo>
                    <a:pt x="2346198" y="540555"/>
                    <a:pt x="2132234" y="534953"/>
                    <a:pt x="1910849" y="546922"/>
                  </a:cubicBezTo>
                  <a:cubicBezTo>
                    <a:pt x="1689464" y="558891"/>
                    <a:pt x="1528530" y="569932"/>
                    <a:pt x="1271656" y="546922"/>
                  </a:cubicBezTo>
                  <a:cubicBezTo>
                    <a:pt x="1014782" y="523912"/>
                    <a:pt x="839071" y="580119"/>
                    <a:pt x="596282" y="546922"/>
                  </a:cubicBezTo>
                  <a:cubicBezTo>
                    <a:pt x="353493" y="513725"/>
                    <a:pt x="272896" y="526068"/>
                    <a:pt x="65631" y="546922"/>
                  </a:cubicBezTo>
                  <a:cubicBezTo>
                    <a:pt x="26702" y="548463"/>
                    <a:pt x="875" y="519241"/>
                    <a:pt x="0" y="481291"/>
                  </a:cubicBezTo>
                  <a:cubicBezTo>
                    <a:pt x="-15465" y="369419"/>
                    <a:pt x="-7727" y="176331"/>
                    <a:pt x="0" y="656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50400130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3" name="îṣľíḋê">
              <a:extLst>
                <a:ext uri="{FF2B5EF4-FFF2-40B4-BE49-F238E27FC236}">
                  <a16:creationId xmlns:a16="http://schemas.microsoft.com/office/drawing/2014/main" id="{5126FF1C-39E7-42E2-A02C-6CDB9201DA11}"/>
                </a:ext>
              </a:extLst>
            </p:cNvPr>
            <p:cNvSpPr/>
            <p:nvPr/>
          </p:nvSpPr>
          <p:spPr>
            <a:xfrm>
              <a:off x="2112051" y="3080606"/>
              <a:ext cx="2940441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明确组织和部门目标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  <p:cxnSp>
          <p:nvCxnSpPr>
            <p:cNvPr id="27" name="ïśḻîḍé">
              <a:extLst>
                <a:ext uri="{FF2B5EF4-FFF2-40B4-BE49-F238E27FC236}">
                  <a16:creationId xmlns:a16="http://schemas.microsoft.com/office/drawing/2014/main" id="{87680AD5-E3F1-46F0-A63B-716FD86A6F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5058" y="3374689"/>
              <a:ext cx="1055788" cy="1"/>
            </a:xfrm>
            <a:prstGeom prst="line">
              <a:avLst/>
            </a:prstGeom>
            <a:ln w="6350" cap="rnd">
              <a:solidFill>
                <a:schemeClr val="accent2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ïśľïďé">
              <a:extLst>
                <a:ext uri="{FF2B5EF4-FFF2-40B4-BE49-F238E27FC236}">
                  <a16:creationId xmlns:a16="http://schemas.microsoft.com/office/drawing/2014/main" id="{AFD9E4FC-B54C-48E4-A120-77E59FAD7801}"/>
                </a:ext>
              </a:extLst>
            </p:cNvPr>
            <p:cNvSpPr/>
            <p:nvPr/>
          </p:nvSpPr>
          <p:spPr>
            <a:xfrm flipH="1">
              <a:off x="7133150" y="3077558"/>
              <a:ext cx="3749336" cy="587818"/>
            </a:xfrm>
            <a:custGeom>
              <a:avLst/>
              <a:gdLst>
                <a:gd name="connsiteX0" fmla="*/ 0 w 3749336"/>
                <a:gd name="connsiteY0" fmla="*/ 70538 h 587818"/>
                <a:gd name="connsiteX1" fmla="*/ 70538 w 3749336"/>
                <a:gd name="connsiteY1" fmla="*/ 0 h 587818"/>
                <a:gd name="connsiteX2" fmla="*/ 671915 w 3749336"/>
                <a:gd name="connsiteY2" fmla="*/ 0 h 587818"/>
                <a:gd name="connsiteX3" fmla="*/ 1309374 w 3749336"/>
                <a:gd name="connsiteY3" fmla="*/ 0 h 587818"/>
                <a:gd name="connsiteX4" fmla="*/ 1946833 w 3749336"/>
                <a:gd name="connsiteY4" fmla="*/ 0 h 587818"/>
                <a:gd name="connsiteX5" fmla="*/ 2439962 w 3749336"/>
                <a:gd name="connsiteY5" fmla="*/ 0 h 587818"/>
                <a:gd name="connsiteX6" fmla="*/ 3041339 w 3749336"/>
                <a:gd name="connsiteY6" fmla="*/ 0 h 587818"/>
                <a:gd name="connsiteX7" fmla="*/ 3678798 w 3749336"/>
                <a:gd name="connsiteY7" fmla="*/ 0 h 587818"/>
                <a:gd name="connsiteX8" fmla="*/ 3749336 w 3749336"/>
                <a:gd name="connsiteY8" fmla="*/ 70538 h 587818"/>
                <a:gd name="connsiteX9" fmla="*/ 3749336 w 3749336"/>
                <a:gd name="connsiteY9" fmla="*/ 517280 h 587818"/>
                <a:gd name="connsiteX10" fmla="*/ 3678798 w 3749336"/>
                <a:gd name="connsiteY10" fmla="*/ 587818 h 587818"/>
                <a:gd name="connsiteX11" fmla="*/ 3185669 w 3749336"/>
                <a:gd name="connsiteY11" fmla="*/ 587818 h 587818"/>
                <a:gd name="connsiteX12" fmla="*/ 2692540 w 3749336"/>
                <a:gd name="connsiteY12" fmla="*/ 587818 h 587818"/>
                <a:gd name="connsiteX13" fmla="*/ 2018998 w 3749336"/>
                <a:gd name="connsiteY13" fmla="*/ 587818 h 587818"/>
                <a:gd name="connsiteX14" fmla="*/ 1345457 w 3749336"/>
                <a:gd name="connsiteY14" fmla="*/ 587818 h 587818"/>
                <a:gd name="connsiteX15" fmla="*/ 852328 w 3749336"/>
                <a:gd name="connsiteY15" fmla="*/ 587818 h 587818"/>
                <a:gd name="connsiteX16" fmla="*/ 70538 w 3749336"/>
                <a:gd name="connsiteY16" fmla="*/ 587818 h 587818"/>
                <a:gd name="connsiteX17" fmla="*/ 0 w 3749336"/>
                <a:gd name="connsiteY17" fmla="*/ 517280 h 587818"/>
                <a:gd name="connsiteX18" fmla="*/ 0 w 3749336"/>
                <a:gd name="connsiteY18" fmla="*/ 70538 h 58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87818" extrusionOk="0">
                  <a:moveTo>
                    <a:pt x="0" y="70538"/>
                  </a:moveTo>
                  <a:cubicBezTo>
                    <a:pt x="1620" y="30358"/>
                    <a:pt x="29024" y="-6751"/>
                    <a:pt x="70538" y="0"/>
                  </a:cubicBezTo>
                  <a:cubicBezTo>
                    <a:pt x="205596" y="8597"/>
                    <a:pt x="456207" y="10198"/>
                    <a:pt x="671915" y="0"/>
                  </a:cubicBezTo>
                  <a:cubicBezTo>
                    <a:pt x="887623" y="-10198"/>
                    <a:pt x="1010656" y="15308"/>
                    <a:pt x="1309374" y="0"/>
                  </a:cubicBezTo>
                  <a:cubicBezTo>
                    <a:pt x="1608092" y="-15308"/>
                    <a:pt x="1643219" y="16995"/>
                    <a:pt x="1946833" y="0"/>
                  </a:cubicBezTo>
                  <a:cubicBezTo>
                    <a:pt x="2250447" y="-16995"/>
                    <a:pt x="2317219" y="12279"/>
                    <a:pt x="2439962" y="0"/>
                  </a:cubicBezTo>
                  <a:cubicBezTo>
                    <a:pt x="2562705" y="-12279"/>
                    <a:pt x="2907069" y="-107"/>
                    <a:pt x="3041339" y="0"/>
                  </a:cubicBezTo>
                  <a:cubicBezTo>
                    <a:pt x="3175609" y="107"/>
                    <a:pt x="3504324" y="13002"/>
                    <a:pt x="3678798" y="0"/>
                  </a:cubicBezTo>
                  <a:cubicBezTo>
                    <a:pt x="3722138" y="-7288"/>
                    <a:pt x="3757150" y="30311"/>
                    <a:pt x="3749336" y="70538"/>
                  </a:cubicBezTo>
                  <a:cubicBezTo>
                    <a:pt x="3767128" y="247158"/>
                    <a:pt x="3767875" y="405881"/>
                    <a:pt x="3749336" y="517280"/>
                  </a:cubicBezTo>
                  <a:cubicBezTo>
                    <a:pt x="3756699" y="556745"/>
                    <a:pt x="3713624" y="595619"/>
                    <a:pt x="3678798" y="587818"/>
                  </a:cubicBezTo>
                  <a:cubicBezTo>
                    <a:pt x="3522527" y="588946"/>
                    <a:pt x="3384622" y="567196"/>
                    <a:pt x="3185669" y="587818"/>
                  </a:cubicBezTo>
                  <a:cubicBezTo>
                    <a:pt x="2986716" y="608440"/>
                    <a:pt x="2879638" y="609806"/>
                    <a:pt x="2692540" y="587818"/>
                  </a:cubicBezTo>
                  <a:cubicBezTo>
                    <a:pt x="2505442" y="565830"/>
                    <a:pt x="2285574" y="593215"/>
                    <a:pt x="2018998" y="587818"/>
                  </a:cubicBezTo>
                  <a:cubicBezTo>
                    <a:pt x="1752422" y="582421"/>
                    <a:pt x="1624571" y="581586"/>
                    <a:pt x="1345457" y="587818"/>
                  </a:cubicBezTo>
                  <a:cubicBezTo>
                    <a:pt x="1066343" y="594050"/>
                    <a:pt x="982619" y="581494"/>
                    <a:pt x="852328" y="587818"/>
                  </a:cubicBezTo>
                  <a:cubicBezTo>
                    <a:pt x="722037" y="594142"/>
                    <a:pt x="379077" y="614881"/>
                    <a:pt x="70538" y="587818"/>
                  </a:cubicBezTo>
                  <a:cubicBezTo>
                    <a:pt x="33785" y="585410"/>
                    <a:pt x="5701" y="548555"/>
                    <a:pt x="0" y="517280"/>
                  </a:cubicBezTo>
                  <a:cubicBezTo>
                    <a:pt x="14101" y="318150"/>
                    <a:pt x="-13330" y="232350"/>
                    <a:pt x="0" y="7053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20077769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íşliḓê">
              <a:extLst>
                <a:ext uri="{FF2B5EF4-FFF2-40B4-BE49-F238E27FC236}">
                  <a16:creationId xmlns:a16="http://schemas.microsoft.com/office/drawing/2014/main" id="{E744A0DF-21DA-4EC7-8628-967DC048038B}"/>
                </a:ext>
              </a:extLst>
            </p:cNvPr>
            <p:cNvSpPr/>
            <p:nvPr/>
          </p:nvSpPr>
          <p:spPr>
            <a:xfrm flipH="1">
              <a:off x="7168895" y="3077558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了解部属的个性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íSliḍè">
            <a:extLst>
              <a:ext uri="{FF2B5EF4-FFF2-40B4-BE49-F238E27FC236}">
                <a16:creationId xmlns:a16="http://schemas.microsoft.com/office/drawing/2014/main" id="{3CAE5679-07E7-4AFC-AE03-D41958456372}"/>
              </a:ext>
            </a:extLst>
          </p:cNvPr>
          <p:cNvGrpSpPr/>
          <p:nvPr/>
        </p:nvGrpSpPr>
        <p:grpSpPr>
          <a:xfrm>
            <a:off x="0" y="3908795"/>
            <a:ext cx="12170846" cy="587817"/>
            <a:chOff x="0" y="4012198"/>
            <a:chExt cx="12170846" cy="587817"/>
          </a:xfrm>
        </p:grpSpPr>
        <p:cxnSp>
          <p:nvCxnSpPr>
            <p:cNvPr id="8" name="îslïḑê">
              <a:extLst>
                <a:ext uri="{FF2B5EF4-FFF2-40B4-BE49-F238E27FC236}">
                  <a16:creationId xmlns:a16="http://schemas.microsoft.com/office/drawing/2014/main" id="{7E5A18EF-AA79-43A1-8598-BF4C2CB8813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313023"/>
              <a:ext cx="1055788" cy="1"/>
            </a:xfrm>
            <a:prstGeom prst="line">
              <a:avLst/>
            </a:prstGeom>
            <a:ln w="6350" cap="rnd">
              <a:solidFill>
                <a:schemeClr val="accent2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íṧļîḓè">
              <a:extLst>
                <a:ext uri="{FF2B5EF4-FFF2-40B4-BE49-F238E27FC236}">
                  <a16:creationId xmlns:a16="http://schemas.microsoft.com/office/drawing/2014/main" id="{9D97263B-E5B4-4A83-9270-F6458ECEECA2}"/>
                </a:ext>
              </a:extLst>
            </p:cNvPr>
            <p:cNvSpPr/>
            <p:nvPr/>
          </p:nvSpPr>
          <p:spPr>
            <a:xfrm>
              <a:off x="1338902" y="4040382"/>
              <a:ext cx="3749336" cy="546922"/>
            </a:xfrm>
            <a:custGeom>
              <a:avLst/>
              <a:gdLst>
                <a:gd name="connsiteX0" fmla="*/ 0 w 3749336"/>
                <a:gd name="connsiteY0" fmla="*/ 65631 h 546922"/>
                <a:gd name="connsiteX1" fmla="*/ 65631 w 3749336"/>
                <a:gd name="connsiteY1" fmla="*/ 0 h 546922"/>
                <a:gd name="connsiteX2" fmla="*/ 596282 w 3749336"/>
                <a:gd name="connsiteY2" fmla="*/ 0 h 546922"/>
                <a:gd name="connsiteX3" fmla="*/ 1235475 w 3749336"/>
                <a:gd name="connsiteY3" fmla="*/ 0 h 546922"/>
                <a:gd name="connsiteX4" fmla="*/ 1838487 w 3749336"/>
                <a:gd name="connsiteY4" fmla="*/ 0 h 546922"/>
                <a:gd name="connsiteX5" fmla="*/ 2369138 w 3749336"/>
                <a:gd name="connsiteY5" fmla="*/ 0 h 546922"/>
                <a:gd name="connsiteX6" fmla="*/ 2863608 w 3749336"/>
                <a:gd name="connsiteY6" fmla="*/ 0 h 546922"/>
                <a:gd name="connsiteX7" fmla="*/ 3683705 w 3749336"/>
                <a:gd name="connsiteY7" fmla="*/ 0 h 546922"/>
                <a:gd name="connsiteX8" fmla="*/ 3749336 w 3749336"/>
                <a:gd name="connsiteY8" fmla="*/ 65631 h 546922"/>
                <a:gd name="connsiteX9" fmla="*/ 3749336 w 3749336"/>
                <a:gd name="connsiteY9" fmla="*/ 481291 h 546922"/>
                <a:gd name="connsiteX10" fmla="*/ 3683705 w 3749336"/>
                <a:gd name="connsiteY10" fmla="*/ 546922 h 546922"/>
                <a:gd name="connsiteX11" fmla="*/ 3116873 w 3749336"/>
                <a:gd name="connsiteY11" fmla="*/ 546922 h 546922"/>
                <a:gd name="connsiteX12" fmla="*/ 2622403 w 3749336"/>
                <a:gd name="connsiteY12" fmla="*/ 546922 h 546922"/>
                <a:gd name="connsiteX13" fmla="*/ 2091752 w 3749336"/>
                <a:gd name="connsiteY13" fmla="*/ 546922 h 546922"/>
                <a:gd name="connsiteX14" fmla="*/ 1416379 w 3749336"/>
                <a:gd name="connsiteY14" fmla="*/ 546922 h 546922"/>
                <a:gd name="connsiteX15" fmla="*/ 849547 w 3749336"/>
                <a:gd name="connsiteY15" fmla="*/ 546922 h 546922"/>
                <a:gd name="connsiteX16" fmla="*/ 65631 w 3749336"/>
                <a:gd name="connsiteY16" fmla="*/ 546922 h 546922"/>
                <a:gd name="connsiteX17" fmla="*/ 0 w 3749336"/>
                <a:gd name="connsiteY17" fmla="*/ 481291 h 546922"/>
                <a:gd name="connsiteX18" fmla="*/ 0 w 3749336"/>
                <a:gd name="connsiteY18" fmla="*/ 65631 h 5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46922" extrusionOk="0">
                  <a:moveTo>
                    <a:pt x="0" y="65631"/>
                  </a:moveTo>
                  <a:cubicBezTo>
                    <a:pt x="-965" y="29920"/>
                    <a:pt x="31709" y="1538"/>
                    <a:pt x="65631" y="0"/>
                  </a:cubicBezTo>
                  <a:cubicBezTo>
                    <a:pt x="258062" y="-6038"/>
                    <a:pt x="392317" y="12700"/>
                    <a:pt x="596282" y="0"/>
                  </a:cubicBezTo>
                  <a:cubicBezTo>
                    <a:pt x="800247" y="-12700"/>
                    <a:pt x="1012961" y="12270"/>
                    <a:pt x="1235475" y="0"/>
                  </a:cubicBezTo>
                  <a:cubicBezTo>
                    <a:pt x="1457989" y="-12270"/>
                    <a:pt x="1639733" y="-2827"/>
                    <a:pt x="1838487" y="0"/>
                  </a:cubicBezTo>
                  <a:cubicBezTo>
                    <a:pt x="2037241" y="2827"/>
                    <a:pt x="2225502" y="-8732"/>
                    <a:pt x="2369138" y="0"/>
                  </a:cubicBezTo>
                  <a:cubicBezTo>
                    <a:pt x="2512774" y="8732"/>
                    <a:pt x="2720273" y="24163"/>
                    <a:pt x="2863608" y="0"/>
                  </a:cubicBezTo>
                  <a:cubicBezTo>
                    <a:pt x="3006943" y="-24163"/>
                    <a:pt x="3481651" y="-1632"/>
                    <a:pt x="3683705" y="0"/>
                  </a:cubicBezTo>
                  <a:cubicBezTo>
                    <a:pt x="3722219" y="5524"/>
                    <a:pt x="3751434" y="23872"/>
                    <a:pt x="3749336" y="65631"/>
                  </a:cubicBezTo>
                  <a:cubicBezTo>
                    <a:pt x="3762550" y="188688"/>
                    <a:pt x="3735930" y="362556"/>
                    <a:pt x="3749336" y="481291"/>
                  </a:cubicBezTo>
                  <a:cubicBezTo>
                    <a:pt x="3743388" y="515996"/>
                    <a:pt x="3715727" y="541931"/>
                    <a:pt x="3683705" y="546922"/>
                  </a:cubicBezTo>
                  <a:cubicBezTo>
                    <a:pt x="3406203" y="524014"/>
                    <a:pt x="3320029" y="545050"/>
                    <a:pt x="3116873" y="546922"/>
                  </a:cubicBezTo>
                  <a:cubicBezTo>
                    <a:pt x="2913717" y="548794"/>
                    <a:pt x="2803932" y="541207"/>
                    <a:pt x="2622403" y="546922"/>
                  </a:cubicBezTo>
                  <a:cubicBezTo>
                    <a:pt x="2440874" y="552638"/>
                    <a:pt x="2229180" y="561595"/>
                    <a:pt x="2091752" y="546922"/>
                  </a:cubicBezTo>
                  <a:cubicBezTo>
                    <a:pt x="1954324" y="532249"/>
                    <a:pt x="1683577" y="560517"/>
                    <a:pt x="1416379" y="546922"/>
                  </a:cubicBezTo>
                  <a:cubicBezTo>
                    <a:pt x="1149181" y="533327"/>
                    <a:pt x="1092335" y="546726"/>
                    <a:pt x="849547" y="546922"/>
                  </a:cubicBezTo>
                  <a:cubicBezTo>
                    <a:pt x="606759" y="547118"/>
                    <a:pt x="362396" y="584910"/>
                    <a:pt x="65631" y="546922"/>
                  </a:cubicBezTo>
                  <a:cubicBezTo>
                    <a:pt x="30131" y="542059"/>
                    <a:pt x="-2514" y="522335"/>
                    <a:pt x="0" y="481291"/>
                  </a:cubicBezTo>
                  <a:cubicBezTo>
                    <a:pt x="-5611" y="310941"/>
                    <a:pt x="-17589" y="253930"/>
                    <a:pt x="0" y="6563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365332027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işḷiḋé">
              <a:extLst>
                <a:ext uri="{FF2B5EF4-FFF2-40B4-BE49-F238E27FC236}">
                  <a16:creationId xmlns:a16="http://schemas.microsoft.com/office/drawing/2014/main" id="{7E7ADDE7-FCD9-4898-A4B6-3F98161C99D2}"/>
                </a:ext>
              </a:extLst>
            </p:cNvPr>
            <p:cNvSpPr/>
            <p:nvPr/>
          </p:nvSpPr>
          <p:spPr>
            <a:xfrm>
              <a:off x="2576765" y="4015247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目标保持一致</a:t>
              </a:r>
            </a:p>
          </p:txBody>
        </p:sp>
        <p:cxnSp>
          <p:nvCxnSpPr>
            <p:cNvPr id="28" name="îṥḷíḑé">
              <a:extLst>
                <a:ext uri="{FF2B5EF4-FFF2-40B4-BE49-F238E27FC236}">
                  <a16:creationId xmlns:a16="http://schemas.microsoft.com/office/drawing/2014/main" id="{347C56F9-990A-4D87-8B54-209DD2B359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15058" y="4313023"/>
              <a:ext cx="1055788" cy="1"/>
            </a:xfrm>
            <a:prstGeom prst="line">
              <a:avLst/>
            </a:prstGeom>
            <a:ln w="6350" cap="rnd">
              <a:solidFill>
                <a:schemeClr val="accent5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ïŝḻïdè">
              <a:extLst>
                <a:ext uri="{FF2B5EF4-FFF2-40B4-BE49-F238E27FC236}">
                  <a16:creationId xmlns:a16="http://schemas.microsoft.com/office/drawing/2014/main" id="{14215984-BBC3-4ABA-8F98-72D7E6A869EA}"/>
                </a:ext>
              </a:extLst>
            </p:cNvPr>
            <p:cNvSpPr/>
            <p:nvPr/>
          </p:nvSpPr>
          <p:spPr>
            <a:xfrm flipH="1">
              <a:off x="7133150" y="4012198"/>
              <a:ext cx="3749336" cy="587817"/>
            </a:xfrm>
            <a:custGeom>
              <a:avLst/>
              <a:gdLst>
                <a:gd name="connsiteX0" fmla="*/ 0 w 3749336"/>
                <a:gd name="connsiteY0" fmla="*/ 70538 h 587817"/>
                <a:gd name="connsiteX1" fmla="*/ 70538 w 3749336"/>
                <a:gd name="connsiteY1" fmla="*/ 0 h 587817"/>
                <a:gd name="connsiteX2" fmla="*/ 635832 w 3749336"/>
                <a:gd name="connsiteY2" fmla="*/ 0 h 587817"/>
                <a:gd name="connsiteX3" fmla="*/ 1273291 w 3749336"/>
                <a:gd name="connsiteY3" fmla="*/ 0 h 587817"/>
                <a:gd name="connsiteX4" fmla="*/ 1910751 w 3749336"/>
                <a:gd name="connsiteY4" fmla="*/ 0 h 587817"/>
                <a:gd name="connsiteX5" fmla="*/ 2439962 w 3749336"/>
                <a:gd name="connsiteY5" fmla="*/ 0 h 587817"/>
                <a:gd name="connsiteX6" fmla="*/ 3041339 w 3749336"/>
                <a:gd name="connsiteY6" fmla="*/ 0 h 587817"/>
                <a:gd name="connsiteX7" fmla="*/ 3678798 w 3749336"/>
                <a:gd name="connsiteY7" fmla="*/ 0 h 587817"/>
                <a:gd name="connsiteX8" fmla="*/ 3749336 w 3749336"/>
                <a:gd name="connsiteY8" fmla="*/ 70538 h 587817"/>
                <a:gd name="connsiteX9" fmla="*/ 3749336 w 3749336"/>
                <a:gd name="connsiteY9" fmla="*/ 517279 h 587817"/>
                <a:gd name="connsiteX10" fmla="*/ 3678798 w 3749336"/>
                <a:gd name="connsiteY10" fmla="*/ 587817 h 587817"/>
                <a:gd name="connsiteX11" fmla="*/ 3077421 w 3749336"/>
                <a:gd name="connsiteY11" fmla="*/ 587817 h 587817"/>
                <a:gd name="connsiteX12" fmla="*/ 2439962 w 3749336"/>
                <a:gd name="connsiteY12" fmla="*/ 587817 h 587817"/>
                <a:gd name="connsiteX13" fmla="*/ 1802503 w 3749336"/>
                <a:gd name="connsiteY13" fmla="*/ 587817 h 587817"/>
                <a:gd name="connsiteX14" fmla="*/ 1237209 w 3749336"/>
                <a:gd name="connsiteY14" fmla="*/ 587817 h 587817"/>
                <a:gd name="connsiteX15" fmla="*/ 70538 w 3749336"/>
                <a:gd name="connsiteY15" fmla="*/ 587817 h 587817"/>
                <a:gd name="connsiteX16" fmla="*/ 0 w 3749336"/>
                <a:gd name="connsiteY16" fmla="*/ 517279 h 587817"/>
                <a:gd name="connsiteX17" fmla="*/ 0 w 3749336"/>
                <a:gd name="connsiteY17" fmla="*/ 70538 h 58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9336" h="587817" extrusionOk="0">
                  <a:moveTo>
                    <a:pt x="0" y="70538"/>
                  </a:moveTo>
                  <a:cubicBezTo>
                    <a:pt x="-7456" y="35505"/>
                    <a:pt x="24639" y="6020"/>
                    <a:pt x="70538" y="0"/>
                  </a:cubicBezTo>
                  <a:cubicBezTo>
                    <a:pt x="229449" y="16275"/>
                    <a:pt x="392853" y="2061"/>
                    <a:pt x="635832" y="0"/>
                  </a:cubicBezTo>
                  <a:cubicBezTo>
                    <a:pt x="878811" y="-2061"/>
                    <a:pt x="1100961" y="7105"/>
                    <a:pt x="1273291" y="0"/>
                  </a:cubicBezTo>
                  <a:cubicBezTo>
                    <a:pt x="1445621" y="-7105"/>
                    <a:pt x="1725690" y="-13819"/>
                    <a:pt x="1910751" y="0"/>
                  </a:cubicBezTo>
                  <a:cubicBezTo>
                    <a:pt x="2095812" y="13819"/>
                    <a:pt x="2203873" y="8266"/>
                    <a:pt x="2439962" y="0"/>
                  </a:cubicBezTo>
                  <a:cubicBezTo>
                    <a:pt x="2676051" y="-8266"/>
                    <a:pt x="2883778" y="-20152"/>
                    <a:pt x="3041339" y="0"/>
                  </a:cubicBezTo>
                  <a:cubicBezTo>
                    <a:pt x="3198900" y="20152"/>
                    <a:pt x="3519149" y="12909"/>
                    <a:pt x="3678798" y="0"/>
                  </a:cubicBezTo>
                  <a:cubicBezTo>
                    <a:pt x="3719762" y="382"/>
                    <a:pt x="3747452" y="35316"/>
                    <a:pt x="3749336" y="70538"/>
                  </a:cubicBezTo>
                  <a:cubicBezTo>
                    <a:pt x="3751248" y="220265"/>
                    <a:pt x="3756210" y="324623"/>
                    <a:pt x="3749336" y="517279"/>
                  </a:cubicBezTo>
                  <a:cubicBezTo>
                    <a:pt x="3746295" y="560988"/>
                    <a:pt x="3725734" y="588944"/>
                    <a:pt x="3678798" y="587817"/>
                  </a:cubicBezTo>
                  <a:cubicBezTo>
                    <a:pt x="3482357" y="571781"/>
                    <a:pt x="3280135" y="581174"/>
                    <a:pt x="3077421" y="587817"/>
                  </a:cubicBezTo>
                  <a:cubicBezTo>
                    <a:pt x="2874707" y="594460"/>
                    <a:pt x="2611871" y="615422"/>
                    <a:pt x="2439962" y="587817"/>
                  </a:cubicBezTo>
                  <a:cubicBezTo>
                    <a:pt x="2268053" y="560212"/>
                    <a:pt x="2041246" y="598620"/>
                    <a:pt x="1802503" y="587817"/>
                  </a:cubicBezTo>
                  <a:cubicBezTo>
                    <a:pt x="1563760" y="577014"/>
                    <a:pt x="1381970" y="561826"/>
                    <a:pt x="1237209" y="587817"/>
                  </a:cubicBezTo>
                  <a:cubicBezTo>
                    <a:pt x="1092448" y="613808"/>
                    <a:pt x="485244" y="559182"/>
                    <a:pt x="70538" y="587817"/>
                  </a:cubicBezTo>
                  <a:cubicBezTo>
                    <a:pt x="30159" y="587250"/>
                    <a:pt x="-5874" y="552524"/>
                    <a:pt x="0" y="517279"/>
                  </a:cubicBezTo>
                  <a:cubicBezTo>
                    <a:pt x="14973" y="315452"/>
                    <a:pt x="17590" y="247698"/>
                    <a:pt x="0" y="7053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2279800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iṩḻïḋè">
              <a:extLst>
                <a:ext uri="{FF2B5EF4-FFF2-40B4-BE49-F238E27FC236}">
                  <a16:creationId xmlns:a16="http://schemas.microsoft.com/office/drawing/2014/main" id="{4564AECA-10DA-4247-9086-53EA9100809E}"/>
                </a:ext>
              </a:extLst>
            </p:cNvPr>
            <p:cNvSpPr/>
            <p:nvPr/>
          </p:nvSpPr>
          <p:spPr>
            <a:xfrm flipH="1">
              <a:off x="7168895" y="4012199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交互式倾听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" name="isľide">
            <a:extLst>
              <a:ext uri="{FF2B5EF4-FFF2-40B4-BE49-F238E27FC236}">
                <a16:creationId xmlns:a16="http://schemas.microsoft.com/office/drawing/2014/main" id="{365C0B30-9365-4E51-8D44-0E9F691486F1}"/>
              </a:ext>
            </a:extLst>
          </p:cNvPr>
          <p:cNvGrpSpPr/>
          <p:nvPr/>
        </p:nvGrpSpPr>
        <p:grpSpPr>
          <a:xfrm>
            <a:off x="0" y="4930137"/>
            <a:ext cx="12170846" cy="587818"/>
            <a:chOff x="0" y="4946839"/>
            <a:chExt cx="12170846" cy="587818"/>
          </a:xfrm>
        </p:grpSpPr>
        <p:cxnSp>
          <p:nvCxnSpPr>
            <p:cNvPr id="9" name="íṧḻïḑè">
              <a:extLst>
                <a:ext uri="{FF2B5EF4-FFF2-40B4-BE49-F238E27FC236}">
                  <a16:creationId xmlns:a16="http://schemas.microsoft.com/office/drawing/2014/main" id="{C5172135-2F89-45D0-BC4C-389F14CA95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251358"/>
              <a:ext cx="1527047" cy="0"/>
            </a:xfrm>
            <a:prstGeom prst="line">
              <a:avLst/>
            </a:prstGeom>
            <a:ln w="6350" cap="rnd">
              <a:solidFill>
                <a:schemeClr val="accent4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ísḷíḋê">
              <a:extLst>
                <a:ext uri="{FF2B5EF4-FFF2-40B4-BE49-F238E27FC236}">
                  <a16:creationId xmlns:a16="http://schemas.microsoft.com/office/drawing/2014/main" id="{46F4F348-23AD-45CC-921A-9A4628853903}"/>
                </a:ext>
              </a:extLst>
            </p:cNvPr>
            <p:cNvSpPr/>
            <p:nvPr/>
          </p:nvSpPr>
          <p:spPr>
            <a:xfrm>
              <a:off x="1758475" y="4956837"/>
              <a:ext cx="3749336" cy="559410"/>
            </a:xfrm>
            <a:custGeom>
              <a:avLst/>
              <a:gdLst>
                <a:gd name="connsiteX0" fmla="*/ 0 w 3749336"/>
                <a:gd name="connsiteY0" fmla="*/ 67129 h 559410"/>
                <a:gd name="connsiteX1" fmla="*/ 67129 w 3749336"/>
                <a:gd name="connsiteY1" fmla="*/ 0 h 559410"/>
                <a:gd name="connsiteX2" fmla="*/ 597340 w 3749336"/>
                <a:gd name="connsiteY2" fmla="*/ 0 h 559410"/>
                <a:gd name="connsiteX3" fmla="*/ 1236004 w 3749336"/>
                <a:gd name="connsiteY3" fmla="*/ 0 h 559410"/>
                <a:gd name="connsiteX4" fmla="*/ 1910819 w 3749336"/>
                <a:gd name="connsiteY4" fmla="*/ 0 h 559410"/>
                <a:gd name="connsiteX5" fmla="*/ 2404879 w 3749336"/>
                <a:gd name="connsiteY5" fmla="*/ 0 h 559410"/>
                <a:gd name="connsiteX6" fmla="*/ 3007392 w 3749336"/>
                <a:gd name="connsiteY6" fmla="*/ 0 h 559410"/>
                <a:gd name="connsiteX7" fmla="*/ 3682207 w 3749336"/>
                <a:gd name="connsiteY7" fmla="*/ 0 h 559410"/>
                <a:gd name="connsiteX8" fmla="*/ 3749336 w 3749336"/>
                <a:gd name="connsiteY8" fmla="*/ 67129 h 559410"/>
                <a:gd name="connsiteX9" fmla="*/ 3749336 w 3749336"/>
                <a:gd name="connsiteY9" fmla="*/ 492281 h 559410"/>
                <a:gd name="connsiteX10" fmla="*/ 3682207 w 3749336"/>
                <a:gd name="connsiteY10" fmla="*/ 559410 h 559410"/>
                <a:gd name="connsiteX11" fmla="*/ 3188146 w 3749336"/>
                <a:gd name="connsiteY11" fmla="*/ 559410 h 559410"/>
                <a:gd name="connsiteX12" fmla="*/ 2549483 w 3749336"/>
                <a:gd name="connsiteY12" fmla="*/ 559410 h 559410"/>
                <a:gd name="connsiteX13" fmla="*/ 1874668 w 3749336"/>
                <a:gd name="connsiteY13" fmla="*/ 559410 h 559410"/>
                <a:gd name="connsiteX14" fmla="*/ 1380607 w 3749336"/>
                <a:gd name="connsiteY14" fmla="*/ 559410 h 559410"/>
                <a:gd name="connsiteX15" fmla="*/ 741944 w 3749336"/>
                <a:gd name="connsiteY15" fmla="*/ 559410 h 559410"/>
                <a:gd name="connsiteX16" fmla="*/ 67129 w 3749336"/>
                <a:gd name="connsiteY16" fmla="*/ 559410 h 559410"/>
                <a:gd name="connsiteX17" fmla="*/ 0 w 3749336"/>
                <a:gd name="connsiteY17" fmla="*/ 492281 h 559410"/>
                <a:gd name="connsiteX18" fmla="*/ 0 w 3749336"/>
                <a:gd name="connsiteY18" fmla="*/ 67129 h 559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59410" extrusionOk="0">
                  <a:moveTo>
                    <a:pt x="0" y="67129"/>
                  </a:moveTo>
                  <a:cubicBezTo>
                    <a:pt x="3647" y="30567"/>
                    <a:pt x="36562" y="-1332"/>
                    <a:pt x="67129" y="0"/>
                  </a:cubicBezTo>
                  <a:cubicBezTo>
                    <a:pt x="310633" y="-4039"/>
                    <a:pt x="434815" y="-1021"/>
                    <a:pt x="597340" y="0"/>
                  </a:cubicBezTo>
                  <a:cubicBezTo>
                    <a:pt x="759865" y="1021"/>
                    <a:pt x="1013073" y="-421"/>
                    <a:pt x="1236004" y="0"/>
                  </a:cubicBezTo>
                  <a:cubicBezTo>
                    <a:pt x="1458935" y="421"/>
                    <a:pt x="1754347" y="-18400"/>
                    <a:pt x="1910819" y="0"/>
                  </a:cubicBezTo>
                  <a:cubicBezTo>
                    <a:pt x="2067292" y="18400"/>
                    <a:pt x="2294773" y="3205"/>
                    <a:pt x="2404879" y="0"/>
                  </a:cubicBezTo>
                  <a:cubicBezTo>
                    <a:pt x="2514985" y="-3205"/>
                    <a:pt x="2747798" y="2759"/>
                    <a:pt x="3007392" y="0"/>
                  </a:cubicBezTo>
                  <a:cubicBezTo>
                    <a:pt x="3266986" y="-2759"/>
                    <a:pt x="3366842" y="7099"/>
                    <a:pt x="3682207" y="0"/>
                  </a:cubicBezTo>
                  <a:cubicBezTo>
                    <a:pt x="3718786" y="-6756"/>
                    <a:pt x="3746777" y="28046"/>
                    <a:pt x="3749336" y="67129"/>
                  </a:cubicBezTo>
                  <a:cubicBezTo>
                    <a:pt x="3736746" y="227964"/>
                    <a:pt x="3741261" y="291529"/>
                    <a:pt x="3749336" y="492281"/>
                  </a:cubicBezTo>
                  <a:cubicBezTo>
                    <a:pt x="3747627" y="523409"/>
                    <a:pt x="3718714" y="558715"/>
                    <a:pt x="3682207" y="559410"/>
                  </a:cubicBezTo>
                  <a:cubicBezTo>
                    <a:pt x="3555130" y="558736"/>
                    <a:pt x="3383066" y="547058"/>
                    <a:pt x="3188146" y="559410"/>
                  </a:cubicBezTo>
                  <a:cubicBezTo>
                    <a:pt x="2993226" y="571762"/>
                    <a:pt x="2770528" y="573712"/>
                    <a:pt x="2549483" y="559410"/>
                  </a:cubicBezTo>
                  <a:cubicBezTo>
                    <a:pt x="2328438" y="545108"/>
                    <a:pt x="2193327" y="540640"/>
                    <a:pt x="1874668" y="559410"/>
                  </a:cubicBezTo>
                  <a:cubicBezTo>
                    <a:pt x="1556009" y="578180"/>
                    <a:pt x="1539431" y="552143"/>
                    <a:pt x="1380607" y="559410"/>
                  </a:cubicBezTo>
                  <a:cubicBezTo>
                    <a:pt x="1221783" y="566677"/>
                    <a:pt x="926007" y="529525"/>
                    <a:pt x="741944" y="559410"/>
                  </a:cubicBezTo>
                  <a:cubicBezTo>
                    <a:pt x="557881" y="589295"/>
                    <a:pt x="218683" y="529320"/>
                    <a:pt x="67129" y="559410"/>
                  </a:cubicBezTo>
                  <a:cubicBezTo>
                    <a:pt x="33480" y="555133"/>
                    <a:pt x="-2587" y="528803"/>
                    <a:pt x="0" y="492281"/>
                  </a:cubicBezTo>
                  <a:cubicBezTo>
                    <a:pt x="8718" y="390505"/>
                    <a:pt x="-10911" y="192598"/>
                    <a:pt x="0" y="67129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27841826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îṣḷïḑe">
              <a:extLst>
                <a:ext uri="{FF2B5EF4-FFF2-40B4-BE49-F238E27FC236}">
                  <a16:creationId xmlns:a16="http://schemas.microsoft.com/office/drawing/2014/main" id="{0E7A4757-53A5-46B7-84B1-B00B391F3AAB}"/>
                </a:ext>
              </a:extLst>
            </p:cNvPr>
            <p:cNvSpPr/>
            <p:nvPr/>
          </p:nvSpPr>
          <p:spPr>
            <a:xfrm>
              <a:off x="2996338" y="4949889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提供政策信息</a:t>
              </a:r>
            </a:p>
          </p:txBody>
        </p:sp>
        <p:cxnSp>
          <p:nvCxnSpPr>
            <p:cNvPr id="29" name="îSḷíḓê">
              <a:extLst>
                <a:ext uri="{FF2B5EF4-FFF2-40B4-BE49-F238E27FC236}">
                  <a16:creationId xmlns:a16="http://schemas.microsoft.com/office/drawing/2014/main" id="{4BDF4000-57CD-45CE-92A3-4100E8B869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799" y="5251358"/>
              <a:ext cx="1527047" cy="0"/>
            </a:xfrm>
            <a:prstGeom prst="line">
              <a:avLst/>
            </a:prstGeom>
            <a:ln w="6350" cap="rnd">
              <a:solidFill>
                <a:schemeClr val="accent1"/>
              </a:solidFill>
              <a:round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ïş1ïḍê">
              <a:extLst>
                <a:ext uri="{FF2B5EF4-FFF2-40B4-BE49-F238E27FC236}">
                  <a16:creationId xmlns:a16="http://schemas.microsoft.com/office/drawing/2014/main" id="{70D98A63-A127-49DB-A969-1E3BAF8E4595}"/>
                </a:ext>
              </a:extLst>
            </p:cNvPr>
            <p:cNvSpPr/>
            <p:nvPr/>
          </p:nvSpPr>
          <p:spPr>
            <a:xfrm flipH="1">
              <a:off x="6665755" y="4946839"/>
              <a:ext cx="3749336" cy="587818"/>
            </a:xfrm>
            <a:custGeom>
              <a:avLst/>
              <a:gdLst>
                <a:gd name="connsiteX0" fmla="*/ 0 w 3749336"/>
                <a:gd name="connsiteY0" fmla="*/ 70538 h 587818"/>
                <a:gd name="connsiteX1" fmla="*/ 70538 w 3749336"/>
                <a:gd name="connsiteY1" fmla="*/ 0 h 587818"/>
                <a:gd name="connsiteX2" fmla="*/ 599749 w 3749336"/>
                <a:gd name="connsiteY2" fmla="*/ 0 h 587818"/>
                <a:gd name="connsiteX3" fmla="*/ 1201126 w 3749336"/>
                <a:gd name="connsiteY3" fmla="*/ 0 h 587818"/>
                <a:gd name="connsiteX4" fmla="*/ 1802503 w 3749336"/>
                <a:gd name="connsiteY4" fmla="*/ 0 h 587818"/>
                <a:gd name="connsiteX5" fmla="*/ 2331714 w 3749336"/>
                <a:gd name="connsiteY5" fmla="*/ 0 h 587818"/>
                <a:gd name="connsiteX6" fmla="*/ 2933091 w 3749336"/>
                <a:gd name="connsiteY6" fmla="*/ 0 h 587818"/>
                <a:gd name="connsiteX7" fmla="*/ 3678798 w 3749336"/>
                <a:gd name="connsiteY7" fmla="*/ 0 h 587818"/>
                <a:gd name="connsiteX8" fmla="*/ 3749336 w 3749336"/>
                <a:gd name="connsiteY8" fmla="*/ 70538 h 587818"/>
                <a:gd name="connsiteX9" fmla="*/ 3749336 w 3749336"/>
                <a:gd name="connsiteY9" fmla="*/ 517280 h 587818"/>
                <a:gd name="connsiteX10" fmla="*/ 3678798 w 3749336"/>
                <a:gd name="connsiteY10" fmla="*/ 587818 h 587818"/>
                <a:gd name="connsiteX11" fmla="*/ 3185669 w 3749336"/>
                <a:gd name="connsiteY11" fmla="*/ 587818 h 587818"/>
                <a:gd name="connsiteX12" fmla="*/ 2692540 w 3749336"/>
                <a:gd name="connsiteY12" fmla="*/ 587818 h 587818"/>
                <a:gd name="connsiteX13" fmla="*/ 2091164 w 3749336"/>
                <a:gd name="connsiteY13" fmla="*/ 587818 h 587818"/>
                <a:gd name="connsiteX14" fmla="*/ 1417622 w 3749336"/>
                <a:gd name="connsiteY14" fmla="*/ 587818 h 587818"/>
                <a:gd name="connsiteX15" fmla="*/ 780162 w 3749336"/>
                <a:gd name="connsiteY15" fmla="*/ 587818 h 587818"/>
                <a:gd name="connsiteX16" fmla="*/ 70538 w 3749336"/>
                <a:gd name="connsiteY16" fmla="*/ 587818 h 587818"/>
                <a:gd name="connsiteX17" fmla="*/ 0 w 3749336"/>
                <a:gd name="connsiteY17" fmla="*/ 517280 h 587818"/>
                <a:gd name="connsiteX18" fmla="*/ 0 w 3749336"/>
                <a:gd name="connsiteY18" fmla="*/ 70538 h 58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49336" h="587818" extrusionOk="0">
                  <a:moveTo>
                    <a:pt x="0" y="70538"/>
                  </a:moveTo>
                  <a:cubicBezTo>
                    <a:pt x="-633" y="38763"/>
                    <a:pt x="27881" y="-4775"/>
                    <a:pt x="70538" y="0"/>
                  </a:cubicBezTo>
                  <a:cubicBezTo>
                    <a:pt x="324301" y="23612"/>
                    <a:pt x="488267" y="-16177"/>
                    <a:pt x="599749" y="0"/>
                  </a:cubicBezTo>
                  <a:cubicBezTo>
                    <a:pt x="711231" y="16177"/>
                    <a:pt x="1003366" y="-1091"/>
                    <a:pt x="1201126" y="0"/>
                  </a:cubicBezTo>
                  <a:cubicBezTo>
                    <a:pt x="1398886" y="1091"/>
                    <a:pt x="1622528" y="-7122"/>
                    <a:pt x="1802503" y="0"/>
                  </a:cubicBezTo>
                  <a:cubicBezTo>
                    <a:pt x="1982478" y="7122"/>
                    <a:pt x="2209084" y="22504"/>
                    <a:pt x="2331714" y="0"/>
                  </a:cubicBezTo>
                  <a:cubicBezTo>
                    <a:pt x="2454344" y="-22504"/>
                    <a:pt x="2677686" y="7205"/>
                    <a:pt x="2933091" y="0"/>
                  </a:cubicBezTo>
                  <a:cubicBezTo>
                    <a:pt x="3188496" y="-7205"/>
                    <a:pt x="3478968" y="17516"/>
                    <a:pt x="3678798" y="0"/>
                  </a:cubicBezTo>
                  <a:cubicBezTo>
                    <a:pt x="3724395" y="-6083"/>
                    <a:pt x="3740923" y="35868"/>
                    <a:pt x="3749336" y="70538"/>
                  </a:cubicBezTo>
                  <a:cubicBezTo>
                    <a:pt x="3734301" y="193036"/>
                    <a:pt x="3757828" y="368923"/>
                    <a:pt x="3749336" y="517280"/>
                  </a:cubicBezTo>
                  <a:cubicBezTo>
                    <a:pt x="3746967" y="562080"/>
                    <a:pt x="3721459" y="584792"/>
                    <a:pt x="3678798" y="587818"/>
                  </a:cubicBezTo>
                  <a:cubicBezTo>
                    <a:pt x="3487516" y="587000"/>
                    <a:pt x="3330304" y="566149"/>
                    <a:pt x="3185669" y="587818"/>
                  </a:cubicBezTo>
                  <a:cubicBezTo>
                    <a:pt x="3041034" y="609487"/>
                    <a:pt x="2796387" y="586899"/>
                    <a:pt x="2692540" y="587818"/>
                  </a:cubicBezTo>
                  <a:cubicBezTo>
                    <a:pt x="2588693" y="588737"/>
                    <a:pt x="2215011" y="571538"/>
                    <a:pt x="2091164" y="587818"/>
                  </a:cubicBezTo>
                  <a:cubicBezTo>
                    <a:pt x="1967317" y="604098"/>
                    <a:pt x="1595648" y="566488"/>
                    <a:pt x="1417622" y="587818"/>
                  </a:cubicBezTo>
                  <a:cubicBezTo>
                    <a:pt x="1239596" y="609148"/>
                    <a:pt x="932103" y="594402"/>
                    <a:pt x="780162" y="587818"/>
                  </a:cubicBezTo>
                  <a:cubicBezTo>
                    <a:pt x="628221" y="581234"/>
                    <a:pt x="392850" y="565384"/>
                    <a:pt x="70538" y="587818"/>
                  </a:cubicBezTo>
                  <a:cubicBezTo>
                    <a:pt x="38013" y="594959"/>
                    <a:pt x="-189" y="552904"/>
                    <a:pt x="0" y="517280"/>
                  </a:cubicBezTo>
                  <a:cubicBezTo>
                    <a:pt x="21217" y="420275"/>
                    <a:pt x="-2910" y="221399"/>
                    <a:pt x="0" y="7053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74660279">
                    <a:prstGeom prst="roundRect">
                      <a:avLst>
                        <a:gd name="adj" fmla="val 1200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ïś1ïḍé">
              <a:extLst>
                <a:ext uri="{FF2B5EF4-FFF2-40B4-BE49-F238E27FC236}">
                  <a16:creationId xmlns:a16="http://schemas.microsoft.com/office/drawing/2014/main" id="{C3301060-9EFE-42F0-AB49-01BA0F561A58}"/>
                </a:ext>
              </a:extLst>
            </p:cNvPr>
            <p:cNvSpPr/>
            <p:nvPr/>
          </p:nvSpPr>
          <p:spPr>
            <a:xfrm flipH="1">
              <a:off x="6701500" y="4946841"/>
              <a:ext cx="2475727" cy="559409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 defTabSz="914354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</a:rPr>
                <a:t>宣扬正确的价值</a:t>
              </a:r>
              <a:endPara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98A102F0-D989-4B78-BE06-6EF220B82911}"/>
              </a:ext>
            </a:extLst>
          </p:cNvPr>
          <p:cNvCxnSpPr>
            <a:cxnSpLocks/>
          </p:cNvCxnSpPr>
          <p:nvPr/>
        </p:nvCxnSpPr>
        <p:spPr>
          <a:xfrm>
            <a:off x="488950" y="1305623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CCF9BD9-F6A3-4108-985B-C605B9DEA73D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îṣlíḍe">
            <a:extLst>
              <a:ext uri="{FF2B5EF4-FFF2-40B4-BE49-F238E27FC236}">
                <a16:creationId xmlns:a16="http://schemas.microsoft.com/office/drawing/2014/main" id="{4CB15F52-DD41-4777-8B20-9BA18E8B4365}"/>
              </a:ext>
            </a:extLst>
          </p:cNvPr>
          <p:cNvSpPr/>
          <p:nvPr/>
        </p:nvSpPr>
        <p:spPr>
          <a:xfrm>
            <a:off x="1810723" y="1828355"/>
            <a:ext cx="720000" cy="720000"/>
          </a:xfrm>
          <a:prstGeom prst="roundRect">
            <a:avLst>
              <a:gd name="adj" fmla="val 12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îṣlíḍe">
            <a:extLst>
              <a:ext uri="{FF2B5EF4-FFF2-40B4-BE49-F238E27FC236}">
                <a16:creationId xmlns:a16="http://schemas.microsoft.com/office/drawing/2014/main" id="{B6C6102E-07E6-482B-86AD-FCD12C893FBE}"/>
              </a:ext>
            </a:extLst>
          </p:cNvPr>
          <p:cNvSpPr/>
          <p:nvPr/>
        </p:nvSpPr>
        <p:spPr>
          <a:xfrm>
            <a:off x="1300876" y="2825020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îṣlíḍe">
            <a:extLst>
              <a:ext uri="{FF2B5EF4-FFF2-40B4-BE49-F238E27FC236}">
                <a16:creationId xmlns:a16="http://schemas.microsoft.com/office/drawing/2014/main" id="{895BC405-0C32-4865-9C7D-7B4CE41C6D58}"/>
              </a:ext>
            </a:extLst>
          </p:cNvPr>
          <p:cNvSpPr/>
          <p:nvPr/>
        </p:nvSpPr>
        <p:spPr>
          <a:xfrm>
            <a:off x="1338341" y="3849620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îṣlíḍe">
            <a:extLst>
              <a:ext uri="{FF2B5EF4-FFF2-40B4-BE49-F238E27FC236}">
                <a16:creationId xmlns:a16="http://schemas.microsoft.com/office/drawing/2014/main" id="{3BCB0AC1-3FD3-492D-A136-C644354C50CC}"/>
              </a:ext>
            </a:extLst>
          </p:cNvPr>
          <p:cNvSpPr/>
          <p:nvPr/>
        </p:nvSpPr>
        <p:spPr>
          <a:xfrm>
            <a:off x="1745255" y="4864953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0" name="îṣlíḍe">
            <a:extLst>
              <a:ext uri="{FF2B5EF4-FFF2-40B4-BE49-F238E27FC236}">
                <a16:creationId xmlns:a16="http://schemas.microsoft.com/office/drawing/2014/main" id="{FD2B556B-1159-46BE-BBFF-55BCF612AC02}"/>
              </a:ext>
            </a:extLst>
          </p:cNvPr>
          <p:cNvSpPr/>
          <p:nvPr/>
        </p:nvSpPr>
        <p:spPr>
          <a:xfrm>
            <a:off x="9713525" y="4847628"/>
            <a:ext cx="720000" cy="720000"/>
          </a:xfrm>
          <a:prstGeom prst="roundRect">
            <a:avLst>
              <a:gd name="adj" fmla="val 12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4" name="îṣlíḍe">
            <a:extLst>
              <a:ext uri="{FF2B5EF4-FFF2-40B4-BE49-F238E27FC236}">
                <a16:creationId xmlns:a16="http://schemas.microsoft.com/office/drawing/2014/main" id="{E2B662A0-9C67-4EFA-9E2E-F525EA5A283B}"/>
              </a:ext>
            </a:extLst>
          </p:cNvPr>
          <p:cNvSpPr/>
          <p:nvPr/>
        </p:nvSpPr>
        <p:spPr>
          <a:xfrm>
            <a:off x="10198231" y="3833633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îṣlíḍe">
            <a:extLst>
              <a:ext uri="{FF2B5EF4-FFF2-40B4-BE49-F238E27FC236}">
                <a16:creationId xmlns:a16="http://schemas.microsoft.com/office/drawing/2014/main" id="{81FC3CC5-A7D1-4E8D-A53F-17605ABC3A48}"/>
              </a:ext>
            </a:extLst>
          </p:cNvPr>
          <p:cNvSpPr/>
          <p:nvPr/>
        </p:nvSpPr>
        <p:spPr>
          <a:xfrm>
            <a:off x="10231364" y="2812622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îṣlíḍe">
            <a:extLst>
              <a:ext uri="{FF2B5EF4-FFF2-40B4-BE49-F238E27FC236}">
                <a16:creationId xmlns:a16="http://schemas.microsoft.com/office/drawing/2014/main" id="{6FE15F4E-149A-48C5-A1CC-F5DB3D8E6A4B}"/>
              </a:ext>
            </a:extLst>
          </p:cNvPr>
          <p:cNvSpPr/>
          <p:nvPr/>
        </p:nvSpPr>
        <p:spPr>
          <a:xfrm>
            <a:off x="9713525" y="1789295"/>
            <a:ext cx="720000" cy="720000"/>
          </a:xfrm>
          <a:prstGeom prst="roundRect">
            <a:avLst>
              <a:gd name="adj" fmla="val 12000"/>
            </a:avLst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53" name="Group 22">
            <a:extLst>
              <a:ext uri="{FF2B5EF4-FFF2-40B4-BE49-F238E27FC236}">
                <a16:creationId xmlns:a16="http://schemas.microsoft.com/office/drawing/2014/main" id="{CC71D5A2-8846-4665-BD11-A4E090789F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7796" y="2066507"/>
            <a:ext cx="325854" cy="243697"/>
            <a:chOff x="273" y="161"/>
            <a:chExt cx="3522" cy="2634"/>
          </a:xfrm>
          <a:solidFill>
            <a:schemeClr val="bg1"/>
          </a:solidFill>
        </p:grpSpPr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91DF88B1-CB55-4008-974D-C859DCDD9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" y="161"/>
              <a:ext cx="3522" cy="2634"/>
            </a:xfrm>
            <a:custGeom>
              <a:avLst/>
              <a:gdLst>
                <a:gd name="T0" fmla="*/ 1842 w 1842"/>
                <a:gd name="T1" fmla="*/ 0 h 1377"/>
                <a:gd name="T2" fmla="*/ 1842 w 1842"/>
                <a:gd name="T3" fmla="*/ 1377 h 1377"/>
                <a:gd name="T4" fmla="*/ 0 w 1842"/>
                <a:gd name="T5" fmla="*/ 1377 h 1377"/>
                <a:gd name="T6" fmla="*/ 0 w 1842"/>
                <a:gd name="T7" fmla="*/ 0 h 1377"/>
                <a:gd name="T8" fmla="*/ 1842 w 1842"/>
                <a:gd name="T9" fmla="*/ 0 h 1377"/>
                <a:gd name="T10" fmla="*/ 116 w 1842"/>
                <a:gd name="T11" fmla="*/ 114 h 1377"/>
                <a:gd name="T12" fmla="*/ 116 w 1842"/>
                <a:gd name="T13" fmla="*/ 1263 h 1377"/>
                <a:gd name="T14" fmla="*/ 1726 w 1842"/>
                <a:gd name="T15" fmla="*/ 1263 h 1377"/>
                <a:gd name="T16" fmla="*/ 1726 w 1842"/>
                <a:gd name="T17" fmla="*/ 114 h 1377"/>
                <a:gd name="T18" fmla="*/ 116 w 1842"/>
                <a:gd name="T19" fmla="*/ 114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2" h="1377">
                  <a:moveTo>
                    <a:pt x="1842" y="0"/>
                  </a:moveTo>
                  <a:cubicBezTo>
                    <a:pt x="1842" y="460"/>
                    <a:pt x="1842" y="917"/>
                    <a:pt x="1842" y="1377"/>
                  </a:cubicBezTo>
                  <a:cubicBezTo>
                    <a:pt x="1228" y="1377"/>
                    <a:pt x="615" y="1377"/>
                    <a:pt x="0" y="1377"/>
                  </a:cubicBezTo>
                  <a:cubicBezTo>
                    <a:pt x="0" y="919"/>
                    <a:pt x="0" y="460"/>
                    <a:pt x="0" y="0"/>
                  </a:cubicBezTo>
                  <a:cubicBezTo>
                    <a:pt x="614" y="0"/>
                    <a:pt x="1227" y="0"/>
                    <a:pt x="1842" y="0"/>
                  </a:cubicBezTo>
                  <a:close/>
                  <a:moveTo>
                    <a:pt x="116" y="114"/>
                  </a:moveTo>
                  <a:cubicBezTo>
                    <a:pt x="116" y="497"/>
                    <a:pt x="116" y="880"/>
                    <a:pt x="116" y="1263"/>
                  </a:cubicBezTo>
                  <a:cubicBezTo>
                    <a:pt x="653" y="1263"/>
                    <a:pt x="1189" y="1263"/>
                    <a:pt x="1726" y="1263"/>
                  </a:cubicBezTo>
                  <a:cubicBezTo>
                    <a:pt x="1726" y="880"/>
                    <a:pt x="1726" y="497"/>
                    <a:pt x="1726" y="114"/>
                  </a:cubicBezTo>
                  <a:cubicBezTo>
                    <a:pt x="1189" y="114"/>
                    <a:pt x="653" y="114"/>
                    <a:pt x="116" y="1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190C659B-D411-4236-8D0B-1617AC2FF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798"/>
              <a:ext cx="2675" cy="1565"/>
            </a:xfrm>
            <a:custGeom>
              <a:avLst/>
              <a:gdLst>
                <a:gd name="T0" fmla="*/ 1399 w 1399"/>
                <a:gd name="T1" fmla="*/ 818 h 818"/>
                <a:gd name="T2" fmla="*/ 0 w 1399"/>
                <a:gd name="T3" fmla="*/ 818 h 818"/>
                <a:gd name="T4" fmla="*/ 21 w 1399"/>
                <a:gd name="T5" fmla="*/ 696 h 818"/>
                <a:gd name="T6" fmla="*/ 125 w 1399"/>
                <a:gd name="T7" fmla="*/ 270 h 818"/>
                <a:gd name="T8" fmla="*/ 201 w 1399"/>
                <a:gd name="T9" fmla="*/ 94 h 818"/>
                <a:gd name="T10" fmla="*/ 242 w 1399"/>
                <a:gd name="T11" fmla="*/ 38 h 818"/>
                <a:gd name="T12" fmla="*/ 356 w 1399"/>
                <a:gd name="T13" fmla="*/ 34 h 818"/>
                <a:gd name="T14" fmla="*/ 432 w 1399"/>
                <a:gd name="T15" fmla="*/ 131 h 818"/>
                <a:gd name="T16" fmla="*/ 542 w 1399"/>
                <a:gd name="T17" fmla="*/ 370 h 818"/>
                <a:gd name="T18" fmla="*/ 610 w 1399"/>
                <a:gd name="T19" fmla="*/ 508 h 818"/>
                <a:gd name="T20" fmla="*/ 639 w 1399"/>
                <a:gd name="T21" fmla="*/ 548 h 818"/>
                <a:gd name="T22" fmla="*/ 756 w 1399"/>
                <a:gd name="T23" fmla="*/ 563 h 818"/>
                <a:gd name="T24" fmla="*/ 808 w 1399"/>
                <a:gd name="T25" fmla="*/ 508 h 818"/>
                <a:gd name="T26" fmla="*/ 857 w 1399"/>
                <a:gd name="T27" fmla="*/ 417 h 818"/>
                <a:gd name="T28" fmla="*/ 999 w 1399"/>
                <a:gd name="T29" fmla="*/ 388 h 818"/>
                <a:gd name="T30" fmla="*/ 1202 w 1399"/>
                <a:gd name="T31" fmla="*/ 584 h 818"/>
                <a:gd name="T32" fmla="*/ 1391 w 1399"/>
                <a:gd name="T33" fmla="*/ 807 h 818"/>
                <a:gd name="T34" fmla="*/ 1399 w 1399"/>
                <a:gd name="T35" fmla="*/ 818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99" h="818">
                  <a:moveTo>
                    <a:pt x="1399" y="818"/>
                  </a:moveTo>
                  <a:cubicBezTo>
                    <a:pt x="931" y="818"/>
                    <a:pt x="467" y="818"/>
                    <a:pt x="0" y="818"/>
                  </a:cubicBezTo>
                  <a:cubicBezTo>
                    <a:pt x="7" y="776"/>
                    <a:pt x="14" y="736"/>
                    <a:pt x="21" y="696"/>
                  </a:cubicBezTo>
                  <a:cubicBezTo>
                    <a:pt x="48" y="552"/>
                    <a:pt x="78" y="408"/>
                    <a:pt x="125" y="270"/>
                  </a:cubicBezTo>
                  <a:cubicBezTo>
                    <a:pt x="146" y="209"/>
                    <a:pt x="173" y="151"/>
                    <a:pt x="201" y="94"/>
                  </a:cubicBezTo>
                  <a:cubicBezTo>
                    <a:pt x="210" y="73"/>
                    <a:pt x="226" y="55"/>
                    <a:pt x="242" y="38"/>
                  </a:cubicBezTo>
                  <a:cubicBezTo>
                    <a:pt x="278" y="3"/>
                    <a:pt x="320" y="0"/>
                    <a:pt x="356" y="34"/>
                  </a:cubicBezTo>
                  <a:cubicBezTo>
                    <a:pt x="386" y="62"/>
                    <a:pt x="414" y="95"/>
                    <a:pt x="432" y="131"/>
                  </a:cubicBezTo>
                  <a:cubicBezTo>
                    <a:pt x="472" y="209"/>
                    <a:pt x="505" y="290"/>
                    <a:pt x="542" y="370"/>
                  </a:cubicBezTo>
                  <a:cubicBezTo>
                    <a:pt x="563" y="416"/>
                    <a:pt x="586" y="462"/>
                    <a:pt x="610" y="508"/>
                  </a:cubicBezTo>
                  <a:cubicBezTo>
                    <a:pt x="617" y="522"/>
                    <a:pt x="628" y="535"/>
                    <a:pt x="639" y="548"/>
                  </a:cubicBezTo>
                  <a:cubicBezTo>
                    <a:pt x="672" y="585"/>
                    <a:pt x="715" y="592"/>
                    <a:pt x="756" y="563"/>
                  </a:cubicBezTo>
                  <a:cubicBezTo>
                    <a:pt x="777" y="549"/>
                    <a:pt x="794" y="529"/>
                    <a:pt x="808" y="508"/>
                  </a:cubicBezTo>
                  <a:cubicBezTo>
                    <a:pt x="827" y="480"/>
                    <a:pt x="840" y="447"/>
                    <a:pt x="857" y="417"/>
                  </a:cubicBezTo>
                  <a:cubicBezTo>
                    <a:pt x="896" y="350"/>
                    <a:pt x="935" y="341"/>
                    <a:pt x="999" y="388"/>
                  </a:cubicBezTo>
                  <a:cubicBezTo>
                    <a:pt x="1075" y="444"/>
                    <a:pt x="1140" y="513"/>
                    <a:pt x="1202" y="584"/>
                  </a:cubicBezTo>
                  <a:cubicBezTo>
                    <a:pt x="1267" y="657"/>
                    <a:pt x="1328" y="733"/>
                    <a:pt x="1391" y="807"/>
                  </a:cubicBezTo>
                  <a:cubicBezTo>
                    <a:pt x="1393" y="810"/>
                    <a:pt x="1395" y="812"/>
                    <a:pt x="1399" y="8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76D0F2-AF9E-4791-AB81-AEAA502C7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5" y="599"/>
              <a:ext cx="660" cy="658"/>
            </a:xfrm>
            <a:custGeom>
              <a:avLst/>
              <a:gdLst>
                <a:gd name="T0" fmla="*/ 345 w 345"/>
                <a:gd name="T1" fmla="*/ 172 h 344"/>
                <a:gd name="T2" fmla="*/ 172 w 345"/>
                <a:gd name="T3" fmla="*/ 344 h 344"/>
                <a:gd name="T4" fmla="*/ 0 w 345"/>
                <a:gd name="T5" fmla="*/ 171 h 344"/>
                <a:gd name="T6" fmla="*/ 172 w 345"/>
                <a:gd name="T7" fmla="*/ 0 h 344"/>
                <a:gd name="T8" fmla="*/ 345 w 345"/>
                <a:gd name="T9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44">
                  <a:moveTo>
                    <a:pt x="345" y="172"/>
                  </a:moveTo>
                  <a:cubicBezTo>
                    <a:pt x="345" y="269"/>
                    <a:pt x="269" y="344"/>
                    <a:pt x="172" y="344"/>
                  </a:cubicBezTo>
                  <a:cubicBezTo>
                    <a:pt x="76" y="344"/>
                    <a:pt x="0" y="267"/>
                    <a:pt x="0" y="171"/>
                  </a:cubicBezTo>
                  <a:cubicBezTo>
                    <a:pt x="0" y="76"/>
                    <a:pt x="77" y="0"/>
                    <a:pt x="172" y="0"/>
                  </a:cubicBezTo>
                  <a:cubicBezTo>
                    <a:pt x="268" y="0"/>
                    <a:pt x="345" y="76"/>
                    <a:pt x="345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25107C19-1B04-4E57-BEB3-19260AB9B823}"/>
              </a:ext>
            </a:extLst>
          </p:cNvPr>
          <p:cNvGrpSpPr/>
          <p:nvPr/>
        </p:nvGrpSpPr>
        <p:grpSpPr>
          <a:xfrm>
            <a:off x="1474156" y="3056884"/>
            <a:ext cx="373440" cy="256272"/>
            <a:chOff x="7447180" y="1690619"/>
            <a:chExt cx="1303949" cy="894830"/>
          </a:xfrm>
          <a:solidFill>
            <a:schemeClr val="bg1"/>
          </a:solidFill>
        </p:grpSpPr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214B1A4F-F378-4E66-B7C1-67DBE2014F01}"/>
                </a:ext>
              </a:extLst>
            </p:cNvPr>
            <p:cNvGrpSpPr/>
            <p:nvPr/>
          </p:nvGrpSpPr>
          <p:grpSpPr>
            <a:xfrm>
              <a:off x="7447180" y="1690619"/>
              <a:ext cx="1303949" cy="894830"/>
              <a:chOff x="7391775" y="1638300"/>
              <a:chExt cx="1303949" cy="894830"/>
            </a:xfrm>
            <a:grpFill/>
          </p:grpSpPr>
          <p:sp>
            <p:nvSpPr>
              <p:cNvPr id="64" name="任意多边形 110">
                <a:extLst>
                  <a:ext uri="{FF2B5EF4-FFF2-40B4-BE49-F238E27FC236}">
                    <a16:creationId xmlns:a16="http://schemas.microsoft.com/office/drawing/2014/main" id="{B0E755D5-56FE-45CC-A687-EAD5F2D21B29}"/>
                  </a:ext>
                </a:extLst>
              </p:cNvPr>
              <p:cNvSpPr/>
              <p:nvPr/>
            </p:nvSpPr>
            <p:spPr>
              <a:xfrm>
                <a:off x="7512619" y="1638300"/>
                <a:ext cx="1062262" cy="646173"/>
              </a:xfrm>
              <a:custGeom>
                <a:avLst/>
                <a:gdLst>
                  <a:gd name="connsiteX0" fmla="*/ 41050 w 1062262"/>
                  <a:gd name="connsiteY0" fmla="*/ 39684 h 646173"/>
                  <a:gd name="connsiteX1" fmla="*/ 41050 w 1062262"/>
                  <a:gd name="connsiteY1" fmla="*/ 602863 h 646173"/>
                  <a:gd name="connsiteX2" fmla="*/ 1017726 w 1062262"/>
                  <a:gd name="connsiteY2" fmla="*/ 602863 h 646173"/>
                  <a:gd name="connsiteX3" fmla="*/ 1017726 w 1062262"/>
                  <a:gd name="connsiteY3" fmla="*/ 39684 h 646173"/>
                  <a:gd name="connsiteX4" fmla="*/ 21970 w 1062262"/>
                  <a:gd name="connsiteY4" fmla="*/ 0 h 646173"/>
                  <a:gd name="connsiteX5" fmla="*/ 1040292 w 1062262"/>
                  <a:gd name="connsiteY5" fmla="*/ 0 h 646173"/>
                  <a:gd name="connsiteX6" fmla="*/ 1062262 w 1062262"/>
                  <a:gd name="connsiteY6" fmla="*/ 21970 h 646173"/>
                  <a:gd name="connsiteX7" fmla="*/ 1062262 w 1062262"/>
                  <a:gd name="connsiteY7" fmla="*/ 624203 h 646173"/>
                  <a:gd name="connsiteX8" fmla="*/ 1040292 w 1062262"/>
                  <a:gd name="connsiteY8" fmla="*/ 646173 h 646173"/>
                  <a:gd name="connsiteX9" fmla="*/ 21970 w 1062262"/>
                  <a:gd name="connsiteY9" fmla="*/ 646173 h 646173"/>
                  <a:gd name="connsiteX10" fmla="*/ 0 w 1062262"/>
                  <a:gd name="connsiteY10" fmla="*/ 624203 h 646173"/>
                  <a:gd name="connsiteX11" fmla="*/ 0 w 1062262"/>
                  <a:gd name="connsiteY11" fmla="*/ 21970 h 646173"/>
                  <a:gd name="connsiteX12" fmla="*/ 21970 w 1062262"/>
                  <a:gd name="connsiteY12" fmla="*/ 0 h 646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62262" h="646173">
                    <a:moveTo>
                      <a:pt x="41050" y="39684"/>
                    </a:moveTo>
                    <a:lnTo>
                      <a:pt x="41050" y="602863"/>
                    </a:lnTo>
                    <a:lnTo>
                      <a:pt x="1017726" y="602863"/>
                    </a:lnTo>
                    <a:lnTo>
                      <a:pt x="1017726" y="39684"/>
                    </a:lnTo>
                    <a:close/>
                    <a:moveTo>
                      <a:pt x="21970" y="0"/>
                    </a:moveTo>
                    <a:lnTo>
                      <a:pt x="1040292" y="0"/>
                    </a:lnTo>
                    <a:cubicBezTo>
                      <a:pt x="1052426" y="0"/>
                      <a:pt x="1062262" y="9836"/>
                      <a:pt x="1062262" y="21970"/>
                    </a:cubicBezTo>
                    <a:lnTo>
                      <a:pt x="1062262" y="624203"/>
                    </a:lnTo>
                    <a:cubicBezTo>
                      <a:pt x="1062262" y="636337"/>
                      <a:pt x="1052426" y="646173"/>
                      <a:pt x="1040292" y="646173"/>
                    </a:cubicBezTo>
                    <a:lnTo>
                      <a:pt x="21970" y="646173"/>
                    </a:lnTo>
                    <a:cubicBezTo>
                      <a:pt x="9836" y="646173"/>
                      <a:pt x="0" y="636337"/>
                      <a:pt x="0" y="624203"/>
                    </a:cubicBezTo>
                    <a:lnTo>
                      <a:pt x="0" y="21970"/>
                    </a:lnTo>
                    <a:cubicBezTo>
                      <a:pt x="0" y="9836"/>
                      <a:pt x="9836" y="0"/>
                      <a:pt x="219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9DEC7B82-7C36-4321-998B-E79914C84C7B}"/>
                  </a:ext>
                </a:extLst>
              </p:cNvPr>
              <p:cNvGrpSpPr/>
              <p:nvPr/>
            </p:nvGrpSpPr>
            <p:grpSpPr>
              <a:xfrm>
                <a:off x="7391775" y="2299213"/>
                <a:ext cx="1303949" cy="233917"/>
                <a:chOff x="7380129" y="2325301"/>
                <a:chExt cx="1303949" cy="233917"/>
              </a:xfrm>
              <a:grpFill/>
            </p:grpSpPr>
            <p:sp>
              <p:nvSpPr>
                <p:cNvPr id="66" name="梯形 65">
                  <a:extLst>
                    <a:ext uri="{FF2B5EF4-FFF2-40B4-BE49-F238E27FC236}">
                      <a16:creationId xmlns:a16="http://schemas.microsoft.com/office/drawing/2014/main" id="{AF146A01-BA17-49D4-AF2F-3657A936F2A3}"/>
                    </a:ext>
                  </a:extLst>
                </p:cNvPr>
                <p:cNvSpPr/>
                <p:nvPr/>
              </p:nvSpPr>
              <p:spPr>
                <a:xfrm>
                  <a:off x="7380129" y="2325301"/>
                  <a:ext cx="1303949" cy="168275"/>
                </a:xfrm>
                <a:prstGeom prst="trapezoid">
                  <a:avLst>
                    <a:gd name="adj" fmla="val 75944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 dirty="0"/>
                </a:p>
              </p:txBody>
            </p:sp>
            <p:sp>
              <p:nvSpPr>
                <p:cNvPr id="67" name="矩形 66">
                  <a:extLst>
                    <a:ext uri="{FF2B5EF4-FFF2-40B4-BE49-F238E27FC236}">
                      <a16:creationId xmlns:a16="http://schemas.microsoft.com/office/drawing/2014/main" id="{FDC7FFFB-4932-4B5E-912A-7CBCCF8020DF}"/>
                    </a:ext>
                  </a:extLst>
                </p:cNvPr>
                <p:cNvSpPr/>
                <p:nvPr/>
              </p:nvSpPr>
              <p:spPr>
                <a:xfrm>
                  <a:off x="7380129" y="2493576"/>
                  <a:ext cx="1303949" cy="6564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/>
                </a:p>
              </p:txBody>
            </p:sp>
          </p:grpSp>
        </p:grpSp>
        <p:sp>
          <p:nvSpPr>
            <p:cNvPr id="63" name="梯形 62">
              <a:extLst>
                <a:ext uri="{FF2B5EF4-FFF2-40B4-BE49-F238E27FC236}">
                  <a16:creationId xmlns:a16="http://schemas.microsoft.com/office/drawing/2014/main" id="{B9B1AA78-5161-4711-8D5D-6ABA18724714}"/>
                </a:ext>
              </a:extLst>
            </p:cNvPr>
            <p:cNvSpPr/>
            <p:nvPr/>
          </p:nvSpPr>
          <p:spPr>
            <a:xfrm>
              <a:off x="7973798" y="2452688"/>
              <a:ext cx="250711" cy="67119"/>
            </a:xfrm>
            <a:prstGeom prst="trapezoid">
              <a:avLst>
                <a:gd name="adj" fmla="val 36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68" name="Group 4">
            <a:extLst>
              <a:ext uri="{FF2B5EF4-FFF2-40B4-BE49-F238E27FC236}">
                <a16:creationId xmlns:a16="http://schemas.microsoft.com/office/drawing/2014/main" id="{131FD89D-DDEE-413E-889F-BB9533E72C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92707" y="4002673"/>
            <a:ext cx="211268" cy="413895"/>
            <a:chOff x="249" y="73"/>
            <a:chExt cx="2372" cy="4647"/>
          </a:xfrm>
          <a:solidFill>
            <a:schemeClr val="bg1"/>
          </a:solidFill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FB36719A-C7FA-477A-A5C3-6FE391727C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" y="73"/>
              <a:ext cx="2372" cy="4647"/>
            </a:xfrm>
            <a:custGeom>
              <a:avLst/>
              <a:gdLst>
                <a:gd name="T0" fmla="*/ 1240 w 1240"/>
                <a:gd name="T1" fmla="*/ 1215 h 2431"/>
                <a:gd name="T2" fmla="*/ 1239 w 1240"/>
                <a:gd name="T3" fmla="*/ 2261 h 2431"/>
                <a:gd name="T4" fmla="*/ 1070 w 1240"/>
                <a:gd name="T5" fmla="*/ 2431 h 2431"/>
                <a:gd name="T6" fmla="*/ 168 w 1240"/>
                <a:gd name="T7" fmla="*/ 2431 h 2431"/>
                <a:gd name="T8" fmla="*/ 1 w 1240"/>
                <a:gd name="T9" fmla="*/ 2264 h 2431"/>
                <a:gd name="T10" fmla="*/ 1 w 1240"/>
                <a:gd name="T11" fmla="*/ 168 h 2431"/>
                <a:gd name="T12" fmla="*/ 168 w 1240"/>
                <a:gd name="T13" fmla="*/ 0 h 2431"/>
                <a:gd name="T14" fmla="*/ 1072 w 1240"/>
                <a:gd name="T15" fmla="*/ 0 h 2431"/>
                <a:gd name="T16" fmla="*/ 1239 w 1240"/>
                <a:gd name="T17" fmla="*/ 168 h 2431"/>
                <a:gd name="T18" fmla="*/ 1240 w 1240"/>
                <a:gd name="T19" fmla="*/ 1215 h 2431"/>
                <a:gd name="T20" fmla="*/ 64 w 1240"/>
                <a:gd name="T21" fmla="*/ 340 h 2431"/>
                <a:gd name="T22" fmla="*/ 64 w 1240"/>
                <a:gd name="T23" fmla="*/ 2083 h 2431"/>
                <a:gd name="T24" fmla="*/ 1176 w 1240"/>
                <a:gd name="T25" fmla="*/ 2083 h 2431"/>
                <a:gd name="T26" fmla="*/ 1176 w 1240"/>
                <a:gd name="T27" fmla="*/ 340 h 2431"/>
                <a:gd name="T28" fmla="*/ 64 w 1240"/>
                <a:gd name="T29" fmla="*/ 340 h 2431"/>
                <a:gd name="T30" fmla="*/ 662 w 1240"/>
                <a:gd name="T31" fmla="*/ 175 h 2431"/>
                <a:gd name="T32" fmla="*/ 560 w 1240"/>
                <a:gd name="T33" fmla="*/ 175 h 2431"/>
                <a:gd name="T34" fmla="*/ 539 w 1240"/>
                <a:gd name="T35" fmla="*/ 197 h 2431"/>
                <a:gd name="T36" fmla="*/ 559 w 1240"/>
                <a:gd name="T37" fmla="*/ 220 h 2431"/>
                <a:gd name="T38" fmla="*/ 761 w 1240"/>
                <a:gd name="T39" fmla="*/ 220 h 2431"/>
                <a:gd name="T40" fmla="*/ 781 w 1240"/>
                <a:gd name="T41" fmla="*/ 199 h 2431"/>
                <a:gd name="T42" fmla="*/ 762 w 1240"/>
                <a:gd name="T43" fmla="*/ 175 h 2431"/>
                <a:gd name="T44" fmla="*/ 662 w 1240"/>
                <a:gd name="T45" fmla="*/ 175 h 2431"/>
                <a:gd name="T46" fmla="*/ 619 w 1240"/>
                <a:gd name="T47" fmla="*/ 2356 h 2431"/>
                <a:gd name="T48" fmla="*/ 720 w 1240"/>
                <a:gd name="T49" fmla="*/ 2258 h 2431"/>
                <a:gd name="T50" fmla="*/ 621 w 1240"/>
                <a:gd name="T51" fmla="*/ 2159 h 2431"/>
                <a:gd name="T52" fmla="*/ 520 w 1240"/>
                <a:gd name="T53" fmla="*/ 2258 h 2431"/>
                <a:gd name="T54" fmla="*/ 619 w 1240"/>
                <a:gd name="T55" fmla="*/ 2356 h 2431"/>
                <a:gd name="T56" fmla="*/ 505 w 1240"/>
                <a:gd name="T57" fmla="*/ 192 h 2431"/>
                <a:gd name="T58" fmla="*/ 482 w 1240"/>
                <a:gd name="T59" fmla="*/ 176 h 2431"/>
                <a:gd name="T60" fmla="*/ 460 w 1240"/>
                <a:gd name="T61" fmla="*/ 198 h 2431"/>
                <a:gd name="T62" fmla="*/ 481 w 1240"/>
                <a:gd name="T63" fmla="*/ 220 h 2431"/>
                <a:gd name="T64" fmla="*/ 505 w 1240"/>
                <a:gd name="T65" fmla="*/ 192 h 2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0" h="2431">
                  <a:moveTo>
                    <a:pt x="1240" y="1215"/>
                  </a:moveTo>
                  <a:cubicBezTo>
                    <a:pt x="1240" y="1564"/>
                    <a:pt x="1240" y="1913"/>
                    <a:pt x="1239" y="2261"/>
                  </a:cubicBezTo>
                  <a:cubicBezTo>
                    <a:pt x="1239" y="2366"/>
                    <a:pt x="1174" y="2431"/>
                    <a:pt x="1070" y="2431"/>
                  </a:cubicBezTo>
                  <a:cubicBezTo>
                    <a:pt x="770" y="2431"/>
                    <a:pt x="469" y="2431"/>
                    <a:pt x="168" y="2431"/>
                  </a:cubicBezTo>
                  <a:cubicBezTo>
                    <a:pt x="67" y="2431"/>
                    <a:pt x="1" y="2365"/>
                    <a:pt x="1" y="2264"/>
                  </a:cubicBezTo>
                  <a:cubicBezTo>
                    <a:pt x="0" y="1565"/>
                    <a:pt x="0" y="866"/>
                    <a:pt x="1" y="168"/>
                  </a:cubicBezTo>
                  <a:cubicBezTo>
                    <a:pt x="1" y="66"/>
                    <a:pt x="67" y="0"/>
                    <a:pt x="168" y="0"/>
                  </a:cubicBezTo>
                  <a:cubicBezTo>
                    <a:pt x="469" y="0"/>
                    <a:pt x="771" y="0"/>
                    <a:pt x="1072" y="0"/>
                  </a:cubicBezTo>
                  <a:cubicBezTo>
                    <a:pt x="1174" y="0"/>
                    <a:pt x="1239" y="66"/>
                    <a:pt x="1239" y="168"/>
                  </a:cubicBezTo>
                  <a:cubicBezTo>
                    <a:pt x="1240" y="517"/>
                    <a:pt x="1240" y="866"/>
                    <a:pt x="1240" y="1215"/>
                  </a:cubicBezTo>
                  <a:close/>
                  <a:moveTo>
                    <a:pt x="64" y="340"/>
                  </a:moveTo>
                  <a:cubicBezTo>
                    <a:pt x="64" y="922"/>
                    <a:pt x="64" y="1502"/>
                    <a:pt x="64" y="2083"/>
                  </a:cubicBezTo>
                  <a:cubicBezTo>
                    <a:pt x="436" y="2083"/>
                    <a:pt x="805" y="2083"/>
                    <a:pt x="1176" y="2083"/>
                  </a:cubicBezTo>
                  <a:cubicBezTo>
                    <a:pt x="1176" y="1502"/>
                    <a:pt x="1176" y="921"/>
                    <a:pt x="1176" y="340"/>
                  </a:cubicBezTo>
                  <a:cubicBezTo>
                    <a:pt x="805" y="340"/>
                    <a:pt x="436" y="340"/>
                    <a:pt x="64" y="340"/>
                  </a:cubicBezTo>
                  <a:close/>
                  <a:moveTo>
                    <a:pt x="662" y="175"/>
                  </a:moveTo>
                  <a:cubicBezTo>
                    <a:pt x="628" y="175"/>
                    <a:pt x="594" y="176"/>
                    <a:pt x="560" y="175"/>
                  </a:cubicBezTo>
                  <a:cubicBezTo>
                    <a:pt x="542" y="174"/>
                    <a:pt x="539" y="182"/>
                    <a:pt x="539" y="197"/>
                  </a:cubicBezTo>
                  <a:cubicBezTo>
                    <a:pt x="539" y="212"/>
                    <a:pt x="541" y="221"/>
                    <a:pt x="559" y="220"/>
                  </a:cubicBezTo>
                  <a:cubicBezTo>
                    <a:pt x="627" y="219"/>
                    <a:pt x="694" y="220"/>
                    <a:pt x="761" y="220"/>
                  </a:cubicBezTo>
                  <a:cubicBezTo>
                    <a:pt x="778" y="221"/>
                    <a:pt x="781" y="214"/>
                    <a:pt x="781" y="199"/>
                  </a:cubicBezTo>
                  <a:cubicBezTo>
                    <a:pt x="780" y="186"/>
                    <a:pt x="782" y="174"/>
                    <a:pt x="762" y="175"/>
                  </a:cubicBezTo>
                  <a:cubicBezTo>
                    <a:pt x="729" y="176"/>
                    <a:pt x="695" y="175"/>
                    <a:pt x="662" y="175"/>
                  </a:cubicBezTo>
                  <a:close/>
                  <a:moveTo>
                    <a:pt x="619" y="2356"/>
                  </a:moveTo>
                  <a:cubicBezTo>
                    <a:pt x="676" y="2356"/>
                    <a:pt x="720" y="2313"/>
                    <a:pt x="720" y="2258"/>
                  </a:cubicBezTo>
                  <a:cubicBezTo>
                    <a:pt x="720" y="2203"/>
                    <a:pt x="676" y="2160"/>
                    <a:pt x="621" y="2159"/>
                  </a:cubicBezTo>
                  <a:cubicBezTo>
                    <a:pt x="565" y="2159"/>
                    <a:pt x="520" y="2203"/>
                    <a:pt x="520" y="2258"/>
                  </a:cubicBezTo>
                  <a:cubicBezTo>
                    <a:pt x="520" y="2312"/>
                    <a:pt x="564" y="2356"/>
                    <a:pt x="619" y="2356"/>
                  </a:cubicBezTo>
                  <a:close/>
                  <a:moveTo>
                    <a:pt x="505" y="192"/>
                  </a:moveTo>
                  <a:cubicBezTo>
                    <a:pt x="499" y="188"/>
                    <a:pt x="492" y="178"/>
                    <a:pt x="482" y="176"/>
                  </a:cubicBezTo>
                  <a:cubicBezTo>
                    <a:pt x="469" y="174"/>
                    <a:pt x="460" y="184"/>
                    <a:pt x="460" y="198"/>
                  </a:cubicBezTo>
                  <a:cubicBezTo>
                    <a:pt x="460" y="211"/>
                    <a:pt x="468" y="219"/>
                    <a:pt x="481" y="220"/>
                  </a:cubicBezTo>
                  <a:cubicBezTo>
                    <a:pt x="495" y="220"/>
                    <a:pt x="503" y="213"/>
                    <a:pt x="505" y="1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78D07252-40B7-4098-9028-29319E88B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" y="4228"/>
              <a:ext cx="327" cy="320"/>
            </a:xfrm>
            <a:custGeom>
              <a:avLst/>
              <a:gdLst>
                <a:gd name="T0" fmla="*/ 85 w 171"/>
                <a:gd name="T1" fmla="*/ 167 h 167"/>
                <a:gd name="T2" fmla="*/ 0 w 171"/>
                <a:gd name="T3" fmla="*/ 84 h 167"/>
                <a:gd name="T4" fmla="*/ 85 w 171"/>
                <a:gd name="T5" fmla="*/ 1 h 167"/>
                <a:gd name="T6" fmla="*/ 170 w 171"/>
                <a:gd name="T7" fmla="*/ 83 h 167"/>
                <a:gd name="T8" fmla="*/ 85 w 171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167">
                  <a:moveTo>
                    <a:pt x="85" y="167"/>
                  </a:moveTo>
                  <a:cubicBezTo>
                    <a:pt x="38" y="167"/>
                    <a:pt x="0" y="131"/>
                    <a:pt x="0" y="84"/>
                  </a:cubicBezTo>
                  <a:cubicBezTo>
                    <a:pt x="0" y="38"/>
                    <a:pt x="37" y="0"/>
                    <a:pt x="85" y="1"/>
                  </a:cubicBezTo>
                  <a:cubicBezTo>
                    <a:pt x="133" y="1"/>
                    <a:pt x="170" y="37"/>
                    <a:pt x="170" y="83"/>
                  </a:cubicBezTo>
                  <a:cubicBezTo>
                    <a:pt x="171" y="130"/>
                    <a:pt x="133" y="167"/>
                    <a:pt x="85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09B79495-523F-4258-AD04-D37896F9D0F1}"/>
              </a:ext>
            </a:extLst>
          </p:cNvPr>
          <p:cNvGrpSpPr/>
          <p:nvPr/>
        </p:nvGrpSpPr>
        <p:grpSpPr>
          <a:xfrm>
            <a:off x="1952667" y="5071889"/>
            <a:ext cx="305176" cy="306128"/>
            <a:chOff x="1612572" y="3556761"/>
            <a:chExt cx="898525" cy="901329"/>
          </a:xfrm>
          <a:solidFill>
            <a:schemeClr val="bg1"/>
          </a:solidFill>
        </p:grpSpPr>
        <p:grpSp>
          <p:nvGrpSpPr>
            <p:cNvPr id="72" name="Group 41">
              <a:extLst>
                <a:ext uri="{FF2B5EF4-FFF2-40B4-BE49-F238E27FC236}">
                  <a16:creationId xmlns:a16="http://schemas.microsoft.com/office/drawing/2014/main" id="{A56470E3-27D4-4309-B824-E5382266BF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12572" y="3556761"/>
              <a:ext cx="898525" cy="901329"/>
              <a:chOff x="490" y="128"/>
              <a:chExt cx="3525" cy="3536"/>
            </a:xfrm>
            <a:grpFill/>
          </p:grpSpPr>
          <p:sp>
            <p:nvSpPr>
              <p:cNvPr id="74" name="Freeform 43">
                <a:extLst>
                  <a:ext uri="{FF2B5EF4-FFF2-40B4-BE49-F238E27FC236}">
                    <a16:creationId xmlns:a16="http://schemas.microsoft.com/office/drawing/2014/main" id="{B9758555-4BAF-4B64-9CA0-CB6E32673B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" y="725"/>
                <a:ext cx="3525" cy="2939"/>
              </a:xfrm>
              <a:custGeom>
                <a:avLst/>
                <a:gdLst>
                  <a:gd name="T0" fmla="*/ 536 w 1844"/>
                  <a:gd name="T1" fmla="*/ 770 h 1537"/>
                  <a:gd name="T2" fmla="*/ 537 w 1844"/>
                  <a:gd name="T3" fmla="*/ 751 h 1537"/>
                  <a:gd name="T4" fmla="*/ 537 w 1844"/>
                  <a:gd name="T5" fmla="*/ 303 h 1537"/>
                  <a:gd name="T6" fmla="*/ 526 w 1844"/>
                  <a:gd name="T7" fmla="*/ 281 h 1537"/>
                  <a:gd name="T8" fmla="*/ 467 w 1844"/>
                  <a:gd name="T9" fmla="*/ 115 h 1537"/>
                  <a:gd name="T10" fmla="*/ 605 w 1844"/>
                  <a:gd name="T11" fmla="*/ 4 h 1537"/>
                  <a:gd name="T12" fmla="*/ 757 w 1844"/>
                  <a:gd name="T13" fmla="*/ 100 h 1537"/>
                  <a:gd name="T14" fmla="*/ 703 w 1844"/>
                  <a:gd name="T15" fmla="*/ 280 h 1537"/>
                  <a:gd name="T16" fmla="*/ 692 w 1844"/>
                  <a:gd name="T17" fmla="*/ 298 h 1537"/>
                  <a:gd name="T18" fmla="*/ 692 w 1844"/>
                  <a:gd name="T19" fmla="*/ 760 h 1537"/>
                  <a:gd name="T20" fmla="*/ 694 w 1844"/>
                  <a:gd name="T21" fmla="*/ 770 h 1537"/>
                  <a:gd name="T22" fmla="*/ 721 w 1844"/>
                  <a:gd name="T23" fmla="*/ 770 h 1537"/>
                  <a:gd name="T24" fmla="*/ 1745 w 1844"/>
                  <a:gd name="T25" fmla="*/ 770 h 1537"/>
                  <a:gd name="T26" fmla="*/ 1775 w 1844"/>
                  <a:gd name="T27" fmla="*/ 771 h 1537"/>
                  <a:gd name="T28" fmla="*/ 1844 w 1844"/>
                  <a:gd name="T29" fmla="*/ 847 h 1537"/>
                  <a:gd name="T30" fmla="*/ 1844 w 1844"/>
                  <a:gd name="T31" fmla="*/ 1092 h 1537"/>
                  <a:gd name="T32" fmla="*/ 1844 w 1844"/>
                  <a:gd name="T33" fmla="*/ 1452 h 1537"/>
                  <a:gd name="T34" fmla="*/ 1761 w 1844"/>
                  <a:gd name="T35" fmla="*/ 1536 h 1537"/>
                  <a:gd name="T36" fmla="*/ 83 w 1844"/>
                  <a:gd name="T37" fmla="*/ 1536 h 1537"/>
                  <a:gd name="T38" fmla="*/ 0 w 1844"/>
                  <a:gd name="T39" fmla="*/ 1453 h 1537"/>
                  <a:gd name="T40" fmla="*/ 0 w 1844"/>
                  <a:gd name="T41" fmla="*/ 855 h 1537"/>
                  <a:gd name="T42" fmla="*/ 85 w 1844"/>
                  <a:gd name="T43" fmla="*/ 770 h 1537"/>
                  <a:gd name="T44" fmla="*/ 510 w 1844"/>
                  <a:gd name="T45" fmla="*/ 770 h 1537"/>
                  <a:gd name="T46" fmla="*/ 536 w 1844"/>
                  <a:gd name="T47" fmla="*/ 770 h 1537"/>
                  <a:gd name="T48" fmla="*/ 1689 w 1844"/>
                  <a:gd name="T49" fmla="*/ 925 h 1537"/>
                  <a:gd name="T50" fmla="*/ 155 w 1844"/>
                  <a:gd name="T51" fmla="*/ 925 h 1537"/>
                  <a:gd name="T52" fmla="*/ 155 w 1844"/>
                  <a:gd name="T53" fmla="*/ 1382 h 1537"/>
                  <a:gd name="T54" fmla="*/ 1689 w 1844"/>
                  <a:gd name="T55" fmla="*/ 1382 h 1537"/>
                  <a:gd name="T56" fmla="*/ 1689 w 1844"/>
                  <a:gd name="T57" fmla="*/ 925 h 1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44" h="1537">
                    <a:moveTo>
                      <a:pt x="536" y="770"/>
                    </a:moveTo>
                    <a:cubicBezTo>
                      <a:pt x="537" y="762"/>
                      <a:pt x="537" y="757"/>
                      <a:pt x="537" y="751"/>
                    </a:cubicBezTo>
                    <a:cubicBezTo>
                      <a:pt x="537" y="602"/>
                      <a:pt x="538" y="453"/>
                      <a:pt x="537" y="303"/>
                    </a:cubicBezTo>
                    <a:cubicBezTo>
                      <a:pt x="537" y="296"/>
                      <a:pt x="532" y="285"/>
                      <a:pt x="526" y="281"/>
                    </a:cubicBezTo>
                    <a:cubicBezTo>
                      <a:pt x="472" y="241"/>
                      <a:pt x="449" y="177"/>
                      <a:pt x="467" y="115"/>
                    </a:cubicBezTo>
                    <a:cubicBezTo>
                      <a:pt x="486" y="51"/>
                      <a:pt x="541" y="7"/>
                      <a:pt x="605" y="4"/>
                    </a:cubicBezTo>
                    <a:cubicBezTo>
                      <a:pt x="673" y="0"/>
                      <a:pt x="732" y="38"/>
                      <a:pt x="757" y="100"/>
                    </a:cubicBezTo>
                    <a:cubicBezTo>
                      <a:pt x="784" y="166"/>
                      <a:pt x="761" y="240"/>
                      <a:pt x="703" y="280"/>
                    </a:cubicBezTo>
                    <a:cubicBezTo>
                      <a:pt x="698" y="284"/>
                      <a:pt x="692" y="292"/>
                      <a:pt x="692" y="298"/>
                    </a:cubicBezTo>
                    <a:cubicBezTo>
                      <a:pt x="692" y="452"/>
                      <a:pt x="692" y="606"/>
                      <a:pt x="692" y="760"/>
                    </a:cubicBezTo>
                    <a:cubicBezTo>
                      <a:pt x="692" y="763"/>
                      <a:pt x="693" y="765"/>
                      <a:pt x="694" y="770"/>
                    </a:cubicBezTo>
                    <a:cubicBezTo>
                      <a:pt x="703" y="770"/>
                      <a:pt x="712" y="770"/>
                      <a:pt x="721" y="770"/>
                    </a:cubicBezTo>
                    <a:cubicBezTo>
                      <a:pt x="1063" y="770"/>
                      <a:pt x="1404" y="770"/>
                      <a:pt x="1745" y="770"/>
                    </a:cubicBezTo>
                    <a:cubicBezTo>
                      <a:pt x="1755" y="770"/>
                      <a:pt x="1765" y="770"/>
                      <a:pt x="1775" y="771"/>
                    </a:cubicBezTo>
                    <a:cubicBezTo>
                      <a:pt x="1818" y="775"/>
                      <a:pt x="1844" y="803"/>
                      <a:pt x="1844" y="847"/>
                    </a:cubicBezTo>
                    <a:cubicBezTo>
                      <a:pt x="1844" y="928"/>
                      <a:pt x="1844" y="1010"/>
                      <a:pt x="1844" y="1092"/>
                    </a:cubicBezTo>
                    <a:cubicBezTo>
                      <a:pt x="1844" y="1212"/>
                      <a:pt x="1844" y="1332"/>
                      <a:pt x="1844" y="1452"/>
                    </a:cubicBezTo>
                    <a:cubicBezTo>
                      <a:pt x="1844" y="1508"/>
                      <a:pt x="1816" y="1536"/>
                      <a:pt x="1761" y="1536"/>
                    </a:cubicBezTo>
                    <a:cubicBezTo>
                      <a:pt x="1202" y="1537"/>
                      <a:pt x="642" y="1537"/>
                      <a:pt x="83" y="1536"/>
                    </a:cubicBezTo>
                    <a:cubicBezTo>
                      <a:pt x="28" y="1536"/>
                      <a:pt x="0" y="1508"/>
                      <a:pt x="0" y="1453"/>
                    </a:cubicBezTo>
                    <a:cubicBezTo>
                      <a:pt x="0" y="1253"/>
                      <a:pt x="0" y="1054"/>
                      <a:pt x="0" y="855"/>
                    </a:cubicBezTo>
                    <a:cubicBezTo>
                      <a:pt x="0" y="797"/>
                      <a:pt x="27" y="770"/>
                      <a:pt x="85" y="770"/>
                    </a:cubicBezTo>
                    <a:cubicBezTo>
                      <a:pt x="227" y="770"/>
                      <a:pt x="368" y="770"/>
                      <a:pt x="510" y="770"/>
                    </a:cubicBezTo>
                    <a:cubicBezTo>
                      <a:pt x="518" y="770"/>
                      <a:pt x="526" y="770"/>
                      <a:pt x="536" y="770"/>
                    </a:cubicBezTo>
                    <a:close/>
                    <a:moveTo>
                      <a:pt x="1689" y="925"/>
                    </a:moveTo>
                    <a:cubicBezTo>
                      <a:pt x="1177" y="925"/>
                      <a:pt x="666" y="925"/>
                      <a:pt x="155" y="925"/>
                    </a:cubicBezTo>
                    <a:cubicBezTo>
                      <a:pt x="155" y="1078"/>
                      <a:pt x="155" y="1230"/>
                      <a:pt x="155" y="1382"/>
                    </a:cubicBezTo>
                    <a:cubicBezTo>
                      <a:pt x="667" y="1382"/>
                      <a:pt x="1178" y="1382"/>
                      <a:pt x="1689" y="1382"/>
                    </a:cubicBezTo>
                    <a:cubicBezTo>
                      <a:pt x="1689" y="1229"/>
                      <a:pt x="1689" y="1078"/>
                      <a:pt x="1689" y="9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5" name="Freeform 44">
                <a:extLst>
                  <a:ext uri="{FF2B5EF4-FFF2-40B4-BE49-F238E27FC236}">
                    <a16:creationId xmlns:a16="http://schemas.microsoft.com/office/drawing/2014/main" id="{C55CF08A-87C8-4A8E-9E8C-E07746209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" y="140"/>
                <a:ext cx="515" cy="1767"/>
              </a:xfrm>
              <a:custGeom>
                <a:avLst/>
                <a:gdLst>
                  <a:gd name="T0" fmla="*/ 0 w 269"/>
                  <a:gd name="T1" fmla="*/ 436 h 924"/>
                  <a:gd name="T2" fmla="*/ 178 w 269"/>
                  <a:gd name="T3" fmla="*/ 24 h 924"/>
                  <a:gd name="T4" fmla="*/ 241 w 269"/>
                  <a:gd name="T5" fmla="*/ 3 h 924"/>
                  <a:gd name="T6" fmla="*/ 261 w 269"/>
                  <a:gd name="T7" fmla="*/ 50 h 924"/>
                  <a:gd name="T8" fmla="*/ 243 w 269"/>
                  <a:gd name="T9" fmla="*/ 75 h 924"/>
                  <a:gd name="T10" fmla="*/ 77 w 269"/>
                  <a:gd name="T11" fmla="*/ 477 h 924"/>
                  <a:gd name="T12" fmla="*/ 231 w 269"/>
                  <a:gd name="T13" fmla="*/ 838 h 924"/>
                  <a:gd name="T14" fmla="*/ 251 w 269"/>
                  <a:gd name="T15" fmla="*/ 860 h 924"/>
                  <a:gd name="T16" fmla="*/ 249 w 269"/>
                  <a:gd name="T17" fmla="*/ 903 h 924"/>
                  <a:gd name="T18" fmla="*/ 208 w 269"/>
                  <a:gd name="T19" fmla="*/ 916 h 924"/>
                  <a:gd name="T20" fmla="*/ 171 w 269"/>
                  <a:gd name="T21" fmla="*/ 893 h 924"/>
                  <a:gd name="T22" fmla="*/ 0 w 269"/>
                  <a:gd name="T23" fmla="*/ 436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9" h="924">
                    <a:moveTo>
                      <a:pt x="0" y="436"/>
                    </a:moveTo>
                    <a:cubicBezTo>
                      <a:pt x="2" y="294"/>
                      <a:pt x="64" y="148"/>
                      <a:pt x="178" y="24"/>
                    </a:cubicBezTo>
                    <a:cubicBezTo>
                      <a:pt x="196" y="4"/>
                      <a:pt x="217" y="0"/>
                      <a:pt x="241" y="3"/>
                    </a:cubicBezTo>
                    <a:cubicBezTo>
                      <a:pt x="257" y="5"/>
                      <a:pt x="269" y="31"/>
                      <a:pt x="261" y="50"/>
                    </a:cubicBezTo>
                    <a:cubicBezTo>
                      <a:pt x="257" y="59"/>
                      <a:pt x="250" y="68"/>
                      <a:pt x="243" y="75"/>
                    </a:cubicBezTo>
                    <a:cubicBezTo>
                      <a:pt x="131" y="186"/>
                      <a:pt x="74" y="320"/>
                      <a:pt x="77" y="477"/>
                    </a:cubicBezTo>
                    <a:cubicBezTo>
                      <a:pt x="81" y="617"/>
                      <a:pt x="135" y="737"/>
                      <a:pt x="231" y="838"/>
                    </a:cubicBezTo>
                    <a:cubicBezTo>
                      <a:pt x="237" y="845"/>
                      <a:pt x="245" y="852"/>
                      <a:pt x="251" y="860"/>
                    </a:cubicBezTo>
                    <a:cubicBezTo>
                      <a:pt x="260" y="874"/>
                      <a:pt x="260" y="889"/>
                      <a:pt x="249" y="903"/>
                    </a:cubicBezTo>
                    <a:cubicBezTo>
                      <a:pt x="239" y="918"/>
                      <a:pt x="224" y="924"/>
                      <a:pt x="208" y="916"/>
                    </a:cubicBezTo>
                    <a:cubicBezTo>
                      <a:pt x="195" y="910"/>
                      <a:pt x="181" y="903"/>
                      <a:pt x="171" y="893"/>
                    </a:cubicBezTo>
                    <a:cubicBezTo>
                      <a:pt x="63" y="779"/>
                      <a:pt x="0" y="619"/>
                      <a:pt x="0" y="4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6" name="Freeform 45">
                <a:extLst>
                  <a:ext uri="{FF2B5EF4-FFF2-40B4-BE49-F238E27FC236}">
                    <a16:creationId xmlns:a16="http://schemas.microsoft.com/office/drawing/2014/main" id="{D3F83AC3-8FA4-472E-9192-F78FD89DA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1" y="128"/>
                <a:ext cx="509" cy="1763"/>
              </a:xfrm>
              <a:custGeom>
                <a:avLst/>
                <a:gdLst>
                  <a:gd name="T0" fmla="*/ 266 w 266"/>
                  <a:gd name="T1" fmla="*/ 468 h 922"/>
                  <a:gd name="T2" fmla="*/ 91 w 266"/>
                  <a:gd name="T3" fmla="*/ 897 h 922"/>
                  <a:gd name="T4" fmla="*/ 32 w 266"/>
                  <a:gd name="T5" fmla="*/ 921 h 922"/>
                  <a:gd name="T6" fmla="*/ 8 w 266"/>
                  <a:gd name="T7" fmla="*/ 885 h 922"/>
                  <a:gd name="T8" fmla="*/ 33 w 266"/>
                  <a:gd name="T9" fmla="*/ 847 h 922"/>
                  <a:gd name="T10" fmla="*/ 189 w 266"/>
                  <a:gd name="T11" fmla="*/ 457 h 922"/>
                  <a:gd name="T12" fmla="*/ 40 w 266"/>
                  <a:gd name="T13" fmla="*/ 97 h 922"/>
                  <a:gd name="T14" fmla="*/ 14 w 266"/>
                  <a:gd name="T15" fmla="*/ 45 h 922"/>
                  <a:gd name="T16" fmla="*/ 64 w 266"/>
                  <a:gd name="T17" fmla="*/ 13 h 922"/>
                  <a:gd name="T18" fmla="*/ 92 w 266"/>
                  <a:gd name="T19" fmla="*/ 35 h 922"/>
                  <a:gd name="T20" fmla="*/ 266 w 266"/>
                  <a:gd name="T21" fmla="*/ 468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6" h="922">
                    <a:moveTo>
                      <a:pt x="266" y="468"/>
                    </a:moveTo>
                    <a:cubicBezTo>
                      <a:pt x="264" y="635"/>
                      <a:pt x="204" y="777"/>
                      <a:pt x="91" y="897"/>
                    </a:cubicBezTo>
                    <a:cubicBezTo>
                      <a:pt x="75" y="913"/>
                      <a:pt x="55" y="922"/>
                      <a:pt x="32" y="921"/>
                    </a:cubicBezTo>
                    <a:cubicBezTo>
                      <a:pt x="12" y="920"/>
                      <a:pt x="0" y="903"/>
                      <a:pt x="8" y="885"/>
                    </a:cubicBezTo>
                    <a:cubicBezTo>
                      <a:pt x="14" y="871"/>
                      <a:pt x="23" y="858"/>
                      <a:pt x="33" y="847"/>
                    </a:cubicBezTo>
                    <a:cubicBezTo>
                      <a:pt x="138" y="738"/>
                      <a:pt x="192" y="609"/>
                      <a:pt x="189" y="457"/>
                    </a:cubicBezTo>
                    <a:cubicBezTo>
                      <a:pt x="186" y="318"/>
                      <a:pt x="134" y="199"/>
                      <a:pt x="40" y="97"/>
                    </a:cubicBezTo>
                    <a:cubicBezTo>
                      <a:pt x="27" y="83"/>
                      <a:pt x="16" y="63"/>
                      <a:pt x="14" y="45"/>
                    </a:cubicBezTo>
                    <a:cubicBezTo>
                      <a:pt x="9" y="13"/>
                      <a:pt x="31" y="0"/>
                      <a:pt x="64" y="13"/>
                    </a:cubicBezTo>
                    <a:cubicBezTo>
                      <a:pt x="75" y="18"/>
                      <a:pt x="84" y="26"/>
                      <a:pt x="92" y="35"/>
                    </a:cubicBezTo>
                    <a:cubicBezTo>
                      <a:pt x="204" y="158"/>
                      <a:pt x="265" y="302"/>
                      <a:pt x="266" y="4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7" name="Freeform 46">
                <a:extLst>
                  <a:ext uri="{FF2B5EF4-FFF2-40B4-BE49-F238E27FC236}">
                    <a16:creationId xmlns:a16="http://schemas.microsoft.com/office/drawing/2014/main" id="{E0FBF49E-4D87-40B8-9169-FDBE3B11E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" y="514"/>
                <a:ext cx="508" cy="1047"/>
              </a:xfrm>
              <a:custGeom>
                <a:avLst/>
                <a:gdLst>
                  <a:gd name="T0" fmla="*/ 208 w 266"/>
                  <a:gd name="T1" fmla="*/ 0 h 547"/>
                  <a:gd name="T2" fmla="*/ 250 w 266"/>
                  <a:gd name="T3" fmla="*/ 54 h 547"/>
                  <a:gd name="T4" fmla="*/ 225 w 266"/>
                  <a:gd name="T5" fmla="*/ 79 h 547"/>
                  <a:gd name="T6" fmla="*/ 223 w 266"/>
                  <a:gd name="T7" fmla="*/ 452 h 547"/>
                  <a:gd name="T8" fmla="*/ 250 w 266"/>
                  <a:gd name="T9" fmla="*/ 500 h 547"/>
                  <a:gd name="T10" fmla="*/ 203 w 266"/>
                  <a:gd name="T11" fmla="*/ 535 h 547"/>
                  <a:gd name="T12" fmla="*/ 145 w 266"/>
                  <a:gd name="T13" fmla="*/ 497 h 547"/>
                  <a:gd name="T14" fmla="*/ 164 w 266"/>
                  <a:gd name="T15" fmla="*/ 21 h 547"/>
                  <a:gd name="T16" fmla="*/ 208 w 266"/>
                  <a:gd name="T17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547">
                    <a:moveTo>
                      <a:pt x="208" y="0"/>
                    </a:moveTo>
                    <a:cubicBezTo>
                      <a:pt x="249" y="0"/>
                      <a:pt x="266" y="29"/>
                      <a:pt x="250" y="54"/>
                    </a:cubicBezTo>
                    <a:cubicBezTo>
                      <a:pt x="244" y="64"/>
                      <a:pt x="235" y="73"/>
                      <a:pt x="225" y="79"/>
                    </a:cubicBezTo>
                    <a:cubicBezTo>
                      <a:pt x="83" y="171"/>
                      <a:pt x="81" y="360"/>
                      <a:pt x="223" y="452"/>
                    </a:cubicBezTo>
                    <a:cubicBezTo>
                      <a:pt x="241" y="463"/>
                      <a:pt x="248" y="481"/>
                      <a:pt x="250" y="500"/>
                    </a:cubicBezTo>
                    <a:cubicBezTo>
                      <a:pt x="252" y="528"/>
                      <a:pt x="228" y="547"/>
                      <a:pt x="203" y="535"/>
                    </a:cubicBezTo>
                    <a:cubicBezTo>
                      <a:pt x="182" y="526"/>
                      <a:pt x="162" y="512"/>
                      <a:pt x="145" y="497"/>
                    </a:cubicBezTo>
                    <a:cubicBezTo>
                      <a:pt x="0" y="370"/>
                      <a:pt x="9" y="136"/>
                      <a:pt x="164" y="21"/>
                    </a:cubicBezTo>
                    <a:cubicBezTo>
                      <a:pt x="179" y="9"/>
                      <a:pt x="199" y="4"/>
                      <a:pt x="20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8" name="Freeform 47">
                <a:extLst>
                  <a:ext uri="{FF2B5EF4-FFF2-40B4-BE49-F238E27FC236}">
                    <a16:creationId xmlns:a16="http://schemas.microsoft.com/office/drawing/2014/main" id="{C0EF9A44-685B-4B3F-B509-89D26F0B4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490"/>
                <a:ext cx="424" cy="1036"/>
              </a:xfrm>
              <a:custGeom>
                <a:avLst/>
                <a:gdLst>
                  <a:gd name="T0" fmla="*/ 222 w 222"/>
                  <a:gd name="T1" fmla="*/ 268 h 542"/>
                  <a:gd name="T2" fmla="*/ 77 w 222"/>
                  <a:gd name="T3" fmla="*/ 528 h 542"/>
                  <a:gd name="T4" fmla="*/ 38 w 222"/>
                  <a:gd name="T5" fmla="*/ 540 h 542"/>
                  <a:gd name="T6" fmla="*/ 11 w 222"/>
                  <a:gd name="T7" fmla="*/ 501 h 542"/>
                  <a:gd name="T8" fmla="*/ 39 w 222"/>
                  <a:gd name="T9" fmla="*/ 466 h 542"/>
                  <a:gd name="T10" fmla="*/ 40 w 222"/>
                  <a:gd name="T11" fmla="*/ 94 h 542"/>
                  <a:gd name="T12" fmla="*/ 20 w 222"/>
                  <a:gd name="T13" fmla="*/ 70 h 542"/>
                  <a:gd name="T14" fmla="*/ 26 w 222"/>
                  <a:gd name="T15" fmla="*/ 15 h 542"/>
                  <a:gd name="T16" fmla="*/ 78 w 222"/>
                  <a:gd name="T17" fmla="*/ 18 h 542"/>
                  <a:gd name="T18" fmla="*/ 215 w 222"/>
                  <a:gd name="T19" fmla="*/ 216 h 542"/>
                  <a:gd name="T20" fmla="*/ 222 w 222"/>
                  <a:gd name="T21" fmla="*/ 26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542">
                    <a:moveTo>
                      <a:pt x="222" y="268"/>
                    </a:moveTo>
                    <a:cubicBezTo>
                      <a:pt x="221" y="383"/>
                      <a:pt x="178" y="473"/>
                      <a:pt x="77" y="528"/>
                    </a:cubicBezTo>
                    <a:cubicBezTo>
                      <a:pt x="65" y="535"/>
                      <a:pt x="51" y="539"/>
                      <a:pt x="38" y="540"/>
                    </a:cubicBezTo>
                    <a:cubicBezTo>
                      <a:pt x="13" y="542"/>
                      <a:pt x="0" y="522"/>
                      <a:pt x="11" y="501"/>
                    </a:cubicBezTo>
                    <a:cubicBezTo>
                      <a:pt x="17" y="488"/>
                      <a:pt x="27" y="474"/>
                      <a:pt x="39" y="466"/>
                    </a:cubicBezTo>
                    <a:cubicBezTo>
                      <a:pt x="181" y="374"/>
                      <a:pt x="181" y="186"/>
                      <a:pt x="40" y="94"/>
                    </a:cubicBezTo>
                    <a:cubicBezTo>
                      <a:pt x="32" y="88"/>
                      <a:pt x="25" y="79"/>
                      <a:pt x="20" y="70"/>
                    </a:cubicBezTo>
                    <a:cubicBezTo>
                      <a:pt x="9" y="50"/>
                      <a:pt x="12" y="26"/>
                      <a:pt x="26" y="15"/>
                    </a:cubicBezTo>
                    <a:cubicBezTo>
                      <a:pt x="44" y="0"/>
                      <a:pt x="62" y="8"/>
                      <a:pt x="78" y="18"/>
                    </a:cubicBezTo>
                    <a:cubicBezTo>
                      <a:pt x="151" y="65"/>
                      <a:pt x="197" y="131"/>
                      <a:pt x="215" y="216"/>
                    </a:cubicBezTo>
                    <a:cubicBezTo>
                      <a:pt x="219" y="234"/>
                      <a:pt x="220" y="252"/>
                      <a:pt x="222" y="2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9" name="Freeform 49">
                <a:extLst>
                  <a:ext uri="{FF2B5EF4-FFF2-40B4-BE49-F238E27FC236}">
                    <a16:creationId xmlns:a16="http://schemas.microsoft.com/office/drawing/2014/main" id="{F7518AA5-893B-48AB-A929-3D9459FBA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9" y="2841"/>
                <a:ext cx="1902" cy="203"/>
              </a:xfrm>
              <a:custGeom>
                <a:avLst/>
                <a:gdLst>
                  <a:gd name="T0" fmla="*/ 0 w 995"/>
                  <a:gd name="T1" fmla="*/ 73 h 73"/>
                  <a:gd name="T2" fmla="*/ 0 w 995"/>
                  <a:gd name="T3" fmla="*/ 0 h 73"/>
                  <a:gd name="T4" fmla="*/ 995 w 995"/>
                  <a:gd name="T5" fmla="*/ 0 h 73"/>
                  <a:gd name="T6" fmla="*/ 995 w 995"/>
                  <a:gd name="T7" fmla="*/ 73 h 73"/>
                  <a:gd name="T8" fmla="*/ 0 w 995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5" h="73">
                    <a:moveTo>
                      <a:pt x="0" y="73"/>
                    </a:moveTo>
                    <a:cubicBezTo>
                      <a:pt x="0" y="48"/>
                      <a:pt x="0" y="25"/>
                      <a:pt x="0" y="0"/>
                    </a:cubicBezTo>
                    <a:cubicBezTo>
                      <a:pt x="331" y="0"/>
                      <a:pt x="663" y="0"/>
                      <a:pt x="995" y="0"/>
                    </a:cubicBezTo>
                    <a:cubicBezTo>
                      <a:pt x="995" y="24"/>
                      <a:pt x="995" y="48"/>
                      <a:pt x="995" y="73"/>
                    </a:cubicBezTo>
                    <a:cubicBezTo>
                      <a:pt x="664" y="73"/>
                      <a:pt x="333" y="73"/>
                      <a:pt x="0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DD8EA7FE-0A3E-4624-B1E8-FBE6386424DD}"/>
                </a:ext>
              </a:extLst>
            </p:cNvPr>
            <p:cNvSpPr/>
            <p:nvPr/>
          </p:nvSpPr>
          <p:spPr>
            <a:xfrm>
              <a:off x="2284744" y="4248307"/>
              <a:ext cx="67039" cy="670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CD765FD7-A9FF-48C6-941E-9561CA7C9888}"/>
              </a:ext>
            </a:extLst>
          </p:cNvPr>
          <p:cNvGrpSpPr/>
          <p:nvPr/>
        </p:nvGrpSpPr>
        <p:grpSpPr>
          <a:xfrm>
            <a:off x="9915467" y="1984688"/>
            <a:ext cx="316115" cy="317623"/>
            <a:chOff x="3715909" y="3486150"/>
            <a:chExt cx="759504" cy="763128"/>
          </a:xfrm>
          <a:solidFill>
            <a:schemeClr val="bg1"/>
          </a:solidFill>
        </p:grpSpPr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E70AB2F2-2A49-4348-80A1-9196AC70F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5909" y="3486150"/>
              <a:ext cx="759504" cy="763128"/>
            </a:xfrm>
            <a:custGeom>
              <a:avLst/>
              <a:gdLst>
                <a:gd name="T0" fmla="*/ 156 w 1205"/>
                <a:gd name="T1" fmla="*/ 78 h 1210"/>
                <a:gd name="T2" fmla="*/ 510 w 1205"/>
                <a:gd name="T3" fmla="*/ 64 h 1210"/>
                <a:gd name="T4" fmla="*/ 626 w 1205"/>
                <a:gd name="T5" fmla="*/ 14 h 1210"/>
                <a:gd name="T6" fmla="*/ 733 w 1205"/>
                <a:gd name="T7" fmla="*/ 77 h 1210"/>
                <a:gd name="T8" fmla="*/ 1074 w 1205"/>
                <a:gd name="T9" fmla="*/ 99 h 1210"/>
                <a:gd name="T10" fmla="*/ 1088 w 1205"/>
                <a:gd name="T11" fmla="*/ 357 h 1210"/>
                <a:gd name="T12" fmla="*/ 1205 w 1205"/>
                <a:gd name="T13" fmla="*/ 439 h 1210"/>
                <a:gd name="T14" fmla="*/ 0 w 1205"/>
                <a:gd name="T15" fmla="*/ 1210 h 1210"/>
                <a:gd name="T16" fmla="*/ 126 w 1205"/>
                <a:gd name="T17" fmla="*/ 348 h 1210"/>
                <a:gd name="T18" fmla="*/ 131 w 1205"/>
                <a:gd name="T19" fmla="*/ 102 h 1210"/>
                <a:gd name="T20" fmla="*/ 602 w 1205"/>
                <a:gd name="T21" fmla="*/ 124 h 1210"/>
                <a:gd name="T22" fmla="*/ 177 w 1205"/>
                <a:gd name="T23" fmla="*/ 147 h 1210"/>
                <a:gd name="T24" fmla="*/ 178 w 1205"/>
                <a:gd name="T25" fmla="*/ 569 h 1210"/>
                <a:gd name="T26" fmla="*/ 477 w 1205"/>
                <a:gd name="T27" fmla="*/ 894 h 1210"/>
                <a:gd name="T28" fmla="*/ 583 w 1205"/>
                <a:gd name="T29" fmla="*/ 852 h 1210"/>
                <a:gd name="T30" fmla="*/ 699 w 1205"/>
                <a:gd name="T31" fmla="*/ 896 h 1210"/>
                <a:gd name="T32" fmla="*/ 1004 w 1205"/>
                <a:gd name="T33" fmla="*/ 608 h 1210"/>
                <a:gd name="T34" fmla="*/ 1027 w 1205"/>
                <a:gd name="T35" fmla="*/ 150 h 1210"/>
                <a:gd name="T36" fmla="*/ 602 w 1205"/>
                <a:gd name="T37" fmla="*/ 124 h 1210"/>
                <a:gd name="T38" fmla="*/ 1087 w 1205"/>
                <a:gd name="T39" fmla="*/ 1165 h 1210"/>
                <a:gd name="T40" fmla="*/ 617 w 1205"/>
                <a:gd name="T41" fmla="*/ 902 h 1210"/>
                <a:gd name="T42" fmla="*/ 133 w 1205"/>
                <a:gd name="T43" fmla="*/ 1154 h 1210"/>
                <a:gd name="T44" fmla="*/ 1159 w 1205"/>
                <a:gd name="T45" fmla="*/ 514 h 1210"/>
                <a:gd name="T46" fmla="*/ 1159 w 1205"/>
                <a:gd name="T47" fmla="*/ 1149 h 1210"/>
                <a:gd name="T48" fmla="*/ 45 w 1205"/>
                <a:gd name="T49" fmla="*/ 1150 h 1210"/>
                <a:gd name="T50" fmla="*/ 45 w 1205"/>
                <a:gd name="T51" fmla="*/ 514 h 1210"/>
                <a:gd name="T52" fmla="*/ 130 w 1205"/>
                <a:gd name="T53" fmla="*/ 403 h 1210"/>
                <a:gd name="T54" fmla="*/ 130 w 1205"/>
                <a:gd name="T55" fmla="*/ 528 h 1210"/>
                <a:gd name="T56" fmla="*/ 1074 w 1205"/>
                <a:gd name="T57" fmla="*/ 404 h 1210"/>
                <a:gd name="T58" fmla="*/ 1150 w 1205"/>
                <a:gd name="T59" fmla="*/ 458 h 1210"/>
                <a:gd name="T60" fmla="*/ 576 w 1205"/>
                <a:gd name="T61" fmla="*/ 76 h 1210"/>
                <a:gd name="T62" fmla="*/ 576 w 1205"/>
                <a:gd name="T63" fmla="*/ 76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5" h="1210">
                  <a:moveTo>
                    <a:pt x="131" y="78"/>
                  </a:moveTo>
                  <a:cubicBezTo>
                    <a:pt x="142" y="78"/>
                    <a:pt x="149" y="78"/>
                    <a:pt x="156" y="78"/>
                  </a:cubicBezTo>
                  <a:cubicBezTo>
                    <a:pt x="261" y="78"/>
                    <a:pt x="366" y="78"/>
                    <a:pt x="470" y="77"/>
                  </a:cubicBezTo>
                  <a:cubicBezTo>
                    <a:pt x="484" y="77"/>
                    <a:pt x="499" y="71"/>
                    <a:pt x="510" y="64"/>
                  </a:cubicBezTo>
                  <a:cubicBezTo>
                    <a:pt x="534" y="49"/>
                    <a:pt x="556" y="32"/>
                    <a:pt x="578" y="14"/>
                  </a:cubicBezTo>
                  <a:cubicBezTo>
                    <a:pt x="594" y="1"/>
                    <a:pt x="609" y="0"/>
                    <a:pt x="626" y="14"/>
                  </a:cubicBezTo>
                  <a:cubicBezTo>
                    <a:pt x="648" y="32"/>
                    <a:pt x="671" y="49"/>
                    <a:pt x="695" y="65"/>
                  </a:cubicBezTo>
                  <a:cubicBezTo>
                    <a:pt x="706" y="72"/>
                    <a:pt x="720" y="77"/>
                    <a:pt x="733" y="77"/>
                  </a:cubicBezTo>
                  <a:cubicBezTo>
                    <a:pt x="839" y="78"/>
                    <a:pt x="945" y="78"/>
                    <a:pt x="1051" y="77"/>
                  </a:cubicBezTo>
                  <a:cubicBezTo>
                    <a:pt x="1068" y="77"/>
                    <a:pt x="1074" y="81"/>
                    <a:pt x="1074" y="99"/>
                  </a:cubicBezTo>
                  <a:cubicBezTo>
                    <a:pt x="1073" y="175"/>
                    <a:pt x="1073" y="251"/>
                    <a:pt x="1073" y="327"/>
                  </a:cubicBezTo>
                  <a:cubicBezTo>
                    <a:pt x="1073" y="341"/>
                    <a:pt x="1077" y="349"/>
                    <a:pt x="1088" y="357"/>
                  </a:cubicBezTo>
                  <a:cubicBezTo>
                    <a:pt x="1116" y="377"/>
                    <a:pt x="1144" y="398"/>
                    <a:pt x="1172" y="418"/>
                  </a:cubicBezTo>
                  <a:cubicBezTo>
                    <a:pt x="1182" y="426"/>
                    <a:pt x="1193" y="431"/>
                    <a:pt x="1205" y="439"/>
                  </a:cubicBezTo>
                  <a:cubicBezTo>
                    <a:pt x="1205" y="693"/>
                    <a:pt x="1205" y="951"/>
                    <a:pt x="1205" y="1210"/>
                  </a:cubicBezTo>
                  <a:cubicBezTo>
                    <a:pt x="803" y="1210"/>
                    <a:pt x="402" y="1210"/>
                    <a:pt x="0" y="1210"/>
                  </a:cubicBezTo>
                  <a:cubicBezTo>
                    <a:pt x="0" y="952"/>
                    <a:pt x="0" y="695"/>
                    <a:pt x="0" y="443"/>
                  </a:cubicBezTo>
                  <a:cubicBezTo>
                    <a:pt x="44" y="410"/>
                    <a:pt x="85" y="380"/>
                    <a:pt x="126" y="348"/>
                  </a:cubicBezTo>
                  <a:cubicBezTo>
                    <a:pt x="130" y="345"/>
                    <a:pt x="131" y="335"/>
                    <a:pt x="131" y="328"/>
                  </a:cubicBezTo>
                  <a:cubicBezTo>
                    <a:pt x="131" y="253"/>
                    <a:pt x="131" y="178"/>
                    <a:pt x="131" y="102"/>
                  </a:cubicBezTo>
                  <a:cubicBezTo>
                    <a:pt x="131" y="95"/>
                    <a:pt x="131" y="88"/>
                    <a:pt x="131" y="78"/>
                  </a:cubicBezTo>
                  <a:close/>
                  <a:moveTo>
                    <a:pt x="602" y="124"/>
                  </a:moveTo>
                  <a:cubicBezTo>
                    <a:pt x="468" y="124"/>
                    <a:pt x="334" y="124"/>
                    <a:pt x="200" y="124"/>
                  </a:cubicBezTo>
                  <a:cubicBezTo>
                    <a:pt x="182" y="124"/>
                    <a:pt x="177" y="129"/>
                    <a:pt x="177" y="147"/>
                  </a:cubicBezTo>
                  <a:cubicBezTo>
                    <a:pt x="178" y="283"/>
                    <a:pt x="178" y="418"/>
                    <a:pt x="178" y="553"/>
                  </a:cubicBezTo>
                  <a:cubicBezTo>
                    <a:pt x="178" y="559"/>
                    <a:pt x="177" y="564"/>
                    <a:pt x="178" y="569"/>
                  </a:cubicBezTo>
                  <a:cubicBezTo>
                    <a:pt x="179" y="576"/>
                    <a:pt x="179" y="585"/>
                    <a:pt x="183" y="589"/>
                  </a:cubicBezTo>
                  <a:cubicBezTo>
                    <a:pt x="281" y="691"/>
                    <a:pt x="379" y="792"/>
                    <a:pt x="477" y="894"/>
                  </a:cubicBezTo>
                  <a:cubicBezTo>
                    <a:pt x="486" y="903"/>
                    <a:pt x="493" y="903"/>
                    <a:pt x="503" y="897"/>
                  </a:cubicBezTo>
                  <a:cubicBezTo>
                    <a:pt x="530" y="881"/>
                    <a:pt x="557" y="867"/>
                    <a:pt x="583" y="852"/>
                  </a:cubicBezTo>
                  <a:cubicBezTo>
                    <a:pt x="596" y="844"/>
                    <a:pt x="608" y="844"/>
                    <a:pt x="621" y="852"/>
                  </a:cubicBezTo>
                  <a:cubicBezTo>
                    <a:pt x="647" y="867"/>
                    <a:pt x="674" y="880"/>
                    <a:pt x="699" y="896"/>
                  </a:cubicBezTo>
                  <a:cubicBezTo>
                    <a:pt x="712" y="904"/>
                    <a:pt x="719" y="902"/>
                    <a:pt x="730" y="891"/>
                  </a:cubicBezTo>
                  <a:cubicBezTo>
                    <a:pt x="821" y="796"/>
                    <a:pt x="912" y="702"/>
                    <a:pt x="1004" y="608"/>
                  </a:cubicBezTo>
                  <a:cubicBezTo>
                    <a:pt x="1020" y="592"/>
                    <a:pt x="1028" y="577"/>
                    <a:pt x="1028" y="552"/>
                  </a:cubicBezTo>
                  <a:cubicBezTo>
                    <a:pt x="1025" y="418"/>
                    <a:pt x="1027" y="284"/>
                    <a:pt x="1027" y="150"/>
                  </a:cubicBezTo>
                  <a:cubicBezTo>
                    <a:pt x="1027" y="124"/>
                    <a:pt x="1027" y="124"/>
                    <a:pt x="1000" y="124"/>
                  </a:cubicBezTo>
                  <a:cubicBezTo>
                    <a:pt x="868" y="124"/>
                    <a:pt x="735" y="124"/>
                    <a:pt x="602" y="124"/>
                  </a:cubicBezTo>
                  <a:close/>
                  <a:moveTo>
                    <a:pt x="117" y="1165"/>
                  </a:moveTo>
                  <a:cubicBezTo>
                    <a:pt x="442" y="1165"/>
                    <a:pt x="762" y="1165"/>
                    <a:pt x="1087" y="1165"/>
                  </a:cubicBezTo>
                  <a:cubicBezTo>
                    <a:pt x="1080" y="1160"/>
                    <a:pt x="1077" y="1157"/>
                    <a:pt x="1073" y="1155"/>
                  </a:cubicBezTo>
                  <a:cubicBezTo>
                    <a:pt x="921" y="1071"/>
                    <a:pt x="769" y="987"/>
                    <a:pt x="617" y="902"/>
                  </a:cubicBezTo>
                  <a:cubicBezTo>
                    <a:pt x="605" y="896"/>
                    <a:pt x="596" y="897"/>
                    <a:pt x="586" y="903"/>
                  </a:cubicBezTo>
                  <a:cubicBezTo>
                    <a:pt x="435" y="987"/>
                    <a:pt x="284" y="1070"/>
                    <a:pt x="133" y="1154"/>
                  </a:cubicBezTo>
                  <a:cubicBezTo>
                    <a:pt x="129" y="1156"/>
                    <a:pt x="125" y="1159"/>
                    <a:pt x="117" y="1165"/>
                  </a:cubicBezTo>
                  <a:close/>
                  <a:moveTo>
                    <a:pt x="1159" y="514"/>
                  </a:moveTo>
                  <a:cubicBezTo>
                    <a:pt x="1024" y="653"/>
                    <a:pt x="892" y="789"/>
                    <a:pt x="758" y="928"/>
                  </a:cubicBezTo>
                  <a:cubicBezTo>
                    <a:pt x="892" y="1002"/>
                    <a:pt x="1025" y="1075"/>
                    <a:pt x="1159" y="1149"/>
                  </a:cubicBezTo>
                  <a:cubicBezTo>
                    <a:pt x="1159" y="936"/>
                    <a:pt x="1159" y="728"/>
                    <a:pt x="1159" y="514"/>
                  </a:cubicBezTo>
                  <a:close/>
                  <a:moveTo>
                    <a:pt x="45" y="1150"/>
                  </a:moveTo>
                  <a:cubicBezTo>
                    <a:pt x="180" y="1075"/>
                    <a:pt x="312" y="1002"/>
                    <a:pt x="447" y="928"/>
                  </a:cubicBezTo>
                  <a:cubicBezTo>
                    <a:pt x="313" y="790"/>
                    <a:pt x="180" y="653"/>
                    <a:pt x="45" y="514"/>
                  </a:cubicBezTo>
                  <a:cubicBezTo>
                    <a:pt x="45" y="728"/>
                    <a:pt x="45" y="937"/>
                    <a:pt x="45" y="1150"/>
                  </a:cubicBezTo>
                  <a:close/>
                  <a:moveTo>
                    <a:pt x="130" y="403"/>
                  </a:moveTo>
                  <a:cubicBezTo>
                    <a:pt x="103" y="423"/>
                    <a:pt x="80" y="440"/>
                    <a:pt x="53" y="459"/>
                  </a:cubicBezTo>
                  <a:cubicBezTo>
                    <a:pt x="82" y="484"/>
                    <a:pt x="107" y="507"/>
                    <a:pt x="130" y="528"/>
                  </a:cubicBezTo>
                  <a:cubicBezTo>
                    <a:pt x="130" y="491"/>
                    <a:pt x="130" y="450"/>
                    <a:pt x="130" y="403"/>
                  </a:cubicBezTo>
                  <a:close/>
                  <a:moveTo>
                    <a:pt x="1074" y="404"/>
                  </a:moveTo>
                  <a:cubicBezTo>
                    <a:pt x="1074" y="450"/>
                    <a:pt x="1074" y="491"/>
                    <a:pt x="1074" y="524"/>
                  </a:cubicBezTo>
                  <a:cubicBezTo>
                    <a:pt x="1096" y="505"/>
                    <a:pt x="1122" y="482"/>
                    <a:pt x="1150" y="458"/>
                  </a:cubicBezTo>
                  <a:cubicBezTo>
                    <a:pt x="1124" y="439"/>
                    <a:pt x="1101" y="423"/>
                    <a:pt x="1074" y="404"/>
                  </a:cubicBezTo>
                  <a:close/>
                  <a:moveTo>
                    <a:pt x="576" y="76"/>
                  </a:moveTo>
                  <a:cubicBezTo>
                    <a:pt x="595" y="76"/>
                    <a:pt x="610" y="76"/>
                    <a:pt x="627" y="76"/>
                  </a:cubicBezTo>
                  <a:cubicBezTo>
                    <a:pt x="604" y="51"/>
                    <a:pt x="602" y="51"/>
                    <a:pt x="576" y="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00AD029C-E392-47B8-A2F4-E8ACD70E1A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5211" y="3610645"/>
              <a:ext cx="322222" cy="324283"/>
            </a:xfrm>
            <a:custGeom>
              <a:avLst/>
              <a:gdLst>
                <a:gd name="T0" fmla="*/ 1004 w 1635"/>
                <a:gd name="T1" fmla="*/ 1052 h 1645"/>
                <a:gd name="T2" fmla="*/ 994 w 1635"/>
                <a:gd name="T3" fmla="*/ 1070 h 1645"/>
                <a:gd name="T4" fmla="*/ 750 w 1635"/>
                <a:gd name="T5" fmla="*/ 1269 h 1645"/>
                <a:gd name="T6" fmla="*/ 377 w 1635"/>
                <a:gd name="T7" fmla="*/ 1021 h 1645"/>
                <a:gd name="T8" fmla="*/ 543 w 1635"/>
                <a:gd name="T9" fmla="*/ 487 h 1645"/>
                <a:gd name="T10" fmla="*/ 838 w 1635"/>
                <a:gd name="T11" fmla="*/ 365 h 1645"/>
                <a:gd name="T12" fmla="*/ 1071 w 1635"/>
                <a:gd name="T13" fmla="*/ 499 h 1645"/>
                <a:gd name="T14" fmla="*/ 1083 w 1635"/>
                <a:gd name="T15" fmla="*/ 519 h 1645"/>
                <a:gd name="T16" fmla="*/ 1091 w 1635"/>
                <a:gd name="T17" fmla="*/ 494 h 1645"/>
                <a:gd name="T18" fmla="*/ 1116 w 1635"/>
                <a:gd name="T19" fmla="*/ 397 h 1645"/>
                <a:gd name="T20" fmla="*/ 1127 w 1635"/>
                <a:gd name="T21" fmla="*/ 385 h 1645"/>
                <a:gd name="T22" fmla="*/ 1281 w 1635"/>
                <a:gd name="T23" fmla="*/ 385 h 1645"/>
                <a:gd name="T24" fmla="*/ 1250 w 1635"/>
                <a:gd name="T25" fmla="*/ 520 h 1645"/>
                <a:gd name="T26" fmla="*/ 1147 w 1635"/>
                <a:gd name="T27" fmla="*/ 989 h 1645"/>
                <a:gd name="T28" fmla="*/ 1136 w 1635"/>
                <a:gd name="T29" fmla="*/ 1096 h 1645"/>
                <a:gd name="T30" fmla="*/ 1209 w 1635"/>
                <a:gd name="T31" fmla="*/ 1159 h 1645"/>
                <a:gd name="T32" fmla="*/ 1369 w 1635"/>
                <a:gd name="T33" fmla="*/ 1057 h 1645"/>
                <a:gd name="T34" fmla="*/ 1466 w 1635"/>
                <a:gd name="T35" fmla="*/ 808 h 1645"/>
                <a:gd name="T36" fmla="*/ 1455 w 1635"/>
                <a:gd name="T37" fmla="*/ 519 h 1645"/>
                <a:gd name="T38" fmla="*/ 1105 w 1635"/>
                <a:gd name="T39" fmla="*/ 170 h 1645"/>
                <a:gd name="T40" fmla="*/ 572 w 1635"/>
                <a:gd name="T41" fmla="*/ 208 h 1645"/>
                <a:gd name="T42" fmla="*/ 220 w 1635"/>
                <a:gd name="T43" fmla="*/ 573 h 1645"/>
                <a:gd name="T44" fmla="*/ 157 w 1635"/>
                <a:gd name="T45" fmla="*/ 1000 h 1645"/>
                <a:gd name="T46" fmla="*/ 325 w 1635"/>
                <a:gd name="T47" fmla="*/ 1367 h 1645"/>
                <a:gd name="T48" fmla="*/ 597 w 1635"/>
                <a:gd name="T49" fmla="*/ 1496 h 1645"/>
                <a:gd name="T50" fmla="*/ 1057 w 1635"/>
                <a:gd name="T51" fmla="*/ 1458 h 1645"/>
                <a:gd name="T52" fmla="*/ 1261 w 1635"/>
                <a:gd name="T53" fmla="*/ 1375 h 1645"/>
                <a:gd name="T54" fmla="*/ 1284 w 1635"/>
                <a:gd name="T55" fmla="*/ 1364 h 1645"/>
                <a:gd name="T56" fmla="*/ 1338 w 1635"/>
                <a:gd name="T57" fmla="*/ 1479 h 1645"/>
                <a:gd name="T58" fmla="*/ 1244 w 1635"/>
                <a:gd name="T59" fmla="*/ 1527 h 1645"/>
                <a:gd name="T60" fmla="*/ 702 w 1635"/>
                <a:gd name="T61" fmla="*/ 1639 h 1645"/>
                <a:gd name="T62" fmla="*/ 308 w 1635"/>
                <a:gd name="T63" fmla="*/ 1525 h 1645"/>
                <a:gd name="T64" fmla="*/ 32 w 1635"/>
                <a:gd name="T65" fmla="*/ 1140 h 1645"/>
                <a:gd name="T66" fmla="*/ 11 w 1635"/>
                <a:gd name="T67" fmla="*/ 815 h 1645"/>
                <a:gd name="T68" fmla="*/ 112 w 1635"/>
                <a:gd name="T69" fmla="*/ 472 h 1645"/>
                <a:gd name="T70" fmla="*/ 684 w 1635"/>
                <a:gd name="T71" fmla="*/ 37 h 1645"/>
                <a:gd name="T72" fmla="*/ 1183 w 1635"/>
                <a:gd name="T73" fmla="*/ 57 h 1645"/>
                <a:gd name="T74" fmla="*/ 1599 w 1635"/>
                <a:gd name="T75" fmla="*/ 515 h 1645"/>
                <a:gd name="T76" fmla="*/ 1549 w 1635"/>
                <a:gd name="T77" fmla="*/ 1014 h 1645"/>
                <a:gd name="T78" fmla="*/ 1311 w 1635"/>
                <a:gd name="T79" fmla="*/ 1255 h 1645"/>
                <a:gd name="T80" fmla="*/ 1142 w 1635"/>
                <a:gd name="T81" fmla="*/ 1273 h 1645"/>
                <a:gd name="T82" fmla="*/ 1006 w 1635"/>
                <a:gd name="T83" fmla="*/ 1088 h 1645"/>
                <a:gd name="T84" fmla="*/ 1009 w 1635"/>
                <a:gd name="T85" fmla="*/ 1053 h 1645"/>
                <a:gd name="T86" fmla="*/ 1004 w 1635"/>
                <a:gd name="T87" fmla="*/ 1052 h 1645"/>
                <a:gd name="T88" fmla="*/ 535 w 1635"/>
                <a:gd name="T89" fmla="*/ 933 h 1645"/>
                <a:gd name="T90" fmla="*/ 545 w 1635"/>
                <a:gd name="T91" fmla="*/ 1009 h 1645"/>
                <a:gd name="T92" fmla="*/ 795 w 1635"/>
                <a:gd name="T93" fmla="*/ 1135 h 1645"/>
                <a:gd name="T94" fmla="*/ 920 w 1635"/>
                <a:gd name="T95" fmla="*/ 1026 h 1645"/>
                <a:gd name="T96" fmla="*/ 1020 w 1635"/>
                <a:gd name="T97" fmla="*/ 772 h 1645"/>
                <a:gd name="T98" fmla="*/ 1027 w 1635"/>
                <a:gd name="T99" fmla="*/ 628 h 1645"/>
                <a:gd name="T100" fmla="*/ 799 w 1635"/>
                <a:gd name="T101" fmla="*/ 486 h 1645"/>
                <a:gd name="T102" fmla="*/ 636 w 1635"/>
                <a:gd name="T103" fmla="*/ 596 h 1645"/>
                <a:gd name="T104" fmla="*/ 535 w 1635"/>
                <a:gd name="T105" fmla="*/ 933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35" h="1645">
                  <a:moveTo>
                    <a:pt x="1004" y="1052"/>
                  </a:moveTo>
                  <a:cubicBezTo>
                    <a:pt x="1001" y="1058"/>
                    <a:pt x="998" y="1064"/>
                    <a:pt x="994" y="1070"/>
                  </a:cubicBezTo>
                  <a:cubicBezTo>
                    <a:pt x="940" y="1170"/>
                    <a:pt x="863" y="1245"/>
                    <a:pt x="750" y="1269"/>
                  </a:cubicBezTo>
                  <a:cubicBezTo>
                    <a:pt x="562" y="1309"/>
                    <a:pt x="407" y="1210"/>
                    <a:pt x="377" y="1021"/>
                  </a:cubicBezTo>
                  <a:cubicBezTo>
                    <a:pt x="344" y="817"/>
                    <a:pt x="397" y="636"/>
                    <a:pt x="543" y="487"/>
                  </a:cubicBezTo>
                  <a:cubicBezTo>
                    <a:pt x="623" y="406"/>
                    <a:pt x="723" y="364"/>
                    <a:pt x="838" y="365"/>
                  </a:cubicBezTo>
                  <a:cubicBezTo>
                    <a:pt x="941" y="366"/>
                    <a:pt x="1020" y="409"/>
                    <a:pt x="1071" y="499"/>
                  </a:cubicBezTo>
                  <a:cubicBezTo>
                    <a:pt x="1074" y="504"/>
                    <a:pt x="1077" y="509"/>
                    <a:pt x="1083" y="519"/>
                  </a:cubicBezTo>
                  <a:cubicBezTo>
                    <a:pt x="1087" y="508"/>
                    <a:pt x="1090" y="501"/>
                    <a:pt x="1091" y="494"/>
                  </a:cubicBezTo>
                  <a:cubicBezTo>
                    <a:pt x="1100" y="462"/>
                    <a:pt x="1107" y="429"/>
                    <a:pt x="1116" y="397"/>
                  </a:cubicBezTo>
                  <a:cubicBezTo>
                    <a:pt x="1117" y="392"/>
                    <a:pt x="1123" y="385"/>
                    <a:pt x="1127" y="385"/>
                  </a:cubicBezTo>
                  <a:cubicBezTo>
                    <a:pt x="1178" y="384"/>
                    <a:pt x="1229" y="385"/>
                    <a:pt x="1281" y="385"/>
                  </a:cubicBezTo>
                  <a:cubicBezTo>
                    <a:pt x="1271" y="431"/>
                    <a:pt x="1260" y="476"/>
                    <a:pt x="1250" y="520"/>
                  </a:cubicBezTo>
                  <a:cubicBezTo>
                    <a:pt x="1215" y="676"/>
                    <a:pt x="1180" y="833"/>
                    <a:pt x="1147" y="989"/>
                  </a:cubicBezTo>
                  <a:cubicBezTo>
                    <a:pt x="1139" y="1024"/>
                    <a:pt x="1136" y="1060"/>
                    <a:pt x="1136" y="1096"/>
                  </a:cubicBezTo>
                  <a:cubicBezTo>
                    <a:pt x="1136" y="1138"/>
                    <a:pt x="1167" y="1162"/>
                    <a:pt x="1209" y="1159"/>
                  </a:cubicBezTo>
                  <a:cubicBezTo>
                    <a:pt x="1280" y="1153"/>
                    <a:pt x="1329" y="1111"/>
                    <a:pt x="1369" y="1057"/>
                  </a:cubicBezTo>
                  <a:cubicBezTo>
                    <a:pt x="1424" y="983"/>
                    <a:pt x="1451" y="898"/>
                    <a:pt x="1466" y="808"/>
                  </a:cubicBezTo>
                  <a:cubicBezTo>
                    <a:pt x="1481" y="711"/>
                    <a:pt x="1481" y="614"/>
                    <a:pt x="1455" y="519"/>
                  </a:cubicBezTo>
                  <a:cubicBezTo>
                    <a:pt x="1405" y="336"/>
                    <a:pt x="1286" y="219"/>
                    <a:pt x="1105" y="170"/>
                  </a:cubicBezTo>
                  <a:cubicBezTo>
                    <a:pt x="924" y="121"/>
                    <a:pt x="744" y="132"/>
                    <a:pt x="572" y="208"/>
                  </a:cubicBezTo>
                  <a:cubicBezTo>
                    <a:pt x="405" y="281"/>
                    <a:pt x="291" y="407"/>
                    <a:pt x="220" y="573"/>
                  </a:cubicBezTo>
                  <a:cubicBezTo>
                    <a:pt x="163" y="710"/>
                    <a:pt x="144" y="853"/>
                    <a:pt x="157" y="1000"/>
                  </a:cubicBezTo>
                  <a:cubicBezTo>
                    <a:pt x="170" y="1141"/>
                    <a:pt x="218" y="1268"/>
                    <a:pt x="325" y="1367"/>
                  </a:cubicBezTo>
                  <a:cubicBezTo>
                    <a:pt x="403" y="1438"/>
                    <a:pt x="495" y="1478"/>
                    <a:pt x="597" y="1496"/>
                  </a:cubicBezTo>
                  <a:cubicBezTo>
                    <a:pt x="754" y="1524"/>
                    <a:pt x="907" y="1507"/>
                    <a:pt x="1057" y="1458"/>
                  </a:cubicBezTo>
                  <a:cubicBezTo>
                    <a:pt x="1126" y="1436"/>
                    <a:pt x="1193" y="1403"/>
                    <a:pt x="1261" y="1375"/>
                  </a:cubicBezTo>
                  <a:cubicBezTo>
                    <a:pt x="1269" y="1372"/>
                    <a:pt x="1275" y="1368"/>
                    <a:pt x="1284" y="1364"/>
                  </a:cubicBezTo>
                  <a:cubicBezTo>
                    <a:pt x="1302" y="1402"/>
                    <a:pt x="1319" y="1439"/>
                    <a:pt x="1338" y="1479"/>
                  </a:cubicBezTo>
                  <a:cubicBezTo>
                    <a:pt x="1306" y="1495"/>
                    <a:pt x="1276" y="1512"/>
                    <a:pt x="1244" y="1527"/>
                  </a:cubicBezTo>
                  <a:cubicBezTo>
                    <a:pt x="1072" y="1607"/>
                    <a:pt x="891" y="1645"/>
                    <a:pt x="702" y="1639"/>
                  </a:cubicBezTo>
                  <a:cubicBezTo>
                    <a:pt x="561" y="1635"/>
                    <a:pt x="427" y="1602"/>
                    <a:pt x="308" y="1525"/>
                  </a:cubicBezTo>
                  <a:cubicBezTo>
                    <a:pt x="165" y="1434"/>
                    <a:pt x="76" y="1302"/>
                    <a:pt x="32" y="1140"/>
                  </a:cubicBezTo>
                  <a:cubicBezTo>
                    <a:pt x="3" y="1033"/>
                    <a:pt x="0" y="924"/>
                    <a:pt x="11" y="815"/>
                  </a:cubicBezTo>
                  <a:cubicBezTo>
                    <a:pt x="23" y="694"/>
                    <a:pt x="55" y="579"/>
                    <a:pt x="112" y="472"/>
                  </a:cubicBezTo>
                  <a:cubicBezTo>
                    <a:pt x="236" y="240"/>
                    <a:pt x="427" y="95"/>
                    <a:pt x="684" y="37"/>
                  </a:cubicBezTo>
                  <a:cubicBezTo>
                    <a:pt x="851" y="0"/>
                    <a:pt x="1019" y="3"/>
                    <a:pt x="1183" y="57"/>
                  </a:cubicBezTo>
                  <a:cubicBezTo>
                    <a:pt x="1407" y="131"/>
                    <a:pt x="1550" y="283"/>
                    <a:pt x="1599" y="515"/>
                  </a:cubicBezTo>
                  <a:cubicBezTo>
                    <a:pt x="1635" y="686"/>
                    <a:pt x="1620" y="853"/>
                    <a:pt x="1549" y="1014"/>
                  </a:cubicBezTo>
                  <a:cubicBezTo>
                    <a:pt x="1500" y="1123"/>
                    <a:pt x="1425" y="1209"/>
                    <a:pt x="1311" y="1255"/>
                  </a:cubicBezTo>
                  <a:cubicBezTo>
                    <a:pt x="1257" y="1277"/>
                    <a:pt x="1200" y="1284"/>
                    <a:pt x="1142" y="1273"/>
                  </a:cubicBezTo>
                  <a:cubicBezTo>
                    <a:pt x="1046" y="1255"/>
                    <a:pt x="995" y="1186"/>
                    <a:pt x="1006" y="1088"/>
                  </a:cubicBezTo>
                  <a:cubicBezTo>
                    <a:pt x="1007" y="1076"/>
                    <a:pt x="1008" y="1065"/>
                    <a:pt x="1009" y="1053"/>
                  </a:cubicBezTo>
                  <a:cubicBezTo>
                    <a:pt x="1007" y="1053"/>
                    <a:pt x="1006" y="1052"/>
                    <a:pt x="1004" y="1052"/>
                  </a:cubicBezTo>
                  <a:close/>
                  <a:moveTo>
                    <a:pt x="535" y="933"/>
                  </a:moveTo>
                  <a:cubicBezTo>
                    <a:pt x="537" y="949"/>
                    <a:pt x="539" y="979"/>
                    <a:pt x="545" y="1009"/>
                  </a:cubicBezTo>
                  <a:cubicBezTo>
                    <a:pt x="569" y="1134"/>
                    <a:pt x="678" y="1189"/>
                    <a:pt x="795" y="1135"/>
                  </a:cubicBezTo>
                  <a:cubicBezTo>
                    <a:pt x="847" y="1111"/>
                    <a:pt x="887" y="1073"/>
                    <a:pt x="920" y="1026"/>
                  </a:cubicBezTo>
                  <a:cubicBezTo>
                    <a:pt x="975" y="950"/>
                    <a:pt x="1003" y="863"/>
                    <a:pt x="1020" y="772"/>
                  </a:cubicBezTo>
                  <a:cubicBezTo>
                    <a:pt x="1029" y="725"/>
                    <a:pt x="1038" y="677"/>
                    <a:pt x="1027" y="628"/>
                  </a:cubicBezTo>
                  <a:cubicBezTo>
                    <a:pt x="1004" y="529"/>
                    <a:pt x="905" y="468"/>
                    <a:pt x="799" y="486"/>
                  </a:cubicBezTo>
                  <a:cubicBezTo>
                    <a:pt x="728" y="499"/>
                    <a:pt x="676" y="539"/>
                    <a:pt x="636" y="596"/>
                  </a:cubicBezTo>
                  <a:cubicBezTo>
                    <a:pt x="568" y="693"/>
                    <a:pt x="539" y="802"/>
                    <a:pt x="535" y="9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4B9602CD-971F-4AE6-8118-70AA669EA954}"/>
              </a:ext>
            </a:extLst>
          </p:cNvPr>
          <p:cNvGrpSpPr/>
          <p:nvPr/>
        </p:nvGrpSpPr>
        <p:grpSpPr>
          <a:xfrm flipH="1">
            <a:off x="10475705" y="3029734"/>
            <a:ext cx="242139" cy="337189"/>
            <a:chOff x="847671" y="247812"/>
            <a:chExt cx="4419663" cy="6154572"/>
          </a:xfrm>
          <a:solidFill>
            <a:schemeClr val="bg1"/>
          </a:solidFill>
        </p:grpSpPr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316EA409-8CF5-4793-BDE8-381912A4DB44}"/>
                </a:ext>
              </a:extLst>
            </p:cNvPr>
            <p:cNvGrpSpPr/>
            <p:nvPr/>
          </p:nvGrpSpPr>
          <p:grpSpPr>
            <a:xfrm>
              <a:off x="1452596" y="1286243"/>
              <a:ext cx="3814738" cy="5116141"/>
              <a:chOff x="7714945" y="3423958"/>
              <a:chExt cx="608026" cy="815455"/>
            </a:xfrm>
            <a:grpFill/>
          </p:grpSpPr>
          <p:sp>
            <p:nvSpPr>
              <p:cNvPr id="86" name="Freeform 84">
                <a:extLst>
                  <a:ext uri="{FF2B5EF4-FFF2-40B4-BE49-F238E27FC236}">
                    <a16:creationId xmlns:a16="http://schemas.microsoft.com/office/drawing/2014/main" id="{3917CEB4-8177-43A9-904E-6C349CD9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083" y="3797388"/>
                <a:ext cx="438888" cy="442025"/>
              </a:xfrm>
              <a:custGeom>
                <a:avLst/>
                <a:gdLst>
                  <a:gd name="T0" fmla="*/ 366 w 1244"/>
                  <a:gd name="T1" fmla="*/ 821 h 1253"/>
                  <a:gd name="T2" fmla="*/ 204 w 1244"/>
                  <a:gd name="T3" fmla="*/ 513 h 1253"/>
                  <a:gd name="T4" fmla="*/ 34 w 1244"/>
                  <a:gd name="T5" fmla="*/ 193 h 1253"/>
                  <a:gd name="T6" fmla="*/ 3 w 1244"/>
                  <a:gd name="T7" fmla="*/ 92 h 1253"/>
                  <a:gd name="T8" fmla="*/ 37 w 1244"/>
                  <a:gd name="T9" fmla="*/ 14 h 1253"/>
                  <a:gd name="T10" fmla="*/ 124 w 1244"/>
                  <a:gd name="T11" fmla="*/ 28 h 1253"/>
                  <a:gd name="T12" fmla="*/ 187 w 1244"/>
                  <a:gd name="T13" fmla="*/ 103 h 1253"/>
                  <a:gd name="T14" fmla="*/ 331 w 1244"/>
                  <a:gd name="T15" fmla="*/ 377 h 1253"/>
                  <a:gd name="T16" fmla="*/ 343 w 1244"/>
                  <a:gd name="T17" fmla="*/ 399 h 1253"/>
                  <a:gd name="T18" fmla="*/ 524 w 1244"/>
                  <a:gd name="T19" fmla="*/ 314 h 1253"/>
                  <a:gd name="T20" fmla="*/ 595 w 1244"/>
                  <a:gd name="T21" fmla="*/ 217 h 1253"/>
                  <a:gd name="T22" fmla="*/ 715 w 1244"/>
                  <a:gd name="T23" fmla="*/ 234 h 1253"/>
                  <a:gd name="T24" fmla="*/ 753 w 1244"/>
                  <a:gd name="T25" fmla="*/ 191 h 1253"/>
                  <a:gd name="T26" fmla="*/ 950 w 1244"/>
                  <a:gd name="T27" fmla="*/ 231 h 1253"/>
                  <a:gd name="T28" fmla="*/ 1191 w 1244"/>
                  <a:gd name="T29" fmla="*/ 689 h 1253"/>
                  <a:gd name="T30" fmla="*/ 1239 w 1244"/>
                  <a:gd name="T31" fmla="*/ 881 h 1253"/>
                  <a:gd name="T32" fmla="*/ 1101 w 1244"/>
                  <a:gd name="T33" fmla="*/ 1122 h 1253"/>
                  <a:gd name="T34" fmla="*/ 934 w 1244"/>
                  <a:gd name="T35" fmla="*/ 1211 h 1253"/>
                  <a:gd name="T36" fmla="*/ 652 w 1244"/>
                  <a:gd name="T37" fmla="*/ 1195 h 1253"/>
                  <a:gd name="T38" fmla="*/ 149 w 1244"/>
                  <a:gd name="T39" fmla="*/ 921 h 1253"/>
                  <a:gd name="T40" fmla="*/ 105 w 1244"/>
                  <a:gd name="T41" fmla="*/ 890 h 1253"/>
                  <a:gd name="T42" fmla="*/ 82 w 1244"/>
                  <a:gd name="T43" fmla="*/ 783 h 1253"/>
                  <a:gd name="T44" fmla="*/ 172 w 1244"/>
                  <a:gd name="T45" fmla="*/ 743 h 1253"/>
                  <a:gd name="T46" fmla="*/ 287 w 1244"/>
                  <a:gd name="T47" fmla="*/ 788 h 1253"/>
                  <a:gd name="T48" fmla="*/ 364 w 1244"/>
                  <a:gd name="T49" fmla="*/ 824 h 1253"/>
                  <a:gd name="T50" fmla="*/ 366 w 1244"/>
                  <a:gd name="T51" fmla="*/ 821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44" h="1253">
                    <a:moveTo>
                      <a:pt x="366" y="821"/>
                    </a:moveTo>
                    <a:cubicBezTo>
                      <a:pt x="312" y="718"/>
                      <a:pt x="258" y="616"/>
                      <a:pt x="204" y="513"/>
                    </a:cubicBezTo>
                    <a:cubicBezTo>
                      <a:pt x="148" y="406"/>
                      <a:pt x="91" y="299"/>
                      <a:pt x="34" y="193"/>
                    </a:cubicBezTo>
                    <a:cubicBezTo>
                      <a:pt x="16" y="161"/>
                      <a:pt x="6" y="127"/>
                      <a:pt x="3" y="92"/>
                    </a:cubicBezTo>
                    <a:cubicBezTo>
                      <a:pt x="0" y="61"/>
                      <a:pt x="9" y="32"/>
                      <a:pt x="37" y="14"/>
                    </a:cubicBezTo>
                    <a:cubicBezTo>
                      <a:pt x="61" y="0"/>
                      <a:pt x="97" y="6"/>
                      <a:pt x="124" y="28"/>
                    </a:cubicBezTo>
                    <a:cubicBezTo>
                      <a:pt x="150" y="49"/>
                      <a:pt x="171" y="73"/>
                      <a:pt x="187" y="103"/>
                    </a:cubicBezTo>
                    <a:cubicBezTo>
                      <a:pt x="234" y="195"/>
                      <a:pt x="282" y="285"/>
                      <a:pt x="331" y="377"/>
                    </a:cubicBezTo>
                    <a:cubicBezTo>
                      <a:pt x="334" y="383"/>
                      <a:pt x="338" y="390"/>
                      <a:pt x="343" y="399"/>
                    </a:cubicBezTo>
                    <a:cubicBezTo>
                      <a:pt x="362" y="301"/>
                      <a:pt x="427" y="266"/>
                      <a:pt x="524" y="314"/>
                    </a:cubicBezTo>
                    <a:cubicBezTo>
                      <a:pt x="529" y="268"/>
                      <a:pt x="545" y="229"/>
                      <a:pt x="595" y="217"/>
                    </a:cubicBezTo>
                    <a:cubicBezTo>
                      <a:pt x="638" y="206"/>
                      <a:pt x="680" y="202"/>
                      <a:pt x="715" y="234"/>
                    </a:cubicBezTo>
                    <a:cubicBezTo>
                      <a:pt x="729" y="218"/>
                      <a:pt x="738" y="200"/>
                      <a:pt x="753" y="191"/>
                    </a:cubicBezTo>
                    <a:cubicBezTo>
                      <a:pt x="826" y="150"/>
                      <a:pt x="902" y="142"/>
                      <a:pt x="950" y="231"/>
                    </a:cubicBezTo>
                    <a:cubicBezTo>
                      <a:pt x="1030" y="384"/>
                      <a:pt x="1110" y="537"/>
                      <a:pt x="1191" y="689"/>
                    </a:cubicBezTo>
                    <a:cubicBezTo>
                      <a:pt x="1223" y="749"/>
                      <a:pt x="1244" y="812"/>
                      <a:pt x="1239" y="881"/>
                    </a:cubicBezTo>
                    <a:cubicBezTo>
                      <a:pt x="1231" y="983"/>
                      <a:pt x="1187" y="1066"/>
                      <a:pt x="1101" y="1122"/>
                    </a:cubicBezTo>
                    <a:cubicBezTo>
                      <a:pt x="1049" y="1156"/>
                      <a:pt x="992" y="1185"/>
                      <a:pt x="934" y="1211"/>
                    </a:cubicBezTo>
                    <a:cubicBezTo>
                      <a:pt x="838" y="1253"/>
                      <a:pt x="744" y="1244"/>
                      <a:pt x="652" y="1195"/>
                    </a:cubicBezTo>
                    <a:cubicBezTo>
                      <a:pt x="484" y="1103"/>
                      <a:pt x="316" y="1012"/>
                      <a:pt x="149" y="921"/>
                    </a:cubicBezTo>
                    <a:cubicBezTo>
                      <a:pt x="133" y="912"/>
                      <a:pt x="118" y="902"/>
                      <a:pt x="105" y="890"/>
                    </a:cubicBezTo>
                    <a:cubicBezTo>
                      <a:pt x="73" y="860"/>
                      <a:pt x="71" y="821"/>
                      <a:pt x="82" y="783"/>
                    </a:cubicBezTo>
                    <a:cubicBezTo>
                      <a:pt x="92" y="749"/>
                      <a:pt x="131" y="731"/>
                      <a:pt x="172" y="743"/>
                    </a:cubicBezTo>
                    <a:cubicBezTo>
                      <a:pt x="211" y="754"/>
                      <a:pt x="249" y="772"/>
                      <a:pt x="287" y="788"/>
                    </a:cubicBezTo>
                    <a:cubicBezTo>
                      <a:pt x="313" y="799"/>
                      <a:pt x="338" y="812"/>
                      <a:pt x="364" y="824"/>
                    </a:cubicBezTo>
                    <a:cubicBezTo>
                      <a:pt x="365" y="823"/>
                      <a:pt x="365" y="822"/>
                      <a:pt x="366" y="8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 dirty="0"/>
              </a:p>
            </p:txBody>
          </p:sp>
          <p:sp>
            <p:nvSpPr>
              <p:cNvPr id="87" name="圆角矩形 148">
                <a:extLst>
                  <a:ext uri="{FF2B5EF4-FFF2-40B4-BE49-F238E27FC236}">
                    <a16:creationId xmlns:a16="http://schemas.microsoft.com/office/drawing/2014/main" id="{4A7BD615-8C0E-40FD-8B42-3AC82BF2CE11}"/>
                  </a:ext>
                </a:extLst>
              </p:cNvPr>
              <p:cNvSpPr/>
              <p:nvPr/>
            </p:nvSpPr>
            <p:spPr>
              <a:xfrm>
                <a:off x="7714945" y="3423958"/>
                <a:ext cx="485775" cy="4571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8" name="圆角矩形 149">
                <a:extLst>
                  <a:ext uri="{FF2B5EF4-FFF2-40B4-BE49-F238E27FC236}">
                    <a16:creationId xmlns:a16="http://schemas.microsoft.com/office/drawing/2014/main" id="{C5376A5E-CBD5-45BA-8FC5-E83E78CF747B}"/>
                  </a:ext>
                </a:extLst>
              </p:cNvPr>
              <p:cNvSpPr/>
              <p:nvPr/>
            </p:nvSpPr>
            <p:spPr>
              <a:xfrm>
                <a:off x="7714945" y="3510594"/>
                <a:ext cx="485775" cy="4571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9" name="圆角矩形 150">
                <a:extLst>
                  <a:ext uri="{FF2B5EF4-FFF2-40B4-BE49-F238E27FC236}">
                    <a16:creationId xmlns:a16="http://schemas.microsoft.com/office/drawing/2014/main" id="{9AB4334E-A8AD-4E6B-BEBF-69078D7A4693}"/>
                  </a:ext>
                </a:extLst>
              </p:cNvPr>
              <p:cNvSpPr/>
              <p:nvPr/>
            </p:nvSpPr>
            <p:spPr>
              <a:xfrm>
                <a:off x="7714945" y="3596781"/>
                <a:ext cx="485775" cy="4571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85" name="Freeform 5">
              <a:extLst>
                <a:ext uri="{FF2B5EF4-FFF2-40B4-BE49-F238E27FC236}">
                  <a16:creationId xmlns:a16="http://schemas.microsoft.com/office/drawing/2014/main" id="{8CF2EF89-A8CB-4B08-B7C2-A2BABF095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671" y="247812"/>
              <a:ext cx="4257587" cy="5625264"/>
            </a:xfrm>
            <a:custGeom>
              <a:avLst/>
              <a:gdLst>
                <a:gd name="T0" fmla="*/ 1810 w 1815"/>
                <a:gd name="T1" fmla="*/ 1947 h 2399"/>
                <a:gd name="T2" fmla="*/ 1722 w 1815"/>
                <a:gd name="T3" fmla="*/ 1779 h 2399"/>
                <a:gd name="T4" fmla="*/ 1720 w 1815"/>
                <a:gd name="T5" fmla="*/ 1754 h 2399"/>
                <a:gd name="T6" fmla="*/ 1720 w 1815"/>
                <a:gd name="T7" fmla="*/ 306 h 2399"/>
                <a:gd name="T8" fmla="*/ 1612 w 1815"/>
                <a:gd name="T9" fmla="*/ 134 h 2399"/>
                <a:gd name="T10" fmla="*/ 1532 w 1815"/>
                <a:gd name="T11" fmla="*/ 120 h 2399"/>
                <a:gd name="T12" fmla="*/ 274 w 1815"/>
                <a:gd name="T13" fmla="*/ 119 h 2399"/>
                <a:gd name="T14" fmla="*/ 232 w 1815"/>
                <a:gd name="T15" fmla="*/ 122 h 2399"/>
                <a:gd name="T16" fmla="*/ 87 w 1815"/>
                <a:gd name="T17" fmla="*/ 297 h 2399"/>
                <a:gd name="T18" fmla="*/ 87 w 1815"/>
                <a:gd name="T19" fmla="*/ 849 h 2399"/>
                <a:gd name="T20" fmla="*/ 87 w 1815"/>
                <a:gd name="T21" fmla="*/ 2095 h 2399"/>
                <a:gd name="T22" fmla="*/ 236 w 1815"/>
                <a:gd name="T23" fmla="*/ 2278 h 2399"/>
                <a:gd name="T24" fmla="*/ 274 w 1815"/>
                <a:gd name="T25" fmla="*/ 2280 h 2399"/>
                <a:gd name="T26" fmla="*/ 736 w 1815"/>
                <a:gd name="T27" fmla="*/ 2280 h 2399"/>
                <a:gd name="T28" fmla="*/ 762 w 1815"/>
                <a:gd name="T29" fmla="*/ 2292 h 2399"/>
                <a:gd name="T30" fmla="*/ 828 w 1815"/>
                <a:gd name="T31" fmla="*/ 2346 h 2399"/>
                <a:gd name="T32" fmla="*/ 921 w 1815"/>
                <a:gd name="T33" fmla="*/ 2398 h 2399"/>
                <a:gd name="T34" fmla="*/ 905 w 1815"/>
                <a:gd name="T35" fmla="*/ 2399 h 2399"/>
                <a:gd name="T36" fmla="*/ 231 w 1815"/>
                <a:gd name="T37" fmla="*/ 2399 h 2399"/>
                <a:gd name="T38" fmla="*/ 6 w 1815"/>
                <a:gd name="T39" fmla="*/ 2223 h 2399"/>
                <a:gd name="T40" fmla="*/ 0 w 1815"/>
                <a:gd name="T41" fmla="*/ 2163 h 2399"/>
                <a:gd name="T42" fmla="*/ 0 w 1815"/>
                <a:gd name="T43" fmla="*/ 235 h 2399"/>
                <a:gd name="T44" fmla="*/ 176 w 1815"/>
                <a:gd name="T45" fmla="*/ 7 h 2399"/>
                <a:gd name="T46" fmla="*/ 238 w 1815"/>
                <a:gd name="T47" fmla="*/ 0 h 2399"/>
                <a:gd name="T48" fmla="*/ 1576 w 1815"/>
                <a:gd name="T49" fmla="*/ 0 h 2399"/>
                <a:gd name="T50" fmla="*/ 1808 w 1815"/>
                <a:gd name="T51" fmla="*/ 175 h 2399"/>
                <a:gd name="T52" fmla="*/ 1814 w 1815"/>
                <a:gd name="T53" fmla="*/ 230 h 2399"/>
                <a:gd name="T54" fmla="*/ 1815 w 1815"/>
                <a:gd name="T55" fmla="*/ 1934 h 2399"/>
                <a:gd name="T56" fmla="*/ 1815 w 1815"/>
                <a:gd name="T57" fmla="*/ 1946 h 2399"/>
                <a:gd name="T58" fmla="*/ 1810 w 1815"/>
                <a:gd name="T59" fmla="*/ 1947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15" h="2399">
                  <a:moveTo>
                    <a:pt x="1810" y="1947"/>
                  </a:moveTo>
                  <a:cubicBezTo>
                    <a:pt x="1781" y="1891"/>
                    <a:pt x="1751" y="1835"/>
                    <a:pt x="1722" y="1779"/>
                  </a:cubicBezTo>
                  <a:cubicBezTo>
                    <a:pt x="1719" y="1772"/>
                    <a:pt x="1720" y="1762"/>
                    <a:pt x="1720" y="1754"/>
                  </a:cubicBezTo>
                  <a:cubicBezTo>
                    <a:pt x="1719" y="1271"/>
                    <a:pt x="1719" y="788"/>
                    <a:pt x="1720" y="306"/>
                  </a:cubicBezTo>
                  <a:cubicBezTo>
                    <a:pt x="1720" y="225"/>
                    <a:pt x="1685" y="167"/>
                    <a:pt x="1612" y="134"/>
                  </a:cubicBezTo>
                  <a:cubicBezTo>
                    <a:pt x="1588" y="124"/>
                    <a:pt x="1559" y="120"/>
                    <a:pt x="1532" y="120"/>
                  </a:cubicBezTo>
                  <a:cubicBezTo>
                    <a:pt x="1113" y="119"/>
                    <a:pt x="694" y="119"/>
                    <a:pt x="274" y="119"/>
                  </a:cubicBezTo>
                  <a:cubicBezTo>
                    <a:pt x="260" y="119"/>
                    <a:pt x="246" y="120"/>
                    <a:pt x="232" y="122"/>
                  </a:cubicBezTo>
                  <a:cubicBezTo>
                    <a:pt x="146" y="139"/>
                    <a:pt x="87" y="209"/>
                    <a:pt x="87" y="297"/>
                  </a:cubicBezTo>
                  <a:cubicBezTo>
                    <a:pt x="86" y="481"/>
                    <a:pt x="87" y="665"/>
                    <a:pt x="87" y="849"/>
                  </a:cubicBezTo>
                  <a:cubicBezTo>
                    <a:pt x="87" y="1265"/>
                    <a:pt x="87" y="1680"/>
                    <a:pt x="87" y="2095"/>
                  </a:cubicBezTo>
                  <a:cubicBezTo>
                    <a:pt x="87" y="2190"/>
                    <a:pt x="145" y="2261"/>
                    <a:pt x="236" y="2278"/>
                  </a:cubicBezTo>
                  <a:cubicBezTo>
                    <a:pt x="248" y="2280"/>
                    <a:pt x="261" y="2280"/>
                    <a:pt x="274" y="2280"/>
                  </a:cubicBezTo>
                  <a:cubicBezTo>
                    <a:pt x="428" y="2280"/>
                    <a:pt x="582" y="2280"/>
                    <a:pt x="736" y="2280"/>
                  </a:cubicBezTo>
                  <a:cubicBezTo>
                    <a:pt x="748" y="2280"/>
                    <a:pt x="754" y="2285"/>
                    <a:pt x="762" y="2292"/>
                  </a:cubicBezTo>
                  <a:cubicBezTo>
                    <a:pt x="782" y="2312"/>
                    <a:pt x="804" y="2331"/>
                    <a:pt x="828" y="2346"/>
                  </a:cubicBezTo>
                  <a:cubicBezTo>
                    <a:pt x="856" y="2365"/>
                    <a:pt x="887" y="2379"/>
                    <a:pt x="921" y="2398"/>
                  </a:cubicBezTo>
                  <a:cubicBezTo>
                    <a:pt x="913" y="2398"/>
                    <a:pt x="909" y="2399"/>
                    <a:pt x="905" y="2399"/>
                  </a:cubicBezTo>
                  <a:cubicBezTo>
                    <a:pt x="680" y="2399"/>
                    <a:pt x="456" y="2399"/>
                    <a:pt x="231" y="2399"/>
                  </a:cubicBezTo>
                  <a:cubicBezTo>
                    <a:pt x="119" y="2399"/>
                    <a:pt x="32" y="2330"/>
                    <a:pt x="6" y="2223"/>
                  </a:cubicBezTo>
                  <a:cubicBezTo>
                    <a:pt x="2" y="2203"/>
                    <a:pt x="0" y="2183"/>
                    <a:pt x="0" y="2163"/>
                  </a:cubicBezTo>
                  <a:cubicBezTo>
                    <a:pt x="0" y="1521"/>
                    <a:pt x="0" y="878"/>
                    <a:pt x="0" y="235"/>
                  </a:cubicBezTo>
                  <a:cubicBezTo>
                    <a:pt x="0" y="120"/>
                    <a:pt x="68" y="32"/>
                    <a:pt x="176" y="7"/>
                  </a:cubicBezTo>
                  <a:cubicBezTo>
                    <a:pt x="196" y="2"/>
                    <a:pt x="217" y="0"/>
                    <a:pt x="238" y="0"/>
                  </a:cubicBezTo>
                  <a:cubicBezTo>
                    <a:pt x="684" y="0"/>
                    <a:pt x="1130" y="0"/>
                    <a:pt x="1576" y="0"/>
                  </a:cubicBezTo>
                  <a:cubicBezTo>
                    <a:pt x="1694" y="0"/>
                    <a:pt x="1781" y="66"/>
                    <a:pt x="1808" y="175"/>
                  </a:cubicBezTo>
                  <a:cubicBezTo>
                    <a:pt x="1812" y="193"/>
                    <a:pt x="1814" y="212"/>
                    <a:pt x="1814" y="230"/>
                  </a:cubicBezTo>
                  <a:cubicBezTo>
                    <a:pt x="1815" y="798"/>
                    <a:pt x="1815" y="1366"/>
                    <a:pt x="1815" y="1934"/>
                  </a:cubicBezTo>
                  <a:cubicBezTo>
                    <a:pt x="1815" y="1938"/>
                    <a:pt x="1815" y="1942"/>
                    <a:pt x="1815" y="1946"/>
                  </a:cubicBezTo>
                  <a:cubicBezTo>
                    <a:pt x="1813" y="1946"/>
                    <a:pt x="1812" y="1947"/>
                    <a:pt x="1810" y="19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1C87A421-C753-4F7E-B2A4-687BD43FCC8B}"/>
              </a:ext>
            </a:extLst>
          </p:cNvPr>
          <p:cNvGrpSpPr/>
          <p:nvPr/>
        </p:nvGrpSpPr>
        <p:grpSpPr>
          <a:xfrm>
            <a:off x="10364242" y="4038723"/>
            <a:ext cx="373783" cy="293076"/>
            <a:chOff x="7735065" y="1759091"/>
            <a:chExt cx="728180" cy="570952"/>
          </a:xfrm>
          <a:solidFill>
            <a:schemeClr val="bg1"/>
          </a:solidFill>
        </p:grpSpPr>
        <p:grpSp>
          <p:nvGrpSpPr>
            <p:cNvPr id="91" name="Group 4">
              <a:extLst>
                <a:ext uri="{FF2B5EF4-FFF2-40B4-BE49-F238E27FC236}">
                  <a16:creationId xmlns:a16="http://schemas.microsoft.com/office/drawing/2014/main" id="{CFA888A8-75D2-48A8-945B-D6863E68B4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35065" y="1759091"/>
              <a:ext cx="728180" cy="459574"/>
              <a:chOff x="3938" y="1322"/>
              <a:chExt cx="816" cy="515"/>
            </a:xfrm>
            <a:grpFill/>
          </p:grpSpPr>
          <p:sp>
            <p:nvSpPr>
              <p:cNvPr id="93" name="Freeform 7">
                <a:extLst>
                  <a:ext uri="{FF2B5EF4-FFF2-40B4-BE49-F238E27FC236}">
                    <a16:creationId xmlns:a16="http://schemas.microsoft.com/office/drawing/2014/main" id="{B9E45541-52E6-457D-92BE-DE52B45EA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8" y="1322"/>
                <a:ext cx="816" cy="269"/>
              </a:xfrm>
              <a:custGeom>
                <a:avLst/>
                <a:gdLst>
                  <a:gd name="T0" fmla="*/ 0 w 77"/>
                  <a:gd name="T1" fmla="*/ 16 h 25"/>
                  <a:gd name="T2" fmla="*/ 7 w 77"/>
                  <a:gd name="T3" fmla="*/ 23 h 25"/>
                  <a:gd name="T4" fmla="*/ 40 w 77"/>
                  <a:gd name="T5" fmla="*/ 10 h 25"/>
                  <a:gd name="T6" fmla="*/ 70 w 77"/>
                  <a:gd name="T7" fmla="*/ 25 h 25"/>
                  <a:gd name="T8" fmla="*/ 77 w 77"/>
                  <a:gd name="T9" fmla="*/ 18 h 25"/>
                  <a:gd name="T10" fmla="*/ 41 w 77"/>
                  <a:gd name="T11" fmla="*/ 1 h 25"/>
                  <a:gd name="T12" fmla="*/ 0 w 77"/>
                  <a:gd name="T13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25">
                    <a:moveTo>
                      <a:pt x="0" y="16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16" y="15"/>
                      <a:pt x="28" y="10"/>
                      <a:pt x="40" y="10"/>
                    </a:cubicBezTo>
                    <a:cubicBezTo>
                      <a:pt x="52" y="11"/>
                      <a:pt x="63" y="16"/>
                      <a:pt x="70" y="25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68" y="8"/>
                      <a:pt x="55" y="1"/>
                      <a:pt x="41" y="1"/>
                    </a:cubicBezTo>
                    <a:cubicBezTo>
                      <a:pt x="25" y="0"/>
                      <a:pt x="11" y="6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4" name="Freeform 8">
                <a:extLst>
                  <a:ext uri="{FF2B5EF4-FFF2-40B4-BE49-F238E27FC236}">
                    <a16:creationId xmlns:a16="http://schemas.microsoft.com/office/drawing/2014/main" id="{284B1272-00A8-46DE-9C29-97CE59A43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1515"/>
                <a:ext cx="551" cy="204"/>
              </a:xfrm>
              <a:custGeom>
                <a:avLst/>
                <a:gdLst>
                  <a:gd name="T0" fmla="*/ 27 w 52"/>
                  <a:gd name="T1" fmla="*/ 1 h 19"/>
                  <a:gd name="T2" fmla="*/ 0 w 52"/>
                  <a:gd name="T3" fmla="*/ 11 h 19"/>
                  <a:gd name="T4" fmla="*/ 6 w 52"/>
                  <a:gd name="T5" fmla="*/ 18 h 19"/>
                  <a:gd name="T6" fmla="*/ 27 w 52"/>
                  <a:gd name="T7" fmla="*/ 10 h 19"/>
                  <a:gd name="T8" fmla="*/ 45 w 52"/>
                  <a:gd name="T9" fmla="*/ 19 h 19"/>
                  <a:gd name="T10" fmla="*/ 52 w 52"/>
                  <a:gd name="T11" fmla="*/ 12 h 19"/>
                  <a:gd name="T12" fmla="*/ 27 w 52"/>
                  <a:gd name="T13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9">
                    <a:moveTo>
                      <a:pt x="27" y="1"/>
                    </a:moveTo>
                    <a:cubicBezTo>
                      <a:pt x="17" y="0"/>
                      <a:pt x="7" y="4"/>
                      <a:pt x="0" y="11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1" y="12"/>
                      <a:pt x="19" y="9"/>
                      <a:pt x="27" y="10"/>
                    </a:cubicBezTo>
                    <a:cubicBezTo>
                      <a:pt x="34" y="10"/>
                      <a:pt x="41" y="13"/>
                      <a:pt x="45" y="19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45" y="6"/>
                      <a:pt x="37" y="1"/>
                      <a:pt x="2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5" name="Freeform 9">
                <a:extLst>
                  <a:ext uri="{FF2B5EF4-FFF2-40B4-BE49-F238E27FC236}">
                    <a16:creationId xmlns:a16="http://schemas.microsoft.com/office/drawing/2014/main" id="{E517182C-0586-4B7D-9586-589718820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1698"/>
                <a:ext cx="297" cy="139"/>
              </a:xfrm>
              <a:custGeom>
                <a:avLst/>
                <a:gdLst>
                  <a:gd name="T0" fmla="*/ 14 w 28"/>
                  <a:gd name="T1" fmla="*/ 0 h 13"/>
                  <a:gd name="T2" fmla="*/ 0 w 28"/>
                  <a:gd name="T3" fmla="*/ 6 h 13"/>
                  <a:gd name="T4" fmla="*/ 5 w 28"/>
                  <a:gd name="T5" fmla="*/ 12 h 13"/>
                  <a:gd name="T6" fmla="*/ 14 w 28"/>
                  <a:gd name="T7" fmla="*/ 8 h 13"/>
                  <a:gd name="T8" fmla="*/ 22 w 28"/>
                  <a:gd name="T9" fmla="*/ 13 h 13"/>
                  <a:gd name="T10" fmla="*/ 28 w 28"/>
                  <a:gd name="T11" fmla="*/ 7 h 13"/>
                  <a:gd name="T12" fmla="*/ 14 w 28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3">
                    <a:moveTo>
                      <a:pt x="14" y="0"/>
                    </a:moveTo>
                    <a:cubicBezTo>
                      <a:pt x="9" y="0"/>
                      <a:pt x="3" y="2"/>
                      <a:pt x="0" y="6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10" y="8"/>
                      <a:pt x="14" y="8"/>
                    </a:cubicBezTo>
                    <a:cubicBezTo>
                      <a:pt x="17" y="8"/>
                      <a:pt x="20" y="10"/>
                      <a:pt x="22" y="13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4" y="3"/>
                      <a:pt x="20" y="1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07EA710D-18DA-487B-B000-9721AEE26ADA}"/>
                </a:ext>
              </a:extLst>
            </p:cNvPr>
            <p:cNvSpPr/>
            <p:nvPr/>
          </p:nvSpPr>
          <p:spPr>
            <a:xfrm>
              <a:off x="8051931" y="2231098"/>
              <a:ext cx="98945" cy="989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96" name="Group 43">
            <a:extLst>
              <a:ext uri="{FF2B5EF4-FFF2-40B4-BE49-F238E27FC236}">
                <a16:creationId xmlns:a16="http://schemas.microsoft.com/office/drawing/2014/main" id="{4C02659F-A97C-457B-86C2-B29B635958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4684" y="5079339"/>
            <a:ext cx="350529" cy="267657"/>
            <a:chOff x="163" y="201"/>
            <a:chExt cx="3608" cy="2755"/>
          </a:xfrm>
          <a:solidFill>
            <a:schemeClr val="bg1"/>
          </a:solidFill>
        </p:grpSpPr>
        <p:sp>
          <p:nvSpPr>
            <p:cNvPr id="97" name="Freeform 45">
              <a:extLst>
                <a:ext uri="{FF2B5EF4-FFF2-40B4-BE49-F238E27FC236}">
                  <a16:creationId xmlns:a16="http://schemas.microsoft.com/office/drawing/2014/main" id="{944D03EC-233F-4595-81EB-EF50EFFD3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" y="897"/>
              <a:ext cx="3496" cy="2059"/>
            </a:xfrm>
            <a:custGeom>
              <a:avLst/>
              <a:gdLst>
                <a:gd name="T0" fmla="*/ 827 w 1828"/>
                <a:gd name="T1" fmla="*/ 1075 h 1076"/>
                <a:gd name="T2" fmla="*/ 63 w 1828"/>
                <a:gd name="T3" fmla="*/ 1075 h 1076"/>
                <a:gd name="T4" fmla="*/ 14 w 1828"/>
                <a:gd name="T5" fmla="*/ 1055 h 1076"/>
                <a:gd name="T6" fmla="*/ 3 w 1828"/>
                <a:gd name="T7" fmla="*/ 1013 h 1076"/>
                <a:gd name="T8" fmla="*/ 185 w 1828"/>
                <a:gd name="T9" fmla="*/ 109 h 1076"/>
                <a:gd name="T10" fmla="*/ 197 w 1828"/>
                <a:gd name="T11" fmla="*/ 53 h 1076"/>
                <a:gd name="T12" fmla="*/ 261 w 1828"/>
                <a:gd name="T13" fmla="*/ 0 h 1076"/>
                <a:gd name="T14" fmla="*/ 479 w 1828"/>
                <a:gd name="T15" fmla="*/ 0 h 1076"/>
                <a:gd name="T16" fmla="*/ 779 w 1828"/>
                <a:gd name="T17" fmla="*/ 0 h 1076"/>
                <a:gd name="T18" fmla="*/ 837 w 1828"/>
                <a:gd name="T19" fmla="*/ 21 h 1076"/>
                <a:gd name="T20" fmla="*/ 942 w 1828"/>
                <a:gd name="T21" fmla="*/ 107 h 1076"/>
                <a:gd name="T22" fmla="*/ 976 w 1828"/>
                <a:gd name="T23" fmla="*/ 119 h 1076"/>
                <a:gd name="T24" fmla="*/ 1762 w 1828"/>
                <a:gd name="T25" fmla="*/ 120 h 1076"/>
                <a:gd name="T26" fmla="*/ 1795 w 1828"/>
                <a:gd name="T27" fmla="*/ 124 h 1076"/>
                <a:gd name="T28" fmla="*/ 1823 w 1828"/>
                <a:gd name="T29" fmla="*/ 175 h 1076"/>
                <a:gd name="T30" fmla="*/ 1651 w 1828"/>
                <a:gd name="T31" fmla="*/ 1018 h 1076"/>
                <a:gd name="T32" fmla="*/ 1579 w 1828"/>
                <a:gd name="T33" fmla="*/ 1075 h 1076"/>
                <a:gd name="T34" fmla="*/ 827 w 1828"/>
                <a:gd name="T35" fmla="*/ 1075 h 1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8" h="1076">
                  <a:moveTo>
                    <a:pt x="827" y="1075"/>
                  </a:moveTo>
                  <a:cubicBezTo>
                    <a:pt x="572" y="1075"/>
                    <a:pt x="318" y="1075"/>
                    <a:pt x="63" y="1075"/>
                  </a:cubicBezTo>
                  <a:cubicBezTo>
                    <a:pt x="44" y="1075"/>
                    <a:pt x="27" y="1071"/>
                    <a:pt x="14" y="1055"/>
                  </a:cubicBezTo>
                  <a:cubicBezTo>
                    <a:pt x="3" y="1042"/>
                    <a:pt x="0" y="1030"/>
                    <a:pt x="3" y="1013"/>
                  </a:cubicBezTo>
                  <a:cubicBezTo>
                    <a:pt x="64" y="712"/>
                    <a:pt x="125" y="411"/>
                    <a:pt x="185" y="109"/>
                  </a:cubicBezTo>
                  <a:cubicBezTo>
                    <a:pt x="189" y="91"/>
                    <a:pt x="193" y="72"/>
                    <a:pt x="197" y="53"/>
                  </a:cubicBezTo>
                  <a:cubicBezTo>
                    <a:pt x="205" y="12"/>
                    <a:pt x="219" y="0"/>
                    <a:pt x="261" y="0"/>
                  </a:cubicBezTo>
                  <a:cubicBezTo>
                    <a:pt x="333" y="0"/>
                    <a:pt x="406" y="0"/>
                    <a:pt x="479" y="0"/>
                  </a:cubicBezTo>
                  <a:cubicBezTo>
                    <a:pt x="579" y="0"/>
                    <a:pt x="679" y="0"/>
                    <a:pt x="779" y="0"/>
                  </a:cubicBezTo>
                  <a:cubicBezTo>
                    <a:pt x="801" y="0"/>
                    <a:pt x="820" y="7"/>
                    <a:pt x="837" y="21"/>
                  </a:cubicBezTo>
                  <a:cubicBezTo>
                    <a:pt x="872" y="50"/>
                    <a:pt x="906" y="80"/>
                    <a:pt x="942" y="107"/>
                  </a:cubicBezTo>
                  <a:cubicBezTo>
                    <a:pt x="951" y="114"/>
                    <a:pt x="965" y="119"/>
                    <a:pt x="976" y="119"/>
                  </a:cubicBezTo>
                  <a:cubicBezTo>
                    <a:pt x="1238" y="120"/>
                    <a:pt x="1500" y="120"/>
                    <a:pt x="1762" y="120"/>
                  </a:cubicBezTo>
                  <a:cubicBezTo>
                    <a:pt x="1773" y="120"/>
                    <a:pt x="1785" y="121"/>
                    <a:pt x="1795" y="124"/>
                  </a:cubicBezTo>
                  <a:cubicBezTo>
                    <a:pt x="1817" y="132"/>
                    <a:pt x="1828" y="153"/>
                    <a:pt x="1823" y="175"/>
                  </a:cubicBezTo>
                  <a:cubicBezTo>
                    <a:pt x="1766" y="456"/>
                    <a:pt x="1707" y="737"/>
                    <a:pt x="1651" y="1018"/>
                  </a:cubicBezTo>
                  <a:cubicBezTo>
                    <a:pt x="1643" y="1061"/>
                    <a:pt x="1623" y="1076"/>
                    <a:pt x="1579" y="1075"/>
                  </a:cubicBezTo>
                  <a:cubicBezTo>
                    <a:pt x="1328" y="1075"/>
                    <a:pt x="1078" y="1075"/>
                    <a:pt x="827" y="10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98" name="Freeform 46">
              <a:extLst>
                <a:ext uri="{FF2B5EF4-FFF2-40B4-BE49-F238E27FC236}">
                  <a16:creationId xmlns:a16="http://schemas.microsoft.com/office/drawing/2014/main" id="{C88B0F77-7097-4E84-9DE6-D662FD7EB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201"/>
              <a:ext cx="3198" cy="2407"/>
            </a:xfrm>
            <a:custGeom>
              <a:avLst/>
              <a:gdLst>
                <a:gd name="T0" fmla="*/ 0 w 1673"/>
                <a:gd name="T1" fmla="*/ 1257 h 1258"/>
                <a:gd name="T2" fmla="*/ 0 w 1673"/>
                <a:gd name="T3" fmla="*/ 1242 h 1258"/>
                <a:gd name="T4" fmla="*/ 1 w 1673"/>
                <a:gd name="T5" fmla="*/ 200 h 1258"/>
                <a:gd name="T6" fmla="*/ 4 w 1673"/>
                <a:gd name="T7" fmla="*/ 170 h 1258"/>
                <a:gd name="T8" fmla="*/ 47 w 1673"/>
                <a:gd name="T9" fmla="*/ 136 h 1258"/>
                <a:gd name="T10" fmla="*/ 97 w 1673"/>
                <a:gd name="T11" fmla="*/ 136 h 1258"/>
                <a:gd name="T12" fmla="*/ 765 w 1673"/>
                <a:gd name="T13" fmla="*/ 136 h 1258"/>
                <a:gd name="T14" fmla="*/ 800 w 1673"/>
                <a:gd name="T15" fmla="*/ 121 h 1258"/>
                <a:gd name="T16" fmla="*/ 894 w 1673"/>
                <a:gd name="T17" fmla="*/ 23 h 1258"/>
                <a:gd name="T18" fmla="*/ 947 w 1673"/>
                <a:gd name="T19" fmla="*/ 0 h 1258"/>
                <a:gd name="T20" fmla="*/ 1371 w 1673"/>
                <a:gd name="T21" fmla="*/ 0 h 1258"/>
                <a:gd name="T22" fmla="*/ 1421 w 1673"/>
                <a:gd name="T23" fmla="*/ 21 h 1258"/>
                <a:gd name="T24" fmla="*/ 1520 w 1673"/>
                <a:gd name="T25" fmla="*/ 120 h 1258"/>
                <a:gd name="T26" fmla="*/ 1558 w 1673"/>
                <a:gd name="T27" fmla="*/ 136 h 1258"/>
                <a:gd name="T28" fmla="*/ 1616 w 1673"/>
                <a:gd name="T29" fmla="*/ 136 h 1258"/>
                <a:gd name="T30" fmla="*/ 1673 w 1673"/>
                <a:gd name="T31" fmla="*/ 192 h 1258"/>
                <a:gd name="T32" fmla="*/ 1673 w 1673"/>
                <a:gd name="T33" fmla="*/ 388 h 1258"/>
                <a:gd name="T34" fmla="*/ 1671 w 1673"/>
                <a:gd name="T35" fmla="*/ 403 h 1258"/>
                <a:gd name="T36" fmla="*/ 1651 w 1673"/>
                <a:gd name="T37" fmla="*/ 404 h 1258"/>
                <a:gd name="T38" fmla="*/ 1065 w 1673"/>
                <a:gd name="T39" fmla="*/ 403 h 1258"/>
                <a:gd name="T40" fmla="*/ 1035 w 1673"/>
                <a:gd name="T41" fmla="*/ 393 h 1258"/>
                <a:gd name="T42" fmla="*/ 949 w 1673"/>
                <a:gd name="T43" fmla="*/ 324 h 1258"/>
                <a:gd name="T44" fmla="*/ 837 w 1673"/>
                <a:gd name="T45" fmla="*/ 284 h 1258"/>
                <a:gd name="T46" fmla="*/ 321 w 1673"/>
                <a:gd name="T47" fmla="*/ 284 h 1258"/>
                <a:gd name="T48" fmla="*/ 171 w 1673"/>
                <a:gd name="T49" fmla="*/ 409 h 1258"/>
                <a:gd name="T50" fmla="*/ 25 w 1673"/>
                <a:gd name="T51" fmla="*/ 1145 h 1258"/>
                <a:gd name="T52" fmla="*/ 3 w 1673"/>
                <a:gd name="T53" fmla="*/ 1258 h 1258"/>
                <a:gd name="T54" fmla="*/ 0 w 1673"/>
                <a:gd name="T55" fmla="*/ 1257 h 1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73" h="1258">
                  <a:moveTo>
                    <a:pt x="0" y="1257"/>
                  </a:moveTo>
                  <a:cubicBezTo>
                    <a:pt x="0" y="1252"/>
                    <a:pt x="0" y="1247"/>
                    <a:pt x="0" y="1242"/>
                  </a:cubicBezTo>
                  <a:cubicBezTo>
                    <a:pt x="0" y="894"/>
                    <a:pt x="0" y="547"/>
                    <a:pt x="1" y="200"/>
                  </a:cubicBezTo>
                  <a:cubicBezTo>
                    <a:pt x="1" y="190"/>
                    <a:pt x="1" y="180"/>
                    <a:pt x="4" y="170"/>
                  </a:cubicBezTo>
                  <a:cubicBezTo>
                    <a:pt x="10" y="148"/>
                    <a:pt x="24" y="137"/>
                    <a:pt x="47" y="136"/>
                  </a:cubicBezTo>
                  <a:cubicBezTo>
                    <a:pt x="64" y="135"/>
                    <a:pt x="80" y="136"/>
                    <a:pt x="97" y="136"/>
                  </a:cubicBezTo>
                  <a:cubicBezTo>
                    <a:pt x="320" y="136"/>
                    <a:pt x="542" y="136"/>
                    <a:pt x="765" y="136"/>
                  </a:cubicBezTo>
                  <a:cubicBezTo>
                    <a:pt x="780" y="136"/>
                    <a:pt x="790" y="132"/>
                    <a:pt x="800" y="121"/>
                  </a:cubicBezTo>
                  <a:cubicBezTo>
                    <a:pt x="830" y="88"/>
                    <a:pt x="863" y="56"/>
                    <a:pt x="894" y="23"/>
                  </a:cubicBezTo>
                  <a:cubicBezTo>
                    <a:pt x="908" y="8"/>
                    <a:pt x="926" y="0"/>
                    <a:pt x="947" y="0"/>
                  </a:cubicBezTo>
                  <a:cubicBezTo>
                    <a:pt x="1088" y="0"/>
                    <a:pt x="1229" y="0"/>
                    <a:pt x="1371" y="0"/>
                  </a:cubicBezTo>
                  <a:cubicBezTo>
                    <a:pt x="1390" y="0"/>
                    <a:pt x="1407" y="7"/>
                    <a:pt x="1421" y="21"/>
                  </a:cubicBezTo>
                  <a:cubicBezTo>
                    <a:pt x="1453" y="54"/>
                    <a:pt x="1487" y="86"/>
                    <a:pt x="1520" y="120"/>
                  </a:cubicBezTo>
                  <a:cubicBezTo>
                    <a:pt x="1531" y="131"/>
                    <a:pt x="1542" y="137"/>
                    <a:pt x="1558" y="136"/>
                  </a:cubicBezTo>
                  <a:cubicBezTo>
                    <a:pt x="1577" y="135"/>
                    <a:pt x="1597" y="135"/>
                    <a:pt x="1616" y="136"/>
                  </a:cubicBezTo>
                  <a:cubicBezTo>
                    <a:pt x="1651" y="136"/>
                    <a:pt x="1672" y="157"/>
                    <a:pt x="1673" y="192"/>
                  </a:cubicBezTo>
                  <a:cubicBezTo>
                    <a:pt x="1673" y="257"/>
                    <a:pt x="1673" y="322"/>
                    <a:pt x="1673" y="388"/>
                  </a:cubicBezTo>
                  <a:cubicBezTo>
                    <a:pt x="1673" y="392"/>
                    <a:pt x="1672" y="397"/>
                    <a:pt x="1671" y="403"/>
                  </a:cubicBezTo>
                  <a:cubicBezTo>
                    <a:pt x="1664" y="403"/>
                    <a:pt x="1658" y="404"/>
                    <a:pt x="1651" y="404"/>
                  </a:cubicBezTo>
                  <a:cubicBezTo>
                    <a:pt x="1456" y="404"/>
                    <a:pt x="1261" y="404"/>
                    <a:pt x="1065" y="403"/>
                  </a:cubicBezTo>
                  <a:cubicBezTo>
                    <a:pt x="1055" y="403"/>
                    <a:pt x="1043" y="399"/>
                    <a:pt x="1035" y="393"/>
                  </a:cubicBezTo>
                  <a:cubicBezTo>
                    <a:pt x="1006" y="371"/>
                    <a:pt x="977" y="348"/>
                    <a:pt x="949" y="324"/>
                  </a:cubicBezTo>
                  <a:cubicBezTo>
                    <a:pt x="917" y="297"/>
                    <a:pt x="880" y="284"/>
                    <a:pt x="837" y="284"/>
                  </a:cubicBezTo>
                  <a:cubicBezTo>
                    <a:pt x="665" y="284"/>
                    <a:pt x="493" y="284"/>
                    <a:pt x="321" y="284"/>
                  </a:cubicBezTo>
                  <a:cubicBezTo>
                    <a:pt x="236" y="284"/>
                    <a:pt x="188" y="326"/>
                    <a:pt x="171" y="409"/>
                  </a:cubicBezTo>
                  <a:cubicBezTo>
                    <a:pt x="123" y="654"/>
                    <a:pt x="74" y="899"/>
                    <a:pt x="25" y="1145"/>
                  </a:cubicBezTo>
                  <a:cubicBezTo>
                    <a:pt x="18" y="1182"/>
                    <a:pt x="11" y="1220"/>
                    <a:pt x="3" y="1258"/>
                  </a:cubicBezTo>
                  <a:cubicBezTo>
                    <a:pt x="2" y="1258"/>
                    <a:pt x="1" y="1257"/>
                    <a:pt x="0" y="1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5EE846EA-726B-4ACD-B716-6D9C59CB5F51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100" name="图形 1754">
              <a:extLst>
                <a:ext uri="{FF2B5EF4-FFF2-40B4-BE49-F238E27FC236}">
                  <a16:creationId xmlns:a16="http://schemas.microsoft.com/office/drawing/2014/main" id="{5934639F-B374-4BDD-ACED-6765F29EB407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01" name="图形 1754">
              <a:extLst>
                <a:ext uri="{FF2B5EF4-FFF2-40B4-BE49-F238E27FC236}">
                  <a16:creationId xmlns:a16="http://schemas.microsoft.com/office/drawing/2014/main" id="{FCEFAAA1-20C1-4382-A43B-73A6D5E2113D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5E272C52-C542-4817-948C-118A24F1DCC7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向下行政沟通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F5A84700-282B-4379-AB14-2370163B273F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Downward administrative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067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FC3E5F81-3E23-47A1-B0BC-EF6FFFF7178C}"/>
              </a:ext>
            </a:extLst>
          </p:cNvPr>
          <p:cNvSpPr/>
          <p:nvPr/>
        </p:nvSpPr>
        <p:spPr>
          <a:xfrm>
            <a:off x="1115284" y="1265850"/>
            <a:ext cx="3263324" cy="1539557"/>
          </a:xfrm>
          <a:custGeom>
            <a:avLst/>
            <a:gdLst>
              <a:gd name="connsiteX0" fmla="*/ 0 w 3263324"/>
              <a:gd name="connsiteY0" fmla="*/ 256598 h 1539557"/>
              <a:gd name="connsiteX1" fmla="*/ 256598 w 3263324"/>
              <a:gd name="connsiteY1" fmla="*/ 0 h 1539557"/>
              <a:gd name="connsiteX2" fmla="*/ 944130 w 3263324"/>
              <a:gd name="connsiteY2" fmla="*/ 0 h 1539557"/>
              <a:gd name="connsiteX3" fmla="*/ 1604161 w 3263324"/>
              <a:gd name="connsiteY3" fmla="*/ 0 h 1539557"/>
              <a:gd name="connsiteX4" fmla="*/ 2209189 w 3263324"/>
              <a:gd name="connsiteY4" fmla="*/ 0 h 1539557"/>
              <a:gd name="connsiteX5" fmla="*/ 3006726 w 3263324"/>
              <a:gd name="connsiteY5" fmla="*/ 0 h 1539557"/>
              <a:gd name="connsiteX6" fmla="*/ 3263324 w 3263324"/>
              <a:gd name="connsiteY6" fmla="*/ 256598 h 1539557"/>
              <a:gd name="connsiteX7" fmla="*/ 3263324 w 3263324"/>
              <a:gd name="connsiteY7" fmla="*/ 769779 h 1539557"/>
              <a:gd name="connsiteX8" fmla="*/ 3263324 w 3263324"/>
              <a:gd name="connsiteY8" fmla="*/ 1282959 h 1539557"/>
              <a:gd name="connsiteX9" fmla="*/ 3006726 w 3263324"/>
              <a:gd name="connsiteY9" fmla="*/ 1539557 h 1539557"/>
              <a:gd name="connsiteX10" fmla="*/ 2319194 w 3263324"/>
              <a:gd name="connsiteY10" fmla="*/ 1539557 h 1539557"/>
              <a:gd name="connsiteX11" fmla="*/ 1659163 w 3263324"/>
              <a:gd name="connsiteY11" fmla="*/ 1539557 h 1539557"/>
              <a:gd name="connsiteX12" fmla="*/ 971631 w 3263324"/>
              <a:gd name="connsiteY12" fmla="*/ 1539557 h 1539557"/>
              <a:gd name="connsiteX13" fmla="*/ 256598 w 3263324"/>
              <a:gd name="connsiteY13" fmla="*/ 1539557 h 1539557"/>
              <a:gd name="connsiteX14" fmla="*/ 0 w 3263324"/>
              <a:gd name="connsiteY14" fmla="*/ 1282959 h 1539557"/>
              <a:gd name="connsiteX15" fmla="*/ 0 w 3263324"/>
              <a:gd name="connsiteY15" fmla="*/ 759515 h 1539557"/>
              <a:gd name="connsiteX16" fmla="*/ 0 w 3263324"/>
              <a:gd name="connsiteY16" fmla="*/ 256598 h 15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63324" h="1539557" fill="none" extrusionOk="0">
                <a:moveTo>
                  <a:pt x="0" y="256598"/>
                </a:moveTo>
                <a:cubicBezTo>
                  <a:pt x="-6629" y="120736"/>
                  <a:pt x="108740" y="-2046"/>
                  <a:pt x="256598" y="0"/>
                </a:cubicBezTo>
                <a:cubicBezTo>
                  <a:pt x="596159" y="-5367"/>
                  <a:pt x="666066" y="28635"/>
                  <a:pt x="944130" y="0"/>
                </a:cubicBezTo>
                <a:cubicBezTo>
                  <a:pt x="1222194" y="-28635"/>
                  <a:pt x="1348708" y="20123"/>
                  <a:pt x="1604161" y="0"/>
                </a:cubicBezTo>
                <a:cubicBezTo>
                  <a:pt x="1859614" y="-20123"/>
                  <a:pt x="1911485" y="18805"/>
                  <a:pt x="2209189" y="0"/>
                </a:cubicBezTo>
                <a:cubicBezTo>
                  <a:pt x="2506893" y="-18805"/>
                  <a:pt x="2745383" y="-25162"/>
                  <a:pt x="3006726" y="0"/>
                </a:cubicBezTo>
                <a:cubicBezTo>
                  <a:pt x="3143678" y="-13378"/>
                  <a:pt x="3264558" y="110844"/>
                  <a:pt x="3263324" y="256598"/>
                </a:cubicBezTo>
                <a:cubicBezTo>
                  <a:pt x="3285875" y="482032"/>
                  <a:pt x="3248865" y="563243"/>
                  <a:pt x="3263324" y="769779"/>
                </a:cubicBezTo>
                <a:cubicBezTo>
                  <a:pt x="3277783" y="976315"/>
                  <a:pt x="3276674" y="1045623"/>
                  <a:pt x="3263324" y="1282959"/>
                </a:cubicBezTo>
                <a:cubicBezTo>
                  <a:pt x="3269661" y="1428742"/>
                  <a:pt x="3177564" y="1546703"/>
                  <a:pt x="3006726" y="1539557"/>
                </a:cubicBezTo>
                <a:cubicBezTo>
                  <a:pt x="2667761" y="1505698"/>
                  <a:pt x="2457926" y="1549254"/>
                  <a:pt x="2319194" y="1539557"/>
                </a:cubicBezTo>
                <a:cubicBezTo>
                  <a:pt x="2180462" y="1529860"/>
                  <a:pt x="1873050" y="1527509"/>
                  <a:pt x="1659163" y="1539557"/>
                </a:cubicBezTo>
                <a:cubicBezTo>
                  <a:pt x="1445276" y="1551605"/>
                  <a:pt x="1289337" y="1531830"/>
                  <a:pt x="971631" y="1539557"/>
                </a:cubicBezTo>
                <a:cubicBezTo>
                  <a:pt x="653925" y="1547284"/>
                  <a:pt x="611117" y="1515032"/>
                  <a:pt x="256598" y="1539557"/>
                </a:cubicBezTo>
                <a:cubicBezTo>
                  <a:pt x="118404" y="1536095"/>
                  <a:pt x="7332" y="1416314"/>
                  <a:pt x="0" y="1282959"/>
                </a:cubicBezTo>
                <a:cubicBezTo>
                  <a:pt x="2095" y="1025076"/>
                  <a:pt x="22872" y="962341"/>
                  <a:pt x="0" y="759515"/>
                </a:cubicBezTo>
                <a:cubicBezTo>
                  <a:pt x="-22872" y="556689"/>
                  <a:pt x="-16776" y="457134"/>
                  <a:pt x="0" y="256598"/>
                </a:cubicBezTo>
                <a:close/>
              </a:path>
              <a:path w="3263324" h="1539557" stroke="0" extrusionOk="0">
                <a:moveTo>
                  <a:pt x="0" y="256598"/>
                </a:moveTo>
                <a:cubicBezTo>
                  <a:pt x="10934" y="82564"/>
                  <a:pt x="94225" y="16487"/>
                  <a:pt x="256598" y="0"/>
                </a:cubicBezTo>
                <a:cubicBezTo>
                  <a:pt x="492271" y="5141"/>
                  <a:pt x="679629" y="13159"/>
                  <a:pt x="861626" y="0"/>
                </a:cubicBezTo>
                <a:cubicBezTo>
                  <a:pt x="1043623" y="-13159"/>
                  <a:pt x="1371021" y="25739"/>
                  <a:pt x="1576659" y="0"/>
                </a:cubicBezTo>
                <a:cubicBezTo>
                  <a:pt x="1782297" y="-25739"/>
                  <a:pt x="2070768" y="2437"/>
                  <a:pt x="2291693" y="0"/>
                </a:cubicBezTo>
                <a:cubicBezTo>
                  <a:pt x="2512618" y="-2437"/>
                  <a:pt x="2825485" y="-30010"/>
                  <a:pt x="3006726" y="0"/>
                </a:cubicBezTo>
                <a:cubicBezTo>
                  <a:pt x="3180946" y="-2568"/>
                  <a:pt x="3255337" y="84403"/>
                  <a:pt x="3263324" y="256598"/>
                </a:cubicBezTo>
                <a:cubicBezTo>
                  <a:pt x="3261515" y="409425"/>
                  <a:pt x="3257116" y="627700"/>
                  <a:pt x="3263324" y="780042"/>
                </a:cubicBezTo>
                <a:cubicBezTo>
                  <a:pt x="3269532" y="932384"/>
                  <a:pt x="3253377" y="1048163"/>
                  <a:pt x="3263324" y="1282959"/>
                </a:cubicBezTo>
                <a:cubicBezTo>
                  <a:pt x="3260735" y="1422398"/>
                  <a:pt x="3149601" y="1571164"/>
                  <a:pt x="3006726" y="1539557"/>
                </a:cubicBezTo>
                <a:cubicBezTo>
                  <a:pt x="2699309" y="1515664"/>
                  <a:pt x="2516283" y="1560946"/>
                  <a:pt x="2291693" y="1539557"/>
                </a:cubicBezTo>
                <a:cubicBezTo>
                  <a:pt x="2067103" y="1518168"/>
                  <a:pt x="1901868" y="1513535"/>
                  <a:pt x="1549158" y="1539557"/>
                </a:cubicBezTo>
                <a:cubicBezTo>
                  <a:pt x="1196449" y="1565579"/>
                  <a:pt x="1014326" y="1526055"/>
                  <a:pt x="861626" y="1539557"/>
                </a:cubicBezTo>
                <a:cubicBezTo>
                  <a:pt x="708926" y="1553059"/>
                  <a:pt x="466445" y="1568147"/>
                  <a:pt x="256598" y="1539557"/>
                </a:cubicBezTo>
                <a:cubicBezTo>
                  <a:pt x="94921" y="1527573"/>
                  <a:pt x="-7752" y="1429166"/>
                  <a:pt x="0" y="1282959"/>
                </a:cubicBezTo>
                <a:cubicBezTo>
                  <a:pt x="9203" y="1167421"/>
                  <a:pt x="10280" y="1019528"/>
                  <a:pt x="0" y="780042"/>
                </a:cubicBezTo>
                <a:cubicBezTo>
                  <a:pt x="-10280" y="540556"/>
                  <a:pt x="17467" y="394405"/>
                  <a:pt x="0" y="256598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20865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í$ľïḑê">
            <a:extLst>
              <a:ext uri="{FF2B5EF4-FFF2-40B4-BE49-F238E27FC236}">
                <a16:creationId xmlns:a16="http://schemas.microsoft.com/office/drawing/2014/main" id="{CCE9DCE6-17D0-403B-93A5-726763AE4F56}"/>
              </a:ext>
            </a:extLst>
          </p:cNvPr>
          <p:cNvSpPr/>
          <p:nvPr/>
        </p:nvSpPr>
        <p:spPr bwMode="auto">
          <a:xfrm>
            <a:off x="1314434" y="1778519"/>
            <a:ext cx="2865024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倡导成员多为集体考虑问题</a:t>
            </a: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对成员的能力表示信心</a:t>
            </a:r>
            <a:endParaRPr lang="en-US" altLang="zh-CN" sz="1400" dirty="0">
              <a:latin typeface="+mn-ea"/>
            </a:endParaRPr>
          </a:p>
        </p:txBody>
      </p:sp>
      <p:sp>
        <p:nvSpPr>
          <p:cNvPr id="8" name="îṥḷíḍé">
            <a:extLst>
              <a:ext uri="{FF2B5EF4-FFF2-40B4-BE49-F238E27FC236}">
                <a16:creationId xmlns:a16="http://schemas.microsoft.com/office/drawing/2014/main" id="{67184488-9615-496B-8313-BAC9777C4333}"/>
              </a:ext>
            </a:extLst>
          </p:cNvPr>
          <p:cNvSpPr txBox="1"/>
          <p:nvPr/>
        </p:nvSpPr>
        <p:spPr bwMode="auto">
          <a:xfrm>
            <a:off x="1314434" y="1423134"/>
            <a:ext cx="2865024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accent1"/>
                </a:solidFill>
              </a:rPr>
              <a:t>营造环境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049DF837-2E3F-419B-8CA1-E02625D6A431}"/>
              </a:ext>
            </a:extLst>
          </p:cNvPr>
          <p:cNvSpPr/>
          <p:nvPr/>
        </p:nvSpPr>
        <p:spPr>
          <a:xfrm>
            <a:off x="1115284" y="3500859"/>
            <a:ext cx="3263324" cy="1539557"/>
          </a:xfrm>
          <a:custGeom>
            <a:avLst/>
            <a:gdLst>
              <a:gd name="connsiteX0" fmla="*/ 0 w 3263324"/>
              <a:gd name="connsiteY0" fmla="*/ 256598 h 1539557"/>
              <a:gd name="connsiteX1" fmla="*/ 256598 w 3263324"/>
              <a:gd name="connsiteY1" fmla="*/ 0 h 1539557"/>
              <a:gd name="connsiteX2" fmla="*/ 944130 w 3263324"/>
              <a:gd name="connsiteY2" fmla="*/ 0 h 1539557"/>
              <a:gd name="connsiteX3" fmla="*/ 1604161 w 3263324"/>
              <a:gd name="connsiteY3" fmla="*/ 0 h 1539557"/>
              <a:gd name="connsiteX4" fmla="*/ 2209189 w 3263324"/>
              <a:gd name="connsiteY4" fmla="*/ 0 h 1539557"/>
              <a:gd name="connsiteX5" fmla="*/ 3006726 w 3263324"/>
              <a:gd name="connsiteY5" fmla="*/ 0 h 1539557"/>
              <a:gd name="connsiteX6" fmla="*/ 3263324 w 3263324"/>
              <a:gd name="connsiteY6" fmla="*/ 256598 h 1539557"/>
              <a:gd name="connsiteX7" fmla="*/ 3263324 w 3263324"/>
              <a:gd name="connsiteY7" fmla="*/ 769779 h 1539557"/>
              <a:gd name="connsiteX8" fmla="*/ 3263324 w 3263324"/>
              <a:gd name="connsiteY8" fmla="*/ 1282959 h 1539557"/>
              <a:gd name="connsiteX9" fmla="*/ 3006726 w 3263324"/>
              <a:gd name="connsiteY9" fmla="*/ 1539557 h 1539557"/>
              <a:gd name="connsiteX10" fmla="*/ 2319194 w 3263324"/>
              <a:gd name="connsiteY10" fmla="*/ 1539557 h 1539557"/>
              <a:gd name="connsiteX11" fmla="*/ 1659163 w 3263324"/>
              <a:gd name="connsiteY11" fmla="*/ 1539557 h 1539557"/>
              <a:gd name="connsiteX12" fmla="*/ 971631 w 3263324"/>
              <a:gd name="connsiteY12" fmla="*/ 1539557 h 1539557"/>
              <a:gd name="connsiteX13" fmla="*/ 256598 w 3263324"/>
              <a:gd name="connsiteY13" fmla="*/ 1539557 h 1539557"/>
              <a:gd name="connsiteX14" fmla="*/ 0 w 3263324"/>
              <a:gd name="connsiteY14" fmla="*/ 1282959 h 1539557"/>
              <a:gd name="connsiteX15" fmla="*/ 0 w 3263324"/>
              <a:gd name="connsiteY15" fmla="*/ 759515 h 1539557"/>
              <a:gd name="connsiteX16" fmla="*/ 0 w 3263324"/>
              <a:gd name="connsiteY16" fmla="*/ 256598 h 15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63324" h="1539557" fill="none" extrusionOk="0">
                <a:moveTo>
                  <a:pt x="0" y="256598"/>
                </a:moveTo>
                <a:cubicBezTo>
                  <a:pt x="-6629" y="120736"/>
                  <a:pt x="108740" y="-2046"/>
                  <a:pt x="256598" y="0"/>
                </a:cubicBezTo>
                <a:cubicBezTo>
                  <a:pt x="596159" y="-5367"/>
                  <a:pt x="666066" y="28635"/>
                  <a:pt x="944130" y="0"/>
                </a:cubicBezTo>
                <a:cubicBezTo>
                  <a:pt x="1222194" y="-28635"/>
                  <a:pt x="1348708" y="20123"/>
                  <a:pt x="1604161" y="0"/>
                </a:cubicBezTo>
                <a:cubicBezTo>
                  <a:pt x="1859614" y="-20123"/>
                  <a:pt x="1911485" y="18805"/>
                  <a:pt x="2209189" y="0"/>
                </a:cubicBezTo>
                <a:cubicBezTo>
                  <a:pt x="2506893" y="-18805"/>
                  <a:pt x="2745383" y="-25162"/>
                  <a:pt x="3006726" y="0"/>
                </a:cubicBezTo>
                <a:cubicBezTo>
                  <a:pt x="3143678" y="-13378"/>
                  <a:pt x="3264558" y="110844"/>
                  <a:pt x="3263324" y="256598"/>
                </a:cubicBezTo>
                <a:cubicBezTo>
                  <a:pt x="3285875" y="482032"/>
                  <a:pt x="3248865" y="563243"/>
                  <a:pt x="3263324" y="769779"/>
                </a:cubicBezTo>
                <a:cubicBezTo>
                  <a:pt x="3277783" y="976315"/>
                  <a:pt x="3276674" y="1045623"/>
                  <a:pt x="3263324" y="1282959"/>
                </a:cubicBezTo>
                <a:cubicBezTo>
                  <a:pt x="3269661" y="1428742"/>
                  <a:pt x="3177564" y="1546703"/>
                  <a:pt x="3006726" y="1539557"/>
                </a:cubicBezTo>
                <a:cubicBezTo>
                  <a:pt x="2667761" y="1505698"/>
                  <a:pt x="2457926" y="1549254"/>
                  <a:pt x="2319194" y="1539557"/>
                </a:cubicBezTo>
                <a:cubicBezTo>
                  <a:pt x="2180462" y="1529860"/>
                  <a:pt x="1873050" y="1527509"/>
                  <a:pt x="1659163" y="1539557"/>
                </a:cubicBezTo>
                <a:cubicBezTo>
                  <a:pt x="1445276" y="1551605"/>
                  <a:pt x="1289337" y="1531830"/>
                  <a:pt x="971631" y="1539557"/>
                </a:cubicBezTo>
                <a:cubicBezTo>
                  <a:pt x="653925" y="1547284"/>
                  <a:pt x="611117" y="1515032"/>
                  <a:pt x="256598" y="1539557"/>
                </a:cubicBezTo>
                <a:cubicBezTo>
                  <a:pt x="118404" y="1536095"/>
                  <a:pt x="7332" y="1416314"/>
                  <a:pt x="0" y="1282959"/>
                </a:cubicBezTo>
                <a:cubicBezTo>
                  <a:pt x="2095" y="1025076"/>
                  <a:pt x="22872" y="962341"/>
                  <a:pt x="0" y="759515"/>
                </a:cubicBezTo>
                <a:cubicBezTo>
                  <a:pt x="-22872" y="556689"/>
                  <a:pt x="-16776" y="457134"/>
                  <a:pt x="0" y="256598"/>
                </a:cubicBezTo>
                <a:close/>
              </a:path>
              <a:path w="3263324" h="1539557" stroke="0" extrusionOk="0">
                <a:moveTo>
                  <a:pt x="0" y="256598"/>
                </a:moveTo>
                <a:cubicBezTo>
                  <a:pt x="10934" y="82564"/>
                  <a:pt x="94225" y="16487"/>
                  <a:pt x="256598" y="0"/>
                </a:cubicBezTo>
                <a:cubicBezTo>
                  <a:pt x="492271" y="5141"/>
                  <a:pt x="679629" y="13159"/>
                  <a:pt x="861626" y="0"/>
                </a:cubicBezTo>
                <a:cubicBezTo>
                  <a:pt x="1043623" y="-13159"/>
                  <a:pt x="1371021" y="25739"/>
                  <a:pt x="1576659" y="0"/>
                </a:cubicBezTo>
                <a:cubicBezTo>
                  <a:pt x="1782297" y="-25739"/>
                  <a:pt x="2070768" y="2437"/>
                  <a:pt x="2291693" y="0"/>
                </a:cubicBezTo>
                <a:cubicBezTo>
                  <a:pt x="2512618" y="-2437"/>
                  <a:pt x="2825485" y="-30010"/>
                  <a:pt x="3006726" y="0"/>
                </a:cubicBezTo>
                <a:cubicBezTo>
                  <a:pt x="3180946" y="-2568"/>
                  <a:pt x="3255337" y="84403"/>
                  <a:pt x="3263324" y="256598"/>
                </a:cubicBezTo>
                <a:cubicBezTo>
                  <a:pt x="3261515" y="409425"/>
                  <a:pt x="3257116" y="627700"/>
                  <a:pt x="3263324" y="780042"/>
                </a:cubicBezTo>
                <a:cubicBezTo>
                  <a:pt x="3269532" y="932384"/>
                  <a:pt x="3253377" y="1048163"/>
                  <a:pt x="3263324" y="1282959"/>
                </a:cubicBezTo>
                <a:cubicBezTo>
                  <a:pt x="3260735" y="1422398"/>
                  <a:pt x="3149601" y="1571164"/>
                  <a:pt x="3006726" y="1539557"/>
                </a:cubicBezTo>
                <a:cubicBezTo>
                  <a:pt x="2699309" y="1515664"/>
                  <a:pt x="2516283" y="1560946"/>
                  <a:pt x="2291693" y="1539557"/>
                </a:cubicBezTo>
                <a:cubicBezTo>
                  <a:pt x="2067103" y="1518168"/>
                  <a:pt x="1901868" y="1513535"/>
                  <a:pt x="1549158" y="1539557"/>
                </a:cubicBezTo>
                <a:cubicBezTo>
                  <a:pt x="1196449" y="1565579"/>
                  <a:pt x="1014326" y="1526055"/>
                  <a:pt x="861626" y="1539557"/>
                </a:cubicBezTo>
                <a:cubicBezTo>
                  <a:pt x="708926" y="1553059"/>
                  <a:pt x="466445" y="1568147"/>
                  <a:pt x="256598" y="1539557"/>
                </a:cubicBezTo>
                <a:cubicBezTo>
                  <a:pt x="94921" y="1527573"/>
                  <a:pt x="-7752" y="1429166"/>
                  <a:pt x="0" y="1282959"/>
                </a:cubicBezTo>
                <a:cubicBezTo>
                  <a:pt x="9203" y="1167421"/>
                  <a:pt x="10280" y="1019528"/>
                  <a:pt x="0" y="780042"/>
                </a:cubicBezTo>
                <a:cubicBezTo>
                  <a:pt x="-10280" y="540556"/>
                  <a:pt x="17467" y="394405"/>
                  <a:pt x="0" y="256598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20865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0" name="íṥlïḍê">
            <a:extLst>
              <a:ext uri="{FF2B5EF4-FFF2-40B4-BE49-F238E27FC236}">
                <a16:creationId xmlns:a16="http://schemas.microsoft.com/office/drawing/2014/main" id="{8D835CCB-99D5-435B-BA1F-6EF4E2414049}"/>
              </a:ext>
            </a:extLst>
          </p:cNvPr>
          <p:cNvSpPr/>
          <p:nvPr/>
        </p:nvSpPr>
        <p:spPr bwMode="auto">
          <a:xfrm>
            <a:off x="1282083" y="4008680"/>
            <a:ext cx="2865025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激发团队每一个人的自豪感</a:t>
            </a:r>
            <a:endParaRPr lang="en-US" altLang="zh-CN" sz="1400" dirty="0">
              <a:latin typeface="+mn-ea"/>
            </a:endParaRPr>
          </a:p>
          <a:p>
            <a:pPr marL="171450" indent="-1714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激发团队的集体荣誉感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1" name="î$ḻïḋê">
            <a:extLst>
              <a:ext uri="{FF2B5EF4-FFF2-40B4-BE49-F238E27FC236}">
                <a16:creationId xmlns:a16="http://schemas.microsoft.com/office/drawing/2014/main" id="{C08A8F3F-FD81-4FD5-A902-C83A5CAEB072}"/>
              </a:ext>
            </a:extLst>
          </p:cNvPr>
          <p:cNvSpPr txBox="1"/>
          <p:nvPr/>
        </p:nvSpPr>
        <p:spPr bwMode="auto">
          <a:xfrm>
            <a:off x="1352823" y="3654862"/>
            <a:ext cx="2865025" cy="41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accent5"/>
                </a:solidFill>
              </a:rPr>
              <a:t>激发自豪感</a:t>
            </a:r>
            <a:endParaRPr lang="en-US" altLang="zh-CN" sz="2400" b="1" dirty="0">
              <a:solidFill>
                <a:schemeClr val="accent5"/>
              </a:solidFill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E09B81F9-53CB-4FA0-A1E5-DEE3E5222858}"/>
              </a:ext>
            </a:extLst>
          </p:cNvPr>
          <p:cNvSpPr/>
          <p:nvPr/>
        </p:nvSpPr>
        <p:spPr>
          <a:xfrm>
            <a:off x="7879834" y="1267201"/>
            <a:ext cx="3263324" cy="1539557"/>
          </a:xfrm>
          <a:custGeom>
            <a:avLst/>
            <a:gdLst>
              <a:gd name="connsiteX0" fmla="*/ 0 w 3263324"/>
              <a:gd name="connsiteY0" fmla="*/ 256598 h 1539557"/>
              <a:gd name="connsiteX1" fmla="*/ 256598 w 3263324"/>
              <a:gd name="connsiteY1" fmla="*/ 0 h 1539557"/>
              <a:gd name="connsiteX2" fmla="*/ 944130 w 3263324"/>
              <a:gd name="connsiteY2" fmla="*/ 0 h 1539557"/>
              <a:gd name="connsiteX3" fmla="*/ 1604161 w 3263324"/>
              <a:gd name="connsiteY3" fmla="*/ 0 h 1539557"/>
              <a:gd name="connsiteX4" fmla="*/ 2209189 w 3263324"/>
              <a:gd name="connsiteY4" fmla="*/ 0 h 1539557"/>
              <a:gd name="connsiteX5" fmla="*/ 3006726 w 3263324"/>
              <a:gd name="connsiteY5" fmla="*/ 0 h 1539557"/>
              <a:gd name="connsiteX6" fmla="*/ 3263324 w 3263324"/>
              <a:gd name="connsiteY6" fmla="*/ 256598 h 1539557"/>
              <a:gd name="connsiteX7" fmla="*/ 3263324 w 3263324"/>
              <a:gd name="connsiteY7" fmla="*/ 769779 h 1539557"/>
              <a:gd name="connsiteX8" fmla="*/ 3263324 w 3263324"/>
              <a:gd name="connsiteY8" fmla="*/ 1282959 h 1539557"/>
              <a:gd name="connsiteX9" fmla="*/ 3006726 w 3263324"/>
              <a:gd name="connsiteY9" fmla="*/ 1539557 h 1539557"/>
              <a:gd name="connsiteX10" fmla="*/ 2319194 w 3263324"/>
              <a:gd name="connsiteY10" fmla="*/ 1539557 h 1539557"/>
              <a:gd name="connsiteX11" fmla="*/ 1659163 w 3263324"/>
              <a:gd name="connsiteY11" fmla="*/ 1539557 h 1539557"/>
              <a:gd name="connsiteX12" fmla="*/ 971631 w 3263324"/>
              <a:gd name="connsiteY12" fmla="*/ 1539557 h 1539557"/>
              <a:gd name="connsiteX13" fmla="*/ 256598 w 3263324"/>
              <a:gd name="connsiteY13" fmla="*/ 1539557 h 1539557"/>
              <a:gd name="connsiteX14" fmla="*/ 0 w 3263324"/>
              <a:gd name="connsiteY14" fmla="*/ 1282959 h 1539557"/>
              <a:gd name="connsiteX15" fmla="*/ 0 w 3263324"/>
              <a:gd name="connsiteY15" fmla="*/ 759515 h 1539557"/>
              <a:gd name="connsiteX16" fmla="*/ 0 w 3263324"/>
              <a:gd name="connsiteY16" fmla="*/ 256598 h 15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63324" h="1539557" fill="none" extrusionOk="0">
                <a:moveTo>
                  <a:pt x="0" y="256598"/>
                </a:moveTo>
                <a:cubicBezTo>
                  <a:pt x="-6629" y="120736"/>
                  <a:pt x="108740" y="-2046"/>
                  <a:pt x="256598" y="0"/>
                </a:cubicBezTo>
                <a:cubicBezTo>
                  <a:pt x="596159" y="-5367"/>
                  <a:pt x="666066" y="28635"/>
                  <a:pt x="944130" y="0"/>
                </a:cubicBezTo>
                <a:cubicBezTo>
                  <a:pt x="1222194" y="-28635"/>
                  <a:pt x="1348708" y="20123"/>
                  <a:pt x="1604161" y="0"/>
                </a:cubicBezTo>
                <a:cubicBezTo>
                  <a:pt x="1859614" y="-20123"/>
                  <a:pt x="1911485" y="18805"/>
                  <a:pt x="2209189" y="0"/>
                </a:cubicBezTo>
                <a:cubicBezTo>
                  <a:pt x="2506893" y="-18805"/>
                  <a:pt x="2745383" y="-25162"/>
                  <a:pt x="3006726" y="0"/>
                </a:cubicBezTo>
                <a:cubicBezTo>
                  <a:pt x="3143678" y="-13378"/>
                  <a:pt x="3264558" y="110844"/>
                  <a:pt x="3263324" y="256598"/>
                </a:cubicBezTo>
                <a:cubicBezTo>
                  <a:pt x="3285875" y="482032"/>
                  <a:pt x="3248865" y="563243"/>
                  <a:pt x="3263324" y="769779"/>
                </a:cubicBezTo>
                <a:cubicBezTo>
                  <a:pt x="3277783" y="976315"/>
                  <a:pt x="3276674" y="1045623"/>
                  <a:pt x="3263324" y="1282959"/>
                </a:cubicBezTo>
                <a:cubicBezTo>
                  <a:pt x="3269661" y="1428742"/>
                  <a:pt x="3177564" y="1546703"/>
                  <a:pt x="3006726" y="1539557"/>
                </a:cubicBezTo>
                <a:cubicBezTo>
                  <a:pt x="2667761" y="1505698"/>
                  <a:pt x="2457926" y="1549254"/>
                  <a:pt x="2319194" y="1539557"/>
                </a:cubicBezTo>
                <a:cubicBezTo>
                  <a:pt x="2180462" y="1529860"/>
                  <a:pt x="1873050" y="1527509"/>
                  <a:pt x="1659163" y="1539557"/>
                </a:cubicBezTo>
                <a:cubicBezTo>
                  <a:pt x="1445276" y="1551605"/>
                  <a:pt x="1289337" y="1531830"/>
                  <a:pt x="971631" y="1539557"/>
                </a:cubicBezTo>
                <a:cubicBezTo>
                  <a:pt x="653925" y="1547284"/>
                  <a:pt x="611117" y="1515032"/>
                  <a:pt x="256598" y="1539557"/>
                </a:cubicBezTo>
                <a:cubicBezTo>
                  <a:pt x="118404" y="1536095"/>
                  <a:pt x="7332" y="1416314"/>
                  <a:pt x="0" y="1282959"/>
                </a:cubicBezTo>
                <a:cubicBezTo>
                  <a:pt x="2095" y="1025076"/>
                  <a:pt x="22872" y="962341"/>
                  <a:pt x="0" y="759515"/>
                </a:cubicBezTo>
                <a:cubicBezTo>
                  <a:pt x="-22872" y="556689"/>
                  <a:pt x="-16776" y="457134"/>
                  <a:pt x="0" y="256598"/>
                </a:cubicBezTo>
                <a:close/>
              </a:path>
              <a:path w="3263324" h="1539557" stroke="0" extrusionOk="0">
                <a:moveTo>
                  <a:pt x="0" y="256598"/>
                </a:moveTo>
                <a:cubicBezTo>
                  <a:pt x="10934" y="82564"/>
                  <a:pt x="94225" y="16487"/>
                  <a:pt x="256598" y="0"/>
                </a:cubicBezTo>
                <a:cubicBezTo>
                  <a:pt x="492271" y="5141"/>
                  <a:pt x="679629" y="13159"/>
                  <a:pt x="861626" y="0"/>
                </a:cubicBezTo>
                <a:cubicBezTo>
                  <a:pt x="1043623" y="-13159"/>
                  <a:pt x="1371021" y="25739"/>
                  <a:pt x="1576659" y="0"/>
                </a:cubicBezTo>
                <a:cubicBezTo>
                  <a:pt x="1782297" y="-25739"/>
                  <a:pt x="2070768" y="2437"/>
                  <a:pt x="2291693" y="0"/>
                </a:cubicBezTo>
                <a:cubicBezTo>
                  <a:pt x="2512618" y="-2437"/>
                  <a:pt x="2825485" y="-30010"/>
                  <a:pt x="3006726" y="0"/>
                </a:cubicBezTo>
                <a:cubicBezTo>
                  <a:pt x="3180946" y="-2568"/>
                  <a:pt x="3255337" y="84403"/>
                  <a:pt x="3263324" y="256598"/>
                </a:cubicBezTo>
                <a:cubicBezTo>
                  <a:pt x="3261515" y="409425"/>
                  <a:pt x="3257116" y="627700"/>
                  <a:pt x="3263324" y="780042"/>
                </a:cubicBezTo>
                <a:cubicBezTo>
                  <a:pt x="3269532" y="932384"/>
                  <a:pt x="3253377" y="1048163"/>
                  <a:pt x="3263324" y="1282959"/>
                </a:cubicBezTo>
                <a:cubicBezTo>
                  <a:pt x="3260735" y="1422398"/>
                  <a:pt x="3149601" y="1571164"/>
                  <a:pt x="3006726" y="1539557"/>
                </a:cubicBezTo>
                <a:cubicBezTo>
                  <a:pt x="2699309" y="1515664"/>
                  <a:pt x="2516283" y="1560946"/>
                  <a:pt x="2291693" y="1539557"/>
                </a:cubicBezTo>
                <a:cubicBezTo>
                  <a:pt x="2067103" y="1518168"/>
                  <a:pt x="1901868" y="1513535"/>
                  <a:pt x="1549158" y="1539557"/>
                </a:cubicBezTo>
                <a:cubicBezTo>
                  <a:pt x="1196449" y="1565579"/>
                  <a:pt x="1014326" y="1526055"/>
                  <a:pt x="861626" y="1539557"/>
                </a:cubicBezTo>
                <a:cubicBezTo>
                  <a:pt x="708926" y="1553059"/>
                  <a:pt x="466445" y="1568147"/>
                  <a:pt x="256598" y="1539557"/>
                </a:cubicBezTo>
                <a:cubicBezTo>
                  <a:pt x="94921" y="1527573"/>
                  <a:pt x="-7752" y="1429166"/>
                  <a:pt x="0" y="1282959"/>
                </a:cubicBezTo>
                <a:cubicBezTo>
                  <a:pt x="9203" y="1167421"/>
                  <a:pt x="10280" y="1019528"/>
                  <a:pt x="0" y="780042"/>
                </a:cubicBezTo>
                <a:cubicBezTo>
                  <a:pt x="-10280" y="540556"/>
                  <a:pt x="17467" y="394405"/>
                  <a:pt x="0" y="256598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20865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3" name="íṥḷíďe">
            <a:extLst>
              <a:ext uri="{FF2B5EF4-FFF2-40B4-BE49-F238E27FC236}">
                <a16:creationId xmlns:a16="http://schemas.microsoft.com/office/drawing/2014/main" id="{72DD6DEF-9067-477A-8336-67B31F9DC153}"/>
              </a:ext>
            </a:extLst>
          </p:cNvPr>
          <p:cNvSpPr/>
          <p:nvPr/>
        </p:nvSpPr>
        <p:spPr bwMode="auto">
          <a:xfrm>
            <a:off x="7816271" y="1836014"/>
            <a:ext cx="3129016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挖掘和了解每一位成员的个性才能</a:t>
            </a:r>
            <a:endParaRPr lang="en-US" altLang="zh-CN" sz="1400" dirty="0">
              <a:latin typeface="+mn-ea"/>
            </a:endParaRPr>
          </a:p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让每一位成员与适合的角色相匹配</a:t>
            </a:r>
            <a:endParaRPr lang="en-US" altLang="zh-CN" sz="1400" dirty="0">
              <a:latin typeface="+mn-ea"/>
            </a:endParaRPr>
          </a:p>
        </p:txBody>
      </p:sp>
      <p:sp>
        <p:nvSpPr>
          <p:cNvPr id="14" name="íṧľiḑê">
            <a:extLst>
              <a:ext uri="{FF2B5EF4-FFF2-40B4-BE49-F238E27FC236}">
                <a16:creationId xmlns:a16="http://schemas.microsoft.com/office/drawing/2014/main" id="{6F6A4FFD-967F-48A1-BCE5-4EEEC497B172}"/>
              </a:ext>
            </a:extLst>
          </p:cNvPr>
          <p:cNvSpPr txBox="1"/>
          <p:nvPr/>
        </p:nvSpPr>
        <p:spPr bwMode="auto">
          <a:xfrm>
            <a:off x="8133944" y="1423134"/>
            <a:ext cx="2755104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accent2"/>
                </a:solidFill>
              </a:rPr>
              <a:t>角色匹配</a:t>
            </a:r>
            <a:endParaRPr lang="en-US" altLang="zh-CN" sz="2400" b="1" dirty="0">
              <a:solidFill>
                <a:schemeClr val="accent2"/>
              </a:solidFill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0765C655-A2B7-46B2-A3FD-7993C4A9E591}"/>
              </a:ext>
            </a:extLst>
          </p:cNvPr>
          <p:cNvSpPr/>
          <p:nvPr/>
        </p:nvSpPr>
        <p:spPr>
          <a:xfrm>
            <a:off x="7879834" y="3500859"/>
            <a:ext cx="3263324" cy="1539557"/>
          </a:xfrm>
          <a:custGeom>
            <a:avLst/>
            <a:gdLst>
              <a:gd name="connsiteX0" fmla="*/ 0 w 3263324"/>
              <a:gd name="connsiteY0" fmla="*/ 256598 h 1539557"/>
              <a:gd name="connsiteX1" fmla="*/ 256598 w 3263324"/>
              <a:gd name="connsiteY1" fmla="*/ 0 h 1539557"/>
              <a:gd name="connsiteX2" fmla="*/ 944130 w 3263324"/>
              <a:gd name="connsiteY2" fmla="*/ 0 h 1539557"/>
              <a:gd name="connsiteX3" fmla="*/ 1604161 w 3263324"/>
              <a:gd name="connsiteY3" fmla="*/ 0 h 1539557"/>
              <a:gd name="connsiteX4" fmla="*/ 2209189 w 3263324"/>
              <a:gd name="connsiteY4" fmla="*/ 0 h 1539557"/>
              <a:gd name="connsiteX5" fmla="*/ 3006726 w 3263324"/>
              <a:gd name="connsiteY5" fmla="*/ 0 h 1539557"/>
              <a:gd name="connsiteX6" fmla="*/ 3263324 w 3263324"/>
              <a:gd name="connsiteY6" fmla="*/ 256598 h 1539557"/>
              <a:gd name="connsiteX7" fmla="*/ 3263324 w 3263324"/>
              <a:gd name="connsiteY7" fmla="*/ 769779 h 1539557"/>
              <a:gd name="connsiteX8" fmla="*/ 3263324 w 3263324"/>
              <a:gd name="connsiteY8" fmla="*/ 1282959 h 1539557"/>
              <a:gd name="connsiteX9" fmla="*/ 3006726 w 3263324"/>
              <a:gd name="connsiteY9" fmla="*/ 1539557 h 1539557"/>
              <a:gd name="connsiteX10" fmla="*/ 2319194 w 3263324"/>
              <a:gd name="connsiteY10" fmla="*/ 1539557 h 1539557"/>
              <a:gd name="connsiteX11" fmla="*/ 1659163 w 3263324"/>
              <a:gd name="connsiteY11" fmla="*/ 1539557 h 1539557"/>
              <a:gd name="connsiteX12" fmla="*/ 971631 w 3263324"/>
              <a:gd name="connsiteY12" fmla="*/ 1539557 h 1539557"/>
              <a:gd name="connsiteX13" fmla="*/ 256598 w 3263324"/>
              <a:gd name="connsiteY13" fmla="*/ 1539557 h 1539557"/>
              <a:gd name="connsiteX14" fmla="*/ 0 w 3263324"/>
              <a:gd name="connsiteY14" fmla="*/ 1282959 h 1539557"/>
              <a:gd name="connsiteX15" fmla="*/ 0 w 3263324"/>
              <a:gd name="connsiteY15" fmla="*/ 759515 h 1539557"/>
              <a:gd name="connsiteX16" fmla="*/ 0 w 3263324"/>
              <a:gd name="connsiteY16" fmla="*/ 256598 h 153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63324" h="1539557" fill="none" extrusionOk="0">
                <a:moveTo>
                  <a:pt x="0" y="256598"/>
                </a:moveTo>
                <a:cubicBezTo>
                  <a:pt x="-6629" y="120736"/>
                  <a:pt x="108740" y="-2046"/>
                  <a:pt x="256598" y="0"/>
                </a:cubicBezTo>
                <a:cubicBezTo>
                  <a:pt x="596159" y="-5367"/>
                  <a:pt x="666066" y="28635"/>
                  <a:pt x="944130" y="0"/>
                </a:cubicBezTo>
                <a:cubicBezTo>
                  <a:pt x="1222194" y="-28635"/>
                  <a:pt x="1348708" y="20123"/>
                  <a:pt x="1604161" y="0"/>
                </a:cubicBezTo>
                <a:cubicBezTo>
                  <a:pt x="1859614" y="-20123"/>
                  <a:pt x="1911485" y="18805"/>
                  <a:pt x="2209189" y="0"/>
                </a:cubicBezTo>
                <a:cubicBezTo>
                  <a:pt x="2506893" y="-18805"/>
                  <a:pt x="2745383" y="-25162"/>
                  <a:pt x="3006726" y="0"/>
                </a:cubicBezTo>
                <a:cubicBezTo>
                  <a:pt x="3143678" y="-13378"/>
                  <a:pt x="3264558" y="110844"/>
                  <a:pt x="3263324" y="256598"/>
                </a:cubicBezTo>
                <a:cubicBezTo>
                  <a:pt x="3285875" y="482032"/>
                  <a:pt x="3248865" y="563243"/>
                  <a:pt x="3263324" y="769779"/>
                </a:cubicBezTo>
                <a:cubicBezTo>
                  <a:pt x="3277783" y="976315"/>
                  <a:pt x="3276674" y="1045623"/>
                  <a:pt x="3263324" y="1282959"/>
                </a:cubicBezTo>
                <a:cubicBezTo>
                  <a:pt x="3269661" y="1428742"/>
                  <a:pt x="3177564" y="1546703"/>
                  <a:pt x="3006726" y="1539557"/>
                </a:cubicBezTo>
                <a:cubicBezTo>
                  <a:pt x="2667761" y="1505698"/>
                  <a:pt x="2457926" y="1549254"/>
                  <a:pt x="2319194" y="1539557"/>
                </a:cubicBezTo>
                <a:cubicBezTo>
                  <a:pt x="2180462" y="1529860"/>
                  <a:pt x="1873050" y="1527509"/>
                  <a:pt x="1659163" y="1539557"/>
                </a:cubicBezTo>
                <a:cubicBezTo>
                  <a:pt x="1445276" y="1551605"/>
                  <a:pt x="1289337" y="1531830"/>
                  <a:pt x="971631" y="1539557"/>
                </a:cubicBezTo>
                <a:cubicBezTo>
                  <a:pt x="653925" y="1547284"/>
                  <a:pt x="611117" y="1515032"/>
                  <a:pt x="256598" y="1539557"/>
                </a:cubicBezTo>
                <a:cubicBezTo>
                  <a:pt x="118404" y="1536095"/>
                  <a:pt x="7332" y="1416314"/>
                  <a:pt x="0" y="1282959"/>
                </a:cubicBezTo>
                <a:cubicBezTo>
                  <a:pt x="2095" y="1025076"/>
                  <a:pt x="22872" y="962341"/>
                  <a:pt x="0" y="759515"/>
                </a:cubicBezTo>
                <a:cubicBezTo>
                  <a:pt x="-22872" y="556689"/>
                  <a:pt x="-16776" y="457134"/>
                  <a:pt x="0" y="256598"/>
                </a:cubicBezTo>
                <a:close/>
              </a:path>
              <a:path w="3263324" h="1539557" stroke="0" extrusionOk="0">
                <a:moveTo>
                  <a:pt x="0" y="256598"/>
                </a:moveTo>
                <a:cubicBezTo>
                  <a:pt x="10934" y="82564"/>
                  <a:pt x="94225" y="16487"/>
                  <a:pt x="256598" y="0"/>
                </a:cubicBezTo>
                <a:cubicBezTo>
                  <a:pt x="492271" y="5141"/>
                  <a:pt x="679629" y="13159"/>
                  <a:pt x="861626" y="0"/>
                </a:cubicBezTo>
                <a:cubicBezTo>
                  <a:pt x="1043623" y="-13159"/>
                  <a:pt x="1371021" y="25739"/>
                  <a:pt x="1576659" y="0"/>
                </a:cubicBezTo>
                <a:cubicBezTo>
                  <a:pt x="1782297" y="-25739"/>
                  <a:pt x="2070768" y="2437"/>
                  <a:pt x="2291693" y="0"/>
                </a:cubicBezTo>
                <a:cubicBezTo>
                  <a:pt x="2512618" y="-2437"/>
                  <a:pt x="2825485" y="-30010"/>
                  <a:pt x="3006726" y="0"/>
                </a:cubicBezTo>
                <a:cubicBezTo>
                  <a:pt x="3180946" y="-2568"/>
                  <a:pt x="3255337" y="84403"/>
                  <a:pt x="3263324" y="256598"/>
                </a:cubicBezTo>
                <a:cubicBezTo>
                  <a:pt x="3261515" y="409425"/>
                  <a:pt x="3257116" y="627700"/>
                  <a:pt x="3263324" y="780042"/>
                </a:cubicBezTo>
                <a:cubicBezTo>
                  <a:pt x="3269532" y="932384"/>
                  <a:pt x="3253377" y="1048163"/>
                  <a:pt x="3263324" y="1282959"/>
                </a:cubicBezTo>
                <a:cubicBezTo>
                  <a:pt x="3260735" y="1422398"/>
                  <a:pt x="3149601" y="1571164"/>
                  <a:pt x="3006726" y="1539557"/>
                </a:cubicBezTo>
                <a:cubicBezTo>
                  <a:pt x="2699309" y="1515664"/>
                  <a:pt x="2516283" y="1560946"/>
                  <a:pt x="2291693" y="1539557"/>
                </a:cubicBezTo>
                <a:cubicBezTo>
                  <a:pt x="2067103" y="1518168"/>
                  <a:pt x="1901868" y="1513535"/>
                  <a:pt x="1549158" y="1539557"/>
                </a:cubicBezTo>
                <a:cubicBezTo>
                  <a:pt x="1196449" y="1565579"/>
                  <a:pt x="1014326" y="1526055"/>
                  <a:pt x="861626" y="1539557"/>
                </a:cubicBezTo>
                <a:cubicBezTo>
                  <a:pt x="708926" y="1553059"/>
                  <a:pt x="466445" y="1568147"/>
                  <a:pt x="256598" y="1539557"/>
                </a:cubicBezTo>
                <a:cubicBezTo>
                  <a:pt x="94921" y="1527573"/>
                  <a:pt x="-7752" y="1429166"/>
                  <a:pt x="0" y="1282959"/>
                </a:cubicBezTo>
                <a:cubicBezTo>
                  <a:pt x="9203" y="1167421"/>
                  <a:pt x="10280" y="1019528"/>
                  <a:pt x="0" y="780042"/>
                </a:cubicBezTo>
                <a:cubicBezTo>
                  <a:pt x="-10280" y="540556"/>
                  <a:pt x="17467" y="394405"/>
                  <a:pt x="0" y="256598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8208655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6" name="îśľíďe">
            <a:extLst>
              <a:ext uri="{FF2B5EF4-FFF2-40B4-BE49-F238E27FC236}">
                <a16:creationId xmlns:a16="http://schemas.microsoft.com/office/drawing/2014/main" id="{2F3E7E8F-B357-4CF6-B830-9A762C507D9B}"/>
              </a:ext>
            </a:extLst>
          </p:cNvPr>
          <p:cNvSpPr/>
          <p:nvPr/>
        </p:nvSpPr>
        <p:spPr bwMode="auto">
          <a:xfrm>
            <a:off x="8034793" y="4008679"/>
            <a:ext cx="2854255" cy="9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在团队中需要做出正确的绩效评估</a:t>
            </a:r>
          </a:p>
          <a:p>
            <a:pPr marL="171450" indent="-171450" algn="r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</a:rPr>
              <a:t>在团队中激励团队成员发展</a:t>
            </a:r>
          </a:p>
        </p:txBody>
      </p:sp>
      <p:sp>
        <p:nvSpPr>
          <p:cNvPr id="17" name="íSlïďè">
            <a:extLst>
              <a:ext uri="{FF2B5EF4-FFF2-40B4-BE49-F238E27FC236}">
                <a16:creationId xmlns:a16="http://schemas.microsoft.com/office/drawing/2014/main" id="{AD953CBF-F0C8-41C1-BB43-44349954A404}"/>
              </a:ext>
            </a:extLst>
          </p:cNvPr>
          <p:cNvSpPr txBox="1"/>
          <p:nvPr/>
        </p:nvSpPr>
        <p:spPr bwMode="auto">
          <a:xfrm>
            <a:off x="8133944" y="3651870"/>
            <a:ext cx="2755104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accent4"/>
                </a:solidFill>
              </a:rPr>
              <a:t>可持续发展</a:t>
            </a:r>
            <a:endParaRPr lang="en-US" altLang="zh-CN" sz="2400" b="1" dirty="0">
              <a:solidFill>
                <a:schemeClr val="accent4"/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2B2185C-7F75-4D17-A1EF-A4B08B646B85}"/>
              </a:ext>
            </a:extLst>
          </p:cNvPr>
          <p:cNvGrpSpPr/>
          <p:nvPr/>
        </p:nvGrpSpPr>
        <p:grpSpPr>
          <a:xfrm>
            <a:off x="4632718" y="1896159"/>
            <a:ext cx="2928647" cy="2612945"/>
            <a:chOff x="4632718" y="2081060"/>
            <a:chExt cx="2928647" cy="261294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94505E79-1A29-4EAF-BC1E-BED596F68826}"/>
                </a:ext>
              </a:extLst>
            </p:cNvPr>
            <p:cNvGrpSpPr/>
            <p:nvPr/>
          </p:nvGrpSpPr>
          <p:grpSpPr>
            <a:xfrm>
              <a:off x="4632718" y="2081060"/>
              <a:ext cx="2928647" cy="2612945"/>
              <a:chOff x="4660751" y="2001861"/>
              <a:chExt cx="2928647" cy="2612945"/>
            </a:xfrm>
          </p:grpSpPr>
          <p:sp>
            <p:nvSpPr>
              <p:cNvPr id="34" name="i$ľíḑe">
                <a:extLst>
                  <a:ext uri="{FF2B5EF4-FFF2-40B4-BE49-F238E27FC236}">
                    <a16:creationId xmlns:a16="http://schemas.microsoft.com/office/drawing/2014/main" id="{ACF6A853-A8AA-4936-A3DC-46B4F8458F58}"/>
                  </a:ext>
                </a:extLst>
              </p:cNvPr>
              <p:cNvSpPr/>
              <p:nvPr/>
            </p:nvSpPr>
            <p:spPr bwMode="auto">
              <a:xfrm>
                <a:off x="5837628" y="3235329"/>
                <a:ext cx="1751770" cy="1152163"/>
              </a:xfrm>
              <a:custGeom>
                <a:avLst/>
                <a:gdLst>
                  <a:gd name="connsiteX0" fmla="*/ 1470683 w 1751770"/>
                  <a:gd name="connsiteY0" fmla="*/ 110206 h 1152163"/>
                  <a:gd name="connsiteX1" fmla="*/ 1448096 w 1751770"/>
                  <a:gd name="connsiteY1" fmla="*/ 313087 h 1152163"/>
                  <a:gd name="connsiteX2" fmla="*/ 1550994 w 1751770"/>
                  <a:gd name="connsiteY2" fmla="*/ 493426 h 1152163"/>
                  <a:gd name="connsiteX3" fmla="*/ 1656401 w 1751770"/>
                  <a:gd name="connsiteY3" fmla="*/ 443332 h 1152163"/>
                  <a:gd name="connsiteX4" fmla="*/ 1751770 w 1751770"/>
                  <a:gd name="connsiteY4" fmla="*/ 573576 h 1152163"/>
                  <a:gd name="connsiteX5" fmla="*/ 1648872 w 1751770"/>
                  <a:gd name="connsiteY5" fmla="*/ 738887 h 1152163"/>
                  <a:gd name="connsiteX6" fmla="*/ 1508329 w 1751770"/>
                  <a:gd name="connsiteY6" fmla="*/ 678774 h 1152163"/>
                  <a:gd name="connsiteX7" fmla="*/ 1433038 w 1751770"/>
                  <a:gd name="connsiteY7" fmla="*/ 874141 h 1152163"/>
                  <a:gd name="connsiteX8" fmla="*/ 1458135 w 1751770"/>
                  <a:gd name="connsiteY8" fmla="*/ 1104573 h 1152163"/>
                  <a:gd name="connsiteX9" fmla="*/ 1041525 w 1751770"/>
                  <a:gd name="connsiteY9" fmla="*/ 1129620 h 1152163"/>
                  <a:gd name="connsiteX10" fmla="*/ 953685 w 1751770"/>
                  <a:gd name="connsiteY10" fmla="*/ 1056984 h 1152163"/>
                  <a:gd name="connsiteX11" fmla="*/ 981292 w 1751770"/>
                  <a:gd name="connsiteY11" fmla="*/ 914216 h 1152163"/>
                  <a:gd name="connsiteX12" fmla="*/ 868355 w 1751770"/>
                  <a:gd name="connsiteY12" fmla="*/ 836570 h 1152163"/>
                  <a:gd name="connsiteX13" fmla="*/ 742870 w 1751770"/>
                  <a:gd name="connsiteY13" fmla="*/ 929244 h 1152163"/>
                  <a:gd name="connsiteX14" fmla="*/ 765458 w 1751770"/>
                  <a:gd name="connsiteY14" fmla="*/ 1097059 h 1152163"/>
                  <a:gd name="connsiteX15" fmla="*/ 534565 w 1751770"/>
                  <a:gd name="connsiteY15" fmla="*/ 1127115 h 1152163"/>
                  <a:gd name="connsiteX16" fmla="*/ 276066 w 1751770"/>
                  <a:gd name="connsiteY16" fmla="*/ 1087040 h 1152163"/>
                  <a:gd name="connsiteX17" fmla="*/ 303673 w 1751770"/>
                  <a:gd name="connsiteY17" fmla="*/ 786476 h 1152163"/>
                  <a:gd name="connsiteX18" fmla="*/ 248460 w 1751770"/>
                  <a:gd name="connsiteY18" fmla="*/ 656231 h 1152163"/>
                  <a:gd name="connsiteX19" fmla="*/ 180698 w 1751770"/>
                  <a:gd name="connsiteY19" fmla="*/ 668755 h 1152163"/>
                  <a:gd name="connsiteX20" fmla="*/ 102897 w 1751770"/>
                  <a:gd name="connsiteY20" fmla="*/ 681278 h 1152163"/>
                  <a:gd name="connsiteX21" fmla="*/ 2509 w 1751770"/>
                  <a:gd name="connsiteY21" fmla="*/ 553539 h 1152163"/>
                  <a:gd name="connsiteX22" fmla="*/ 97878 w 1751770"/>
                  <a:gd name="connsiteY22" fmla="*/ 440827 h 1152163"/>
                  <a:gd name="connsiteX23" fmla="*/ 248460 w 1751770"/>
                  <a:gd name="connsiteY23" fmla="*/ 480902 h 1152163"/>
                  <a:gd name="connsiteX24" fmla="*/ 306183 w 1751770"/>
                  <a:gd name="connsiteY24" fmla="*/ 260489 h 1152163"/>
                  <a:gd name="connsiteX25" fmla="*/ 296144 w 1751770"/>
                  <a:gd name="connsiteY25" fmla="*/ 82655 h 1152163"/>
                  <a:gd name="connsiteX26" fmla="*/ 765458 w 1751770"/>
                  <a:gd name="connsiteY26" fmla="*/ 40075 h 1152163"/>
                  <a:gd name="connsiteX27" fmla="*/ 770477 w 1751770"/>
                  <a:gd name="connsiteY27" fmla="*/ 137758 h 1152163"/>
                  <a:gd name="connsiteX28" fmla="*/ 752909 w 1751770"/>
                  <a:gd name="connsiteY28" fmla="*/ 252974 h 1152163"/>
                  <a:gd name="connsiteX29" fmla="*/ 895962 w 1751770"/>
                  <a:gd name="connsiteY29" fmla="*/ 338134 h 1152163"/>
                  <a:gd name="connsiteX30" fmla="*/ 1021447 w 1751770"/>
                  <a:gd name="connsiteY30" fmla="*/ 235442 h 1152163"/>
                  <a:gd name="connsiteX31" fmla="*/ 983802 w 1751770"/>
                  <a:gd name="connsiteY31" fmla="*/ 60112 h 1152163"/>
                  <a:gd name="connsiteX32" fmla="*/ 1212184 w 1751770"/>
                  <a:gd name="connsiteY32" fmla="*/ 40075 h 1152163"/>
                  <a:gd name="connsiteX33" fmla="*/ 1470683 w 1751770"/>
                  <a:gd name="connsiteY33" fmla="*/ 110206 h 1152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51770" h="1152163" fill="none" extrusionOk="0">
                    <a:moveTo>
                      <a:pt x="1470683" y="110206"/>
                    </a:moveTo>
                    <a:cubicBezTo>
                      <a:pt x="1469649" y="119483"/>
                      <a:pt x="1448486" y="239808"/>
                      <a:pt x="1448096" y="313087"/>
                    </a:cubicBezTo>
                    <a:cubicBezTo>
                      <a:pt x="1444368" y="397970"/>
                      <a:pt x="1474749" y="518933"/>
                      <a:pt x="1550994" y="493426"/>
                    </a:cubicBezTo>
                    <a:cubicBezTo>
                      <a:pt x="1614503" y="479687"/>
                      <a:pt x="1600535" y="438938"/>
                      <a:pt x="1656401" y="443332"/>
                    </a:cubicBezTo>
                    <a:cubicBezTo>
                      <a:pt x="1708238" y="438738"/>
                      <a:pt x="1751757" y="535607"/>
                      <a:pt x="1751770" y="573576"/>
                    </a:cubicBezTo>
                    <a:cubicBezTo>
                      <a:pt x="1757496" y="671071"/>
                      <a:pt x="1697143" y="736688"/>
                      <a:pt x="1648872" y="738887"/>
                    </a:cubicBezTo>
                    <a:cubicBezTo>
                      <a:pt x="1586429" y="727143"/>
                      <a:pt x="1563543" y="674610"/>
                      <a:pt x="1508329" y="678774"/>
                    </a:cubicBezTo>
                    <a:cubicBezTo>
                      <a:pt x="1459103" y="676908"/>
                      <a:pt x="1430871" y="729094"/>
                      <a:pt x="1433038" y="874141"/>
                    </a:cubicBezTo>
                    <a:cubicBezTo>
                      <a:pt x="1438057" y="1019413"/>
                      <a:pt x="1458136" y="1104573"/>
                      <a:pt x="1458135" y="1104573"/>
                    </a:cubicBezTo>
                    <a:cubicBezTo>
                      <a:pt x="1457410" y="1107529"/>
                      <a:pt x="1163478" y="1149038"/>
                      <a:pt x="1041525" y="1129620"/>
                    </a:cubicBezTo>
                    <a:cubicBezTo>
                      <a:pt x="968960" y="1114364"/>
                      <a:pt x="955550" y="1096960"/>
                      <a:pt x="953685" y="1056984"/>
                    </a:cubicBezTo>
                    <a:cubicBezTo>
                      <a:pt x="947769" y="1018823"/>
                      <a:pt x="1001158" y="985165"/>
                      <a:pt x="981292" y="914216"/>
                    </a:cubicBezTo>
                    <a:cubicBezTo>
                      <a:pt x="972415" y="882625"/>
                      <a:pt x="934386" y="837399"/>
                      <a:pt x="868355" y="836570"/>
                    </a:cubicBezTo>
                    <a:cubicBezTo>
                      <a:pt x="802097" y="829339"/>
                      <a:pt x="753544" y="875255"/>
                      <a:pt x="742870" y="929244"/>
                    </a:cubicBezTo>
                    <a:cubicBezTo>
                      <a:pt x="728834" y="1027438"/>
                      <a:pt x="781765" y="1062219"/>
                      <a:pt x="765458" y="1097059"/>
                    </a:cubicBezTo>
                    <a:cubicBezTo>
                      <a:pt x="753858" y="1128564"/>
                      <a:pt x="692498" y="1141791"/>
                      <a:pt x="534565" y="1127115"/>
                    </a:cubicBezTo>
                    <a:cubicBezTo>
                      <a:pt x="343827" y="1117097"/>
                      <a:pt x="276066" y="1087040"/>
                      <a:pt x="276066" y="1087040"/>
                    </a:cubicBezTo>
                    <a:cubicBezTo>
                      <a:pt x="300899" y="1080584"/>
                      <a:pt x="301172" y="912588"/>
                      <a:pt x="303673" y="786476"/>
                    </a:cubicBezTo>
                    <a:cubicBezTo>
                      <a:pt x="310977" y="690356"/>
                      <a:pt x="272611" y="658287"/>
                      <a:pt x="248460" y="656231"/>
                    </a:cubicBezTo>
                    <a:cubicBezTo>
                      <a:pt x="231971" y="655437"/>
                      <a:pt x="210061" y="663949"/>
                      <a:pt x="180698" y="668755"/>
                    </a:cubicBezTo>
                    <a:cubicBezTo>
                      <a:pt x="158144" y="678828"/>
                      <a:pt x="128838" y="687933"/>
                      <a:pt x="102897" y="681278"/>
                    </a:cubicBezTo>
                    <a:cubicBezTo>
                      <a:pt x="60880" y="682029"/>
                      <a:pt x="9394" y="650228"/>
                      <a:pt x="2509" y="553539"/>
                    </a:cubicBezTo>
                    <a:cubicBezTo>
                      <a:pt x="3856" y="499864"/>
                      <a:pt x="45538" y="446615"/>
                      <a:pt x="97878" y="440827"/>
                    </a:cubicBezTo>
                    <a:cubicBezTo>
                      <a:pt x="180510" y="439034"/>
                      <a:pt x="211001" y="473336"/>
                      <a:pt x="248460" y="480902"/>
                    </a:cubicBezTo>
                    <a:cubicBezTo>
                      <a:pt x="277872" y="483976"/>
                      <a:pt x="285383" y="367599"/>
                      <a:pt x="306183" y="260489"/>
                    </a:cubicBezTo>
                    <a:cubicBezTo>
                      <a:pt x="308692" y="150282"/>
                      <a:pt x="296145" y="82655"/>
                      <a:pt x="296144" y="82655"/>
                    </a:cubicBezTo>
                    <a:cubicBezTo>
                      <a:pt x="284735" y="75027"/>
                      <a:pt x="689139" y="7554"/>
                      <a:pt x="765458" y="40075"/>
                    </a:cubicBezTo>
                    <a:cubicBezTo>
                      <a:pt x="818226" y="71805"/>
                      <a:pt x="788872" y="113297"/>
                      <a:pt x="770477" y="137758"/>
                    </a:cubicBezTo>
                    <a:cubicBezTo>
                      <a:pt x="751133" y="180137"/>
                      <a:pt x="743375" y="224097"/>
                      <a:pt x="752909" y="252974"/>
                    </a:cubicBezTo>
                    <a:cubicBezTo>
                      <a:pt x="781920" y="304880"/>
                      <a:pt x="833099" y="348853"/>
                      <a:pt x="895962" y="338134"/>
                    </a:cubicBezTo>
                    <a:cubicBezTo>
                      <a:pt x="980996" y="340594"/>
                      <a:pt x="1005115" y="288637"/>
                      <a:pt x="1021447" y="235442"/>
                    </a:cubicBezTo>
                    <a:cubicBezTo>
                      <a:pt x="1031992" y="124238"/>
                      <a:pt x="977795" y="89499"/>
                      <a:pt x="983802" y="60112"/>
                    </a:cubicBezTo>
                    <a:cubicBezTo>
                      <a:pt x="983441" y="6468"/>
                      <a:pt x="1098249" y="16704"/>
                      <a:pt x="1212184" y="40075"/>
                    </a:cubicBezTo>
                    <a:cubicBezTo>
                      <a:pt x="1295005" y="55103"/>
                      <a:pt x="1470684" y="110206"/>
                      <a:pt x="1470683" y="110206"/>
                    </a:cubicBezTo>
                  </a:path>
                  <a:path w="1751770" h="1152163" stroke="0" extrusionOk="0">
                    <a:moveTo>
                      <a:pt x="1470683" y="110206"/>
                    </a:moveTo>
                    <a:cubicBezTo>
                      <a:pt x="1482668" y="101744"/>
                      <a:pt x="1464991" y="223764"/>
                      <a:pt x="1448096" y="313087"/>
                    </a:cubicBezTo>
                    <a:cubicBezTo>
                      <a:pt x="1451279" y="403844"/>
                      <a:pt x="1475706" y="505547"/>
                      <a:pt x="1550994" y="493426"/>
                    </a:cubicBezTo>
                    <a:cubicBezTo>
                      <a:pt x="1611308" y="478952"/>
                      <a:pt x="1603204" y="436865"/>
                      <a:pt x="1656401" y="443332"/>
                    </a:cubicBezTo>
                    <a:cubicBezTo>
                      <a:pt x="1704707" y="445434"/>
                      <a:pt x="1754525" y="531759"/>
                      <a:pt x="1751770" y="573576"/>
                    </a:cubicBezTo>
                    <a:cubicBezTo>
                      <a:pt x="1750150" y="677586"/>
                      <a:pt x="1701023" y="734216"/>
                      <a:pt x="1648872" y="738887"/>
                    </a:cubicBezTo>
                    <a:cubicBezTo>
                      <a:pt x="1605285" y="741478"/>
                      <a:pt x="1579845" y="683336"/>
                      <a:pt x="1508329" y="678774"/>
                    </a:cubicBezTo>
                    <a:cubicBezTo>
                      <a:pt x="1443364" y="675770"/>
                      <a:pt x="1425440" y="730598"/>
                      <a:pt x="1433038" y="874141"/>
                    </a:cubicBezTo>
                    <a:cubicBezTo>
                      <a:pt x="1438057" y="1019413"/>
                      <a:pt x="1458135" y="1104573"/>
                      <a:pt x="1458135" y="1104573"/>
                    </a:cubicBezTo>
                    <a:cubicBezTo>
                      <a:pt x="1441822" y="1102031"/>
                      <a:pt x="1168637" y="1152562"/>
                      <a:pt x="1041525" y="1129620"/>
                    </a:cubicBezTo>
                    <a:cubicBezTo>
                      <a:pt x="974556" y="1116196"/>
                      <a:pt x="961488" y="1097325"/>
                      <a:pt x="953685" y="1056984"/>
                    </a:cubicBezTo>
                    <a:cubicBezTo>
                      <a:pt x="949955" y="1034860"/>
                      <a:pt x="1007316" y="976356"/>
                      <a:pt x="981292" y="914216"/>
                    </a:cubicBezTo>
                    <a:cubicBezTo>
                      <a:pt x="962460" y="878487"/>
                      <a:pt x="940739" y="831983"/>
                      <a:pt x="868355" y="836570"/>
                    </a:cubicBezTo>
                    <a:cubicBezTo>
                      <a:pt x="806263" y="836523"/>
                      <a:pt x="747829" y="879268"/>
                      <a:pt x="742870" y="929244"/>
                    </a:cubicBezTo>
                    <a:cubicBezTo>
                      <a:pt x="731787" y="1023529"/>
                      <a:pt x="784814" y="1054884"/>
                      <a:pt x="765458" y="1097059"/>
                    </a:cubicBezTo>
                    <a:cubicBezTo>
                      <a:pt x="737753" y="1135497"/>
                      <a:pt x="698183" y="1140141"/>
                      <a:pt x="534565" y="1127115"/>
                    </a:cubicBezTo>
                    <a:cubicBezTo>
                      <a:pt x="343829" y="1117097"/>
                      <a:pt x="276066" y="1087040"/>
                      <a:pt x="276066" y="1087040"/>
                    </a:cubicBezTo>
                    <a:cubicBezTo>
                      <a:pt x="269059" y="1080166"/>
                      <a:pt x="306911" y="904970"/>
                      <a:pt x="303673" y="786476"/>
                    </a:cubicBezTo>
                    <a:cubicBezTo>
                      <a:pt x="310343" y="691649"/>
                      <a:pt x="270579" y="666548"/>
                      <a:pt x="248460" y="656231"/>
                    </a:cubicBezTo>
                    <a:cubicBezTo>
                      <a:pt x="236333" y="654914"/>
                      <a:pt x="213979" y="663898"/>
                      <a:pt x="180698" y="668755"/>
                    </a:cubicBezTo>
                    <a:cubicBezTo>
                      <a:pt x="154958" y="678318"/>
                      <a:pt x="129916" y="685574"/>
                      <a:pt x="102897" y="681278"/>
                    </a:cubicBezTo>
                    <a:cubicBezTo>
                      <a:pt x="68757" y="683153"/>
                      <a:pt x="-16661" y="637028"/>
                      <a:pt x="2509" y="553539"/>
                    </a:cubicBezTo>
                    <a:cubicBezTo>
                      <a:pt x="3060" y="495170"/>
                      <a:pt x="35796" y="440318"/>
                      <a:pt x="97878" y="440827"/>
                    </a:cubicBezTo>
                    <a:cubicBezTo>
                      <a:pt x="184857" y="448380"/>
                      <a:pt x="208831" y="480461"/>
                      <a:pt x="248460" y="480902"/>
                    </a:cubicBezTo>
                    <a:cubicBezTo>
                      <a:pt x="272625" y="479674"/>
                      <a:pt x="304638" y="351611"/>
                      <a:pt x="306183" y="260489"/>
                    </a:cubicBezTo>
                    <a:cubicBezTo>
                      <a:pt x="308693" y="150282"/>
                      <a:pt x="296143" y="82654"/>
                      <a:pt x="296144" y="82655"/>
                    </a:cubicBezTo>
                    <a:cubicBezTo>
                      <a:pt x="292132" y="98171"/>
                      <a:pt x="698065" y="-14242"/>
                      <a:pt x="765458" y="40075"/>
                    </a:cubicBezTo>
                    <a:cubicBezTo>
                      <a:pt x="818555" y="76057"/>
                      <a:pt x="785654" y="108552"/>
                      <a:pt x="770477" y="137758"/>
                    </a:cubicBezTo>
                    <a:cubicBezTo>
                      <a:pt x="753450" y="178306"/>
                      <a:pt x="743027" y="218624"/>
                      <a:pt x="752909" y="252974"/>
                    </a:cubicBezTo>
                    <a:cubicBezTo>
                      <a:pt x="779382" y="305888"/>
                      <a:pt x="847360" y="334356"/>
                      <a:pt x="895962" y="338134"/>
                    </a:cubicBezTo>
                    <a:cubicBezTo>
                      <a:pt x="971601" y="326371"/>
                      <a:pt x="1004519" y="282453"/>
                      <a:pt x="1021447" y="235442"/>
                    </a:cubicBezTo>
                    <a:cubicBezTo>
                      <a:pt x="1029704" y="127275"/>
                      <a:pt x="984336" y="96572"/>
                      <a:pt x="983802" y="60112"/>
                    </a:cubicBezTo>
                    <a:cubicBezTo>
                      <a:pt x="1007638" y="23021"/>
                      <a:pt x="1125722" y="24795"/>
                      <a:pt x="1212184" y="40075"/>
                    </a:cubicBezTo>
                    <a:cubicBezTo>
                      <a:pt x="1295004" y="55103"/>
                      <a:pt x="1470682" y="110206"/>
                      <a:pt x="1470683" y="110206"/>
                    </a:cubicBezTo>
                  </a:path>
                </a:pathLst>
              </a:custGeom>
              <a:solidFill>
                <a:schemeClr val="accent4"/>
              </a:solidFill>
              <a:ln w="6350">
                <a:solidFill>
                  <a:srgbClr val="000000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501625767">
                      <a:custGeom>
                        <a:avLst/>
                        <a:gdLst>
                          <a:gd name="T0" fmla="*/ 586 w 698"/>
                          <a:gd name="T1" fmla="*/ 44 h 460"/>
                          <a:gd name="T2" fmla="*/ 577 w 698"/>
                          <a:gd name="T3" fmla="*/ 125 h 460"/>
                          <a:gd name="T4" fmla="*/ 618 w 698"/>
                          <a:gd name="T5" fmla="*/ 197 h 460"/>
                          <a:gd name="T6" fmla="*/ 660 w 698"/>
                          <a:gd name="T7" fmla="*/ 177 h 460"/>
                          <a:gd name="T8" fmla="*/ 698 w 698"/>
                          <a:gd name="T9" fmla="*/ 229 h 460"/>
                          <a:gd name="T10" fmla="*/ 657 w 698"/>
                          <a:gd name="T11" fmla="*/ 295 h 460"/>
                          <a:gd name="T12" fmla="*/ 601 w 698"/>
                          <a:gd name="T13" fmla="*/ 271 h 460"/>
                          <a:gd name="T14" fmla="*/ 571 w 698"/>
                          <a:gd name="T15" fmla="*/ 349 h 460"/>
                          <a:gd name="T16" fmla="*/ 581 w 698"/>
                          <a:gd name="T17" fmla="*/ 441 h 460"/>
                          <a:gd name="T18" fmla="*/ 415 w 698"/>
                          <a:gd name="T19" fmla="*/ 451 h 460"/>
                          <a:gd name="T20" fmla="*/ 380 w 698"/>
                          <a:gd name="T21" fmla="*/ 422 h 460"/>
                          <a:gd name="T22" fmla="*/ 391 w 698"/>
                          <a:gd name="T23" fmla="*/ 365 h 460"/>
                          <a:gd name="T24" fmla="*/ 346 w 698"/>
                          <a:gd name="T25" fmla="*/ 334 h 460"/>
                          <a:gd name="T26" fmla="*/ 296 w 698"/>
                          <a:gd name="T27" fmla="*/ 371 h 460"/>
                          <a:gd name="T28" fmla="*/ 305 w 698"/>
                          <a:gd name="T29" fmla="*/ 438 h 460"/>
                          <a:gd name="T30" fmla="*/ 213 w 698"/>
                          <a:gd name="T31" fmla="*/ 450 h 460"/>
                          <a:gd name="T32" fmla="*/ 110 w 698"/>
                          <a:gd name="T33" fmla="*/ 434 h 460"/>
                          <a:gd name="T34" fmla="*/ 121 w 698"/>
                          <a:gd name="T35" fmla="*/ 314 h 460"/>
                          <a:gd name="T36" fmla="*/ 99 w 698"/>
                          <a:gd name="T37" fmla="*/ 262 h 460"/>
                          <a:gd name="T38" fmla="*/ 72 w 698"/>
                          <a:gd name="T39" fmla="*/ 267 h 460"/>
                          <a:gd name="T40" fmla="*/ 41 w 698"/>
                          <a:gd name="T41" fmla="*/ 272 h 460"/>
                          <a:gd name="T42" fmla="*/ 1 w 698"/>
                          <a:gd name="T43" fmla="*/ 221 h 460"/>
                          <a:gd name="T44" fmla="*/ 39 w 698"/>
                          <a:gd name="T45" fmla="*/ 176 h 460"/>
                          <a:gd name="T46" fmla="*/ 99 w 698"/>
                          <a:gd name="T47" fmla="*/ 192 h 460"/>
                          <a:gd name="T48" fmla="*/ 122 w 698"/>
                          <a:gd name="T49" fmla="*/ 104 h 460"/>
                          <a:gd name="T50" fmla="*/ 118 w 698"/>
                          <a:gd name="T51" fmla="*/ 33 h 460"/>
                          <a:gd name="T52" fmla="*/ 305 w 698"/>
                          <a:gd name="T53" fmla="*/ 16 h 460"/>
                          <a:gd name="T54" fmla="*/ 307 w 698"/>
                          <a:gd name="T55" fmla="*/ 55 h 460"/>
                          <a:gd name="T56" fmla="*/ 300 w 698"/>
                          <a:gd name="T57" fmla="*/ 101 h 460"/>
                          <a:gd name="T58" fmla="*/ 357 w 698"/>
                          <a:gd name="T59" fmla="*/ 135 h 460"/>
                          <a:gd name="T60" fmla="*/ 407 w 698"/>
                          <a:gd name="T61" fmla="*/ 94 h 460"/>
                          <a:gd name="T62" fmla="*/ 392 w 698"/>
                          <a:gd name="T63" fmla="*/ 24 h 460"/>
                          <a:gd name="T64" fmla="*/ 483 w 698"/>
                          <a:gd name="T65" fmla="*/ 16 h 460"/>
                          <a:gd name="T66" fmla="*/ 586 w 698"/>
                          <a:gd name="T67" fmla="*/ 44 h 46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698" h="460">
                            <a:moveTo>
                              <a:pt x="586" y="44"/>
                            </a:moveTo>
                            <a:cubicBezTo>
                              <a:pt x="586" y="44"/>
                              <a:pt x="576" y="91"/>
                              <a:pt x="577" y="125"/>
                            </a:cubicBezTo>
                            <a:cubicBezTo>
                              <a:pt x="577" y="159"/>
                              <a:pt x="586" y="204"/>
                              <a:pt x="618" y="197"/>
                            </a:cubicBezTo>
                            <a:cubicBezTo>
                              <a:pt x="641" y="192"/>
                              <a:pt x="637" y="176"/>
                              <a:pt x="660" y="177"/>
                            </a:cubicBezTo>
                            <a:cubicBezTo>
                              <a:pt x="683" y="178"/>
                              <a:pt x="698" y="212"/>
                              <a:pt x="698" y="229"/>
                            </a:cubicBezTo>
                            <a:cubicBezTo>
                              <a:pt x="698" y="270"/>
                              <a:pt x="679" y="296"/>
                              <a:pt x="657" y="295"/>
                            </a:cubicBezTo>
                            <a:cubicBezTo>
                              <a:pt x="634" y="294"/>
                              <a:pt x="625" y="271"/>
                              <a:pt x="601" y="271"/>
                            </a:cubicBezTo>
                            <a:cubicBezTo>
                              <a:pt x="577" y="271"/>
                              <a:pt x="570" y="292"/>
                              <a:pt x="571" y="349"/>
                            </a:cubicBezTo>
                            <a:cubicBezTo>
                              <a:pt x="573" y="407"/>
                              <a:pt x="581" y="441"/>
                              <a:pt x="581" y="441"/>
                            </a:cubicBezTo>
                            <a:cubicBezTo>
                              <a:pt x="581" y="441"/>
                              <a:pt x="464" y="460"/>
                              <a:pt x="415" y="451"/>
                            </a:cubicBezTo>
                            <a:cubicBezTo>
                              <a:pt x="387" y="445"/>
                              <a:pt x="381" y="437"/>
                              <a:pt x="380" y="422"/>
                            </a:cubicBezTo>
                            <a:cubicBezTo>
                              <a:pt x="379" y="407"/>
                              <a:pt x="399" y="391"/>
                              <a:pt x="391" y="365"/>
                            </a:cubicBezTo>
                            <a:cubicBezTo>
                              <a:pt x="386" y="350"/>
                              <a:pt x="372" y="335"/>
                              <a:pt x="346" y="334"/>
                            </a:cubicBezTo>
                            <a:cubicBezTo>
                              <a:pt x="319" y="332"/>
                              <a:pt x="296" y="348"/>
                              <a:pt x="296" y="371"/>
                            </a:cubicBezTo>
                            <a:cubicBezTo>
                              <a:pt x="294" y="411"/>
                              <a:pt x="311" y="424"/>
                              <a:pt x="305" y="438"/>
                            </a:cubicBezTo>
                            <a:cubicBezTo>
                              <a:pt x="298" y="452"/>
                              <a:pt x="277" y="454"/>
                              <a:pt x="213" y="450"/>
                            </a:cubicBezTo>
                            <a:cubicBezTo>
                              <a:pt x="137" y="446"/>
                              <a:pt x="110" y="434"/>
                              <a:pt x="110" y="434"/>
                            </a:cubicBezTo>
                            <a:cubicBezTo>
                              <a:pt x="110" y="434"/>
                              <a:pt x="117" y="358"/>
                              <a:pt x="121" y="314"/>
                            </a:cubicBezTo>
                            <a:cubicBezTo>
                              <a:pt x="124" y="276"/>
                              <a:pt x="109" y="265"/>
                              <a:pt x="99" y="262"/>
                            </a:cubicBezTo>
                            <a:cubicBezTo>
                              <a:pt x="94" y="261"/>
                              <a:pt x="84" y="264"/>
                              <a:pt x="72" y="267"/>
                            </a:cubicBezTo>
                            <a:cubicBezTo>
                              <a:pt x="62" y="270"/>
                              <a:pt x="50" y="273"/>
                              <a:pt x="41" y="272"/>
                            </a:cubicBezTo>
                            <a:cubicBezTo>
                              <a:pt x="23" y="271"/>
                              <a:pt x="0" y="255"/>
                              <a:pt x="1" y="221"/>
                            </a:cubicBezTo>
                            <a:cubicBezTo>
                              <a:pt x="2" y="199"/>
                              <a:pt x="15" y="175"/>
                              <a:pt x="39" y="176"/>
                            </a:cubicBezTo>
                            <a:cubicBezTo>
                              <a:pt x="72" y="176"/>
                              <a:pt x="81" y="191"/>
                              <a:pt x="99" y="192"/>
                            </a:cubicBezTo>
                            <a:cubicBezTo>
                              <a:pt x="113" y="192"/>
                              <a:pt x="121" y="149"/>
                              <a:pt x="122" y="104"/>
                            </a:cubicBezTo>
                            <a:cubicBezTo>
                              <a:pt x="123" y="60"/>
                              <a:pt x="118" y="33"/>
                              <a:pt x="118" y="33"/>
                            </a:cubicBezTo>
                            <a:cubicBezTo>
                              <a:pt x="118" y="33"/>
                              <a:pt x="279" y="0"/>
                              <a:pt x="305" y="16"/>
                            </a:cubicBezTo>
                            <a:cubicBezTo>
                              <a:pt x="326" y="28"/>
                              <a:pt x="312" y="43"/>
                              <a:pt x="307" y="55"/>
                            </a:cubicBezTo>
                            <a:cubicBezTo>
                              <a:pt x="299" y="73"/>
                              <a:pt x="295" y="88"/>
                              <a:pt x="300" y="101"/>
                            </a:cubicBezTo>
                            <a:cubicBezTo>
                              <a:pt x="307" y="123"/>
                              <a:pt x="332" y="135"/>
                              <a:pt x="357" y="135"/>
                            </a:cubicBezTo>
                            <a:cubicBezTo>
                              <a:pt x="388" y="135"/>
                              <a:pt x="405" y="114"/>
                              <a:pt x="407" y="94"/>
                            </a:cubicBezTo>
                            <a:cubicBezTo>
                              <a:pt x="409" y="50"/>
                              <a:pt x="392" y="38"/>
                              <a:pt x="392" y="24"/>
                            </a:cubicBezTo>
                            <a:cubicBezTo>
                              <a:pt x="392" y="4"/>
                              <a:pt x="440" y="8"/>
                              <a:pt x="483" y="16"/>
                            </a:cubicBezTo>
                            <a:cubicBezTo>
                              <a:pt x="516" y="22"/>
                              <a:pt x="586" y="44"/>
                              <a:pt x="586" y="44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lnSpc>
                    <a:spcPct val="130000"/>
                  </a:lnSpc>
                </a:pPr>
                <a:endParaRPr/>
              </a:p>
            </p:txBody>
          </p:sp>
          <p:sp>
            <p:nvSpPr>
              <p:cNvPr id="36" name="íṥľîḑè">
                <a:extLst>
                  <a:ext uri="{FF2B5EF4-FFF2-40B4-BE49-F238E27FC236}">
                    <a16:creationId xmlns:a16="http://schemas.microsoft.com/office/drawing/2014/main" id="{15DD08C4-2D97-4CB9-80D5-B1F8E5F58EE7}"/>
                  </a:ext>
                </a:extLst>
              </p:cNvPr>
              <p:cNvSpPr/>
              <p:nvPr/>
            </p:nvSpPr>
            <p:spPr bwMode="auto">
              <a:xfrm>
                <a:off x="4866887" y="3068133"/>
                <a:ext cx="1261950" cy="1546673"/>
              </a:xfrm>
              <a:custGeom>
                <a:avLst/>
                <a:gdLst>
                  <a:gd name="connsiteX0" fmla="*/ 1244388 w 1261950"/>
                  <a:gd name="connsiteY0" fmla="*/ 273237 h 1546673"/>
                  <a:gd name="connsiteX1" fmla="*/ 945835 w 1261950"/>
                  <a:gd name="connsiteY1" fmla="*/ 305825 h 1546673"/>
                  <a:gd name="connsiteX2" fmla="*/ 732583 w 1261950"/>
                  <a:gd name="connsiteY2" fmla="*/ 225608 h 1546673"/>
                  <a:gd name="connsiteX3" fmla="*/ 787777 w 1261950"/>
                  <a:gd name="connsiteY3" fmla="*/ 90243 h 1546673"/>
                  <a:gd name="connsiteX4" fmla="*/ 637247 w 1261950"/>
                  <a:gd name="connsiteY4" fmla="*/ 0 h 1546673"/>
                  <a:gd name="connsiteX5" fmla="*/ 499260 w 1261950"/>
                  <a:gd name="connsiteY5" fmla="*/ 105284 h 1546673"/>
                  <a:gd name="connsiteX6" fmla="*/ 534384 w 1261950"/>
                  <a:gd name="connsiteY6" fmla="*/ 243156 h 1546673"/>
                  <a:gd name="connsiteX7" fmla="*/ 293535 w 1261950"/>
                  <a:gd name="connsiteY7" fmla="*/ 308331 h 1546673"/>
                  <a:gd name="connsiteX8" fmla="*/ 37632 w 1261950"/>
                  <a:gd name="connsiteY8" fmla="*/ 265716 h 1546673"/>
                  <a:gd name="connsiteX9" fmla="*/ 15053 w 1261950"/>
                  <a:gd name="connsiteY9" fmla="*/ 446203 h 1546673"/>
                  <a:gd name="connsiteX10" fmla="*/ 35123 w 1261950"/>
                  <a:gd name="connsiteY10" fmla="*/ 584075 h 1546673"/>
                  <a:gd name="connsiteX11" fmla="*/ 110389 w 1261950"/>
                  <a:gd name="connsiteY11" fmla="*/ 639224 h 1546673"/>
                  <a:gd name="connsiteX12" fmla="*/ 215760 w 1261950"/>
                  <a:gd name="connsiteY12" fmla="*/ 584075 h 1546673"/>
                  <a:gd name="connsiteX13" fmla="*/ 321132 w 1261950"/>
                  <a:gd name="connsiteY13" fmla="*/ 734481 h 1546673"/>
                  <a:gd name="connsiteX14" fmla="*/ 218269 w 1261950"/>
                  <a:gd name="connsiteY14" fmla="*/ 899928 h 1546673"/>
                  <a:gd name="connsiteX15" fmla="*/ 67738 w 1261950"/>
                  <a:gd name="connsiteY15" fmla="*/ 837258 h 1546673"/>
                  <a:gd name="connsiteX16" fmla="*/ 2508 w 1261950"/>
                  <a:gd name="connsiteY16" fmla="*/ 962597 h 1546673"/>
                  <a:gd name="connsiteX17" fmla="*/ 12544 w 1261950"/>
                  <a:gd name="connsiteY17" fmla="*/ 1165644 h 1546673"/>
                  <a:gd name="connsiteX18" fmla="*/ 25088 w 1261950"/>
                  <a:gd name="connsiteY18" fmla="*/ 1253381 h 1546673"/>
                  <a:gd name="connsiteX19" fmla="*/ 358765 w 1261950"/>
                  <a:gd name="connsiteY19" fmla="*/ 1228314 h 1546673"/>
                  <a:gd name="connsiteX20" fmla="*/ 564490 w 1261950"/>
                  <a:gd name="connsiteY20" fmla="*/ 1308530 h 1546673"/>
                  <a:gd name="connsiteX21" fmla="*/ 491733 w 1261950"/>
                  <a:gd name="connsiteY21" fmla="*/ 1436375 h 1546673"/>
                  <a:gd name="connsiteX22" fmla="*/ 642264 w 1261950"/>
                  <a:gd name="connsiteY22" fmla="*/ 1546673 h 1546673"/>
                  <a:gd name="connsiteX23" fmla="*/ 785269 w 1261950"/>
                  <a:gd name="connsiteY23" fmla="*/ 1441388 h 1546673"/>
                  <a:gd name="connsiteX24" fmla="*/ 704985 w 1261950"/>
                  <a:gd name="connsiteY24" fmla="*/ 1303516 h 1546673"/>
                  <a:gd name="connsiteX25" fmla="*/ 797813 w 1261950"/>
                  <a:gd name="connsiteY25" fmla="*/ 1230820 h 1546673"/>
                  <a:gd name="connsiteX26" fmla="*/ 1226826 w 1261950"/>
                  <a:gd name="connsiteY26" fmla="*/ 1268422 h 1546673"/>
                  <a:gd name="connsiteX27" fmla="*/ 1249405 w 1261950"/>
                  <a:gd name="connsiteY27" fmla="*/ 1055347 h 1546673"/>
                  <a:gd name="connsiteX28" fmla="*/ 1199228 w 1261950"/>
                  <a:gd name="connsiteY28" fmla="*/ 847286 h 1546673"/>
                  <a:gd name="connsiteX29" fmla="*/ 1068768 w 1261950"/>
                  <a:gd name="connsiteY29" fmla="*/ 874860 h 1546673"/>
                  <a:gd name="connsiteX30" fmla="*/ 955870 w 1261950"/>
                  <a:gd name="connsiteY30" fmla="*/ 731974 h 1546673"/>
                  <a:gd name="connsiteX31" fmla="*/ 1058733 w 1261950"/>
                  <a:gd name="connsiteY31" fmla="*/ 611650 h 1546673"/>
                  <a:gd name="connsiteX32" fmla="*/ 1211773 w 1261950"/>
                  <a:gd name="connsiteY32" fmla="*/ 651758 h 1546673"/>
                  <a:gd name="connsiteX33" fmla="*/ 1256932 w 1261950"/>
                  <a:gd name="connsiteY33" fmla="*/ 443697 h 1546673"/>
                  <a:gd name="connsiteX34" fmla="*/ 1244388 w 1261950"/>
                  <a:gd name="connsiteY34" fmla="*/ 273237 h 154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61950" h="1546673" fill="none" extrusionOk="0">
                    <a:moveTo>
                      <a:pt x="1244388" y="273237"/>
                    </a:moveTo>
                    <a:cubicBezTo>
                      <a:pt x="1217864" y="292261"/>
                      <a:pt x="1083373" y="304517"/>
                      <a:pt x="945835" y="305825"/>
                    </a:cubicBezTo>
                    <a:cubicBezTo>
                      <a:pt x="822668" y="301488"/>
                      <a:pt x="733772" y="293314"/>
                      <a:pt x="732583" y="225608"/>
                    </a:cubicBezTo>
                    <a:cubicBezTo>
                      <a:pt x="728880" y="164339"/>
                      <a:pt x="796828" y="161649"/>
                      <a:pt x="787777" y="90243"/>
                    </a:cubicBezTo>
                    <a:cubicBezTo>
                      <a:pt x="769692" y="31209"/>
                      <a:pt x="714326" y="-4151"/>
                      <a:pt x="637247" y="0"/>
                    </a:cubicBezTo>
                    <a:cubicBezTo>
                      <a:pt x="565014" y="7222"/>
                      <a:pt x="500575" y="39573"/>
                      <a:pt x="499260" y="105284"/>
                    </a:cubicBezTo>
                    <a:cubicBezTo>
                      <a:pt x="500882" y="161104"/>
                      <a:pt x="549084" y="196952"/>
                      <a:pt x="534384" y="243156"/>
                    </a:cubicBezTo>
                    <a:cubicBezTo>
                      <a:pt x="525753" y="267073"/>
                      <a:pt x="391583" y="319501"/>
                      <a:pt x="293535" y="308331"/>
                    </a:cubicBezTo>
                    <a:cubicBezTo>
                      <a:pt x="178128" y="300811"/>
                      <a:pt x="37632" y="265715"/>
                      <a:pt x="37632" y="265716"/>
                    </a:cubicBezTo>
                    <a:cubicBezTo>
                      <a:pt x="42442" y="258550"/>
                      <a:pt x="24110" y="400223"/>
                      <a:pt x="15053" y="446203"/>
                    </a:cubicBezTo>
                    <a:cubicBezTo>
                      <a:pt x="16892" y="501376"/>
                      <a:pt x="25781" y="561369"/>
                      <a:pt x="35123" y="584075"/>
                    </a:cubicBezTo>
                    <a:cubicBezTo>
                      <a:pt x="38357" y="606601"/>
                      <a:pt x="70533" y="647631"/>
                      <a:pt x="110389" y="639224"/>
                    </a:cubicBezTo>
                    <a:cubicBezTo>
                      <a:pt x="150986" y="630718"/>
                      <a:pt x="175742" y="570289"/>
                      <a:pt x="215760" y="584075"/>
                    </a:cubicBezTo>
                    <a:cubicBezTo>
                      <a:pt x="270119" y="596425"/>
                      <a:pt x="313577" y="647877"/>
                      <a:pt x="321132" y="734481"/>
                    </a:cubicBezTo>
                    <a:cubicBezTo>
                      <a:pt x="307336" y="813686"/>
                      <a:pt x="283236" y="903305"/>
                      <a:pt x="218269" y="899928"/>
                    </a:cubicBezTo>
                    <a:cubicBezTo>
                      <a:pt x="161786" y="897460"/>
                      <a:pt x="124336" y="834851"/>
                      <a:pt x="67738" y="837258"/>
                    </a:cubicBezTo>
                    <a:cubicBezTo>
                      <a:pt x="17814" y="838132"/>
                      <a:pt x="-1701" y="911005"/>
                      <a:pt x="2508" y="962597"/>
                    </a:cubicBezTo>
                    <a:cubicBezTo>
                      <a:pt x="7953" y="1006591"/>
                      <a:pt x="15462" y="1111413"/>
                      <a:pt x="12544" y="1165644"/>
                    </a:cubicBezTo>
                    <a:cubicBezTo>
                      <a:pt x="20070" y="1215779"/>
                      <a:pt x="25087" y="1253381"/>
                      <a:pt x="25088" y="1253381"/>
                    </a:cubicBezTo>
                    <a:cubicBezTo>
                      <a:pt x="26246" y="1257847"/>
                      <a:pt x="233030" y="1214544"/>
                      <a:pt x="358765" y="1228314"/>
                    </a:cubicBezTo>
                    <a:cubicBezTo>
                      <a:pt x="479812" y="1223073"/>
                      <a:pt x="568727" y="1260534"/>
                      <a:pt x="564490" y="1308530"/>
                    </a:cubicBezTo>
                    <a:cubicBezTo>
                      <a:pt x="557532" y="1361625"/>
                      <a:pt x="481795" y="1390127"/>
                      <a:pt x="491733" y="1436375"/>
                    </a:cubicBezTo>
                    <a:cubicBezTo>
                      <a:pt x="490045" y="1495200"/>
                      <a:pt x="590302" y="1559079"/>
                      <a:pt x="642264" y="1546673"/>
                    </a:cubicBezTo>
                    <a:cubicBezTo>
                      <a:pt x="693435" y="1536316"/>
                      <a:pt x="796887" y="1518474"/>
                      <a:pt x="785269" y="1441388"/>
                    </a:cubicBezTo>
                    <a:cubicBezTo>
                      <a:pt x="779063" y="1377444"/>
                      <a:pt x="705978" y="1347297"/>
                      <a:pt x="704985" y="1303516"/>
                    </a:cubicBezTo>
                    <a:cubicBezTo>
                      <a:pt x="702909" y="1252004"/>
                      <a:pt x="757825" y="1227031"/>
                      <a:pt x="797813" y="1230820"/>
                    </a:cubicBezTo>
                    <a:cubicBezTo>
                      <a:pt x="845480" y="1230820"/>
                      <a:pt x="1226825" y="1268423"/>
                      <a:pt x="1226826" y="1268422"/>
                    </a:cubicBezTo>
                    <a:cubicBezTo>
                      <a:pt x="1236261" y="1282569"/>
                      <a:pt x="1241437" y="1160335"/>
                      <a:pt x="1249405" y="1055347"/>
                    </a:cubicBezTo>
                    <a:cubicBezTo>
                      <a:pt x="1256758" y="909525"/>
                      <a:pt x="1249623" y="834650"/>
                      <a:pt x="1199228" y="847286"/>
                    </a:cubicBezTo>
                    <a:cubicBezTo>
                      <a:pt x="1168643" y="850069"/>
                      <a:pt x="1129132" y="880202"/>
                      <a:pt x="1068768" y="874860"/>
                    </a:cubicBezTo>
                    <a:cubicBezTo>
                      <a:pt x="1001361" y="862625"/>
                      <a:pt x="954949" y="826970"/>
                      <a:pt x="955870" y="731974"/>
                    </a:cubicBezTo>
                    <a:cubicBezTo>
                      <a:pt x="963571" y="669540"/>
                      <a:pt x="1004067" y="613207"/>
                      <a:pt x="1058733" y="611650"/>
                    </a:cubicBezTo>
                    <a:cubicBezTo>
                      <a:pt x="1120768" y="616160"/>
                      <a:pt x="1171807" y="653424"/>
                      <a:pt x="1211773" y="651758"/>
                    </a:cubicBezTo>
                    <a:cubicBezTo>
                      <a:pt x="1228645" y="654727"/>
                      <a:pt x="1250964" y="492335"/>
                      <a:pt x="1256932" y="443697"/>
                    </a:cubicBezTo>
                    <a:cubicBezTo>
                      <a:pt x="1256933" y="338413"/>
                      <a:pt x="1244388" y="273237"/>
                      <a:pt x="1244388" y="273237"/>
                    </a:cubicBezTo>
                  </a:path>
                  <a:path w="1261950" h="1546673" stroke="0" extrusionOk="0">
                    <a:moveTo>
                      <a:pt x="1244388" y="273237"/>
                    </a:moveTo>
                    <a:cubicBezTo>
                      <a:pt x="1238592" y="239191"/>
                      <a:pt x="1080338" y="315143"/>
                      <a:pt x="945835" y="305825"/>
                    </a:cubicBezTo>
                    <a:cubicBezTo>
                      <a:pt x="826198" y="311743"/>
                      <a:pt x="727543" y="293886"/>
                      <a:pt x="732583" y="225608"/>
                    </a:cubicBezTo>
                    <a:cubicBezTo>
                      <a:pt x="740359" y="151429"/>
                      <a:pt x="788745" y="160231"/>
                      <a:pt x="787777" y="90243"/>
                    </a:cubicBezTo>
                    <a:cubicBezTo>
                      <a:pt x="789833" y="26146"/>
                      <a:pt x="710810" y="-5433"/>
                      <a:pt x="637247" y="0"/>
                    </a:cubicBezTo>
                    <a:cubicBezTo>
                      <a:pt x="577076" y="4611"/>
                      <a:pt x="502974" y="44853"/>
                      <a:pt x="499260" y="105284"/>
                    </a:cubicBezTo>
                    <a:cubicBezTo>
                      <a:pt x="497899" y="157348"/>
                      <a:pt x="550778" y="209960"/>
                      <a:pt x="534384" y="243156"/>
                    </a:cubicBezTo>
                    <a:cubicBezTo>
                      <a:pt x="519749" y="302504"/>
                      <a:pt x="411702" y="305621"/>
                      <a:pt x="293535" y="308331"/>
                    </a:cubicBezTo>
                    <a:cubicBezTo>
                      <a:pt x="178128" y="300811"/>
                      <a:pt x="37632" y="265716"/>
                      <a:pt x="37632" y="265716"/>
                    </a:cubicBezTo>
                    <a:cubicBezTo>
                      <a:pt x="42068" y="257029"/>
                      <a:pt x="18029" y="380799"/>
                      <a:pt x="15053" y="446203"/>
                    </a:cubicBezTo>
                    <a:cubicBezTo>
                      <a:pt x="16813" y="501269"/>
                      <a:pt x="24682" y="562053"/>
                      <a:pt x="35123" y="584075"/>
                    </a:cubicBezTo>
                    <a:cubicBezTo>
                      <a:pt x="55715" y="607196"/>
                      <a:pt x="66264" y="646309"/>
                      <a:pt x="110389" y="639224"/>
                    </a:cubicBezTo>
                    <a:cubicBezTo>
                      <a:pt x="150649" y="630229"/>
                      <a:pt x="172127" y="577968"/>
                      <a:pt x="215760" y="584075"/>
                    </a:cubicBezTo>
                    <a:cubicBezTo>
                      <a:pt x="234751" y="589250"/>
                      <a:pt x="334186" y="668829"/>
                      <a:pt x="321132" y="734481"/>
                    </a:cubicBezTo>
                    <a:cubicBezTo>
                      <a:pt x="317355" y="825474"/>
                      <a:pt x="269888" y="893561"/>
                      <a:pt x="218269" y="899928"/>
                    </a:cubicBezTo>
                    <a:cubicBezTo>
                      <a:pt x="156457" y="899341"/>
                      <a:pt x="116712" y="836545"/>
                      <a:pt x="67738" y="837258"/>
                    </a:cubicBezTo>
                    <a:cubicBezTo>
                      <a:pt x="14380" y="823295"/>
                      <a:pt x="-609" y="919326"/>
                      <a:pt x="2508" y="962597"/>
                    </a:cubicBezTo>
                    <a:cubicBezTo>
                      <a:pt x="1673" y="1000019"/>
                      <a:pt x="-2456" y="1110198"/>
                      <a:pt x="12544" y="1165644"/>
                    </a:cubicBezTo>
                    <a:cubicBezTo>
                      <a:pt x="20070" y="1215780"/>
                      <a:pt x="25088" y="1253382"/>
                      <a:pt x="25088" y="1253381"/>
                    </a:cubicBezTo>
                    <a:cubicBezTo>
                      <a:pt x="26551" y="1284999"/>
                      <a:pt x="220490" y="1223752"/>
                      <a:pt x="358765" y="1228314"/>
                    </a:cubicBezTo>
                    <a:cubicBezTo>
                      <a:pt x="482718" y="1226239"/>
                      <a:pt x="550041" y="1262738"/>
                      <a:pt x="564490" y="1308530"/>
                    </a:cubicBezTo>
                    <a:cubicBezTo>
                      <a:pt x="554430" y="1361950"/>
                      <a:pt x="485749" y="1379627"/>
                      <a:pt x="491733" y="1436375"/>
                    </a:cubicBezTo>
                    <a:cubicBezTo>
                      <a:pt x="495124" y="1490086"/>
                      <a:pt x="597945" y="1552875"/>
                      <a:pt x="642264" y="1546673"/>
                    </a:cubicBezTo>
                    <a:cubicBezTo>
                      <a:pt x="688924" y="1540243"/>
                      <a:pt x="801189" y="1510357"/>
                      <a:pt x="785269" y="1441388"/>
                    </a:cubicBezTo>
                    <a:cubicBezTo>
                      <a:pt x="781046" y="1380074"/>
                      <a:pt x="703290" y="1342473"/>
                      <a:pt x="704985" y="1303516"/>
                    </a:cubicBezTo>
                    <a:cubicBezTo>
                      <a:pt x="700266" y="1268366"/>
                      <a:pt x="747355" y="1237246"/>
                      <a:pt x="797813" y="1230820"/>
                    </a:cubicBezTo>
                    <a:cubicBezTo>
                      <a:pt x="845480" y="1230820"/>
                      <a:pt x="1226825" y="1268422"/>
                      <a:pt x="1226826" y="1268422"/>
                    </a:cubicBezTo>
                    <a:cubicBezTo>
                      <a:pt x="1248262" y="1262864"/>
                      <a:pt x="1227457" y="1145174"/>
                      <a:pt x="1249405" y="1055347"/>
                    </a:cubicBezTo>
                    <a:cubicBezTo>
                      <a:pt x="1256116" y="914688"/>
                      <a:pt x="1248132" y="843607"/>
                      <a:pt x="1199228" y="847286"/>
                    </a:cubicBezTo>
                    <a:cubicBezTo>
                      <a:pt x="1173256" y="862303"/>
                      <a:pt x="1123498" y="877470"/>
                      <a:pt x="1068768" y="874860"/>
                    </a:cubicBezTo>
                    <a:cubicBezTo>
                      <a:pt x="1016853" y="859005"/>
                      <a:pt x="953464" y="822621"/>
                      <a:pt x="955870" y="731974"/>
                    </a:cubicBezTo>
                    <a:cubicBezTo>
                      <a:pt x="957030" y="652287"/>
                      <a:pt x="999531" y="618959"/>
                      <a:pt x="1058733" y="611650"/>
                    </a:cubicBezTo>
                    <a:cubicBezTo>
                      <a:pt x="1119369" y="612973"/>
                      <a:pt x="1172954" y="653018"/>
                      <a:pt x="1211773" y="651758"/>
                    </a:cubicBezTo>
                    <a:cubicBezTo>
                      <a:pt x="1241579" y="664503"/>
                      <a:pt x="1259956" y="484993"/>
                      <a:pt x="1256932" y="443697"/>
                    </a:cubicBezTo>
                    <a:cubicBezTo>
                      <a:pt x="1256932" y="338413"/>
                      <a:pt x="1244388" y="273237"/>
                      <a:pt x="1244388" y="273237"/>
                    </a:cubicBezTo>
                  </a:path>
                </a:pathLst>
              </a:custGeom>
              <a:solidFill>
                <a:schemeClr val="accent5"/>
              </a:solidFill>
              <a:ln w="63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3753095896">
                      <a:custGeom>
                        <a:avLst/>
                        <a:gdLst>
                          <a:gd name="T0" fmla="*/ 496 w 503"/>
                          <a:gd name="T1" fmla="*/ 109 h 617"/>
                          <a:gd name="T2" fmla="*/ 377 w 503"/>
                          <a:gd name="T3" fmla="*/ 122 h 617"/>
                          <a:gd name="T4" fmla="*/ 292 w 503"/>
                          <a:gd name="T5" fmla="*/ 90 h 617"/>
                          <a:gd name="T6" fmla="*/ 314 w 503"/>
                          <a:gd name="T7" fmla="*/ 36 h 617"/>
                          <a:gd name="T8" fmla="*/ 254 w 503"/>
                          <a:gd name="T9" fmla="*/ 0 h 617"/>
                          <a:gd name="T10" fmla="*/ 199 w 503"/>
                          <a:gd name="T11" fmla="*/ 42 h 617"/>
                          <a:gd name="T12" fmla="*/ 213 w 503"/>
                          <a:gd name="T13" fmla="*/ 97 h 617"/>
                          <a:gd name="T14" fmla="*/ 117 w 503"/>
                          <a:gd name="T15" fmla="*/ 123 h 617"/>
                          <a:gd name="T16" fmla="*/ 15 w 503"/>
                          <a:gd name="T17" fmla="*/ 106 h 617"/>
                          <a:gd name="T18" fmla="*/ 6 w 503"/>
                          <a:gd name="T19" fmla="*/ 178 h 617"/>
                          <a:gd name="T20" fmla="*/ 14 w 503"/>
                          <a:gd name="T21" fmla="*/ 233 h 617"/>
                          <a:gd name="T22" fmla="*/ 44 w 503"/>
                          <a:gd name="T23" fmla="*/ 255 h 617"/>
                          <a:gd name="T24" fmla="*/ 86 w 503"/>
                          <a:gd name="T25" fmla="*/ 233 h 617"/>
                          <a:gd name="T26" fmla="*/ 128 w 503"/>
                          <a:gd name="T27" fmla="*/ 293 h 617"/>
                          <a:gd name="T28" fmla="*/ 87 w 503"/>
                          <a:gd name="T29" fmla="*/ 359 h 617"/>
                          <a:gd name="T30" fmla="*/ 27 w 503"/>
                          <a:gd name="T31" fmla="*/ 334 h 617"/>
                          <a:gd name="T32" fmla="*/ 1 w 503"/>
                          <a:gd name="T33" fmla="*/ 384 h 617"/>
                          <a:gd name="T34" fmla="*/ 5 w 503"/>
                          <a:gd name="T35" fmla="*/ 465 h 617"/>
                          <a:gd name="T36" fmla="*/ 10 w 503"/>
                          <a:gd name="T37" fmla="*/ 500 h 617"/>
                          <a:gd name="T38" fmla="*/ 143 w 503"/>
                          <a:gd name="T39" fmla="*/ 490 h 617"/>
                          <a:gd name="T40" fmla="*/ 225 w 503"/>
                          <a:gd name="T41" fmla="*/ 522 h 617"/>
                          <a:gd name="T42" fmla="*/ 196 w 503"/>
                          <a:gd name="T43" fmla="*/ 573 h 617"/>
                          <a:gd name="T44" fmla="*/ 256 w 503"/>
                          <a:gd name="T45" fmla="*/ 617 h 617"/>
                          <a:gd name="T46" fmla="*/ 313 w 503"/>
                          <a:gd name="T47" fmla="*/ 575 h 617"/>
                          <a:gd name="T48" fmla="*/ 281 w 503"/>
                          <a:gd name="T49" fmla="*/ 520 h 617"/>
                          <a:gd name="T50" fmla="*/ 318 w 503"/>
                          <a:gd name="T51" fmla="*/ 491 h 617"/>
                          <a:gd name="T52" fmla="*/ 489 w 503"/>
                          <a:gd name="T53" fmla="*/ 506 h 617"/>
                          <a:gd name="T54" fmla="*/ 498 w 503"/>
                          <a:gd name="T55" fmla="*/ 421 h 617"/>
                          <a:gd name="T56" fmla="*/ 478 w 503"/>
                          <a:gd name="T57" fmla="*/ 338 h 617"/>
                          <a:gd name="T58" fmla="*/ 426 w 503"/>
                          <a:gd name="T59" fmla="*/ 349 h 617"/>
                          <a:gd name="T60" fmla="*/ 381 w 503"/>
                          <a:gd name="T61" fmla="*/ 292 h 617"/>
                          <a:gd name="T62" fmla="*/ 422 w 503"/>
                          <a:gd name="T63" fmla="*/ 244 h 617"/>
                          <a:gd name="T64" fmla="*/ 483 w 503"/>
                          <a:gd name="T65" fmla="*/ 260 h 617"/>
                          <a:gd name="T66" fmla="*/ 501 w 503"/>
                          <a:gd name="T67" fmla="*/ 177 h 617"/>
                          <a:gd name="T68" fmla="*/ 496 w 503"/>
                          <a:gd name="T69" fmla="*/ 109 h 61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503" h="617">
                            <a:moveTo>
                              <a:pt x="496" y="109"/>
                            </a:moveTo>
                            <a:cubicBezTo>
                              <a:pt x="496" y="109"/>
                              <a:pt x="434" y="122"/>
                              <a:pt x="377" y="122"/>
                            </a:cubicBezTo>
                            <a:cubicBezTo>
                              <a:pt x="329" y="121"/>
                              <a:pt x="292" y="118"/>
                              <a:pt x="292" y="90"/>
                            </a:cubicBezTo>
                            <a:cubicBezTo>
                              <a:pt x="293" y="62"/>
                              <a:pt x="317" y="62"/>
                              <a:pt x="314" y="36"/>
                            </a:cubicBezTo>
                            <a:cubicBezTo>
                              <a:pt x="310" y="9"/>
                              <a:pt x="283" y="0"/>
                              <a:pt x="254" y="0"/>
                            </a:cubicBezTo>
                            <a:cubicBezTo>
                              <a:pt x="226" y="1"/>
                              <a:pt x="199" y="19"/>
                              <a:pt x="199" y="42"/>
                            </a:cubicBezTo>
                            <a:cubicBezTo>
                              <a:pt x="199" y="64"/>
                              <a:pt x="221" y="81"/>
                              <a:pt x="213" y="97"/>
                            </a:cubicBezTo>
                            <a:cubicBezTo>
                              <a:pt x="204" y="113"/>
                              <a:pt x="165" y="126"/>
                              <a:pt x="117" y="123"/>
                            </a:cubicBezTo>
                            <a:cubicBezTo>
                              <a:pt x="71" y="120"/>
                              <a:pt x="15" y="106"/>
                              <a:pt x="15" y="106"/>
                            </a:cubicBezTo>
                            <a:cubicBezTo>
                              <a:pt x="15" y="106"/>
                              <a:pt x="6" y="157"/>
                              <a:pt x="6" y="178"/>
                            </a:cubicBezTo>
                            <a:cubicBezTo>
                              <a:pt x="7" y="200"/>
                              <a:pt x="10" y="224"/>
                              <a:pt x="14" y="233"/>
                            </a:cubicBezTo>
                            <a:cubicBezTo>
                              <a:pt x="19" y="242"/>
                              <a:pt x="27" y="259"/>
                              <a:pt x="44" y="255"/>
                            </a:cubicBezTo>
                            <a:cubicBezTo>
                              <a:pt x="60" y="251"/>
                              <a:pt x="69" y="230"/>
                              <a:pt x="86" y="233"/>
                            </a:cubicBezTo>
                            <a:cubicBezTo>
                              <a:pt x="102" y="236"/>
                              <a:pt x="130" y="259"/>
                              <a:pt x="128" y="293"/>
                            </a:cubicBezTo>
                            <a:cubicBezTo>
                              <a:pt x="125" y="328"/>
                              <a:pt x="111" y="361"/>
                              <a:pt x="87" y="359"/>
                            </a:cubicBezTo>
                            <a:cubicBezTo>
                              <a:pt x="62" y="357"/>
                              <a:pt x="47" y="336"/>
                              <a:pt x="27" y="334"/>
                            </a:cubicBezTo>
                            <a:cubicBezTo>
                              <a:pt x="6" y="332"/>
                              <a:pt x="0" y="366"/>
                              <a:pt x="1" y="384"/>
                            </a:cubicBezTo>
                            <a:cubicBezTo>
                              <a:pt x="2" y="403"/>
                              <a:pt x="2" y="445"/>
                              <a:pt x="5" y="465"/>
                            </a:cubicBezTo>
                            <a:cubicBezTo>
                              <a:pt x="8" y="485"/>
                              <a:pt x="10" y="500"/>
                              <a:pt x="10" y="500"/>
                            </a:cubicBezTo>
                            <a:cubicBezTo>
                              <a:pt x="10" y="500"/>
                              <a:pt x="90" y="489"/>
                              <a:pt x="143" y="490"/>
                            </a:cubicBezTo>
                            <a:cubicBezTo>
                              <a:pt x="195" y="491"/>
                              <a:pt x="223" y="502"/>
                              <a:pt x="225" y="522"/>
                            </a:cubicBezTo>
                            <a:cubicBezTo>
                              <a:pt x="226" y="542"/>
                              <a:pt x="193" y="550"/>
                              <a:pt x="196" y="573"/>
                            </a:cubicBezTo>
                            <a:cubicBezTo>
                              <a:pt x="199" y="596"/>
                              <a:pt x="234" y="617"/>
                              <a:pt x="256" y="617"/>
                            </a:cubicBezTo>
                            <a:cubicBezTo>
                              <a:pt x="279" y="616"/>
                              <a:pt x="313" y="602"/>
                              <a:pt x="313" y="575"/>
                            </a:cubicBezTo>
                            <a:cubicBezTo>
                              <a:pt x="312" y="548"/>
                              <a:pt x="282" y="537"/>
                              <a:pt x="281" y="520"/>
                            </a:cubicBezTo>
                            <a:cubicBezTo>
                              <a:pt x="279" y="504"/>
                              <a:pt x="298" y="491"/>
                              <a:pt x="318" y="491"/>
                            </a:cubicBezTo>
                            <a:cubicBezTo>
                              <a:pt x="337" y="491"/>
                              <a:pt x="489" y="506"/>
                              <a:pt x="489" y="506"/>
                            </a:cubicBezTo>
                            <a:cubicBezTo>
                              <a:pt x="489" y="506"/>
                              <a:pt x="494" y="464"/>
                              <a:pt x="498" y="421"/>
                            </a:cubicBezTo>
                            <a:cubicBezTo>
                              <a:pt x="503" y="364"/>
                              <a:pt x="498" y="336"/>
                              <a:pt x="478" y="338"/>
                            </a:cubicBezTo>
                            <a:cubicBezTo>
                              <a:pt x="467" y="339"/>
                              <a:pt x="449" y="350"/>
                              <a:pt x="426" y="349"/>
                            </a:cubicBezTo>
                            <a:cubicBezTo>
                              <a:pt x="403" y="348"/>
                              <a:pt x="378" y="329"/>
                              <a:pt x="381" y="292"/>
                            </a:cubicBezTo>
                            <a:cubicBezTo>
                              <a:pt x="384" y="263"/>
                              <a:pt x="399" y="243"/>
                              <a:pt x="422" y="244"/>
                            </a:cubicBezTo>
                            <a:cubicBezTo>
                              <a:pt x="444" y="246"/>
                              <a:pt x="468" y="260"/>
                              <a:pt x="483" y="260"/>
                            </a:cubicBezTo>
                            <a:cubicBezTo>
                              <a:pt x="493" y="261"/>
                              <a:pt x="501" y="198"/>
                              <a:pt x="501" y="177"/>
                            </a:cubicBezTo>
                            <a:cubicBezTo>
                              <a:pt x="501" y="135"/>
                              <a:pt x="496" y="109"/>
                              <a:pt x="496" y="109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lnSpc>
                    <a:spcPct val="130000"/>
                  </a:lnSpc>
                </a:pPr>
                <a:endParaRPr/>
              </a:p>
            </p:txBody>
          </p:sp>
          <p:sp>
            <p:nvSpPr>
              <p:cNvPr id="43" name="íšlíḋè">
                <a:extLst>
                  <a:ext uri="{FF2B5EF4-FFF2-40B4-BE49-F238E27FC236}">
                    <a16:creationId xmlns:a16="http://schemas.microsoft.com/office/drawing/2014/main" id="{C4426413-8654-4AFF-B7BA-A9C5CCD1DB41}"/>
                  </a:ext>
                </a:extLst>
              </p:cNvPr>
              <p:cNvSpPr/>
              <p:nvPr/>
            </p:nvSpPr>
            <p:spPr bwMode="auto">
              <a:xfrm>
                <a:off x="4660751" y="2189464"/>
                <a:ext cx="1751770" cy="1183531"/>
              </a:xfrm>
              <a:custGeom>
                <a:avLst/>
                <a:gdLst>
                  <a:gd name="connsiteX0" fmla="*/ 1463154 w 1751770"/>
                  <a:gd name="connsiteY0" fmla="*/ 77731 h 1183531"/>
                  <a:gd name="connsiteX1" fmla="*/ 1448096 w 1751770"/>
                  <a:gd name="connsiteY1" fmla="*/ 343524 h 1183531"/>
                  <a:gd name="connsiteX2" fmla="*/ 1550994 w 1751770"/>
                  <a:gd name="connsiteY2" fmla="*/ 524063 h 1183531"/>
                  <a:gd name="connsiteX3" fmla="*/ 1656401 w 1751770"/>
                  <a:gd name="connsiteY3" fmla="*/ 473913 h 1183531"/>
                  <a:gd name="connsiteX4" fmla="*/ 1751770 w 1751770"/>
                  <a:gd name="connsiteY4" fmla="*/ 604302 h 1183531"/>
                  <a:gd name="connsiteX5" fmla="*/ 1648872 w 1751770"/>
                  <a:gd name="connsiteY5" fmla="*/ 769796 h 1183531"/>
                  <a:gd name="connsiteX6" fmla="*/ 1508329 w 1751770"/>
                  <a:gd name="connsiteY6" fmla="*/ 709617 h 1183531"/>
                  <a:gd name="connsiteX7" fmla="*/ 1433038 w 1751770"/>
                  <a:gd name="connsiteY7" fmla="*/ 905200 h 1183531"/>
                  <a:gd name="connsiteX8" fmla="*/ 1458135 w 1751770"/>
                  <a:gd name="connsiteY8" fmla="*/ 1135888 h 1183531"/>
                  <a:gd name="connsiteX9" fmla="*/ 1041525 w 1751770"/>
                  <a:gd name="connsiteY9" fmla="*/ 1160963 h 1183531"/>
                  <a:gd name="connsiteX10" fmla="*/ 953685 w 1751770"/>
                  <a:gd name="connsiteY10" fmla="*/ 1088246 h 1183531"/>
                  <a:gd name="connsiteX11" fmla="*/ 1006389 w 1751770"/>
                  <a:gd name="connsiteY11" fmla="*/ 937797 h 1183531"/>
                  <a:gd name="connsiteX12" fmla="*/ 865846 w 1751770"/>
                  <a:gd name="connsiteY12" fmla="*/ 857558 h 1183531"/>
                  <a:gd name="connsiteX13" fmla="*/ 700206 w 1751770"/>
                  <a:gd name="connsiteY13" fmla="*/ 975410 h 1183531"/>
                  <a:gd name="connsiteX14" fmla="*/ 735341 w 1751770"/>
                  <a:gd name="connsiteY14" fmla="*/ 1103291 h 1183531"/>
                  <a:gd name="connsiteX15" fmla="*/ 549624 w 1751770"/>
                  <a:gd name="connsiteY15" fmla="*/ 1173501 h 1183531"/>
                  <a:gd name="connsiteX16" fmla="*/ 253479 w 1751770"/>
                  <a:gd name="connsiteY16" fmla="*/ 1130873 h 1183531"/>
                  <a:gd name="connsiteX17" fmla="*/ 303673 w 1751770"/>
                  <a:gd name="connsiteY17" fmla="*/ 817438 h 1183531"/>
                  <a:gd name="connsiteX18" fmla="*/ 248460 w 1751770"/>
                  <a:gd name="connsiteY18" fmla="*/ 687049 h 1183531"/>
                  <a:gd name="connsiteX19" fmla="*/ 180698 w 1751770"/>
                  <a:gd name="connsiteY19" fmla="*/ 699587 h 1183531"/>
                  <a:gd name="connsiteX20" fmla="*/ 102897 w 1751770"/>
                  <a:gd name="connsiteY20" fmla="*/ 712124 h 1183531"/>
                  <a:gd name="connsiteX21" fmla="*/ 2509 w 1751770"/>
                  <a:gd name="connsiteY21" fmla="*/ 584243 h 1183531"/>
                  <a:gd name="connsiteX22" fmla="*/ 97878 w 1751770"/>
                  <a:gd name="connsiteY22" fmla="*/ 471406 h 1183531"/>
                  <a:gd name="connsiteX23" fmla="*/ 248460 w 1751770"/>
                  <a:gd name="connsiteY23" fmla="*/ 511526 h 1183531"/>
                  <a:gd name="connsiteX24" fmla="*/ 306183 w 1751770"/>
                  <a:gd name="connsiteY24" fmla="*/ 290867 h 1183531"/>
                  <a:gd name="connsiteX25" fmla="*/ 263518 w 1751770"/>
                  <a:gd name="connsiteY25" fmla="*/ 62687 h 1183531"/>
                  <a:gd name="connsiteX26" fmla="*/ 765458 w 1751770"/>
                  <a:gd name="connsiteY26" fmla="*/ 70209 h 1183531"/>
                  <a:gd name="connsiteX27" fmla="*/ 767967 w 1751770"/>
                  <a:gd name="connsiteY27" fmla="*/ 157971 h 1183531"/>
                  <a:gd name="connsiteX28" fmla="*/ 722793 w 1751770"/>
                  <a:gd name="connsiteY28" fmla="*/ 243225 h 1183531"/>
                  <a:gd name="connsiteX29" fmla="*/ 885923 w 1751770"/>
                  <a:gd name="connsiteY29" fmla="*/ 353554 h 1183531"/>
                  <a:gd name="connsiteX30" fmla="*/ 1023957 w 1751770"/>
                  <a:gd name="connsiteY30" fmla="*/ 250748 h 1183531"/>
                  <a:gd name="connsiteX31" fmla="*/ 946156 w 1751770"/>
                  <a:gd name="connsiteY31" fmla="*/ 90269 h 1183531"/>
                  <a:gd name="connsiteX32" fmla="*/ 1202145 w 1751770"/>
                  <a:gd name="connsiteY32" fmla="*/ 52657 h 1183531"/>
                  <a:gd name="connsiteX33" fmla="*/ 1463154 w 1751770"/>
                  <a:gd name="connsiteY33" fmla="*/ 77731 h 118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751770" h="1183531" fill="none" extrusionOk="0">
                    <a:moveTo>
                      <a:pt x="1463154" y="77731"/>
                    </a:moveTo>
                    <a:cubicBezTo>
                      <a:pt x="1460063" y="78394"/>
                      <a:pt x="1457399" y="254750"/>
                      <a:pt x="1448096" y="343524"/>
                    </a:cubicBezTo>
                    <a:cubicBezTo>
                      <a:pt x="1447249" y="436476"/>
                      <a:pt x="1467359" y="522110"/>
                      <a:pt x="1550994" y="524063"/>
                    </a:cubicBezTo>
                    <a:cubicBezTo>
                      <a:pt x="1617033" y="513542"/>
                      <a:pt x="1601515" y="464518"/>
                      <a:pt x="1656401" y="473913"/>
                    </a:cubicBezTo>
                    <a:cubicBezTo>
                      <a:pt x="1706954" y="480635"/>
                      <a:pt x="1756925" y="569986"/>
                      <a:pt x="1751770" y="604302"/>
                    </a:cubicBezTo>
                    <a:cubicBezTo>
                      <a:pt x="1753737" y="705036"/>
                      <a:pt x="1695947" y="781964"/>
                      <a:pt x="1648872" y="769796"/>
                    </a:cubicBezTo>
                    <a:cubicBezTo>
                      <a:pt x="1601522" y="764717"/>
                      <a:pt x="1573108" y="703366"/>
                      <a:pt x="1508329" y="709617"/>
                    </a:cubicBezTo>
                    <a:cubicBezTo>
                      <a:pt x="1457686" y="712056"/>
                      <a:pt x="1434998" y="759998"/>
                      <a:pt x="1433038" y="905200"/>
                    </a:cubicBezTo>
                    <a:cubicBezTo>
                      <a:pt x="1438057" y="1050634"/>
                      <a:pt x="1458135" y="1135888"/>
                      <a:pt x="1458135" y="1135888"/>
                    </a:cubicBezTo>
                    <a:cubicBezTo>
                      <a:pt x="1451725" y="1108529"/>
                      <a:pt x="1165447" y="1171343"/>
                      <a:pt x="1041525" y="1160963"/>
                    </a:cubicBezTo>
                    <a:cubicBezTo>
                      <a:pt x="973213" y="1150665"/>
                      <a:pt x="956540" y="1131552"/>
                      <a:pt x="953685" y="1088246"/>
                    </a:cubicBezTo>
                    <a:cubicBezTo>
                      <a:pt x="963903" y="1055895"/>
                      <a:pt x="1019297" y="1001763"/>
                      <a:pt x="1006389" y="937797"/>
                    </a:cubicBezTo>
                    <a:cubicBezTo>
                      <a:pt x="997071" y="898920"/>
                      <a:pt x="948791" y="867721"/>
                      <a:pt x="865846" y="857558"/>
                    </a:cubicBezTo>
                    <a:cubicBezTo>
                      <a:pt x="781062" y="841773"/>
                      <a:pt x="706769" y="919861"/>
                      <a:pt x="700206" y="975410"/>
                    </a:cubicBezTo>
                    <a:cubicBezTo>
                      <a:pt x="706690" y="1057829"/>
                      <a:pt x="762401" y="1068962"/>
                      <a:pt x="735341" y="1103291"/>
                    </a:cubicBezTo>
                    <a:cubicBezTo>
                      <a:pt x="723273" y="1157505"/>
                      <a:pt x="633758" y="1154157"/>
                      <a:pt x="549624" y="1173501"/>
                    </a:cubicBezTo>
                    <a:cubicBezTo>
                      <a:pt x="411590" y="1176007"/>
                      <a:pt x="253479" y="1130873"/>
                      <a:pt x="253479" y="1130873"/>
                    </a:cubicBezTo>
                    <a:cubicBezTo>
                      <a:pt x="265135" y="1129956"/>
                      <a:pt x="280623" y="948020"/>
                      <a:pt x="303673" y="817438"/>
                    </a:cubicBezTo>
                    <a:cubicBezTo>
                      <a:pt x="303736" y="721116"/>
                      <a:pt x="268226" y="694019"/>
                      <a:pt x="248460" y="687049"/>
                    </a:cubicBezTo>
                    <a:cubicBezTo>
                      <a:pt x="235087" y="682689"/>
                      <a:pt x="209764" y="697539"/>
                      <a:pt x="180698" y="699587"/>
                    </a:cubicBezTo>
                    <a:cubicBezTo>
                      <a:pt x="157184" y="709744"/>
                      <a:pt x="124610" y="715125"/>
                      <a:pt x="102897" y="712124"/>
                    </a:cubicBezTo>
                    <a:cubicBezTo>
                      <a:pt x="58035" y="714530"/>
                      <a:pt x="-16781" y="666224"/>
                      <a:pt x="2509" y="584243"/>
                    </a:cubicBezTo>
                    <a:cubicBezTo>
                      <a:pt x="8176" y="529123"/>
                      <a:pt x="31657" y="462757"/>
                      <a:pt x="97878" y="471406"/>
                    </a:cubicBezTo>
                    <a:cubicBezTo>
                      <a:pt x="171569" y="466387"/>
                      <a:pt x="201219" y="513361"/>
                      <a:pt x="248460" y="511526"/>
                    </a:cubicBezTo>
                    <a:cubicBezTo>
                      <a:pt x="262259" y="500547"/>
                      <a:pt x="287478" y="400382"/>
                      <a:pt x="306183" y="290867"/>
                    </a:cubicBezTo>
                    <a:cubicBezTo>
                      <a:pt x="308692" y="180538"/>
                      <a:pt x="263518" y="62688"/>
                      <a:pt x="263518" y="62687"/>
                    </a:cubicBezTo>
                    <a:cubicBezTo>
                      <a:pt x="258836" y="66662"/>
                      <a:pt x="651917" y="-21152"/>
                      <a:pt x="765458" y="70209"/>
                    </a:cubicBezTo>
                    <a:cubicBezTo>
                      <a:pt x="817892" y="99692"/>
                      <a:pt x="787408" y="140522"/>
                      <a:pt x="767967" y="157971"/>
                    </a:cubicBezTo>
                    <a:cubicBezTo>
                      <a:pt x="745545" y="184189"/>
                      <a:pt x="711804" y="214080"/>
                      <a:pt x="722793" y="243225"/>
                    </a:cubicBezTo>
                    <a:cubicBezTo>
                      <a:pt x="715893" y="297368"/>
                      <a:pt x="827996" y="343204"/>
                      <a:pt x="885923" y="353554"/>
                    </a:cubicBezTo>
                    <a:cubicBezTo>
                      <a:pt x="956545" y="353280"/>
                      <a:pt x="1024567" y="289567"/>
                      <a:pt x="1023957" y="250748"/>
                    </a:cubicBezTo>
                    <a:cubicBezTo>
                      <a:pt x="1020046" y="164277"/>
                      <a:pt x="935838" y="152724"/>
                      <a:pt x="946156" y="90269"/>
                    </a:cubicBezTo>
                    <a:cubicBezTo>
                      <a:pt x="971562" y="30980"/>
                      <a:pt x="1084408" y="64483"/>
                      <a:pt x="1202145" y="52657"/>
                    </a:cubicBezTo>
                    <a:cubicBezTo>
                      <a:pt x="1335159" y="67700"/>
                      <a:pt x="1463154" y="77730"/>
                      <a:pt x="1463154" y="77731"/>
                    </a:cubicBezTo>
                  </a:path>
                  <a:path w="1751770" h="1183531" stroke="0" extrusionOk="0">
                    <a:moveTo>
                      <a:pt x="1463154" y="77731"/>
                    </a:moveTo>
                    <a:cubicBezTo>
                      <a:pt x="1480791" y="86534"/>
                      <a:pt x="1432601" y="241993"/>
                      <a:pt x="1448096" y="343524"/>
                    </a:cubicBezTo>
                    <a:cubicBezTo>
                      <a:pt x="1437887" y="433057"/>
                      <a:pt x="1472267" y="523259"/>
                      <a:pt x="1550994" y="524063"/>
                    </a:cubicBezTo>
                    <a:cubicBezTo>
                      <a:pt x="1604417" y="511595"/>
                      <a:pt x="1599207" y="464115"/>
                      <a:pt x="1656401" y="473913"/>
                    </a:cubicBezTo>
                    <a:cubicBezTo>
                      <a:pt x="1716818" y="476361"/>
                      <a:pt x="1746215" y="566484"/>
                      <a:pt x="1751770" y="604302"/>
                    </a:cubicBezTo>
                    <a:cubicBezTo>
                      <a:pt x="1757314" y="712025"/>
                      <a:pt x="1705256" y="770222"/>
                      <a:pt x="1648872" y="769796"/>
                    </a:cubicBezTo>
                    <a:cubicBezTo>
                      <a:pt x="1586087" y="765636"/>
                      <a:pt x="1557944" y="716669"/>
                      <a:pt x="1508329" y="709617"/>
                    </a:cubicBezTo>
                    <a:cubicBezTo>
                      <a:pt x="1447937" y="707497"/>
                      <a:pt x="1419740" y="761938"/>
                      <a:pt x="1433038" y="905200"/>
                    </a:cubicBezTo>
                    <a:cubicBezTo>
                      <a:pt x="1438058" y="1050633"/>
                      <a:pt x="1458134" y="1135888"/>
                      <a:pt x="1458135" y="1135888"/>
                    </a:cubicBezTo>
                    <a:cubicBezTo>
                      <a:pt x="1429813" y="1126013"/>
                      <a:pt x="1189901" y="1188422"/>
                      <a:pt x="1041525" y="1160963"/>
                    </a:cubicBezTo>
                    <a:cubicBezTo>
                      <a:pt x="969028" y="1141415"/>
                      <a:pt x="953520" y="1126494"/>
                      <a:pt x="953685" y="1088246"/>
                    </a:cubicBezTo>
                    <a:cubicBezTo>
                      <a:pt x="951099" y="1052715"/>
                      <a:pt x="1017146" y="1002649"/>
                      <a:pt x="1006389" y="937797"/>
                    </a:cubicBezTo>
                    <a:cubicBezTo>
                      <a:pt x="1004343" y="895316"/>
                      <a:pt x="956143" y="871814"/>
                      <a:pt x="865846" y="857558"/>
                    </a:cubicBezTo>
                    <a:cubicBezTo>
                      <a:pt x="791159" y="856140"/>
                      <a:pt x="684258" y="913575"/>
                      <a:pt x="700206" y="975410"/>
                    </a:cubicBezTo>
                    <a:cubicBezTo>
                      <a:pt x="706538" y="1041819"/>
                      <a:pt x="760184" y="1071068"/>
                      <a:pt x="735341" y="1103291"/>
                    </a:cubicBezTo>
                    <a:cubicBezTo>
                      <a:pt x="709821" y="1142303"/>
                      <a:pt x="637572" y="1172863"/>
                      <a:pt x="549624" y="1173501"/>
                    </a:cubicBezTo>
                    <a:cubicBezTo>
                      <a:pt x="411591" y="1176008"/>
                      <a:pt x="253479" y="1130873"/>
                      <a:pt x="253479" y="1130873"/>
                    </a:cubicBezTo>
                    <a:cubicBezTo>
                      <a:pt x="242596" y="1142968"/>
                      <a:pt x="298599" y="932391"/>
                      <a:pt x="303673" y="817438"/>
                    </a:cubicBezTo>
                    <a:cubicBezTo>
                      <a:pt x="306074" y="727858"/>
                      <a:pt x="270369" y="691182"/>
                      <a:pt x="248460" y="687049"/>
                    </a:cubicBezTo>
                    <a:cubicBezTo>
                      <a:pt x="233576" y="683478"/>
                      <a:pt x="205988" y="691629"/>
                      <a:pt x="180698" y="699587"/>
                    </a:cubicBezTo>
                    <a:cubicBezTo>
                      <a:pt x="151992" y="710189"/>
                      <a:pt x="126302" y="718716"/>
                      <a:pt x="102897" y="712124"/>
                    </a:cubicBezTo>
                    <a:cubicBezTo>
                      <a:pt x="56401" y="705707"/>
                      <a:pt x="675" y="667076"/>
                      <a:pt x="2509" y="584243"/>
                    </a:cubicBezTo>
                    <a:cubicBezTo>
                      <a:pt x="11619" y="522182"/>
                      <a:pt x="41950" y="478955"/>
                      <a:pt x="97878" y="471406"/>
                    </a:cubicBezTo>
                    <a:cubicBezTo>
                      <a:pt x="185738" y="478645"/>
                      <a:pt x="208384" y="504928"/>
                      <a:pt x="248460" y="511526"/>
                    </a:cubicBezTo>
                    <a:cubicBezTo>
                      <a:pt x="291218" y="516465"/>
                      <a:pt x="280521" y="399532"/>
                      <a:pt x="306183" y="290867"/>
                    </a:cubicBezTo>
                    <a:cubicBezTo>
                      <a:pt x="308691" y="180538"/>
                      <a:pt x="263518" y="62687"/>
                      <a:pt x="263518" y="62687"/>
                    </a:cubicBezTo>
                    <a:cubicBezTo>
                      <a:pt x="260362" y="70724"/>
                      <a:pt x="641894" y="3707"/>
                      <a:pt x="765458" y="70209"/>
                    </a:cubicBezTo>
                    <a:cubicBezTo>
                      <a:pt x="818562" y="99747"/>
                      <a:pt x="792305" y="142850"/>
                      <a:pt x="767967" y="157971"/>
                    </a:cubicBezTo>
                    <a:cubicBezTo>
                      <a:pt x="739280" y="173881"/>
                      <a:pt x="715177" y="209398"/>
                      <a:pt x="722793" y="243225"/>
                    </a:cubicBezTo>
                    <a:cubicBezTo>
                      <a:pt x="730957" y="288655"/>
                      <a:pt x="822218" y="360352"/>
                      <a:pt x="885923" y="353554"/>
                    </a:cubicBezTo>
                    <a:cubicBezTo>
                      <a:pt x="962469" y="361387"/>
                      <a:pt x="1018543" y="284723"/>
                      <a:pt x="1023957" y="250748"/>
                    </a:cubicBezTo>
                    <a:cubicBezTo>
                      <a:pt x="1018317" y="157367"/>
                      <a:pt x="949028" y="151018"/>
                      <a:pt x="946156" y="90269"/>
                    </a:cubicBezTo>
                    <a:cubicBezTo>
                      <a:pt x="955801" y="47738"/>
                      <a:pt x="1087240" y="48964"/>
                      <a:pt x="1202145" y="52657"/>
                    </a:cubicBezTo>
                    <a:cubicBezTo>
                      <a:pt x="1335159" y="67700"/>
                      <a:pt x="1463155" y="77731"/>
                      <a:pt x="1463154" y="77731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 w="6350">
                <a:solidFill>
                  <a:srgbClr val="000000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2933429308">
                      <a:custGeom>
                        <a:avLst/>
                        <a:gdLst>
                          <a:gd name="T0" fmla="*/ 583 w 698"/>
                          <a:gd name="T1" fmla="*/ 31 h 472"/>
                          <a:gd name="T2" fmla="*/ 577 w 698"/>
                          <a:gd name="T3" fmla="*/ 137 h 472"/>
                          <a:gd name="T4" fmla="*/ 618 w 698"/>
                          <a:gd name="T5" fmla="*/ 209 h 472"/>
                          <a:gd name="T6" fmla="*/ 660 w 698"/>
                          <a:gd name="T7" fmla="*/ 189 h 472"/>
                          <a:gd name="T8" fmla="*/ 698 w 698"/>
                          <a:gd name="T9" fmla="*/ 241 h 472"/>
                          <a:gd name="T10" fmla="*/ 657 w 698"/>
                          <a:gd name="T11" fmla="*/ 307 h 472"/>
                          <a:gd name="T12" fmla="*/ 601 w 698"/>
                          <a:gd name="T13" fmla="*/ 283 h 472"/>
                          <a:gd name="T14" fmla="*/ 571 w 698"/>
                          <a:gd name="T15" fmla="*/ 361 h 472"/>
                          <a:gd name="T16" fmla="*/ 581 w 698"/>
                          <a:gd name="T17" fmla="*/ 453 h 472"/>
                          <a:gd name="T18" fmla="*/ 415 w 698"/>
                          <a:gd name="T19" fmla="*/ 463 h 472"/>
                          <a:gd name="T20" fmla="*/ 380 w 698"/>
                          <a:gd name="T21" fmla="*/ 434 h 472"/>
                          <a:gd name="T22" fmla="*/ 401 w 698"/>
                          <a:gd name="T23" fmla="*/ 374 h 472"/>
                          <a:gd name="T24" fmla="*/ 345 w 698"/>
                          <a:gd name="T25" fmla="*/ 342 h 472"/>
                          <a:gd name="T26" fmla="*/ 279 w 698"/>
                          <a:gd name="T27" fmla="*/ 389 h 472"/>
                          <a:gd name="T28" fmla="*/ 293 w 698"/>
                          <a:gd name="T29" fmla="*/ 440 h 472"/>
                          <a:gd name="T30" fmla="*/ 219 w 698"/>
                          <a:gd name="T31" fmla="*/ 468 h 472"/>
                          <a:gd name="T32" fmla="*/ 101 w 698"/>
                          <a:gd name="T33" fmla="*/ 451 h 472"/>
                          <a:gd name="T34" fmla="*/ 121 w 698"/>
                          <a:gd name="T35" fmla="*/ 326 h 472"/>
                          <a:gd name="T36" fmla="*/ 99 w 698"/>
                          <a:gd name="T37" fmla="*/ 274 h 472"/>
                          <a:gd name="T38" fmla="*/ 72 w 698"/>
                          <a:gd name="T39" fmla="*/ 279 h 472"/>
                          <a:gd name="T40" fmla="*/ 41 w 698"/>
                          <a:gd name="T41" fmla="*/ 284 h 472"/>
                          <a:gd name="T42" fmla="*/ 1 w 698"/>
                          <a:gd name="T43" fmla="*/ 233 h 472"/>
                          <a:gd name="T44" fmla="*/ 39 w 698"/>
                          <a:gd name="T45" fmla="*/ 188 h 472"/>
                          <a:gd name="T46" fmla="*/ 99 w 698"/>
                          <a:gd name="T47" fmla="*/ 204 h 472"/>
                          <a:gd name="T48" fmla="*/ 122 w 698"/>
                          <a:gd name="T49" fmla="*/ 116 h 472"/>
                          <a:gd name="T50" fmla="*/ 105 w 698"/>
                          <a:gd name="T51" fmla="*/ 25 h 472"/>
                          <a:gd name="T52" fmla="*/ 305 w 698"/>
                          <a:gd name="T53" fmla="*/ 28 h 472"/>
                          <a:gd name="T54" fmla="*/ 306 w 698"/>
                          <a:gd name="T55" fmla="*/ 63 h 472"/>
                          <a:gd name="T56" fmla="*/ 288 w 698"/>
                          <a:gd name="T57" fmla="*/ 97 h 472"/>
                          <a:gd name="T58" fmla="*/ 353 w 698"/>
                          <a:gd name="T59" fmla="*/ 141 h 472"/>
                          <a:gd name="T60" fmla="*/ 408 w 698"/>
                          <a:gd name="T61" fmla="*/ 100 h 472"/>
                          <a:gd name="T62" fmla="*/ 377 w 698"/>
                          <a:gd name="T63" fmla="*/ 36 h 472"/>
                          <a:gd name="T64" fmla="*/ 479 w 698"/>
                          <a:gd name="T65" fmla="*/ 21 h 472"/>
                          <a:gd name="T66" fmla="*/ 583 w 698"/>
                          <a:gd name="T67" fmla="*/ 31 h 47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698" h="472">
                            <a:moveTo>
                              <a:pt x="583" y="31"/>
                            </a:moveTo>
                            <a:cubicBezTo>
                              <a:pt x="583" y="31"/>
                              <a:pt x="576" y="103"/>
                              <a:pt x="577" y="137"/>
                            </a:cubicBezTo>
                            <a:cubicBezTo>
                              <a:pt x="577" y="171"/>
                              <a:pt x="586" y="216"/>
                              <a:pt x="618" y="209"/>
                            </a:cubicBezTo>
                            <a:cubicBezTo>
                              <a:pt x="640" y="205"/>
                              <a:pt x="636" y="188"/>
                              <a:pt x="660" y="189"/>
                            </a:cubicBezTo>
                            <a:cubicBezTo>
                              <a:pt x="682" y="190"/>
                              <a:pt x="698" y="224"/>
                              <a:pt x="698" y="241"/>
                            </a:cubicBezTo>
                            <a:cubicBezTo>
                              <a:pt x="698" y="282"/>
                              <a:pt x="679" y="308"/>
                              <a:pt x="657" y="307"/>
                            </a:cubicBezTo>
                            <a:cubicBezTo>
                              <a:pt x="634" y="306"/>
                              <a:pt x="625" y="283"/>
                              <a:pt x="601" y="283"/>
                            </a:cubicBezTo>
                            <a:cubicBezTo>
                              <a:pt x="577" y="283"/>
                              <a:pt x="570" y="304"/>
                              <a:pt x="571" y="361"/>
                            </a:cubicBezTo>
                            <a:cubicBezTo>
                              <a:pt x="573" y="419"/>
                              <a:pt x="581" y="453"/>
                              <a:pt x="581" y="453"/>
                            </a:cubicBezTo>
                            <a:cubicBezTo>
                              <a:pt x="581" y="453"/>
                              <a:pt x="464" y="472"/>
                              <a:pt x="415" y="463"/>
                            </a:cubicBezTo>
                            <a:cubicBezTo>
                              <a:pt x="387" y="457"/>
                              <a:pt x="381" y="449"/>
                              <a:pt x="380" y="434"/>
                            </a:cubicBezTo>
                            <a:cubicBezTo>
                              <a:pt x="379" y="419"/>
                              <a:pt x="409" y="399"/>
                              <a:pt x="401" y="374"/>
                            </a:cubicBezTo>
                            <a:cubicBezTo>
                              <a:pt x="396" y="358"/>
                              <a:pt x="382" y="345"/>
                              <a:pt x="345" y="342"/>
                            </a:cubicBezTo>
                            <a:cubicBezTo>
                              <a:pt x="313" y="339"/>
                              <a:pt x="276" y="366"/>
                              <a:pt x="279" y="389"/>
                            </a:cubicBezTo>
                            <a:cubicBezTo>
                              <a:pt x="281" y="418"/>
                              <a:pt x="300" y="426"/>
                              <a:pt x="293" y="440"/>
                            </a:cubicBezTo>
                            <a:cubicBezTo>
                              <a:pt x="286" y="455"/>
                              <a:pt x="255" y="468"/>
                              <a:pt x="219" y="468"/>
                            </a:cubicBezTo>
                            <a:cubicBezTo>
                              <a:pt x="164" y="469"/>
                              <a:pt x="101" y="451"/>
                              <a:pt x="101" y="451"/>
                            </a:cubicBezTo>
                            <a:cubicBezTo>
                              <a:pt x="101" y="451"/>
                              <a:pt x="117" y="370"/>
                              <a:pt x="121" y="326"/>
                            </a:cubicBezTo>
                            <a:cubicBezTo>
                              <a:pt x="123" y="288"/>
                              <a:pt x="109" y="277"/>
                              <a:pt x="99" y="274"/>
                            </a:cubicBezTo>
                            <a:cubicBezTo>
                              <a:pt x="94" y="273"/>
                              <a:pt x="84" y="276"/>
                              <a:pt x="72" y="279"/>
                            </a:cubicBezTo>
                            <a:cubicBezTo>
                              <a:pt x="61" y="282"/>
                              <a:pt x="50" y="285"/>
                              <a:pt x="41" y="284"/>
                            </a:cubicBezTo>
                            <a:cubicBezTo>
                              <a:pt x="23" y="283"/>
                              <a:pt x="0" y="267"/>
                              <a:pt x="1" y="233"/>
                            </a:cubicBezTo>
                            <a:cubicBezTo>
                              <a:pt x="2" y="211"/>
                              <a:pt x="15" y="187"/>
                              <a:pt x="39" y="188"/>
                            </a:cubicBezTo>
                            <a:cubicBezTo>
                              <a:pt x="72" y="188"/>
                              <a:pt x="81" y="203"/>
                              <a:pt x="99" y="204"/>
                            </a:cubicBezTo>
                            <a:cubicBezTo>
                              <a:pt x="113" y="204"/>
                              <a:pt x="120" y="161"/>
                              <a:pt x="122" y="116"/>
                            </a:cubicBezTo>
                            <a:cubicBezTo>
                              <a:pt x="123" y="72"/>
                              <a:pt x="105" y="25"/>
                              <a:pt x="105" y="25"/>
                            </a:cubicBezTo>
                            <a:cubicBezTo>
                              <a:pt x="105" y="25"/>
                              <a:pt x="257" y="0"/>
                              <a:pt x="305" y="28"/>
                            </a:cubicBezTo>
                            <a:cubicBezTo>
                              <a:pt x="326" y="40"/>
                              <a:pt x="314" y="56"/>
                              <a:pt x="306" y="63"/>
                            </a:cubicBezTo>
                            <a:cubicBezTo>
                              <a:pt x="296" y="71"/>
                              <a:pt x="286" y="83"/>
                              <a:pt x="288" y="97"/>
                            </a:cubicBezTo>
                            <a:cubicBezTo>
                              <a:pt x="291" y="117"/>
                              <a:pt x="328" y="141"/>
                              <a:pt x="353" y="141"/>
                            </a:cubicBezTo>
                            <a:cubicBezTo>
                              <a:pt x="383" y="141"/>
                              <a:pt x="408" y="115"/>
                              <a:pt x="408" y="100"/>
                            </a:cubicBezTo>
                            <a:cubicBezTo>
                              <a:pt x="408" y="61"/>
                              <a:pt x="373" y="62"/>
                              <a:pt x="377" y="36"/>
                            </a:cubicBezTo>
                            <a:cubicBezTo>
                              <a:pt x="382" y="11"/>
                              <a:pt x="433" y="16"/>
                              <a:pt x="479" y="21"/>
                            </a:cubicBezTo>
                            <a:cubicBezTo>
                              <a:pt x="532" y="27"/>
                              <a:pt x="583" y="31"/>
                              <a:pt x="583" y="31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lnSpc>
                    <a:spcPct val="130000"/>
                  </a:lnSpc>
                </a:pPr>
                <a:endParaRPr dirty="0"/>
              </a:p>
            </p:txBody>
          </p:sp>
          <p:sp>
            <p:nvSpPr>
              <p:cNvPr id="50" name="îṡḻídé">
                <a:extLst>
                  <a:ext uri="{FF2B5EF4-FFF2-40B4-BE49-F238E27FC236}">
                    <a16:creationId xmlns:a16="http://schemas.microsoft.com/office/drawing/2014/main" id="{0D4F4D1E-F677-4139-A52A-E0A2E64B68A7}"/>
                  </a:ext>
                </a:extLst>
              </p:cNvPr>
              <p:cNvSpPr/>
              <p:nvPr/>
            </p:nvSpPr>
            <p:spPr bwMode="auto">
              <a:xfrm>
                <a:off x="6109142" y="2001861"/>
                <a:ext cx="1270396" cy="1558738"/>
              </a:xfrm>
              <a:custGeom>
                <a:avLst/>
                <a:gdLst>
                  <a:gd name="connsiteX0" fmla="*/ 1220182 w 1270396"/>
                  <a:gd name="connsiteY0" fmla="*/ 268143 h 1558738"/>
                  <a:gd name="connsiteX1" fmla="*/ 926435 w 1270396"/>
                  <a:gd name="connsiteY1" fmla="*/ 300721 h 1558738"/>
                  <a:gd name="connsiteX2" fmla="*/ 708007 w 1270396"/>
                  <a:gd name="connsiteY2" fmla="*/ 225540 h 1558738"/>
                  <a:gd name="connsiteX3" fmla="*/ 735624 w 1270396"/>
                  <a:gd name="connsiteY3" fmla="*/ 95228 h 1558738"/>
                  <a:gd name="connsiteX4" fmla="*/ 617623 w 1270396"/>
                  <a:gd name="connsiteY4" fmla="*/ 2506 h 1558738"/>
                  <a:gd name="connsiteX5" fmla="*/ 507154 w 1270396"/>
                  <a:gd name="connsiteY5" fmla="*/ 112770 h 1558738"/>
                  <a:gd name="connsiteX6" fmla="*/ 532260 w 1270396"/>
                  <a:gd name="connsiteY6" fmla="*/ 255612 h 1558738"/>
                  <a:gd name="connsiteX7" fmla="*/ 283705 w 1270396"/>
                  <a:gd name="connsiteY7" fmla="*/ 293203 h 1558738"/>
                  <a:gd name="connsiteX8" fmla="*/ 32638 w 1270396"/>
                  <a:gd name="connsiteY8" fmla="*/ 255612 h 1558738"/>
                  <a:gd name="connsiteX9" fmla="*/ 15063 w 1270396"/>
                  <a:gd name="connsiteY9" fmla="*/ 496189 h 1558738"/>
                  <a:gd name="connsiteX10" fmla="*/ 37659 w 1270396"/>
                  <a:gd name="connsiteY10" fmla="*/ 634020 h 1558738"/>
                  <a:gd name="connsiteX11" fmla="*/ 110469 w 1270396"/>
                  <a:gd name="connsiteY11" fmla="*/ 689152 h 1558738"/>
                  <a:gd name="connsiteX12" fmla="*/ 215917 w 1270396"/>
                  <a:gd name="connsiteY12" fmla="*/ 634020 h 1558738"/>
                  <a:gd name="connsiteX13" fmla="*/ 321364 w 1270396"/>
                  <a:gd name="connsiteY13" fmla="*/ 784381 h 1558738"/>
                  <a:gd name="connsiteX14" fmla="*/ 218427 w 1270396"/>
                  <a:gd name="connsiteY14" fmla="*/ 949777 h 1558738"/>
                  <a:gd name="connsiteX15" fmla="*/ 67787 w 1270396"/>
                  <a:gd name="connsiteY15" fmla="*/ 887127 h 1558738"/>
                  <a:gd name="connsiteX16" fmla="*/ 2510 w 1270396"/>
                  <a:gd name="connsiteY16" fmla="*/ 1012427 h 1558738"/>
                  <a:gd name="connsiteX17" fmla="*/ 12553 w 1270396"/>
                  <a:gd name="connsiteY17" fmla="*/ 1215414 h 1558738"/>
                  <a:gd name="connsiteX18" fmla="*/ 25106 w 1270396"/>
                  <a:gd name="connsiteY18" fmla="*/ 1303125 h 1558738"/>
                  <a:gd name="connsiteX19" fmla="*/ 293747 w 1270396"/>
                  <a:gd name="connsiteY19" fmla="*/ 1253004 h 1558738"/>
                  <a:gd name="connsiteX20" fmla="*/ 534771 w 1270396"/>
                  <a:gd name="connsiteY20" fmla="*/ 1288088 h 1558738"/>
                  <a:gd name="connsiteX21" fmla="*/ 492090 w 1270396"/>
                  <a:gd name="connsiteY21" fmla="*/ 1461003 h 1558738"/>
                  <a:gd name="connsiteX22" fmla="*/ 605070 w 1270396"/>
                  <a:gd name="connsiteY22" fmla="*/ 1553725 h 1558738"/>
                  <a:gd name="connsiteX23" fmla="*/ 733113 w 1270396"/>
                  <a:gd name="connsiteY23" fmla="*/ 1498593 h 1558738"/>
                  <a:gd name="connsiteX24" fmla="*/ 705496 w 1270396"/>
                  <a:gd name="connsiteY24" fmla="*/ 1295606 h 1558738"/>
                  <a:gd name="connsiteX25" fmla="*/ 901328 w 1270396"/>
                  <a:gd name="connsiteY25" fmla="*/ 1247992 h 1558738"/>
                  <a:gd name="connsiteX26" fmla="*/ 1207629 w 1270396"/>
                  <a:gd name="connsiteY26" fmla="*/ 1328185 h 1558738"/>
                  <a:gd name="connsiteX27" fmla="*/ 1250310 w 1270396"/>
                  <a:gd name="connsiteY27" fmla="*/ 1105150 h 1558738"/>
                  <a:gd name="connsiteX28" fmla="*/ 1200097 w 1270396"/>
                  <a:gd name="connsiteY28" fmla="*/ 897151 h 1558738"/>
                  <a:gd name="connsiteX29" fmla="*/ 1069542 w 1270396"/>
                  <a:gd name="connsiteY29" fmla="*/ 924717 h 1558738"/>
                  <a:gd name="connsiteX30" fmla="*/ 956562 w 1270396"/>
                  <a:gd name="connsiteY30" fmla="*/ 781875 h 1558738"/>
                  <a:gd name="connsiteX31" fmla="*/ 1059500 w 1270396"/>
                  <a:gd name="connsiteY31" fmla="*/ 661586 h 1558738"/>
                  <a:gd name="connsiteX32" fmla="*/ 1212650 w 1270396"/>
                  <a:gd name="connsiteY32" fmla="*/ 701682 h 1558738"/>
                  <a:gd name="connsiteX33" fmla="*/ 1257842 w 1270396"/>
                  <a:gd name="connsiteY33" fmla="*/ 493683 h 1558738"/>
                  <a:gd name="connsiteX34" fmla="*/ 1220182 w 1270396"/>
                  <a:gd name="connsiteY34" fmla="*/ 268143 h 155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70396" h="1558738" fill="none" extrusionOk="0">
                    <a:moveTo>
                      <a:pt x="1220182" y="268143"/>
                    </a:moveTo>
                    <a:cubicBezTo>
                      <a:pt x="1212856" y="248150"/>
                      <a:pt x="1028070" y="287225"/>
                      <a:pt x="926435" y="300721"/>
                    </a:cubicBezTo>
                    <a:cubicBezTo>
                      <a:pt x="798769" y="296692"/>
                      <a:pt x="700397" y="283816"/>
                      <a:pt x="708007" y="225540"/>
                    </a:cubicBezTo>
                    <a:cubicBezTo>
                      <a:pt x="709977" y="149721"/>
                      <a:pt x="749193" y="164079"/>
                      <a:pt x="735624" y="95228"/>
                    </a:cubicBezTo>
                    <a:cubicBezTo>
                      <a:pt x="732528" y="26795"/>
                      <a:pt x="690851" y="8373"/>
                      <a:pt x="617623" y="2506"/>
                    </a:cubicBezTo>
                    <a:cubicBezTo>
                      <a:pt x="545936" y="1742"/>
                      <a:pt x="506433" y="61405"/>
                      <a:pt x="507154" y="112770"/>
                    </a:cubicBezTo>
                    <a:cubicBezTo>
                      <a:pt x="502806" y="169683"/>
                      <a:pt x="556510" y="214459"/>
                      <a:pt x="532260" y="255612"/>
                    </a:cubicBezTo>
                    <a:cubicBezTo>
                      <a:pt x="529414" y="302684"/>
                      <a:pt x="416010" y="313948"/>
                      <a:pt x="283705" y="293203"/>
                    </a:cubicBezTo>
                    <a:cubicBezTo>
                      <a:pt x="170725" y="283179"/>
                      <a:pt x="32638" y="255612"/>
                      <a:pt x="32638" y="255612"/>
                    </a:cubicBezTo>
                    <a:cubicBezTo>
                      <a:pt x="20727" y="254051"/>
                      <a:pt x="23090" y="438064"/>
                      <a:pt x="15063" y="496189"/>
                    </a:cubicBezTo>
                    <a:cubicBezTo>
                      <a:pt x="13814" y="552394"/>
                      <a:pt x="23819" y="610128"/>
                      <a:pt x="37659" y="634020"/>
                    </a:cubicBezTo>
                    <a:cubicBezTo>
                      <a:pt x="49762" y="655195"/>
                      <a:pt x="69427" y="698839"/>
                      <a:pt x="110469" y="689152"/>
                    </a:cubicBezTo>
                    <a:cubicBezTo>
                      <a:pt x="152093" y="688969"/>
                      <a:pt x="174815" y="631014"/>
                      <a:pt x="215917" y="634020"/>
                    </a:cubicBezTo>
                    <a:cubicBezTo>
                      <a:pt x="268177" y="641272"/>
                      <a:pt x="321122" y="694663"/>
                      <a:pt x="321364" y="784381"/>
                    </a:cubicBezTo>
                    <a:cubicBezTo>
                      <a:pt x="313198" y="883535"/>
                      <a:pt x="281256" y="968628"/>
                      <a:pt x="218427" y="949777"/>
                    </a:cubicBezTo>
                    <a:cubicBezTo>
                      <a:pt x="156198" y="946886"/>
                      <a:pt x="107073" y="890978"/>
                      <a:pt x="67787" y="887127"/>
                    </a:cubicBezTo>
                    <a:cubicBezTo>
                      <a:pt x="7496" y="878405"/>
                      <a:pt x="318" y="974735"/>
                      <a:pt x="2510" y="1012427"/>
                    </a:cubicBezTo>
                    <a:cubicBezTo>
                      <a:pt x="15260" y="1066399"/>
                      <a:pt x="5755" y="1162450"/>
                      <a:pt x="12553" y="1215414"/>
                    </a:cubicBezTo>
                    <a:cubicBezTo>
                      <a:pt x="20085" y="1265534"/>
                      <a:pt x="25106" y="1303125"/>
                      <a:pt x="25106" y="1303125"/>
                    </a:cubicBezTo>
                    <a:cubicBezTo>
                      <a:pt x="5502" y="1310041"/>
                      <a:pt x="129752" y="1265874"/>
                      <a:pt x="293747" y="1253004"/>
                    </a:cubicBezTo>
                    <a:cubicBezTo>
                      <a:pt x="426923" y="1226587"/>
                      <a:pt x="526479" y="1239553"/>
                      <a:pt x="534771" y="1288088"/>
                    </a:cubicBezTo>
                    <a:cubicBezTo>
                      <a:pt x="544863" y="1332992"/>
                      <a:pt x="487578" y="1411634"/>
                      <a:pt x="492090" y="1461003"/>
                    </a:cubicBezTo>
                    <a:cubicBezTo>
                      <a:pt x="507054" y="1519986"/>
                      <a:pt x="546025" y="1546777"/>
                      <a:pt x="605070" y="1553725"/>
                    </a:cubicBezTo>
                    <a:cubicBezTo>
                      <a:pt x="632061" y="1560508"/>
                      <a:pt x="697020" y="1554747"/>
                      <a:pt x="733113" y="1498593"/>
                    </a:cubicBezTo>
                    <a:cubicBezTo>
                      <a:pt x="772278" y="1448088"/>
                      <a:pt x="745979" y="1381491"/>
                      <a:pt x="705496" y="1295606"/>
                    </a:cubicBezTo>
                    <a:cubicBezTo>
                      <a:pt x="682740" y="1269812"/>
                      <a:pt x="756611" y="1215708"/>
                      <a:pt x="901328" y="1247992"/>
                    </a:cubicBezTo>
                    <a:cubicBezTo>
                      <a:pt x="951541" y="1255510"/>
                      <a:pt x="1207628" y="1328185"/>
                      <a:pt x="1207629" y="1328185"/>
                    </a:cubicBezTo>
                    <a:cubicBezTo>
                      <a:pt x="1207741" y="1312759"/>
                      <a:pt x="1223880" y="1213270"/>
                      <a:pt x="1250310" y="1105150"/>
                    </a:cubicBezTo>
                    <a:cubicBezTo>
                      <a:pt x="1271215" y="966768"/>
                      <a:pt x="1254078" y="885756"/>
                      <a:pt x="1200097" y="897151"/>
                    </a:cubicBezTo>
                    <a:cubicBezTo>
                      <a:pt x="1164737" y="899204"/>
                      <a:pt x="1123478" y="915684"/>
                      <a:pt x="1069542" y="924717"/>
                    </a:cubicBezTo>
                    <a:cubicBezTo>
                      <a:pt x="999671" y="930038"/>
                      <a:pt x="958621" y="874431"/>
                      <a:pt x="956562" y="781875"/>
                    </a:cubicBezTo>
                    <a:cubicBezTo>
                      <a:pt x="963415" y="713371"/>
                      <a:pt x="1004694" y="666046"/>
                      <a:pt x="1059500" y="661586"/>
                    </a:cubicBezTo>
                    <a:cubicBezTo>
                      <a:pt x="1106808" y="663032"/>
                      <a:pt x="1168351" y="705141"/>
                      <a:pt x="1212650" y="701682"/>
                    </a:cubicBezTo>
                    <a:cubicBezTo>
                      <a:pt x="1248056" y="700708"/>
                      <a:pt x="1258311" y="533249"/>
                      <a:pt x="1257842" y="493683"/>
                    </a:cubicBezTo>
                    <a:cubicBezTo>
                      <a:pt x="1260354" y="388431"/>
                      <a:pt x="1220183" y="268142"/>
                      <a:pt x="1220182" y="268143"/>
                    </a:cubicBezTo>
                  </a:path>
                  <a:path w="1270396" h="1558738" stroke="0" extrusionOk="0">
                    <a:moveTo>
                      <a:pt x="1220182" y="268143"/>
                    </a:moveTo>
                    <a:cubicBezTo>
                      <a:pt x="1216659" y="264755"/>
                      <a:pt x="1048788" y="308660"/>
                      <a:pt x="926435" y="300721"/>
                    </a:cubicBezTo>
                    <a:cubicBezTo>
                      <a:pt x="809570" y="295730"/>
                      <a:pt x="692862" y="287975"/>
                      <a:pt x="708007" y="225540"/>
                    </a:cubicBezTo>
                    <a:cubicBezTo>
                      <a:pt x="715821" y="151625"/>
                      <a:pt x="752718" y="159754"/>
                      <a:pt x="735624" y="95228"/>
                    </a:cubicBezTo>
                    <a:cubicBezTo>
                      <a:pt x="725669" y="29115"/>
                      <a:pt x="683436" y="7097"/>
                      <a:pt x="617623" y="2506"/>
                    </a:cubicBezTo>
                    <a:cubicBezTo>
                      <a:pt x="537772" y="3337"/>
                      <a:pt x="497448" y="58753"/>
                      <a:pt x="507154" y="112770"/>
                    </a:cubicBezTo>
                    <a:cubicBezTo>
                      <a:pt x="506593" y="172691"/>
                      <a:pt x="554732" y="213621"/>
                      <a:pt x="532260" y="255612"/>
                    </a:cubicBezTo>
                    <a:cubicBezTo>
                      <a:pt x="513898" y="290477"/>
                      <a:pt x="410928" y="308701"/>
                      <a:pt x="283705" y="293203"/>
                    </a:cubicBezTo>
                    <a:cubicBezTo>
                      <a:pt x="170725" y="283179"/>
                      <a:pt x="32638" y="255612"/>
                      <a:pt x="32638" y="255612"/>
                    </a:cubicBezTo>
                    <a:cubicBezTo>
                      <a:pt x="33397" y="257645"/>
                      <a:pt x="12584" y="433071"/>
                      <a:pt x="15063" y="496189"/>
                    </a:cubicBezTo>
                    <a:cubicBezTo>
                      <a:pt x="16074" y="551851"/>
                      <a:pt x="23417" y="614777"/>
                      <a:pt x="37659" y="634020"/>
                    </a:cubicBezTo>
                    <a:cubicBezTo>
                      <a:pt x="43490" y="655737"/>
                      <a:pt x="70328" y="703165"/>
                      <a:pt x="110469" y="689152"/>
                    </a:cubicBezTo>
                    <a:cubicBezTo>
                      <a:pt x="154362" y="672230"/>
                      <a:pt x="181162" y="623622"/>
                      <a:pt x="215917" y="634020"/>
                    </a:cubicBezTo>
                    <a:cubicBezTo>
                      <a:pt x="265278" y="650500"/>
                      <a:pt x="330444" y="682453"/>
                      <a:pt x="321364" y="784381"/>
                    </a:cubicBezTo>
                    <a:cubicBezTo>
                      <a:pt x="309021" y="875014"/>
                      <a:pt x="281479" y="953099"/>
                      <a:pt x="218427" y="949777"/>
                    </a:cubicBezTo>
                    <a:cubicBezTo>
                      <a:pt x="154595" y="943999"/>
                      <a:pt x="118732" y="900256"/>
                      <a:pt x="67787" y="887127"/>
                    </a:cubicBezTo>
                    <a:cubicBezTo>
                      <a:pt x="13597" y="883093"/>
                      <a:pt x="1039" y="970470"/>
                      <a:pt x="2510" y="1012427"/>
                    </a:cubicBezTo>
                    <a:cubicBezTo>
                      <a:pt x="-2843" y="1061019"/>
                      <a:pt x="13948" y="1167194"/>
                      <a:pt x="12553" y="1215414"/>
                    </a:cubicBezTo>
                    <a:cubicBezTo>
                      <a:pt x="20084" y="1265534"/>
                      <a:pt x="25106" y="1303125"/>
                      <a:pt x="25106" y="1303125"/>
                    </a:cubicBezTo>
                    <a:cubicBezTo>
                      <a:pt x="33882" y="1297065"/>
                      <a:pt x="121118" y="1270809"/>
                      <a:pt x="293747" y="1253004"/>
                    </a:cubicBezTo>
                    <a:cubicBezTo>
                      <a:pt x="431169" y="1241550"/>
                      <a:pt x="528348" y="1230421"/>
                      <a:pt x="534771" y="1288088"/>
                    </a:cubicBezTo>
                    <a:cubicBezTo>
                      <a:pt x="538644" y="1338178"/>
                      <a:pt x="480911" y="1413920"/>
                      <a:pt x="492090" y="1461003"/>
                    </a:cubicBezTo>
                    <a:cubicBezTo>
                      <a:pt x="488917" y="1524170"/>
                      <a:pt x="542094" y="1544274"/>
                      <a:pt x="605070" y="1553725"/>
                    </a:cubicBezTo>
                    <a:cubicBezTo>
                      <a:pt x="630539" y="1549320"/>
                      <a:pt x="709781" y="1565669"/>
                      <a:pt x="733113" y="1498593"/>
                    </a:cubicBezTo>
                    <a:cubicBezTo>
                      <a:pt x="780281" y="1444776"/>
                      <a:pt x="735774" y="1380695"/>
                      <a:pt x="705496" y="1295606"/>
                    </a:cubicBezTo>
                    <a:cubicBezTo>
                      <a:pt x="698939" y="1272324"/>
                      <a:pt x="786887" y="1230044"/>
                      <a:pt x="901328" y="1247992"/>
                    </a:cubicBezTo>
                    <a:cubicBezTo>
                      <a:pt x="951542" y="1255509"/>
                      <a:pt x="1207629" y="1328184"/>
                      <a:pt x="1207629" y="1328185"/>
                    </a:cubicBezTo>
                    <a:cubicBezTo>
                      <a:pt x="1229826" y="1344549"/>
                      <a:pt x="1229194" y="1204604"/>
                      <a:pt x="1250310" y="1105150"/>
                    </a:cubicBezTo>
                    <a:cubicBezTo>
                      <a:pt x="1259627" y="960527"/>
                      <a:pt x="1246667" y="899760"/>
                      <a:pt x="1200097" y="897151"/>
                    </a:cubicBezTo>
                    <a:cubicBezTo>
                      <a:pt x="1172774" y="889568"/>
                      <a:pt x="1130159" y="932505"/>
                      <a:pt x="1069542" y="924717"/>
                    </a:cubicBezTo>
                    <a:cubicBezTo>
                      <a:pt x="1011514" y="915968"/>
                      <a:pt x="962796" y="881320"/>
                      <a:pt x="956562" y="781875"/>
                    </a:cubicBezTo>
                    <a:cubicBezTo>
                      <a:pt x="962723" y="708502"/>
                      <a:pt x="997791" y="661686"/>
                      <a:pt x="1059500" y="661586"/>
                    </a:cubicBezTo>
                    <a:cubicBezTo>
                      <a:pt x="1117504" y="663195"/>
                      <a:pt x="1174790" y="708005"/>
                      <a:pt x="1212650" y="701682"/>
                    </a:cubicBezTo>
                    <a:cubicBezTo>
                      <a:pt x="1233338" y="713068"/>
                      <a:pt x="1260028" y="554370"/>
                      <a:pt x="1257842" y="493683"/>
                    </a:cubicBezTo>
                    <a:cubicBezTo>
                      <a:pt x="1260354" y="388431"/>
                      <a:pt x="1220181" y="268142"/>
                      <a:pt x="1220182" y="268143"/>
                    </a:cubicBezTo>
                  </a:path>
                </a:pathLst>
              </a:custGeom>
              <a:solidFill>
                <a:schemeClr val="accent2"/>
              </a:solidFill>
              <a:ln w="63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237861343">
                      <a:custGeom>
                        <a:avLst/>
                        <a:gdLst>
                          <a:gd name="T0" fmla="*/ 486 w 506"/>
                          <a:gd name="T1" fmla="*/ 107 h 622"/>
                          <a:gd name="T2" fmla="*/ 369 w 506"/>
                          <a:gd name="T3" fmla="*/ 120 h 622"/>
                          <a:gd name="T4" fmla="*/ 282 w 506"/>
                          <a:gd name="T5" fmla="*/ 90 h 622"/>
                          <a:gd name="T6" fmla="*/ 293 w 506"/>
                          <a:gd name="T7" fmla="*/ 38 h 622"/>
                          <a:gd name="T8" fmla="*/ 246 w 506"/>
                          <a:gd name="T9" fmla="*/ 1 h 622"/>
                          <a:gd name="T10" fmla="*/ 202 w 506"/>
                          <a:gd name="T11" fmla="*/ 45 h 622"/>
                          <a:gd name="T12" fmla="*/ 212 w 506"/>
                          <a:gd name="T13" fmla="*/ 102 h 622"/>
                          <a:gd name="T14" fmla="*/ 113 w 506"/>
                          <a:gd name="T15" fmla="*/ 117 h 622"/>
                          <a:gd name="T16" fmla="*/ 13 w 506"/>
                          <a:gd name="T17" fmla="*/ 102 h 622"/>
                          <a:gd name="T18" fmla="*/ 6 w 506"/>
                          <a:gd name="T19" fmla="*/ 198 h 622"/>
                          <a:gd name="T20" fmla="*/ 15 w 506"/>
                          <a:gd name="T21" fmla="*/ 253 h 622"/>
                          <a:gd name="T22" fmla="*/ 44 w 506"/>
                          <a:gd name="T23" fmla="*/ 275 h 622"/>
                          <a:gd name="T24" fmla="*/ 86 w 506"/>
                          <a:gd name="T25" fmla="*/ 253 h 622"/>
                          <a:gd name="T26" fmla="*/ 128 w 506"/>
                          <a:gd name="T27" fmla="*/ 313 h 622"/>
                          <a:gd name="T28" fmla="*/ 87 w 506"/>
                          <a:gd name="T29" fmla="*/ 379 h 622"/>
                          <a:gd name="T30" fmla="*/ 27 w 506"/>
                          <a:gd name="T31" fmla="*/ 354 h 622"/>
                          <a:gd name="T32" fmla="*/ 1 w 506"/>
                          <a:gd name="T33" fmla="*/ 404 h 622"/>
                          <a:gd name="T34" fmla="*/ 5 w 506"/>
                          <a:gd name="T35" fmla="*/ 485 h 622"/>
                          <a:gd name="T36" fmla="*/ 10 w 506"/>
                          <a:gd name="T37" fmla="*/ 520 h 622"/>
                          <a:gd name="T38" fmla="*/ 117 w 506"/>
                          <a:gd name="T39" fmla="*/ 500 h 622"/>
                          <a:gd name="T40" fmla="*/ 213 w 506"/>
                          <a:gd name="T41" fmla="*/ 514 h 622"/>
                          <a:gd name="T42" fmla="*/ 196 w 506"/>
                          <a:gd name="T43" fmla="*/ 583 h 622"/>
                          <a:gd name="T44" fmla="*/ 241 w 506"/>
                          <a:gd name="T45" fmla="*/ 620 h 622"/>
                          <a:gd name="T46" fmla="*/ 292 w 506"/>
                          <a:gd name="T47" fmla="*/ 598 h 622"/>
                          <a:gd name="T48" fmla="*/ 281 w 506"/>
                          <a:gd name="T49" fmla="*/ 517 h 622"/>
                          <a:gd name="T50" fmla="*/ 359 w 506"/>
                          <a:gd name="T51" fmla="*/ 498 h 622"/>
                          <a:gd name="T52" fmla="*/ 481 w 506"/>
                          <a:gd name="T53" fmla="*/ 530 h 622"/>
                          <a:gd name="T54" fmla="*/ 498 w 506"/>
                          <a:gd name="T55" fmla="*/ 441 h 622"/>
                          <a:gd name="T56" fmla="*/ 478 w 506"/>
                          <a:gd name="T57" fmla="*/ 358 h 622"/>
                          <a:gd name="T58" fmla="*/ 426 w 506"/>
                          <a:gd name="T59" fmla="*/ 369 h 622"/>
                          <a:gd name="T60" fmla="*/ 381 w 506"/>
                          <a:gd name="T61" fmla="*/ 312 h 622"/>
                          <a:gd name="T62" fmla="*/ 422 w 506"/>
                          <a:gd name="T63" fmla="*/ 264 h 622"/>
                          <a:gd name="T64" fmla="*/ 483 w 506"/>
                          <a:gd name="T65" fmla="*/ 280 h 622"/>
                          <a:gd name="T66" fmla="*/ 501 w 506"/>
                          <a:gd name="T67" fmla="*/ 197 h 622"/>
                          <a:gd name="T68" fmla="*/ 486 w 506"/>
                          <a:gd name="T69" fmla="*/ 107 h 62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  <a:cxn ang="0">
                            <a:pos x="T68" y="T69"/>
                          </a:cxn>
                        </a:cxnLst>
                        <a:rect l="0" t="0" r="r" b="b"/>
                        <a:pathLst>
                          <a:path w="506" h="622">
                            <a:moveTo>
                              <a:pt x="486" y="107"/>
                            </a:moveTo>
                            <a:cubicBezTo>
                              <a:pt x="486" y="107"/>
                              <a:pt x="418" y="119"/>
                              <a:pt x="369" y="120"/>
                            </a:cubicBezTo>
                            <a:cubicBezTo>
                              <a:pt x="320" y="121"/>
                              <a:pt x="281" y="117"/>
                              <a:pt x="282" y="90"/>
                            </a:cubicBezTo>
                            <a:cubicBezTo>
                              <a:pt x="282" y="62"/>
                              <a:pt x="297" y="64"/>
                              <a:pt x="293" y="38"/>
                            </a:cubicBezTo>
                            <a:cubicBezTo>
                              <a:pt x="289" y="11"/>
                              <a:pt x="274" y="0"/>
                              <a:pt x="246" y="1"/>
                            </a:cubicBezTo>
                            <a:cubicBezTo>
                              <a:pt x="218" y="1"/>
                              <a:pt x="202" y="23"/>
                              <a:pt x="202" y="45"/>
                            </a:cubicBezTo>
                            <a:cubicBezTo>
                              <a:pt x="202" y="67"/>
                              <a:pt x="220" y="86"/>
                              <a:pt x="212" y="102"/>
                            </a:cubicBezTo>
                            <a:cubicBezTo>
                              <a:pt x="203" y="118"/>
                              <a:pt x="160" y="122"/>
                              <a:pt x="113" y="117"/>
                            </a:cubicBezTo>
                            <a:cubicBezTo>
                              <a:pt x="68" y="113"/>
                              <a:pt x="13" y="102"/>
                              <a:pt x="13" y="102"/>
                            </a:cubicBezTo>
                            <a:cubicBezTo>
                              <a:pt x="13" y="102"/>
                              <a:pt x="6" y="177"/>
                              <a:pt x="6" y="198"/>
                            </a:cubicBezTo>
                            <a:cubicBezTo>
                              <a:pt x="7" y="220"/>
                              <a:pt x="10" y="244"/>
                              <a:pt x="15" y="253"/>
                            </a:cubicBezTo>
                            <a:cubicBezTo>
                              <a:pt x="19" y="262"/>
                              <a:pt x="27" y="279"/>
                              <a:pt x="44" y="275"/>
                            </a:cubicBezTo>
                            <a:cubicBezTo>
                              <a:pt x="60" y="271"/>
                              <a:pt x="69" y="250"/>
                              <a:pt x="86" y="253"/>
                            </a:cubicBezTo>
                            <a:cubicBezTo>
                              <a:pt x="102" y="256"/>
                              <a:pt x="130" y="279"/>
                              <a:pt x="128" y="313"/>
                            </a:cubicBezTo>
                            <a:cubicBezTo>
                              <a:pt x="125" y="348"/>
                              <a:pt x="111" y="381"/>
                              <a:pt x="87" y="379"/>
                            </a:cubicBezTo>
                            <a:cubicBezTo>
                              <a:pt x="62" y="377"/>
                              <a:pt x="47" y="356"/>
                              <a:pt x="27" y="354"/>
                            </a:cubicBezTo>
                            <a:cubicBezTo>
                              <a:pt x="6" y="352"/>
                              <a:pt x="0" y="386"/>
                              <a:pt x="1" y="404"/>
                            </a:cubicBezTo>
                            <a:cubicBezTo>
                              <a:pt x="2" y="423"/>
                              <a:pt x="2" y="465"/>
                              <a:pt x="5" y="485"/>
                            </a:cubicBezTo>
                            <a:cubicBezTo>
                              <a:pt x="8" y="505"/>
                              <a:pt x="10" y="520"/>
                              <a:pt x="10" y="520"/>
                            </a:cubicBezTo>
                            <a:cubicBezTo>
                              <a:pt x="10" y="520"/>
                              <a:pt x="48" y="508"/>
                              <a:pt x="117" y="500"/>
                            </a:cubicBezTo>
                            <a:cubicBezTo>
                              <a:pt x="169" y="494"/>
                              <a:pt x="211" y="495"/>
                              <a:pt x="213" y="514"/>
                            </a:cubicBezTo>
                            <a:cubicBezTo>
                              <a:pt x="214" y="534"/>
                              <a:pt x="192" y="561"/>
                              <a:pt x="196" y="583"/>
                            </a:cubicBezTo>
                            <a:cubicBezTo>
                              <a:pt x="199" y="606"/>
                              <a:pt x="219" y="617"/>
                              <a:pt x="241" y="620"/>
                            </a:cubicBezTo>
                            <a:cubicBezTo>
                              <a:pt x="254" y="622"/>
                              <a:pt x="279" y="621"/>
                              <a:pt x="292" y="598"/>
                            </a:cubicBezTo>
                            <a:cubicBezTo>
                              <a:pt x="305" y="576"/>
                              <a:pt x="298" y="553"/>
                              <a:pt x="281" y="517"/>
                            </a:cubicBezTo>
                            <a:cubicBezTo>
                              <a:pt x="273" y="501"/>
                              <a:pt x="309" y="490"/>
                              <a:pt x="359" y="498"/>
                            </a:cubicBezTo>
                            <a:cubicBezTo>
                              <a:pt x="379" y="501"/>
                              <a:pt x="481" y="530"/>
                              <a:pt x="481" y="530"/>
                            </a:cubicBezTo>
                            <a:cubicBezTo>
                              <a:pt x="481" y="530"/>
                              <a:pt x="492" y="485"/>
                              <a:pt x="498" y="441"/>
                            </a:cubicBezTo>
                            <a:cubicBezTo>
                              <a:pt x="506" y="385"/>
                              <a:pt x="498" y="356"/>
                              <a:pt x="478" y="358"/>
                            </a:cubicBezTo>
                            <a:cubicBezTo>
                              <a:pt x="467" y="359"/>
                              <a:pt x="449" y="370"/>
                              <a:pt x="426" y="369"/>
                            </a:cubicBezTo>
                            <a:cubicBezTo>
                              <a:pt x="403" y="368"/>
                              <a:pt x="379" y="349"/>
                              <a:pt x="381" y="312"/>
                            </a:cubicBezTo>
                            <a:cubicBezTo>
                              <a:pt x="384" y="283"/>
                              <a:pt x="399" y="263"/>
                              <a:pt x="422" y="264"/>
                            </a:cubicBezTo>
                            <a:cubicBezTo>
                              <a:pt x="444" y="266"/>
                              <a:pt x="468" y="280"/>
                              <a:pt x="483" y="280"/>
                            </a:cubicBezTo>
                            <a:cubicBezTo>
                              <a:pt x="493" y="281"/>
                              <a:pt x="501" y="218"/>
                              <a:pt x="501" y="197"/>
                            </a:cubicBezTo>
                            <a:cubicBezTo>
                              <a:pt x="502" y="155"/>
                              <a:pt x="486" y="107"/>
                              <a:pt x="486" y="107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>
                  <a:lnSpc>
                    <a:spcPct val="130000"/>
                  </a:lnSpc>
                </a:pPr>
                <a:endParaRPr/>
              </a:p>
            </p:txBody>
          </p:sp>
        </p:grpSp>
        <p:pic>
          <p:nvPicPr>
            <p:cNvPr id="5" name="图形 4" descr="聊天 纯色填充">
              <a:extLst>
                <a:ext uri="{FF2B5EF4-FFF2-40B4-BE49-F238E27FC236}">
                  <a16:creationId xmlns:a16="http://schemas.microsoft.com/office/drawing/2014/main" id="{7F6462B1-8792-4E22-AF66-B71A0854C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99829" y="2630348"/>
              <a:ext cx="540000" cy="540000"/>
            </a:xfrm>
            <a:prstGeom prst="rect">
              <a:avLst/>
            </a:prstGeom>
          </p:spPr>
        </p:pic>
        <p:pic>
          <p:nvPicPr>
            <p:cNvPr id="9" name="图形 8" descr="黑板 纯色填充">
              <a:extLst>
                <a:ext uri="{FF2B5EF4-FFF2-40B4-BE49-F238E27FC236}">
                  <a16:creationId xmlns:a16="http://schemas.microsoft.com/office/drawing/2014/main" id="{94BF27E0-BBB8-41C9-A760-086D36CF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19273" y="3650668"/>
              <a:ext cx="540000" cy="540000"/>
            </a:xfrm>
            <a:prstGeom prst="rect">
              <a:avLst/>
            </a:prstGeom>
          </p:spPr>
        </p:pic>
        <p:pic>
          <p:nvPicPr>
            <p:cNvPr id="15" name="图形 14" descr="多维数据集 纯色填充">
              <a:extLst>
                <a:ext uri="{FF2B5EF4-FFF2-40B4-BE49-F238E27FC236}">
                  <a16:creationId xmlns:a16="http://schemas.microsoft.com/office/drawing/2014/main" id="{18819F9F-79CC-4C12-B446-5E0EDDC30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93630" y="3620609"/>
              <a:ext cx="540000" cy="540000"/>
            </a:xfrm>
            <a:prstGeom prst="rect">
              <a:avLst/>
            </a:prstGeom>
          </p:spPr>
        </p:pic>
        <p:pic>
          <p:nvPicPr>
            <p:cNvPr id="19" name="图形 18" descr="地球 纯色填充">
              <a:extLst>
                <a:ext uri="{FF2B5EF4-FFF2-40B4-BE49-F238E27FC236}">
                  <a16:creationId xmlns:a16="http://schemas.microsoft.com/office/drawing/2014/main" id="{4954465E-743D-4A04-8552-9B66AEE22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42084" y="2529942"/>
              <a:ext cx="540000" cy="540000"/>
            </a:xfrm>
            <a:prstGeom prst="rect">
              <a:avLst/>
            </a:prstGeom>
          </p:spPr>
        </p:pic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3E9DB4B7-6996-41DB-809B-E1E5367A8026}"/>
              </a:ext>
            </a:extLst>
          </p:cNvPr>
          <p:cNvSpPr txBox="1"/>
          <p:nvPr/>
        </p:nvSpPr>
        <p:spPr>
          <a:xfrm>
            <a:off x="3361048" y="5305867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高效团队沟通的要点</a:t>
            </a: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7E8A106C-C513-4AEF-A045-B25F60F7690F}"/>
              </a:ext>
            </a:extLst>
          </p:cNvPr>
          <p:cNvSpPr/>
          <p:nvPr/>
        </p:nvSpPr>
        <p:spPr>
          <a:xfrm>
            <a:off x="2153266" y="5706711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61D65E8-CDFC-4011-980E-BC67CD3C6561}"/>
              </a:ext>
            </a:extLst>
          </p:cNvPr>
          <p:cNvSpPr txBox="1"/>
          <p:nvPr/>
        </p:nvSpPr>
        <p:spPr>
          <a:xfrm>
            <a:off x="4034259" y="5842369"/>
            <a:ext cx="4123479" cy="25276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Keys to effective team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5F0BC65-BCA8-4C50-ACF1-7CCB7FC8A13E}"/>
              </a:ext>
            </a:extLst>
          </p:cNvPr>
          <p:cNvSpPr/>
          <p:nvPr/>
        </p:nvSpPr>
        <p:spPr>
          <a:xfrm flipH="1">
            <a:off x="7559279" y="5700159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624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îşḷíḋê">
            <a:extLst>
              <a:ext uri="{FF2B5EF4-FFF2-40B4-BE49-F238E27FC236}">
                <a16:creationId xmlns:a16="http://schemas.microsoft.com/office/drawing/2014/main" id="{BFF05B84-5402-412A-B47A-C37794E5BBAF}"/>
              </a:ext>
            </a:extLst>
          </p:cNvPr>
          <p:cNvSpPr/>
          <p:nvPr/>
        </p:nvSpPr>
        <p:spPr>
          <a:xfrm>
            <a:off x="3453842" y="3663610"/>
            <a:ext cx="1277352" cy="1277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0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7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1"/>
            </a:solidFill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3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" name="îṥlíďè">
            <a:extLst>
              <a:ext uri="{FF2B5EF4-FFF2-40B4-BE49-F238E27FC236}">
                <a16:creationId xmlns:a16="http://schemas.microsoft.com/office/drawing/2014/main" id="{7D68DCBB-C071-4151-9704-BB3F75E4EFBB}"/>
              </a:ext>
            </a:extLst>
          </p:cNvPr>
          <p:cNvSpPr/>
          <p:nvPr/>
        </p:nvSpPr>
        <p:spPr>
          <a:xfrm rot="3695988">
            <a:off x="3527365" y="3201898"/>
            <a:ext cx="292656" cy="994800"/>
          </a:xfrm>
          <a:custGeom>
            <a:avLst/>
            <a:gdLst>
              <a:gd name="connsiteX0" fmla="*/ 64360 w 291108"/>
              <a:gd name="connsiteY0" fmla="*/ 29893 h 989538"/>
              <a:gd name="connsiteX1" fmla="*/ 197060 w 291108"/>
              <a:gd name="connsiteY1" fmla="*/ 0 h 989538"/>
              <a:gd name="connsiteX2" fmla="*/ 197820 w 291108"/>
              <a:gd name="connsiteY2" fmla="*/ 133682 h 989538"/>
              <a:gd name="connsiteX3" fmla="*/ 154483 w 291108"/>
              <a:gd name="connsiteY3" fmla="*/ 99979 h 989538"/>
              <a:gd name="connsiteX4" fmla="*/ 111704 w 291108"/>
              <a:gd name="connsiteY4" fmla="*/ 167894 h 989538"/>
              <a:gd name="connsiteX5" fmla="*/ 291108 w 291108"/>
              <a:gd name="connsiteY5" fmla="*/ 952925 h 989538"/>
              <a:gd name="connsiteX6" fmla="*/ 262632 w 291108"/>
              <a:gd name="connsiteY6" fmla="*/ 989538 h 989538"/>
              <a:gd name="connsiteX7" fmla="*/ 71078 w 291108"/>
              <a:gd name="connsiteY7" fmla="*/ 146053 h 989538"/>
              <a:gd name="connsiteX8" fmla="*/ 117888 w 291108"/>
              <a:gd name="connsiteY8" fmla="*/ 71521 h 98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108" h="989538">
                <a:moveTo>
                  <a:pt x="64360" y="29893"/>
                </a:moveTo>
                <a:cubicBezTo>
                  <a:pt x="64360" y="29893"/>
                  <a:pt x="197060" y="0"/>
                  <a:pt x="197060" y="0"/>
                </a:cubicBezTo>
                <a:lnTo>
                  <a:pt x="197820" y="133682"/>
                </a:lnTo>
                <a:lnTo>
                  <a:pt x="154483" y="99979"/>
                </a:lnTo>
                <a:lnTo>
                  <a:pt x="111704" y="167894"/>
                </a:lnTo>
                <a:cubicBezTo>
                  <a:pt x="-21801" y="436213"/>
                  <a:pt x="48317" y="764053"/>
                  <a:pt x="291108" y="952925"/>
                </a:cubicBezTo>
                <a:lnTo>
                  <a:pt x="262632" y="989538"/>
                </a:lnTo>
                <a:cubicBezTo>
                  <a:pt x="2127" y="786925"/>
                  <a:pt x="-70312" y="431583"/>
                  <a:pt x="71078" y="146053"/>
                </a:cubicBezTo>
                <a:lnTo>
                  <a:pt x="117888" y="7152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3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" name="îSļïďè">
            <a:extLst>
              <a:ext uri="{FF2B5EF4-FFF2-40B4-BE49-F238E27FC236}">
                <a16:creationId xmlns:a16="http://schemas.microsoft.com/office/drawing/2014/main" id="{B5859DA7-AD8F-4DB7-AA69-522688A133C7}"/>
              </a:ext>
            </a:extLst>
          </p:cNvPr>
          <p:cNvSpPr/>
          <p:nvPr/>
        </p:nvSpPr>
        <p:spPr>
          <a:xfrm>
            <a:off x="4665168" y="2700185"/>
            <a:ext cx="1277351" cy="1277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1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6"/>
                </a:cubicBezTo>
                <a:cubicBezTo>
                  <a:pt x="17591" y="17348"/>
                  <a:pt x="20465" y="11947"/>
                  <a:pt x="18907" y="6843"/>
                </a:cubicBezTo>
                <a:cubicBezTo>
                  <a:pt x="17348" y="1739"/>
                  <a:pt x="11947" y="-1135"/>
                  <a:pt x="6843" y="423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/>
            </a:solidFill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3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" name="îśļïḓê">
            <a:extLst>
              <a:ext uri="{FF2B5EF4-FFF2-40B4-BE49-F238E27FC236}">
                <a16:creationId xmlns:a16="http://schemas.microsoft.com/office/drawing/2014/main" id="{B215A5A0-377F-45F2-BBB4-8394240F0BC6}"/>
              </a:ext>
            </a:extLst>
          </p:cNvPr>
          <p:cNvSpPr/>
          <p:nvPr/>
        </p:nvSpPr>
        <p:spPr>
          <a:xfrm rot="3695988">
            <a:off x="5483612" y="2911326"/>
            <a:ext cx="981036" cy="316469"/>
          </a:xfrm>
          <a:custGeom>
            <a:avLst/>
            <a:gdLst>
              <a:gd name="connsiteX0" fmla="*/ 0 w 975848"/>
              <a:gd name="connsiteY0" fmla="*/ 149385 h 314795"/>
              <a:gd name="connsiteX1" fmla="*/ 864937 w 975848"/>
              <a:gd name="connsiteY1" fmla="*/ 158450 h 314795"/>
              <a:gd name="connsiteX2" fmla="*/ 924973 w 975848"/>
              <a:gd name="connsiteY2" fmla="*/ 219597 h 314795"/>
              <a:gd name="connsiteX3" fmla="*/ 975848 w 975848"/>
              <a:gd name="connsiteY3" fmla="*/ 178794 h 314795"/>
              <a:gd name="connsiteX4" fmla="*/ 974187 w 975848"/>
              <a:gd name="connsiteY4" fmla="*/ 314795 h 314795"/>
              <a:gd name="connsiteX5" fmla="*/ 843952 w 975848"/>
              <a:gd name="connsiteY5" fmla="*/ 284579 h 314795"/>
              <a:gd name="connsiteX6" fmla="*/ 888821 w 975848"/>
              <a:gd name="connsiteY6" fmla="*/ 248593 h 314795"/>
              <a:gd name="connsiteX7" fmla="*/ 834288 w 975848"/>
              <a:gd name="connsiteY7" fmla="*/ 192905 h 314795"/>
              <a:gd name="connsiteX8" fmla="*/ 29041 w 975848"/>
              <a:gd name="connsiteY8" fmla="*/ 185585 h 31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5848" h="314795">
                <a:moveTo>
                  <a:pt x="0" y="149385"/>
                </a:moveTo>
                <a:cubicBezTo>
                  <a:pt x="257462" y="-57104"/>
                  <a:pt x="619926" y="-45243"/>
                  <a:pt x="864937" y="158450"/>
                </a:cubicBezTo>
                <a:lnTo>
                  <a:pt x="924973" y="219597"/>
                </a:lnTo>
                <a:lnTo>
                  <a:pt x="975848" y="178794"/>
                </a:lnTo>
                <a:cubicBezTo>
                  <a:pt x="975848" y="178794"/>
                  <a:pt x="974187" y="314795"/>
                  <a:pt x="974187" y="314795"/>
                </a:cubicBezTo>
                <a:lnTo>
                  <a:pt x="843952" y="284579"/>
                </a:lnTo>
                <a:lnTo>
                  <a:pt x="888821" y="248593"/>
                </a:lnTo>
                <a:lnTo>
                  <a:pt x="834288" y="192905"/>
                </a:lnTo>
                <a:cubicBezTo>
                  <a:pt x="604181" y="862"/>
                  <a:pt x="269004" y="-6881"/>
                  <a:pt x="29041" y="185585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accent5"/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 fontScale="400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5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" name="işḻídè">
            <a:extLst>
              <a:ext uri="{FF2B5EF4-FFF2-40B4-BE49-F238E27FC236}">
                <a16:creationId xmlns:a16="http://schemas.microsoft.com/office/drawing/2014/main" id="{BD639F81-0B63-4C95-ADE3-4FC661F1957D}"/>
              </a:ext>
            </a:extLst>
          </p:cNvPr>
          <p:cNvSpPr/>
          <p:nvPr/>
        </p:nvSpPr>
        <p:spPr>
          <a:xfrm>
            <a:off x="7079258" y="2689527"/>
            <a:ext cx="1277358" cy="1277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1" h="19331" extrusionOk="0">
                <a:moveTo>
                  <a:pt x="424" y="12487"/>
                </a:moveTo>
                <a:cubicBezTo>
                  <a:pt x="1982" y="17591"/>
                  <a:pt x="7383" y="20465"/>
                  <a:pt x="12487" y="18906"/>
                </a:cubicBezTo>
                <a:cubicBezTo>
                  <a:pt x="17591" y="17348"/>
                  <a:pt x="20465" y="11947"/>
                  <a:pt x="18907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4" y="124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/>
            </a:solidFill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3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" name="ïş1îdè">
            <a:extLst>
              <a:ext uri="{FF2B5EF4-FFF2-40B4-BE49-F238E27FC236}">
                <a16:creationId xmlns:a16="http://schemas.microsoft.com/office/drawing/2014/main" id="{EBC487A3-961E-4C8E-BAAA-869A23F2805F}"/>
              </a:ext>
            </a:extLst>
          </p:cNvPr>
          <p:cNvSpPr/>
          <p:nvPr/>
        </p:nvSpPr>
        <p:spPr>
          <a:xfrm rot="3695988">
            <a:off x="7979297" y="3340893"/>
            <a:ext cx="367733" cy="980757"/>
          </a:xfrm>
          <a:custGeom>
            <a:avLst/>
            <a:gdLst>
              <a:gd name="connsiteX0" fmla="*/ 0 w 365788"/>
              <a:gd name="connsiteY0" fmla="*/ 14919 h 975569"/>
              <a:gd name="connsiteX1" fmla="*/ 135179 w 365788"/>
              <a:gd name="connsiteY1" fmla="*/ 0 h 975569"/>
              <a:gd name="connsiteX2" fmla="*/ 94951 w 365788"/>
              <a:gd name="connsiteY2" fmla="*/ 61639 h 975569"/>
              <a:gd name="connsiteX3" fmla="*/ 161948 w 365788"/>
              <a:gd name="connsiteY3" fmla="*/ 115653 h 975569"/>
              <a:gd name="connsiteX4" fmla="*/ 255333 w 365788"/>
              <a:gd name="connsiteY4" fmla="*/ 975569 h 975569"/>
              <a:gd name="connsiteX5" fmla="*/ 216473 w 365788"/>
              <a:gd name="connsiteY5" fmla="*/ 950185 h 975569"/>
              <a:gd name="connsiteX6" fmla="*/ 130635 w 365788"/>
              <a:gd name="connsiteY6" fmla="*/ 149526 h 975569"/>
              <a:gd name="connsiteX7" fmla="*/ 69612 w 365788"/>
              <a:gd name="connsiteY7" fmla="*/ 100463 h 975569"/>
              <a:gd name="connsiteX8" fmla="*/ 42775 w 365788"/>
              <a:gd name="connsiteY8" fmla="*/ 141582 h 97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88" h="975569">
                <a:moveTo>
                  <a:pt x="0" y="14919"/>
                </a:moveTo>
                <a:cubicBezTo>
                  <a:pt x="0" y="14919"/>
                  <a:pt x="135179" y="0"/>
                  <a:pt x="135179" y="0"/>
                </a:cubicBezTo>
                <a:lnTo>
                  <a:pt x="94951" y="61639"/>
                </a:lnTo>
                <a:lnTo>
                  <a:pt x="161948" y="115653"/>
                </a:lnTo>
                <a:cubicBezTo>
                  <a:pt x="388567" y="339625"/>
                  <a:pt x="435725" y="699219"/>
                  <a:pt x="255333" y="975569"/>
                </a:cubicBezTo>
                <a:lnTo>
                  <a:pt x="216473" y="950185"/>
                </a:lnTo>
                <a:cubicBezTo>
                  <a:pt x="384608" y="692632"/>
                  <a:pt x="344203" y="359790"/>
                  <a:pt x="130635" y="149526"/>
                </a:cubicBezTo>
                <a:lnTo>
                  <a:pt x="69612" y="100463"/>
                </a:lnTo>
                <a:lnTo>
                  <a:pt x="42775" y="141582"/>
                </a:lnTo>
                <a:close/>
              </a:path>
            </a:pathLst>
          </a:custGeom>
          <a:solidFill>
            <a:schemeClr val="accent4"/>
          </a:solidFill>
          <a:ln w="12700" cap="flat">
            <a:solidFill>
              <a:schemeClr val="accent4"/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pPr algn="ctr" defTabSz="457200">
              <a:lnSpc>
                <a:spcPct val="130000"/>
              </a:lnSpc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îslïde">
            <a:extLst>
              <a:ext uri="{FF2B5EF4-FFF2-40B4-BE49-F238E27FC236}">
                <a16:creationId xmlns:a16="http://schemas.microsoft.com/office/drawing/2014/main" id="{39DA3BA5-0E5E-449A-A379-0B747CC107B3}"/>
              </a:ext>
            </a:extLst>
          </p:cNvPr>
          <p:cNvSpPr/>
          <p:nvPr/>
        </p:nvSpPr>
        <p:spPr>
          <a:xfrm>
            <a:off x="5874263" y="3649531"/>
            <a:ext cx="1277348" cy="1277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331" h="19331" extrusionOk="0">
                <a:moveTo>
                  <a:pt x="423" y="12487"/>
                </a:moveTo>
                <a:cubicBezTo>
                  <a:pt x="1982" y="17591"/>
                  <a:pt x="7383" y="20465"/>
                  <a:pt x="12487" y="18906"/>
                </a:cubicBezTo>
                <a:cubicBezTo>
                  <a:pt x="17591" y="17348"/>
                  <a:pt x="20465" y="11947"/>
                  <a:pt x="18906" y="6843"/>
                </a:cubicBezTo>
                <a:cubicBezTo>
                  <a:pt x="17348" y="1739"/>
                  <a:pt x="11947" y="-1135"/>
                  <a:pt x="6843" y="424"/>
                </a:cubicBezTo>
                <a:cubicBezTo>
                  <a:pt x="1739" y="1982"/>
                  <a:pt x="-1135" y="7383"/>
                  <a:pt x="423" y="124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2"/>
            </a:solidFill>
            <a:miter lim="400000"/>
          </a:ln>
        </p:spPr>
        <p:txBody>
          <a:bodyPr wrap="square" lIns="91440" tIns="45720" rIns="91440" bIns="45720" anchor="ctr">
            <a:normAutofit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3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1" name="iṡ1ïḋè">
            <a:extLst>
              <a:ext uri="{FF2B5EF4-FFF2-40B4-BE49-F238E27FC236}">
                <a16:creationId xmlns:a16="http://schemas.microsoft.com/office/drawing/2014/main" id="{7053DC90-6434-4B63-BC0D-69ECA201B083}"/>
              </a:ext>
            </a:extLst>
          </p:cNvPr>
          <p:cNvSpPr/>
          <p:nvPr/>
        </p:nvSpPr>
        <p:spPr>
          <a:xfrm rot="3695988">
            <a:off x="5308945" y="4412783"/>
            <a:ext cx="1024572" cy="293208"/>
          </a:xfrm>
          <a:custGeom>
            <a:avLst/>
            <a:gdLst>
              <a:gd name="connsiteX0" fmla="*/ 0 w 1019154"/>
              <a:gd name="connsiteY0" fmla="*/ 28457 h 291657"/>
              <a:gd name="connsiteX1" fmla="*/ 36653 w 1019154"/>
              <a:gd name="connsiteY1" fmla="*/ 0 h 291657"/>
              <a:gd name="connsiteX2" fmla="*/ 821482 w 1019154"/>
              <a:gd name="connsiteY2" fmla="*/ 180252 h 291657"/>
              <a:gd name="connsiteX3" fmla="*/ 923342 w 1019154"/>
              <a:gd name="connsiteY3" fmla="*/ 116253 h 291657"/>
              <a:gd name="connsiteX4" fmla="*/ 885470 w 1019154"/>
              <a:gd name="connsiteY4" fmla="*/ 67450 h 291657"/>
              <a:gd name="connsiteX5" fmla="*/ 1019154 w 1019154"/>
              <a:gd name="connsiteY5" fmla="*/ 68365 h 291657"/>
              <a:gd name="connsiteX6" fmla="*/ 989125 w 1019154"/>
              <a:gd name="connsiteY6" fmla="*/ 201021 h 291657"/>
              <a:gd name="connsiteX7" fmla="*/ 951784 w 1019154"/>
              <a:gd name="connsiteY7" fmla="*/ 152904 h 291657"/>
              <a:gd name="connsiteX8" fmla="*/ 843287 w 1019154"/>
              <a:gd name="connsiteY8" fmla="*/ 220891 h 291657"/>
              <a:gd name="connsiteX9" fmla="*/ 0 w 1019154"/>
              <a:gd name="connsiteY9" fmla="*/ 28457 h 29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154" h="291657">
                <a:moveTo>
                  <a:pt x="0" y="28457"/>
                </a:moveTo>
                <a:lnTo>
                  <a:pt x="36653" y="0"/>
                </a:lnTo>
                <a:cubicBezTo>
                  <a:pt x="225228" y="242994"/>
                  <a:pt x="552992" y="313465"/>
                  <a:pt x="821482" y="180252"/>
                </a:cubicBezTo>
                <a:lnTo>
                  <a:pt x="923342" y="116253"/>
                </a:lnTo>
                <a:lnTo>
                  <a:pt x="885470" y="67450"/>
                </a:lnTo>
                <a:lnTo>
                  <a:pt x="1019154" y="68365"/>
                </a:lnTo>
                <a:cubicBezTo>
                  <a:pt x="1019154" y="68365"/>
                  <a:pt x="989125" y="201021"/>
                  <a:pt x="989125" y="201021"/>
                </a:cubicBezTo>
                <a:lnTo>
                  <a:pt x="951784" y="152904"/>
                </a:lnTo>
                <a:lnTo>
                  <a:pt x="843287" y="220891"/>
                </a:lnTo>
                <a:cubicBezTo>
                  <a:pt x="557611" y="361989"/>
                  <a:pt x="202314" y="289183"/>
                  <a:pt x="0" y="28457"/>
                </a:cubicBezTo>
                <a:close/>
              </a:path>
            </a:pathLst>
          </a:custGeom>
          <a:solidFill>
            <a:schemeClr val="accent2"/>
          </a:solidFill>
          <a:ln w="12700" cap="flat">
            <a:solidFill>
              <a:schemeClr val="accent2"/>
            </a:solidFill>
            <a:miter lim="400000"/>
          </a:ln>
          <a:effectLst/>
        </p:spPr>
        <p:txBody>
          <a:bodyPr wrap="square" lIns="91440" tIns="45720" rIns="91440" bIns="45720" numCol="1" anchor="ctr">
            <a:normAutofit fontScale="32500" lnSpcReduction="20000"/>
          </a:bodyPr>
          <a:lstStyle>
            <a:lvl1pPr algn="ctr" defTabSz="825500">
              <a:defRPr sz="5600"/>
            </a:lvl1pPr>
            <a:lvl2pPr indent="342900" algn="ctr" defTabSz="825500">
              <a:defRPr sz="5600"/>
            </a:lvl2pPr>
            <a:lvl3pPr indent="685800" algn="ctr" defTabSz="825500">
              <a:defRPr sz="5600"/>
            </a:lvl3pPr>
            <a:lvl4pPr indent="1028700" algn="ctr" defTabSz="825500">
              <a:defRPr sz="5600"/>
            </a:lvl4pPr>
            <a:lvl5pPr indent="1371600" algn="ctr" defTabSz="825500">
              <a:defRPr sz="5600"/>
            </a:lvl5pPr>
            <a:lvl6pPr indent="1714500" algn="ctr" defTabSz="825500">
              <a:defRPr sz="5600"/>
            </a:lvl6pPr>
            <a:lvl7pPr indent="2057400" algn="ctr" defTabSz="825500">
              <a:defRPr sz="5600"/>
            </a:lvl7pPr>
            <a:lvl8pPr indent="2400300" algn="ctr" defTabSz="825500">
              <a:defRPr sz="5600"/>
            </a:lvl8pPr>
            <a:lvl9pPr indent="2743200" algn="ctr" defTabSz="825500">
              <a:defRPr sz="5600"/>
            </a:lvl9pPr>
          </a:lstStyle>
          <a:p>
            <a:pPr lvl="0" defTabSz="457200">
              <a:lnSpc>
                <a:spcPct val="150000"/>
              </a:lnSpc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724658F4-8488-4F41-B774-3EE614FF5BCF}"/>
              </a:ext>
            </a:extLst>
          </p:cNvPr>
          <p:cNvSpPr/>
          <p:nvPr/>
        </p:nvSpPr>
        <p:spPr>
          <a:xfrm>
            <a:off x="1161208" y="4039027"/>
            <a:ext cx="1980656" cy="1040719"/>
          </a:xfrm>
          <a:custGeom>
            <a:avLst/>
            <a:gdLst>
              <a:gd name="connsiteX0" fmla="*/ 0 w 1980656"/>
              <a:gd name="connsiteY0" fmla="*/ 173457 h 1040719"/>
              <a:gd name="connsiteX1" fmla="*/ 173457 w 1980656"/>
              <a:gd name="connsiteY1" fmla="*/ 0 h 1040719"/>
              <a:gd name="connsiteX2" fmla="*/ 669025 w 1980656"/>
              <a:gd name="connsiteY2" fmla="*/ 0 h 1040719"/>
              <a:gd name="connsiteX3" fmla="*/ 1180931 w 1980656"/>
              <a:gd name="connsiteY3" fmla="*/ 0 h 1040719"/>
              <a:gd name="connsiteX4" fmla="*/ 1807199 w 1980656"/>
              <a:gd name="connsiteY4" fmla="*/ 0 h 1040719"/>
              <a:gd name="connsiteX5" fmla="*/ 1980656 w 1980656"/>
              <a:gd name="connsiteY5" fmla="*/ 173457 h 1040719"/>
              <a:gd name="connsiteX6" fmla="*/ 1980656 w 1980656"/>
              <a:gd name="connsiteY6" fmla="*/ 867262 h 1040719"/>
              <a:gd name="connsiteX7" fmla="*/ 1807199 w 1980656"/>
              <a:gd name="connsiteY7" fmla="*/ 1040719 h 1040719"/>
              <a:gd name="connsiteX8" fmla="*/ 1229943 w 1980656"/>
              <a:gd name="connsiteY8" fmla="*/ 1040719 h 1040719"/>
              <a:gd name="connsiteX9" fmla="*/ 669025 w 1980656"/>
              <a:gd name="connsiteY9" fmla="*/ 1040719 h 1040719"/>
              <a:gd name="connsiteX10" fmla="*/ 173457 w 1980656"/>
              <a:gd name="connsiteY10" fmla="*/ 1040719 h 1040719"/>
              <a:gd name="connsiteX11" fmla="*/ 0 w 1980656"/>
              <a:gd name="connsiteY11" fmla="*/ 867262 h 1040719"/>
              <a:gd name="connsiteX12" fmla="*/ 0 w 1980656"/>
              <a:gd name="connsiteY12" fmla="*/ 173457 h 104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0656" h="1040719" fill="none" extrusionOk="0">
                <a:moveTo>
                  <a:pt x="0" y="173457"/>
                </a:moveTo>
                <a:cubicBezTo>
                  <a:pt x="8327" y="73039"/>
                  <a:pt x="93155" y="-4062"/>
                  <a:pt x="173457" y="0"/>
                </a:cubicBezTo>
                <a:cubicBezTo>
                  <a:pt x="369797" y="22900"/>
                  <a:pt x="492818" y="-581"/>
                  <a:pt x="669025" y="0"/>
                </a:cubicBezTo>
                <a:cubicBezTo>
                  <a:pt x="845232" y="581"/>
                  <a:pt x="1000299" y="24632"/>
                  <a:pt x="1180931" y="0"/>
                </a:cubicBezTo>
                <a:cubicBezTo>
                  <a:pt x="1361563" y="-24632"/>
                  <a:pt x="1650002" y="-9349"/>
                  <a:pt x="1807199" y="0"/>
                </a:cubicBezTo>
                <a:cubicBezTo>
                  <a:pt x="1908787" y="13018"/>
                  <a:pt x="1982792" y="79970"/>
                  <a:pt x="1980656" y="173457"/>
                </a:cubicBezTo>
                <a:cubicBezTo>
                  <a:pt x="1976804" y="485315"/>
                  <a:pt x="1975079" y="662054"/>
                  <a:pt x="1980656" y="867262"/>
                </a:cubicBezTo>
                <a:cubicBezTo>
                  <a:pt x="1984370" y="943756"/>
                  <a:pt x="1911324" y="1032632"/>
                  <a:pt x="1807199" y="1040719"/>
                </a:cubicBezTo>
                <a:cubicBezTo>
                  <a:pt x="1577516" y="1040867"/>
                  <a:pt x="1490197" y="1033197"/>
                  <a:pt x="1229943" y="1040719"/>
                </a:cubicBezTo>
                <a:cubicBezTo>
                  <a:pt x="969689" y="1048241"/>
                  <a:pt x="860118" y="1042095"/>
                  <a:pt x="669025" y="1040719"/>
                </a:cubicBezTo>
                <a:cubicBezTo>
                  <a:pt x="477932" y="1039343"/>
                  <a:pt x="310018" y="1054592"/>
                  <a:pt x="173457" y="1040719"/>
                </a:cubicBezTo>
                <a:cubicBezTo>
                  <a:pt x="86839" y="1056162"/>
                  <a:pt x="408" y="960882"/>
                  <a:pt x="0" y="867262"/>
                </a:cubicBezTo>
                <a:cubicBezTo>
                  <a:pt x="-32568" y="557618"/>
                  <a:pt x="17844" y="383759"/>
                  <a:pt x="0" y="173457"/>
                </a:cubicBezTo>
                <a:close/>
              </a:path>
              <a:path w="1980656" h="1040719" stroke="0" extrusionOk="0">
                <a:moveTo>
                  <a:pt x="0" y="173457"/>
                </a:moveTo>
                <a:cubicBezTo>
                  <a:pt x="-2145" y="76444"/>
                  <a:pt x="61276" y="-15689"/>
                  <a:pt x="173457" y="0"/>
                </a:cubicBezTo>
                <a:cubicBezTo>
                  <a:pt x="342298" y="3085"/>
                  <a:pt x="570480" y="11962"/>
                  <a:pt x="734375" y="0"/>
                </a:cubicBezTo>
                <a:cubicBezTo>
                  <a:pt x="898270" y="-11962"/>
                  <a:pt x="1134675" y="22515"/>
                  <a:pt x="1311631" y="0"/>
                </a:cubicBezTo>
                <a:cubicBezTo>
                  <a:pt x="1488587" y="-22515"/>
                  <a:pt x="1595801" y="-23985"/>
                  <a:pt x="1807199" y="0"/>
                </a:cubicBezTo>
                <a:cubicBezTo>
                  <a:pt x="1900680" y="-2618"/>
                  <a:pt x="1966439" y="72445"/>
                  <a:pt x="1980656" y="173457"/>
                </a:cubicBezTo>
                <a:cubicBezTo>
                  <a:pt x="2007911" y="316444"/>
                  <a:pt x="1957808" y="725882"/>
                  <a:pt x="1980656" y="867262"/>
                </a:cubicBezTo>
                <a:cubicBezTo>
                  <a:pt x="1991473" y="953007"/>
                  <a:pt x="1895709" y="1031565"/>
                  <a:pt x="1807199" y="1040719"/>
                </a:cubicBezTo>
                <a:cubicBezTo>
                  <a:pt x="1657865" y="1035462"/>
                  <a:pt x="1483654" y="1043348"/>
                  <a:pt x="1295293" y="1040719"/>
                </a:cubicBezTo>
                <a:cubicBezTo>
                  <a:pt x="1106932" y="1038090"/>
                  <a:pt x="867350" y="1021444"/>
                  <a:pt x="718038" y="1040719"/>
                </a:cubicBezTo>
                <a:cubicBezTo>
                  <a:pt x="568727" y="1059994"/>
                  <a:pt x="374844" y="1018806"/>
                  <a:pt x="173457" y="1040719"/>
                </a:cubicBezTo>
                <a:cubicBezTo>
                  <a:pt x="55714" y="1042366"/>
                  <a:pt x="-14836" y="963267"/>
                  <a:pt x="0" y="867262"/>
                </a:cubicBezTo>
                <a:cubicBezTo>
                  <a:pt x="32269" y="552854"/>
                  <a:pt x="-18894" y="469842"/>
                  <a:pt x="0" y="173457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9" name="ïṧliḋê">
            <a:extLst>
              <a:ext uri="{FF2B5EF4-FFF2-40B4-BE49-F238E27FC236}">
                <a16:creationId xmlns:a16="http://schemas.microsoft.com/office/drawing/2014/main" id="{067668AE-4A75-4F1D-AFA6-2C4F609EE004}"/>
              </a:ext>
            </a:extLst>
          </p:cNvPr>
          <p:cNvSpPr/>
          <p:nvPr/>
        </p:nvSpPr>
        <p:spPr bwMode="auto">
          <a:xfrm>
            <a:off x="1161208" y="4115844"/>
            <a:ext cx="1951655" cy="8870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沟通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创造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信任的价值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2E77D2F6-29E6-4E3A-9533-7FD3D71858B4}"/>
              </a:ext>
            </a:extLst>
          </p:cNvPr>
          <p:cNvSpPr/>
          <p:nvPr/>
        </p:nvSpPr>
        <p:spPr>
          <a:xfrm>
            <a:off x="2449691" y="2270124"/>
            <a:ext cx="1980656" cy="1040719"/>
          </a:xfrm>
          <a:custGeom>
            <a:avLst/>
            <a:gdLst>
              <a:gd name="connsiteX0" fmla="*/ 0 w 1980656"/>
              <a:gd name="connsiteY0" fmla="*/ 173457 h 1040719"/>
              <a:gd name="connsiteX1" fmla="*/ 173457 w 1980656"/>
              <a:gd name="connsiteY1" fmla="*/ 0 h 1040719"/>
              <a:gd name="connsiteX2" fmla="*/ 669025 w 1980656"/>
              <a:gd name="connsiteY2" fmla="*/ 0 h 1040719"/>
              <a:gd name="connsiteX3" fmla="*/ 1180931 w 1980656"/>
              <a:gd name="connsiteY3" fmla="*/ 0 h 1040719"/>
              <a:gd name="connsiteX4" fmla="*/ 1807199 w 1980656"/>
              <a:gd name="connsiteY4" fmla="*/ 0 h 1040719"/>
              <a:gd name="connsiteX5" fmla="*/ 1980656 w 1980656"/>
              <a:gd name="connsiteY5" fmla="*/ 173457 h 1040719"/>
              <a:gd name="connsiteX6" fmla="*/ 1980656 w 1980656"/>
              <a:gd name="connsiteY6" fmla="*/ 867262 h 1040719"/>
              <a:gd name="connsiteX7" fmla="*/ 1807199 w 1980656"/>
              <a:gd name="connsiteY7" fmla="*/ 1040719 h 1040719"/>
              <a:gd name="connsiteX8" fmla="*/ 1229943 w 1980656"/>
              <a:gd name="connsiteY8" fmla="*/ 1040719 h 1040719"/>
              <a:gd name="connsiteX9" fmla="*/ 669025 w 1980656"/>
              <a:gd name="connsiteY9" fmla="*/ 1040719 h 1040719"/>
              <a:gd name="connsiteX10" fmla="*/ 173457 w 1980656"/>
              <a:gd name="connsiteY10" fmla="*/ 1040719 h 1040719"/>
              <a:gd name="connsiteX11" fmla="*/ 0 w 1980656"/>
              <a:gd name="connsiteY11" fmla="*/ 867262 h 1040719"/>
              <a:gd name="connsiteX12" fmla="*/ 0 w 1980656"/>
              <a:gd name="connsiteY12" fmla="*/ 173457 h 104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0656" h="1040719" fill="none" extrusionOk="0">
                <a:moveTo>
                  <a:pt x="0" y="173457"/>
                </a:moveTo>
                <a:cubicBezTo>
                  <a:pt x="8327" y="73039"/>
                  <a:pt x="93155" y="-4062"/>
                  <a:pt x="173457" y="0"/>
                </a:cubicBezTo>
                <a:cubicBezTo>
                  <a:pt x="369797" y="22900"/>
                  <a:pt x="492818" y="-581"/>
                  <a:pt x="669025" y="0"/>
                </a:cubicBezTo>
                <a:cubicBezTo>
                  <a:pt x="845232" y="581"/>
                  <a:pt x="1000299" y="24632"/>
                  <a:pt x="1180931" y="0"/>
                </a:cubicBezTo>
                <a:cubicBezTo>
                  <a:pt x="1361563" y="-24632"/>
                  <a:pt x="1650002" y="-9349"/>
                  <a:pt x="1807199" y="0"/>
                </a:cubicBezTo>
                <a:cubicBezTo>
                  <a:pt x="1908787" y="13018"/>
                  <a:pt x="1982792" y="79970"/>
                  <a:pt x="1980656" y="173457"/>
                </a:cubicBezTo>
                <a:cubicBezTo>
                  <a:pt x="1976804" y="485315"/>
                  <a:pt x="1975079" y="662054"/>
                  <a:pt x="1980656" y="867262"/>
                </a:cubicBezTo>
                <a:cubicBezTo>
                  <a:pt x="1984370" y="943756"/>
                  <a:pt x="1911324" y="1032632"/>
                  <a:pt x="1807199" y="1040719"/>
                </a:cubicBezTo>
                <a:cubicBezTo>
                  <a:pt x="1577516" y="1040867"/>
                  <a:pt x="1490197" y="1033197"/>
                  <a:pt x="1229943" y="1040719"/>
                </a:cubicBezTo>
                <a:cubicBezTo>
                  <a:pt x="969689" y="1048241"/>
                  <a:pt x="860118" y="1042095"/>
                  <a:pt x="669025" y="1040719"/>
                </a:cubicBezTo>
                <a:cubicBezTo>
                  <a:pt x="477932" y="1039343"/>
                  <a:pt x="310018" y="1054592"/>
                  <a:pt x="173457" y="1040719"/>
                </a:cubicBezTo>
                <a:cubicBezTo>
                  <a:pt x="86839" y="1056162"/>
                  <a:pt x="408" y="960882"/>
                  <a:pt x="0" y="867262"/>
                </a:cubicBezTo>
                <a:cubicBezTo>
                  <a:pt x="-32568" y="557618"/>
                  <a:pt x="17844" y="383759"/>
                  <a:pt x="0" y="173457"/>
                </a:cubicBezTo>
                <a:close/>
              </a:path>
              <a:path w="1980656" h="1040719" stroke="0" extrusionOk="0">
                <a:moveTo>
                  <a:pt x="0" y="173457"/>
                </a:moveTo>
                <a:cubicBezTo>
                  <a:pt x="-2145" y="76444"/>
                  <a:pt x="61276" y="-15689"/>
                  <a:pt x="173457" y="0"/>
                </a:cubicBezTo>
                <a:cubicBezTo>
                  <a:pt x="342298" y="3085"/>
                  <a:pt x="570480" y="11962"/>
                  <a:pt x="734375" y="0"/>
                </a:cubicBezTo>
                <a:cubicBezTo>
                  <a:pt x="898270" y="-11962"/>
                  <a:pt x="1134675" y="22515"/>
                  <a:pt x="1311631" y="0"/>
                </a:cubicBezTo>
                <a:cubicBezTo>
                  <a:pt x="1488587" y="-22515"/>
                  <a:pt x="1595801" y="-23985"/>
                  <a:pt x="1807199" y="0"/>
                </a:cubicBezTo>
                <a:cubicBezTo>
                  <a:pt x="1900680" y="-2618"/>
                  <a:pt x="1966439" y="72445"/>
                  <a:pt x="1980656" y="173457"/>
                </a:cubicBezTo>
                <a:cubicBezTo>
                  <a:pt x="2007911" y="316444"/>
                  <a:pt x="1957808" y="725882"/>
                  <a:pt x="1980656" y="867262"/>
                </a:cubicBezTo>
                <a:cubicBezTo>
                  <a:pt x="1991473" y="953007"/>
                  <a:pt x="1895709" y="1031565"/>
                  <a:pt x="1807199" y="1040719"/>
                </a:cubicBezTo>
                <a:cubicBezTo>
                  <a:pt x="1657865" y="1035462"/>
                  <a:pt x="1483654" y="1043348"/>
                  <a:pt x="1295293" y="1040719"/>
                </a:cubicBezTo>
                <a:cubicBezTo>
                  <a:pt x="1106932" y="1038090"/>
                  <a:pt x="867350" y="1021444"/>
                  <a:pt x="718038" y="1040719"/>
                </a:cubicBezTo>
                <a:cubicBezTo>
                  <a:pt x="568727" y="1059994"/>
                  <a:pt x="374844" y="1018806"/>
                  <a:pt x="173457" y="1040719"/>
                </a:cubicBezTo>
                <a:cubicBezTo>
                  <a:pt x="55714" y="1042366"/>
                  <a:pt x="-14836" y="963267"/>
                  <a:pt x="0" y="867262"/>
                </a:cubicBezTo>
                <a:cubicBezTo>
                  <a:pt x="32269" y="552854"/>
                  <a:pt x="-18894" y="469842"/>
                  <a:pt x="0" y="17345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7" name="íṣḷídè">
            <a:extLst>
              <a:ext uri="{FF2B5EF4-FFF2-40B4-BE49-F238E27FC236}">
                <a16:creationId xmlns:a16="http://schemas.microsoft.com/office/drawing/2014/main" id="{ED5035B7-A4F1-4D05-A5B3-5B6997ABA767}"/>
              </a:ext>
            </a:extLst>
          </p:cNvPr>
          <p:cNvSpPr/>
          <p:nvPr/>
        </p:nvSpPr>
        <p:spPr bwMode="auto">
          <a:xfrm>
            <a:off x="2449177" y="2341436"/>
            <a:ext cx="1980655" cy="8980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美誉度提升的价值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F8D9FE8-C39B-4D58-80C3-D8979C05A8F3}"/>
              </a:ext>
            </a:extLst>
          </p:cNvPr>
          <p:cNvSpPr/>
          <p:nvPr/>
        </p:nvSpPr>
        <p:spPr>
          <a:xfrm>
            <a:off x="7436492" y="4473836"/>
            <a:ext cx="1980656" cy="1040719"/>
          </a:xfrm>
          <a:custGeom>
            <a:avLst/>
            <a:gdLst>
              <a:gd name="connsiteX0" fmla="*/ 0 w 1980656"/>
              <a:gd name="connsiteY0" fmla="*/ 173457 h 1040719"/>
              <a:gd name="connsiteX1" fmla="*/ 173457 w 1980656"/>
              <a:gd name="connsiteY1" fmla="*/ 0 h 1040719"/>
              <a:gd name="connsiteX2" fmla="*/ 669025 w 1980656"/>
              <a:gd name="connsiteY2" fmla="*/ 0 h 1040719"/>
              <a:gd name="connsiteX3" fmla="*/ 1180931 w 1980656"/>
              <a:gd name="connsiteY3" fmla="*/ 0 h 1040719"/>
              <a:gd name="connsiteX4" fmla="*/ 1807199 w 1980656"/>
              <a:gd name="connsiteY4" fmla="*/ 0 h 1040719"/>
              <a:gd name="connsiteX5" fmla="*/ 1980656 w 1980656"/>
              <a:gd name="connsiteY5" fmla="*/ 173457 h 1040719"/>
              <a:gd name="connsiteX6" fmla="*/ 1980656 w 1980656"/>
              <a:gd name="connsiteY6" fmla="*/ 867262 h 1040719"/>
              <a:gd name="connsiteX7" fmla="*/ 1807199 w 1980656"/>
              <a:gd name="connsiteY7" fmla="*/ 1040719 h 1040719"/>
              <a:gd name="connsiteX8" fmla="*/ 1229943 w 1980656"/>
              <a:gd name="connsiteY8" fmla="*/ 1040719 h 1040719"/>
              <a:gd name="connsiteX9" fmla="*/ 669025 w 1980656"/>
              <a:gd name="connsiteY9" fmla="*/ 1040719 h 1040719"/>
              <a:gd name="connsiteX10" fmla="*/ 173457 w 1980656"/>
              <a:gd name="connsiteY10" fmla="*/ 1040719 h 1040719"/>
              <a:gd name="connsiteX11" fmla="*/ 0 w 1980656"/>
              <a:gd name="connsiteY11" fmla="*/ 867262 h 1040719"/>
              <a:gd name="connsiteX12" fmla="*/ 0 w 1980656"/>
              <a:gd name="connsiteY12" fmla="*/ 173457 h 104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0656" h="1040719" fill="none" extrusionOk="0">
                <a:moveTo>
                  <a:pt x="0" y="173457"/>
                </a:moveTo>
                <a:cubicBezTo>
                  <a:pt x="8327" y="73039"/>
                  <a:pt x="93155" y="-4062"/>
                  <a:pt x="173457" y="0"/>
                </a:cubicBezTo>
                <a:cubicBezTo>
                  <a:pt x="369797" y="22900"/>
                  <a:pt x="492818" y="-581"/>
                  <a:pt x="669025" y="0"/>
                </a:cubicBezTo>
                <a:cubicBezTo>
                  <a:pt x="845232" y="581"/>
                  <a:pt x="1000299" y="24632"/>
                  <a:pt x="1180931" y="0"/>
                </a:cubicBezTo>
                <a:cubicBezTo>
                  <a:pt x="1361563" y="-24632"/>
                  <a:pt x="1650002" y="-9349"/>
                  <a:pt x="1807199" y="0"/>
                </a:cubicBezTo>
                <a:cubicBezTo>
                  <a:pt x="1908787" y="13018"/>
                  <a:pt x="1982792" y="79970"/>
                  <a:pt x="1980656" y="173457"/>
                </a:cubicBezTo>
                <a:cubicBezTo>
                  <a:pt x="1976804" y="485315"/>
                  <a:pt x="1975079" y="662054"/>
                  <a:pt x="1980656" y="867262"/>
                </a:cubicBezTo>
                <a:cubicBezTo>
                  <a:pt x="1984370" y="943756"/>
                  <a:pt x="1911324" y="1032632"/>
                  <a:pt x="1807199" y="1040719"/>
                </a:cubicBezTo>
                <a:cubicBezTo>
                  <a:pt x="1577516" y="1040867"/>
                  <a:pt x="1490197" y="1033197"/>
                  <a:pt x="1229943" y="1040719"/>
                </a:cubicBezTo>
                <a:cubicBezTo>
                  <a:pt x="969689" y="1048241"/>
                  <a:pt x="860118" y="1042095"/>
                  <a:pt x="669025" y="1040719"/>
                </a:cubicBezTo>
                <a:cubicBezTo>
                  <a:pt x="477932" y="1039343"/>
                  <a:pt x="310018" y="1054592"/>
                  <a:pt x="173457" y="1040719"/>
                </a:cubicBezTo>
                <a:cubicBezTo>
                  <a:pt x="86839" y="1056162"/>
                  <a:pt x="408" y="960882"/>
                  <a:pt x="0" y="867262"/>
                </a:cubicBezTo>
                <a:cubicBezTo>
                  <a:pt x="-32568" y="557618"/>
                  <a:pt x="17844" y="383759"/>
                  <a:pt x="0" y="173457"/>
                </a:cubicBezTo>
                <a:close/>
              </a:path>
              <a:path w="1980656" h="1040719" stroke="0" extrusionOk="0">
                <a:moveTo>
                  <a:pt x="0" y="173457"/>
                </a:moveTo>
                <a:cubicBezTo>
                  <a:pt x="-2145" y="76444"/>
                  <a:pt x="61276" y="-15689"/>
                  <a:pt x="173457" y="0"/>
                </a:cubicBezTo>
                <a:cubicBezTo>
                  <a:pt x="342298" y="3085"/>
                  <a:pt x="570480" y="11962"/>
                  <a:pt x="734375" y="0"/>
                </a:cubicBezTo>
                <a:cubicBezTo>
                  <a:pt x="898270" y="-11962"/>
                  <a:pt x="1134675" y="22515"/>
                  <a:pt x="1311631" y="0"/>
                </a:cubicBezTo>
                <a:cubicBezTo>
                  <a:pt x="1488587" y="-22515"/>
                  <a:pt x="1595801" y="-23985"/>
                  <a:pt x="1807199" y="0"/>
                </a:cubicBezTo>
                <a:cubicBezTo>
                  <a:pt x="1900680" y="-2618"/>
                  <a:pt x="1966439" y="72445"/>
                  <a:pt x="1980656" y="173457"/>
                </a:cubicBezTo>
                <a:cubicBezTo>
                  <a:pt x="2007911" y="316444"/>
                  <a:pt x="1957808" y="725882"/>
                  <a:pt x="1980656" y="867262"/>
                </a:cubicBezTo>
                <a:cubicBezTo>
                  <a:pt x="1991473" y="953007"/>
                  <a:pt x="1895709" y="1031565"/>
                  <a:pt x="1807199" y="1040719"/>
                </a:cubicBezTo>
                <a:cubicBezTo>
                  <a:pt x="1657865" y="1035462"/>
                  <a:pt x="1483654" y="1043348"/>
                  <a:pt x="1295293" y="1040719"/>
                </a:cubicBezTo>
                <a:cubicBezTo>
                  <a:pt x="1106932" y="1038090"/>
                  <a:pt x="867350" y="1021444"/>
                  <a:pt x="718038" y="1040719"/>
                </a:cubicBezTo>
                <a:cubicBezTo>
                  <a:pt x="568727" y="1059994"/>
                  <a:pt x="374844" y="1018806"/>
                  <a:pt x="173457" y="1040719"/>
                </a:cubicBezTo>
                <a:cubicBezTo>
                  <a:pt x="55714" y="1042366"/>
                  <a:pt x="-14836" y="963267"/>
                  <a:pt x="0" y="867262"/>
                </a:cubicBezTo>
                <a:cubicBezTo>
                  <a:pt x="32269" y="552854"/>
                  <a:pt x="-18894" y="469842"/>
                  <a:pt x="0" y="173457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5" name="îṩḷiḓé">
            <a:extLst>
              <a:ext uri="{FF2B5EF4-FFF2-40B4-BE49-F238E27FC236}">
                <a16:creationId xmlns:a16="http://schemas.microsoft.com/office/drawing/2014/main" id="{8A76EC67-795F-40A2-9666-BD26ADC10E19}"/>
              </a:ext>
            </a:extLst>
          </p:cNvPr>
          <p:cNvSpPr/>
          <p:nvPr/>
        </p:nvSpPr>
        <p:spPr bwMode="auto">
          <a:xfrm>
            <a:off x="7436492" y="4584642"/>
            <a:ext cx="1980655" cy="8838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创造良好发展环境的价值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40CC4A3A-7803-4B4F-9DD8-985CAB236660}"/>
              </a:ext>
            </a:extLst>
          </p:cNvPr>
          <p:cNvSpPr/>
          <p:nvPr/>
        </p:nvSpPr>
        <p:spPr>
          <a:xfrm>
            <a:off x="8708870" y="2848135"/>
            <a:ext cx="1980656" cy="1040719"/>
          </a:xfrm>
          <a:custGeom>
            <a:avLst/>
            <a:gdLst>
              <a:gd name="connsiteX0" fmla="*/ 0 w 1980656"/>
              <a:gd name="connsiteY0" fmla="*/ 173457 h 1040719"/>
              <a:gd name="connsiteX1" fmla="*/ 173457 w 1980656"/>
              <a:gd name="connsiteY1" fmla="*/ 0 h 1040719"/>
              <a:gd name="connsiteX2" fmla="*/ 669025 w 1980656"/>
              <a:gd name="connsiteY2" fmla="*/ 0 h 1040719"/>
              <a:gd name="connsiteX3" fmla="*/ 1180931 w 1980656"/>
              <a:gd name="connsiteY3" fmla="*/ 0 h 1040719"/>
              <a:gd name="connsiteX4" fmla="*/ 1807199 w 1980656"/>
              <a:gd name="connsiteY4" fmla="*/ 0 h 1040719"/>
              <a:gd name="connsiteX5" fmla="*/ 1980656 w 1980656"/>
              <a:gd name="connsiteY5" fmla="*/ 173457 h 1040719"/>
              <a:gd name="connsiteX6" fmla="*/ 1980656 w 1980656"/>
              <a:gd name="connsiteY6" fmla="*/ 867262 h 1040719"/>
              <a:gd name="connsiteX7" fmla="*/ 1807199 w 1980656"/>
              <a:gd name="connsiteY7" fmla="*/ 1040719 h 1040719"/>
              <a:gd name="connsiteX8" fmla="*/ 1229943 w 1980656"/>
              <a:gd name="connsiteY8" fmla="*/ 1040719 h 1040719"/>
              <a:gd name="connsiteX9" fmla="*/ 669025 w 1980656"/>
              <a:gd name="connsiteY9" fmla="*/ 1040719 h 1040719"/>
              <a:gd name="connsiteX10" fmla="*/ 173457 w 1980656"/>
              <a:gd name="connsiteY10" fmla="*/ 1040719 h 1040719"/>
              <a:gd name="connsiteX11" fmla="*/ 0 w 1980656"/>
              <a:gd name="connsiteY11" fmla="*/ 867262 h 1040719"/>
              <a:gd name="connsiteX12" fmla="*/ 0 w 1980656"/>
              <a:gd name="connsiteY12" fmla="*/ 173457 h 104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80656" h="1040719" fill="none" extrusionOk="0">
                <a:moveTo>
                  <a:pt x="0" y="173457"/>
                </a:moveTo>
                <a:cubicBezTo>
                  <a:pt x="8327" y="73039"/>
                  <a:pt x="93155" y="-4062"/>
                  <a:pt x="173457" y="0"/>
                </a:cubicBezTo>
                <a:cubicBezTo>
                  <a:pt x="369797" y="22900"/>
                  <a:pt x="492818" y="-581"/>
                  <a:pt x="669025" y="0"/>
                </a:cubicBezTo>
                <a:cubicBezTo>
                  <a:pt x="845232" y="581"/>
                  <a:pt x="1000299" y="24632"/>
                  <a:pt x="1180931" y="0"/>
                </a:cubicBezTo>
                <a:cubicBezTo>
                  <a:pt x="1361563" y="-24632"/>
                  <a:pt x="1650002" y="-9349"/>
                  <a:pt x="1807199" y="0"/>
                </a:cubicBezTo>
                <a:cubicBezTo>
                  <a:pt x="1908787" y="13018"/>
                  <a:pt x="1982792" y="79970"/>
                  <a:pt x="1980656" y="173457"/>
                </a:cubicBezTo>
                <a:cubicBezTo>
                  <a:pt x="1976804" y="485315"/>
                  <a:pt x="1975079" y="662054"/>
                  <a:pt x="1980656" y="867262"/>
                </a:cubicBezTo>
                <a:cubicBezTo>
                  <a:pt x="1984370" y="943756"/>
                  <a:pt x="1911324" y="1032632"/>
                  <a:pt x="1807199" y="1040719"/>
                </a:cubicBezTo>
                <a:cubicBezTo>
                  <a:pt x="1577516" y="1040867"/>
                  <a:pt x="1490197" y="1033197"/>
                  <a:pt x="1229943" y="1040719"/>
                </a:cubicBezTo>
                <a:cubicBezTo>
                  <a:pt x="969689" y="1048241"/>
                  <a:pt x="860118" y="1042095"/>
                  <a:pt x="669025" y="1040719"/>
                </a:cubicBezTo>
                <a:cubicBezTo>
                  <a:pt x="477932" y="1039343"/>
                  <a:pt x="310018" y="1054592"/>
                  <a:pt x="173457" y="1040719"/>
                </a:cubicBezTo>
                <a:cubicBezTo>
                  <a:pt x="86839" y="1056162"/>
                  <a:pt x="408" y="960882"/>
                  <a:pt x="0" y="867262"/>
                </a:cubicBezTo>
                <a:cubicBezTo>
                  <a:pt x="-32568" y="557618"/>
                  <a:pt x="17844" y="383759"/>
                  <a:pt x="0" y="173457"/>
                </a:cubicBezTo>
                <a:close/>
              </a:path>
              <a:path w="1980656" h="1040719" stroke="0" extrusionOk="0">
                <a:moveTo>
                  <a:pt x="0" y="173457"/>
                </a:moveTo>
                <a:cubicBezTo>
                  <a:pt x="-2145" y="76444"/>
                  <a:pt x="61276" y="-15689"/>
                  <a:pt x="173457" y="0"/>
                </a:cubicBezTo>
                <a:cubicBezTo>
                  <a:pt x="342298" y="3085"/>
                  <a:pt x="570480" y="11962"/>
                  <a:pt x="734375" y="0"/>
                </a:cubicBezTo>
                <a:cubicBezTo>
                  <a:pt x="898270" y="-11962"/>
                  <a:pt x="1134675" y="22515"/>
                  <a:pt x="1311631" y="0"/>
                </a:cubicBezTo>
                <a:cubicBezTo>
                  <a:pt x="1488587" y="-22515"/>
                  <a:pt x="1595801" y="-23985"/>
                  <a:pt x="1807199" y="0"/>
                </a:cubicBezTo>
                <a:cubicBezTo>
                  <a:pt x="1900680" y="-2618"/>
                  <a:pt x="1966439" y="72445"/>
                  <a:pt x="1980656" y="173457"/>
                </a:cubicBezTo>
                <a:cubicBezTo>
                  <a:pt x="2007911" y="316444"/>
                  <a:pt x="1957808" y="725882"/>
                  <a:pt x="1980656" y="867262"/>
                </a:cubicBezTo>
                <a:cubicBezTo>
                  <a:pt x="1991473" y="953007"/>
                  <a:pt x="1895709" y="1031565"/>
                  <a:pt x="1807199" y="1040719"/>
                </a:cubicBezTo>
                <a:cubicBezTo>
                  <a:pt x="1657865" y="1035462"/>
                  <a:pt x="1483654" y="1043348"/>
                  <a:pt x="1295293" y="1040719"/>
                </a:cubicBezTo>
                <a:cubicBezTo>
                  <a:pt x="1106932" y="1038090"/>
                  <a:pt x="867350" y="1021444"/>
                  <a:pt x="718038" y="1040719"/>
                </a:cubicBezTo>
                <a:cubicBezTo>
                  <a:pt x="568727" y="1059994"/>
                  <a:pt x="374844" y="1018806"/>
                  <a:pt x="173457" y="1040719"/>
                </a:cubicBezTo>
                <a:cubicBezTo>
                  <a:pt x="55714" y="1042366"/>
                  <a:pt x="-14836" y="963267"/>
                  <a:pt x="0" y="867262"/>
                </a:cubicBezTo>
                <a:cubicBezTo>
                  <a:pt x="32269" y="552854"/>
                  <a:pt x="-18894" y="469842"/>
                  <a:pt x="0" y="173457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9513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3" name="iṡḻïde">
            <a:extLst>
              <a:ext uri="{FF2B5EF4-FFF2-40B4-BE49-F238E27FC236}">
                <a16:creationId xmlns:a16="http://schemas.microsoft.com/office/drawing/2014/main" id="{DDE122EC-27EE-4592-A144-2BAB4615EA16}"/>
              </a:ext>
            </a:extLst>
          </p:cNvPr>
          <p:cNvSpPr/>
          <p:nvPr/>
        </p:nvSpPr>
        <p:spPr bwMode="auto">
          <a:xfrm>
            <a:off x="8718299" y="2960208"/>
            <a:ext cx="1971227" cy="8838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rPr>
              <a:t>强化内聚力的价值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D4B45FF-E0D5-4BC7-A7EF-78F26846753E}"/>
              </a:ext>
            </a:extLst>
          </p:cNvPr>
          <p:cNvCxnSpPr>
            <a:cxnSpLocks/>
          </p:cNvCxnSpPr>
          <p:nvPr/>
        </p:nvCxnSpPr>
        <p:spPr>
          <a:xfrm>
            <a:off x="496807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5">
            <a:extLst>
              <a:ext uri="{FF2B5EF4-FFF2-40B4-BE49-F238E27FC236}">
                <a16:creationId xmlns:a16="http://schemas.microsoft.com/office/drawing/2014/main" id="{A29AEA5B-E1EA-4C83-84D9-AEB1754AACD9}"/>
              </a:ext>
            </a:extLst>
          </p:cNvPr>
          <p:cNvSpPr>
            <a:spLocks noEditPoints="1"/>
          </p:cNvSpPr>
          <p:nvPr/>
        </p:nvSpPr>
        <p:spPr bwMode="auto">
          <a:xfrm>
            <a:off x="4215007" y="4115844"/>
            <a:ext cx="175208" cy="351224"/>
          </a:xfrm>
          <a:custGeom>
            <a:avLst/>
            <a:gdLst>
              <a:gd name="T0" fmla="*/ 443 w 454"/>
              <a:gd name="T1" fmla="*/ 0 h 909"/>
              <a:gd name="T2" fmla="*/ 12 w 454"/>
              <a:gd name="T3" fmla="*/ 0 h 909"/>
              <a:gd name="T4" fmla="*/ 0 w 454"/>
              <a:gd name="T5" fmla="*/ 12 h 909"/>
              <a:gd name="T6" fmla="*/ 0 w 454"/>
              <a:gd name="T7" fmla="*/ 190 h 909"/>
              <a:gd name="T8" fmla="*/ 0 w 454"/>
              <a:gd name="T9" fmla="*/ 201 h 909"/>
              <a:gd name="T10" fmla="*/ 0 w 454"/>
              <a:gd name="T11" fmla="*/ 897 h 909"/>
              <a:gd name="T12" fmla="*/ 12 w 454"/>
              <a:gd name="T13" fmla="*/ 909 h 909"/>
              <a:gd name="T14" fmla="*/ 443 w 454"/>
              <a:gd name="T15" fmla="*/ 909 h 909"/>
              <a:gd name="T16" fmla="*/ 454 w 454"/>
              <a:gd name="T17" fmla="*/ 897 h 909"/>
              <a:gd name="T18" fmla="*/ 454 w 454"/>
              <a:gd name="T19" fmla="*/ 201 h 909"/>
              <a:gd name="T20" fmla="*/ 454 w 454"/>
              <a:gd name="T21" fmla="*/ 190 h 909"/>
              <a:gd name="T22" fmla="*/ 454 w 454"/>
              <a:gd name="T23" fmla="*/ 12 h 909"/>
              <a:gd name="T24" fmla="*/ 443 w 454"/>
              <a:gd name="T25" fmla="*/ 0 h 909"/>
              <a:gd name="T26" fmla="*/ 55 w 454"/>
              <a:gd name="T27" fmla="*/ 139 h 909"/>
              <a:gd name="T28" fmla="*/ 55 w 454"/>
              <a:gd name="T29" fmla="*/ 97 h 909"/>
              <a:gd name="T30" fmla="*/ 67 w 454"/>
              <a:gd name="T31" fmla="*/ 85 h 909"/>
              <a:gd name="T32" fmla="*/ 388 w 454"/>
              <a:gd name="T33" fmla="*/ 85 h 909"/>
              <a:gd name="T34" fmla="*/ 400 w 454"/>
              <a:gd name="T35" fmla="*/ 97 h 909"/>
              <a:gd name="T36" fmla="*/ 400 w 454"/>
              <a:gd name="T37" fmla="*/ 139 h 909"/>
              <a:gd name="T38" fmla="*/ 388 w 454"/>
              <a:gd name="T39" fmla="*/ 151 h 909"/>
              <a:gd name="T40" fmla="*/ 67 w 454"/>
              <a:gd name="T41" fmla="*/ 151 h 909"/>
              <a:gd name="T42" fmla="*/ 55 w 454"/>
              <a:gd name="T43" fmla="*/ 139 h 909"/>
              <a:gd name="T44" fmla="*/ 363 w 454"/>
              <a:gd name="T45" fmla="*/ 429 h 909"/>
              <a:gd name="T46" fmla="*/ 332 w 454"/>
              <a:gd name="T47" fmla="*/ 399 h 909"/>
              <a:gd name="T48" fmla="*/ 363 w 454"/>
              <a:gd name="T49" fmla="*/ 369 h 909"/>
              <a:gd name="T50" fmla="*/ 395 w 454"/>
              <a:gd name="T51" fmla="*/ 399 h 909"/>
              <a:gd name="T52" fmla="*/ 363 w 454"/>
              <a:gd name="T53" fmla="*/ 429 h 909"/>
              <a:gd name="T54" fmla="*/ 363 w 454"/>
              <a:gd name="T55" fmla="*/ 328 h 909"/>
              <a:gd name="T56" fmla="*/ 322 w 454"/>
              <a:gd name="T57" fmla="*/ 287 h 909"/>
              <a:gd name="T58" fmla="*/ 363 w 454"/>
              <a:gd name="T59" fmla="*/ 247 h 909"/>
              <a:gd name="T60" fmla="*/ 405 w 454"/>
              <a:gd name="T61" fmla="*/ 287 h 909"/>
              <a:gd name="T62" fmla="*/ 363 w 454"/>
              <a:gd name="T63" fmla="*/ 328 h 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54" h="909">
                <a:moveTo>
                  <a:pt x="443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6"/>
                  <a:pt x="0" y="12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897"/>
                  <a:pt x="0" y="897"/>
                  <a:pt x="0" y="897"/>
                </a:cubicBezTo>
                <a:cubicBezTo>
                  <a:pt x="0" y="904"/>
                  <a:pt x="5" y="909"/>
                  <a:pt x="12" y="909"/>
                </a:cubicBezTo>
                <a:cubicBezTo>
                  <a:pt x="443" y="909"/>
                  <a:pt x="443" y="909"/>
                  <a:pt x="443" y="909"/>
                </a:cubicBezTo>
                <a:cubicBezTo>
                  <a:pt x="449" y="909"/>
                  <a:pt x="454" y="904"/>
                  <a:pt x="454" y="897"/>
                </a:cubicBezTo>
                <a:cubicBezTo>
                  <a:pt x="454" y="201"/>
                  <a:pt x="454" y="201"/>
                  <a:pt x="454" y="201"/>
                </a:cubicBezTo>
                <a:cubicBezTo>
                  <a:pt x="454" y="190"/>
                  <a:pt x="454" y="190"/>
                  <a:pt x="454" y="190"/>
                </a:cubicBezTo>
                <a:cubicBezTo>
                  <a:pt x="454" y="12"/>
                  <a:pt x="454" y="12"/>
                  <a:pt x="454" y="12"/>
                </a:cubicBezTo>
                <a:cubicBezTo>
                  <a:pt x="454" y="6"/>
                  <a:pt x="449" y="0"/>
                  <a:pt x="443" y="0"/>
                </a:cubicBezTo>
                <a:close/>
                <a:moveTo>
                  <a:pt x="55" y="139"/>
                </a:moveTo>
                <a:cubicBezTo>
                  <a:pt x="55" y="97"/>
                  <a:pt x="55" y="97"/>
                  <a:pt x="55" y="97"/>
                </a:cubicBezTo>
                <a:cubicBezTo>
                  <a:pt x="55" y="90"/>
                  <a:pt x="60" y="85"/>
                  <a:pt x="67" y="85"/>
                </a:cubicBezTo>
                <a:cubicBezTo>
                  <a:pt x="388" y="85"/>
                  <a:pt x="388" y="85"/>
                  <a:pt x="388" y="85"/>
                </a:cubicBezTo>
                <a:cubicBezTo>
                  <a:pt x="395" y="85"/>
                  <a:pt x="400" y="90"/>
                  <a:pt x="400" y="97"/>
                </a:cubicBezTo>
                <a:cubicBezTo>
                  <a:pt x="400" y="139"/>
                  <a:pt x="400" y="139"/>
                  <a:pt x="400" y="139"/>
                </a:cubicBezTo>
                <a:cubicBezTo>
                  <a:pt x="400" y="146"/>
                  <a:pt x="395" y="151"/>
                  <a:pt x="388" y="151"/>
                </a:cubicBezTo>
                <a:cubicBezTo>
                  <a:pt x="67" y="151"/>
                  <a:pt x="67" y="151"/>
                  <a:pt x="67" y="151"/>
                </a:cubicBezTo>
                <a:cubicBezTo>
                  <a:pt x="60" y="151"/>
                  <a:pt x="55" y="146"/>
                  <a:pt x="55" y="139"/>
                </a:cubicBezTo>
                <a:close/>
                <a:moveTo>
                  <a:pt x="363" y="429"/>
                </a:moveTo>
                <a:cubicBezTo>
                  <a:pt x="346" y="429"/>
                  <a:pt x="332" y="416"/>
                  <a:pt x="332" y="399"/>
                </a:cubicBezTo>
                <a:cubicBezTo>
                  <a:pt x="332" y="382"/>
                  <a:pt x="346" y="369"/>
                  <a:pt x="363" y="369"/>
                </a:cubicBezTo>
                <a:cubicBezTo>
                  <a:pt x="380" y="369"/>
                  <a:pt x="395" y="382"/>
                  <a:pt x="395" y="399"/>
                </a:cubicBezTo>
                <a:cubicBezTo>
                  <a:pt x="395" y="416"/>
                  <a:pt x="380" y="429"/>
                  <a:pt x="363" y="429"/>
                </a:cubicBezTo>
                <a:close/>
                <a:moveTo>
                  <a:pt x="363" y="328"/>
                </a:moveTo>
                <a:cubicBezTo>
                  <a:pt x="341" y="328"/>
                  <a:pt x="322" y="309"/>
                  <a:pt x="322" y="287"/>
                </a:cubicBezTo>
                <a:cubicBezTo>
                  <a:pt x="322" y="264"/>
                  <a:pt x="341" y="247"/>
                  <a:pt x="363" y="247"/>
                </a:cubicBezTo>
                <a:cubicBezTo>
                  <a:pt x="386" y="247"/>
                  <a:pt x="405" y="264"/>
                  <a:pt x="405" y="287"/>
                </a:cubicBezTo>
                <a:cubicBezTo>
                  <a:pt x="405" y="309"/>
                  <a:pt x="386" y="328"/>
                  <a:pt x="363" y="3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48" name="任意多边形 25">
            <a:extLst>
              <a:ext uri="{FF2B5EF4-FFF2-40B4-BE49-F238E27FC236}">
                <a16:creationId xmlns:a16="http://schemas.microsoft.com/office/drawing/2014/main" id="{367FBB6C-278C-4392-B051-BD613202970A}"/>
              </a:ext>
            </a:extLst>
          </p:cNvPr>
          <p:cNvSpPr/>
          <p:nvPr/>
        </p:nvSpPr>
        <p:spPr>
          <a:xfrm>
            <a:off x="3794820" y="4115844"/>
            <a:ext cx="395831" cy="351224"/>
          </a:xfrm>
          <a:custGeom>
            <a:avLst/>
            <a:gdLst>
              <a:gd name="connsiteX0" fmla="*/ 80781 w 1009650"/>
              <a:gd name="connsiteY0" fmla="*/ 40625 h 895869"/>
              <a:gd name="connsiteX1" fmla="*/ 38424 w 1009650"/>
              <a:gd name="connsiteY1" fmla="*/ 91973 h 895869"/>
              <a:gd name="connsiteX2" fmla="*/ 38424 w 1009650"/>
              <a:gd name="connsiteY2" fmla="*/ 653806 h 895869"/>
              <a:gd name="connsiteX3" fmla="*/ 80781 w 1009650"/>
              <a:gd name="connsiteY3" fmla="*/ 705154 h 895869"/>
              <a:gd name="connsiteX4" fmla="*/ 928868 w 1009650"/>
              <a:gd name="connsiteY4" fmla="*/ 705154 h 895869"/>
              <a:gd name="connsiteX5" fmla="*/ 971225 w 1009650"/>
              <a:gd name="connsiteY5" fmla="*/ 653806 h 895869"/>
              <a:gd name="connsiteX6" fmla="*/ 971225 w 1009650"/>
              <a:gd name="connsiteY6" fmla="*/ 91973 h 895869"/>
              <a:gd name="connsiteX7" fmla="*/ 928868 w 1009650"/>
              <a:gd name="connsiteY7" fmla="*/ 40625 h 895869"/>
              <a:gd name="connsiteX8" fmla="*/ 47536 w 1009650"/>
              <a:gd name="connsiteY8" fmla="*/ 0 h 895869"/>
              <a:gd name="connsiteX9" fmla="*/ 962114 w 1009650"/>
              <a:gd name="connsiteY9" fmla="*/ 0 h 895869"/>
              <a:gd name="connsiteX10" fmla="*/ 1009650 w 1009650"/>
              <a:gd name="connsiteY10" fmla="*/ 57626 h 895869"/>
              <a:gd name="connsiteX11" fmla="*/ 1009650 w 1009650"/>
              <a:gd name="connsiteY11" fmla="*/ 688155 h 895869"/>
              <a:gd name="connsiteX12" fmla="*/ 962114 w 1009650"/>
              <a:gd name="connsiteY12" fmla="*/ 745781 h 895869"/>
              <a:gd name="connsiteX13" fmla="*/ 592702 w 1009650"/>
              <a:gd name="connsiteY13" fmla="*/ 745781 h 895869"/>
              <a:gd name="connsiteX14" fmla="*/ 613600 w 1009650"/>
              <a:gd name="connsiteY14" fmla="*/ 829373 h 895869"/>
              <a:gd name="connsiteX15" fmla="*/ 837983 w 1009650"/>
              <a:gd name="connsiteY15" fmla="*/ 829373 h 895869"/>
              <a:gd name="connsiteX16" fmla="*/ 854607 w 1009650"/>
              <a:gd name="connsiteY16" fmla="*/ 895869 h 895869"/>
              <a:gd name="connsiteX17" fmla="*/ 155043 w 1009650"/>
              <a:gd name="connsiteY17" fmla="*/ 895869 h 895869"/>
              <a:gd name="connsiteX18" fmla="*/ 171667 w 1009650"/>
              <a:gd name="connsiteY18" fmla="*/ 829373 h 895869"/>
              <a:gd name="connsiteX19" fmla="*/ 396051 w 1009650"/>
              <a:gd name="connsiteY19" fmla="*/ 829373 h 895869"/>
              <a:gd name="connsiteX20" fmla="*/ 416949 w 1009650"/>
              <a:gd name="connsiteY20" fmla="*/ 745781 h 895869"/>
              <a:gd name="connsiteX21" fmla="*/ 47536 w 1009650"/>
              <a:gd name="connsiteY21" fmla="*/ 745781 h 895869"/>
              <a:gd name="connsiteX22" fmla="*/ 0 w 1009650"/>
              <a:gd name="connsiteY22" fmla="*/ 688155 h 895869"/>
              <a:gd name="connsiteX23" fmla="*/ 0 w 1009650"/>
              <a:gd name="connsiteY23" fmla="*/ 57626 h 895869"/>
              <a:gd name="connsiteX24" fmla="*/ 47536 w 1009650"/>
              <a:gd name="connsiteY24" fmla="*/ 0 h 89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9650" h="895869">
                <a:moveTo>
                  <a:pt x="80781" y="40625"/>
                </a:moveTo>
                <a:cubicBezTo>
                  <a:pt x="57387" y="40625"/>
                  <a:pt x="38424" y="63614"/>
                  <a:pt x="38424" y="91973"/>
                </a:cubicBezTo>
                <a:lnTo>
                  <a:pt x="38424" y="653806"/>
                </a:lnTo>
                <a:cubicBezTo>
                  <a:pt x="38424" y="682165"/>
                  <a:pt x="57387" y="705154"/>
                  <a:pt x="80781" y="705154"/>
                </a:cubicBezTo>
                <a:lnTo>
                  <a:pt x="928868" y="705154"/>
                </a:lnTo>
                <a:cubicBezTo>
                  <a:pt x="952261" y="705154"/>
                  <a:pt x="971225" y="682165"/>
                  <a:pt x="971225" y="653806"/>
                </a:cubicBezTo>
                <a:lnTo>
                  <a:pt x="971225" y="91973"/>
                </a:lnTo>
                <a:cubicBezTo>
                  <a:pt x="971225" y="63614"/>
                  <a:pt x="952261" y="40625"/>
                  <a:pt x="928868" y="40625"/>
                </a:cubicBezTo>
                <a:close/>
                <a:moveTo>
                  <a:pt x="47536" y="0"/>
                </a:moveTo>
                <a:lnTo>
                  <a:pt x="962114" y="0"/>
                </a:lnTo>
                <a:cubicBezTo>
                  <a:pt x="988368" y="0"/>
                  <a:pt x="1009650" y="25800"/>
                  <a:pt x="1009650" y="57626"/>
                </a:cubicBezTo>
                <a:lnTo>
                  <a:pt x="1009650" y="688155"/>
                </a:lnTo>
                <a:cubicBezTo>
                  <a:pt x="1009650" y="719981"/>
                  <a:pt x="988368" y="745781"/>
                  <a:pt x="962114" y="745781"/>
                </a:cubicBezTo>
                <a:lnTo>
                  <a:pt x="592702" y="745781"/>
                </a:lnTo>
                <a:lnTo>
                  <a:pt x="613600" y="829373"/>
                </a:lnTo>
                <a:lnTo>
                  <a:pt x="837983" y="829373"/>
                </a:lnTo>
                <a:lnTo>
                  <a:pt x="854607" y="895869"/>
                </a:lnTo>
                <a:lnTo>
                  <a:pt x="155043" y="895869"/>
                </a:lnTo>
                <a:lnTo>
                  <a:pt x="171667" y="829373"/>
                </a:lnTo>
                <a:lnTo>
                  <a:pt x="396051" y="829373"/>
                </a:lnTo>
                <a:lnTo>
                  <a:pt x="416949" y="745781"/>
                </a:lnTo>
                <a:lnTo>
                  <a:pt x="47536" y="745781"/>
                </a:lnTo>
                <a:cubicBezTo>
                  <a:pt x="21282" y="745781"/>
                  <a:pt x="0" y="719981"/>
                  <a:pt x="0" y="688155"/>
                </a:cubicBezTo>
                <a:lnTo>
                  <a:pt x="0" y="57626"/>
                </a:lnTo>
                <a:cubicBezTo>
                  <a:pt x="0" y="25800"/>
                  <a:pt x="21282" y="0"/>
                  <a:pt x="475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50" name="Group 41">
            <a:extLst>
              <a:ext uri="{FF2B5EF4-FFF2-40B4-BE49-F238E27FC236}">
                <a16:creationId xmlns:a16="http://schemas.microsoft.com/office/drawing/2014/main" id="{D7E97A63-1A94-40BC-A3A6-DA5979A6BC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72542" y="3040036"/>
            <a:ext cx="528580" cy="530230"/>
            <a:chOff x="490" y="128"/>
            <a:chExt cx="3525" cy="3536"/>
          </a:xfrm>
          <a:solidFill>
            <a:schemeClr val="accent5"/>
          </a:solidFill>
        </p:grpSpPr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31416063-429E-4772-BAA6-CECFBC4FA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" y="725"/>
              <a:ext cx="3525" cy="2939"/>
            </a:xfrm>
            <a:custGeom>
              <a:avLst/>
              <a:gdLst>
                <a:gd name="T0" fmla="*/ 536 w 1844"/>
                <a:gd name="T1" fmla="*/ 770 h 1537"/>
                <a:gd name="T2" fmla="*/ 537 w 1844"/>
                <a:gd name="T3" fmla="*/ 751 h 1537"/>
                <a:gd name="T4" fmla="*/ 537 w 1844"/>
                <a:gd name="T5" fmla="*/ 303 h 1537"/>
                <a:gd name="T6" fmla="*/ 526 w 1844"/>
                <a:gd name="T7" fmla="*/ 281 h 1537"/>
                <a:gd name="T8" fmla="*/ 467 w 1844"/>
                <a:gd name="T9" fmla="*/ 115 h 1537"/>
                <a:gd name="T10" fmla="*/ 605 w 1844"/>
                <a:gd name="T11" fmla="*/ 4 h 1537"/>
                <a:gd name="T12" fmla="*/ 757 w 1844"/>
                <a:gd name="T13" fmla="*/ 100 h 1537"/>
                <a:gd name="T14" fmla="*/ 703 w 1844"/>
                <a:gd name="T15" fmla="*/ 280 h 1537"/>
                <a:gd name="T16" fmla="*/ 692 w 1844"/>
                <a:gd name="T17" fmla="*/ 298 h 1537"/>
                <a:gd name="T18" fmla="*/ 692 w 1844"/>
                <a:gd name="T19" fmla="*/ 760 h 1537"/>
                <a:gd name="T20" fmla="*/ 694 w 1844"/>
                <a:gd name="T21" fmla="*/ 770 h 1537"/>
                <a:gd name="T22" fmla="*/ 721 w 1844"/>
                <a:gd name="T23" fmla="*/ 770 h 1537"/>
                <a:gd name="T24" fmla="*/ 1745 w 1844"/>
                <a:gd name="T25" fmla="*/ 770 h 1537"/>
                <a:gd name="T26" fmla="*/ 1775 w 1844"/>
                <a:gd name="T27" fmla="*/ 771 h 1537"/>
                <a:gd name="T28" fmla="*/ 1844 w 1844"/>
                <a:gd name="T29" fmla="*/ 847 h 1537"/>
                <a:gd name="T30" fmla="*/ 1844 w 1844"/>
                <a:gd name="T31" fmla="*/ 1092 h 1537"/>
                <a:gd name="T32" fmla="*/ 1844 w 1844"/>
                <a:gd name="T33" fmla="*/ 1452 h 1537"/>
                <a:gd name="T34" fmla="*/ 1761 w 1844"/>
                <a:gd name="T35" fmla="*/ 1536 h 1537"/>
                <a:gd name="T36" fmla="*/ 83 w 1844"/>
                <a:gd name="T37" fmla="*/ 1536 h 1537"/>
                <a:gd name="T38" fmla="*/ 0 w 1844"/>
                <a:gd name="T39" fmla="*/ 1453 h 1537"/>
                <a:gd name="T40" fmla="*/ 0 w 1844"/>
                <a:gd name="T41" fmla="*/ 855 h 1537"/>
                <a:gd name="T42" fmla="*/ 85 w 1844"/>
                <a:gd name="T43" fmla="*/ 770 h 1537"/>
                <a:gd name="T44" fmla="*/ 510 w 1844"/>
                <a:gd name="T45" fmla="*/ 770 h 1537"/>
                <a:gd name="T46" fmla="*/ 536 w 1844"/>
                <a:gd name="T47" fmla="*/ 770 h 1537"/>
                <a:gd name="T48" fmla="*/ 1689 w 1844"/>
                <a:gd name="T49" fmla="*/ 925 h 1537"/>
                <a:gd name="T50" fmla="*/ 155 w 1844"/>
                <a:gd name="T51" fmla="*/ 925 h 1537"/>
                <a:gd name="T52" fmla="*/ 155 w 1844"/>
                <a:gd name="T53" fmla="*/ 1382 h 1537"/>
                <a:gd name="T54" fmla="*/ 1689 w 1844"/>
                <a:gd name="T55" fmla="*/ 1382 h 1537"/>
                <a:gd name="T56" fmla="*/ 1689 w 1844"/>
                <a:gd name="T57" fmla="*/ 925 h 1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44" h="1537">
                  <a:moveTo>
                    <a:pt x="536" y="770"/>
                  </a:moveTo>
                  <a:cubicBezTo>
                    <a:pt x="537" y="762"/>
                    <a:pt x="537" y="757"/>
                    <a:pt x="537" y="751"/>
                  </a:cubicBezTo>
                  <a:cubicBezTo>
                    <a:pt x="537" y="602"/>
                    <a:pt x="538" y="453"/>
                    <a:pt x="537" y="303"/>
                  </a:cubicBezTo>
                  <a:cubicBezTo>
                    <a:pt x="537" y="296"/>
                    <a:pt x="532" y="285"/>
                    <a:pt x="526" y="281"/>
                  </a:cubicBezTo>
                  <a:cubicBezTo>
                    <a:pt x="472" y="241"/>
                    <a:pt x="449" y="177"/>
                    <a:pt x="467" y="115"/>
                  </a:cubicBezTo>
                  <a:cubicBezTo>
                    <a:pt x="486" y="51"/>
                    <a:pt x="541" y="7"/>
                    <a:pt x="605" y="4"/>
                  </a:cubicBezTo>
                  <a:cubicBezTo>
                    <a:pt x="673" y="0"/>
                    <a:pt x="732" y="38"/>
                    <a:pt x="757" y="100"/>
                  </a:cubicBezTo>
                  <a:cubicBezTo>
                    <a:pt x="784" y="166"/>
                    <a:pt x="761" y="240"/>
                    <a:pt x="703" y="280"/>
                  </a:cubicBezTo>
                  <a:cubicBezTo>
                    <a:pt x="698" y="284"/>
                    <a:pt x="692" y="292"/>
                    <a:pt x="692" y="298"/>
                  </a:cubicBezTo>
                  <a:cubicBezTo>
                    <a:pt x="692" y="452"/>
                    <a:pt x="692" y="606"/>
                    <a:pt x="692" y="760"/>
                  </a:cubicBezTo>
                  <a:cubicBezTo>
                    <a:pt x="692" y="763"/>
                    <a:pt x="693" y="765"/>
                    <a:pt x="694" y="770"/>
                  </a:cubicBezTo>
                  <a:cubicBezTo>
                    <a:pt x="703" y="770"/>
                    <a:pt x="712" y="770"/>
                    <a:pt x="721" y="770"/>
                  </a:cubicBezTo>
                  <a:cubicBezTo>
                    <a:pt x="1063" y="770"/>
                    <a:pt x="1404" y="770"/>
                    <a:pt x="1745" y="770"/>
                  </a:cubicBezTo>
                  <a:cubicBezTo>
                    <a:pt x="1755" y="770"/>
                    <a:pt x="1765" y="770"/>
                    <a:pt x="1775" y="771"/>
                  </a:cubicBezTo>
                  <a:cubicBezTo>
                    <a:pt x="1818" y="775"/>
                    <a:pt x="1844" y="803"/>
                    <a:pt x="1844" y="847"/>
                  </a:cubicBezTo>
                  <a:cubicBezTo>
                    <a:pt x="1844" y="928"/>
                    <a:pt x="1844" y="1010"/>
                    <a:pt x="1844" y="1092"/>
                  </a:cubicBezTo>
                  <a:cubicBezTo>
                    <a:pt x="1844" y="1212"/>
                    <a:pt x="1844" y="1332"/>
                    <a:pt x="1844" y="1452"/>
                  </a:cubicBezTo>
                  <a:cubicBezTo>
                    <a:pt x="1844" y="1508"/>
                    <a:pt x="1816" y="1536"/>
                    <a:pt x="1761" y="1536"/>
                  </a:cubicBezTo>
                  <a:cubicBezTo>
                    <a:pt x="1202" y="1537"/>
                    <a:pt x="642" y="1537"/>
                    <a:pt x="83" y="1536"/>
                  </a:cubicBezTo>
                  <a:cubicBezTo>
                    <a:pt x="28" y="1536"/>
                    <a:pt x="0" y="1508"/>
                    <a:pt x="0" y="1453"/>
                  </a:cubicBezTo>
                  <a:cubicBezTo>
                    <a:pt x="0" y="1253"/>
                    <a:pt x="0" y="1054"/>
                    <a:pt x="0" y="855"/>
                  </a:cubicBezTo>
                  <a:cubicBezTo>
                    <a:pt x="0" y="797"/>
                    <a:pt x="27" y="770"/>
                    <a:pt x="85" y="770"/>
                  </a:cubicBezTo>
                  <a:cubicBezTo>
                    <a:pt x="227" y="770"/>
                    <a:pt x="368" y="770"/>
                    <a:pt x="510" y="770"/>
                  </a:cubicBezTo>
                  <a:cubicBezTo>
                    <a:pt x="518" y="770"/>
                    <a:pt x="526" y="770"/>
                    <a:pt x="536" y="770"/>
                  </a:cubicBezTo>
                  <a:close/>
                  <a:moveTo>
                    <a:pt x="1689" y="925"/>
                  </a:moveTo>
                  <a:cubicBezTo>
                    <a:pt x="1177" y="925"/>
                    <a:pt x="666" y="925"/>
                    <a:pt x="155" y="925"/>
                  </a:cubicBezTo>
                  <a:cubicBezTo>
                    <a:pt x="155" y="1078"/>
                    <a:pt x="155" y="1230"/>
                    <a:pt x="155" y="1382"/>
                  </a:cubicBezTo>
                  <a:cubicBezTo>
                    <a:pt x="667" y="1382"/>
                    <a:pt x="1178" y="1382"/>
                    <a:pt x="1689" y="1382"/>
                  </a:cubicBezTo>
                  <a:cubicBezTo>
                    <a:pt x="1689" y="1229"/>
                    <a:pt x="1689" y="1078"/>
                    <a:pt x="1689" y="9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D8113AE9-2187-46B8-A9A2-023554256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140"/>
              <a:ext cx="515" cy="1767"/>
            </a:xfrm>
            <a:custGeom>
              <a:avLst/>
              <a:gdLst>
                <a:gd name="T0" fmla="*/ 0 w 269"/>
                <a:gd name="T1" fmla="*/ 436 h 924"/>
                <a:gd name="T2" fmla="*/ 178 w 269"/>
                <a:gd name="T3" fmla="*/ 24 h 924"/>
                <a:gd name="T4" fmla="*/ 241 w 269"/>
                <a:gd name="T5" fmla="*/ 3 h 924"/>
                <a:gd name="T6" fmla="*/ 261 w 269"/>
                <a:gd name="T7" fmla="*/ 50 h 924"/>
                <a:gd name="T8" fmla="*/ 243 w 269"/>
                <a:gd name="T9" fmla="*/ 75 h 924"/>
                <a:gd name="T10" fmla="*/ 77 w 269"/>
                <a:gd name="T11" fmla="*/ 477 h 924"/>
                <a:gd name="T12" fmla="*/ 231 w 269"/>
                <a:gd name="T13" fmla="*/ 838 h 924"/>
                <a:gd name="T14" fmla="*/ 251 w 269"/>
                <a:gd name="T15" fmla="*/ 860 h 924"/>
                <a:gd name="T16" fmla="*/ 249 w 269"/>
                <a:gd name="T17" fmla="*/ 903 h 924"/>
                <a:gd name="T18" fmla="*/ 208 w 269"/>
                <a:gd name="T19" fmla="*/ 916 h 924"/>
                <a:gd name="T20" fmla="*/ 171 w 269"/>
                <a:gd name="T21" fmla="*/ 893 h 924"/>
                <a:gd name="T22" fmla="*/ 0 w 269"/>
                <a:gd name="T23" fmla="*/ 436 h 9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9" h="924">
                  <a:moveTo>
                    <a:pt x="0" y="436"/>
                  </a:moveTo>
                  <a:cubicBezTo>
                    <a:pt x="2" y="294"/>
                    <a:pt x="64" y="148"/>
                    <a:pt x="178" y="24"/>
                  </a:cubicBezTo>
                  <a:cubicBezTo>
                    <a:pt x="196" y="4"/>
                    <a:pt x="217" y="0"/>
                    <a:pt x="241" y="3"/>
                  </a:cubicBezTo>
                  <a:cubicBezTo>
                    <a:pt x="257" y="5"/>
                    <a:pt x="269" y="31"/>
                    <a:pt x="261" y="50"/>
                  </a:cubicBezTo>
                  <a:cubicBezTo>
                    <a:pt x="257" y="59"/>
                    <a:pt x="250" y="68"/>
                    <a:pt x="243" y="75"/>
                  </a:cubicBezTo>
                  <a:cubicBezTo>
                    <a:pt x="131" y="186"/>
                    <a:pt x="74" y="320"/>
                    <a:pt x="77" y="477"/>
                  </a:cubicBezTo>
                  <a:cubicBezTo>
                    <a:pt x="81" y="617"/>
                    <a:pt x="135" y="737"/>
                    <a:pt x="231" y="838"/>
                  </a:cubicBezTo>
                  <a:cubicBezTo>
                    <a:pt x="237" y="845"/>
                    <a:pt x="245" y="852"/>
                    <a:pt x="251" y="860"/>
                  </a:cubicBezTo>
                  <a:cubicBezTo>
                    <a:pt x="260" y="874"/>
                    <a:pt x="260" y="889"/>
                    <a:pt x="249" y="903"/>
                  </a:cubicBezTo>
                  <a:cubicBezTo>
                    <a:pt x="239" y="918"/>
                    <a:pt x="224" y="924"/>
                    <a:pt x="208" y="916"/>
                  </a:cubicBezTo>
                  <a:cubicBezTo>
                    <a:pt x="195" y="910"/>
                    <a:pt x="181" y="903"/>
                    <a:pt x="171" y="893"/>
                  </a:cubicBezTo>
                  <a:cubicBezTo>
                    <a:pt x="63" y="779"/>
                    <a:pt x="0" y="619"/>
                    <a:pt x="0" y="4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911FA880-0CFB-413E-9944-7D1DDD9BA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128"/>
              <a:ext cx="509" cy="1763"/>
            </a:xfrm>
            <a:custGeom>
              <a:avLst/>
              <a:gdLst>
                <a:gd name="T0" fmla="*/ 266 w 266"/>
                <a:gd name="T1" fmla="*/ 468 h 922"/>
                <a:gd name="T2" fmla="*/ 91 w 266"/>
                <a:gd name="T3" fmla="*/ 897 h 922"/>
                <a:gd name="T4" fmla="*/ 32 w 266"/>
                <a:gd name="T5" fmla="*/ 921 h 922"/>
                <a:gd name="T6" fmla="*/ 8 w 266"/>
                <a:gd name="T7" fmla="*/ 885 h 922"/>
                <a:gd name="T8" fmla="*/ 33 w 266"/>
                <a:gd name="T9" fmla="*/ 847 h 922"/>
                <a:gd name="T10" fmla="*/ 189 w 266"/>
                <a:gd name="T11" fmla="*/ 457 h 922"/>
                <a:gd name="T12" fmla="*/ 40 w 266"/>
                <a:gd name="T13" fmla="*/ 97 h 922"/>
                <a:gd name="T14" fmla="*/ 14 w 266"/>
                <a:gd name="T15" fmla="*/ 45 h 922"/>
                <a:gd name="T16" fmla="*/ 64 w 266"/>
                <a:gd name="T17" fmla="*/ 13 h 922"/>
                <a:gd name="T18" fmla="*/ 92 w 266"/>
                <a:gd name="T19" fmla="*/ 35 h 922"/>
                <a:gd name="T20" fmla="*/ 266 w 266"/>
                <a:gd name="T21" fmla="*/ 468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6" h="922">
                  <a:moveTo>
                    <a:pt x="266" y="468"/>
                  </a:moveTo>
                  <a:cubicBezTo>
                    <a:pt x="264" y="635"/>
                    <a:pt x="204" y="777"/>
                    <a:pt x="91" y="897"/>
                  </a:cubicBezTo>
                  <a:cubicBezTo>
                    <a:pt x="75" y="913"/>
                    <a:pt x="55" y="922"/>
                    <a:pt x="32" y="921"/>
                  </a:cubicBezTo>
                  <a:cubicBezTo>
                    <a:pt x="12" y="920"/>
                    <a:pt x="0" y="903"/>
                    <a:pt x="8" y="885"/>
                  </a:cubicBezTo>
                  <a:cubicBezTo>
                    <a:pt x="14" y="871"/>
                    <a:pt x="23" y="858"/>
                    <a:pt x="33" y="847"/>
                  </a:cubicBezTo>
                  <a:cubicBezTo>
                    <a:pt x="138" y="738"/>
                    <a:pt x="192" y="609"/>
                    <a:pt x="189" y="457"/>
                  </a:cubicBezTo>
                  <a:cubicBezTo>
                    <a:pt x="186" y="318"/>
                    <a:pt x="134" y="199"/>
                    <a:pt x="40" y="97"/>
                  </a:cubicBezTo>
                  <a:cubicBezTo>
                    <a:pt x="27" y="83"/>
                    <a:pt x="16" y="63"/>
                    <a:pt x="14" y="45"/>
                  </a:cubicBezTo>
                  <a:cubicBezTo>
                    <a:pt x="9" y="13"/>
                    <a:pt x="31" y="0"/>
                    <a:pt x="64" y="13"/>
                  </a:cubicBezTo>
                  <a:cubicBezTo>
                    <a:pt x="75" y="18"/>
                    <a:pt x="84" y="26"/>
                    <a:pt x="92" y="35"/>
                  </a:cubicBezTo>
                  <a:cubicBezTo>
                    <a:pt x="204" y="158"/>
                    <a:pt x="265" y="302"/>
                    <a:pt x="266" y="4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05A1EE5B-CFE5-4215-9A6D-6C3CAFDE9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" y="514"/>
              <a:ext cx="508" cy="1047"/>
            </a:xfrm>
            <a:custGeom>
              <a:avLst/>
              <a:gdLst>
                <a:gd name="T0" fmla="*/ 208 w 266"/>
                <a:gd name="T1" fmla="*/ 0 h 547"/>
                <a:gd name="T2" fmla="*/ 250 w 266"/>
                <a:gd name="T3" fmla="*/ 54 h 547"/>
                <a:gd name="T4" fmla="*/ 225 w 266"/>
                <a:gd name="T5" fmla="*/ 79 h 547"/>
                <a:gd name="T6" fmla="*/ 223 w 266"/>
                <a:gd name="T7" fmla="*/ 452 h 547"/>
                <a:gd name="T8" fmla="*/ 250 w 266"/>
                <a:gd name="T9" fmla="*/ 500 h 547"/>
                <a:gd name="T10" fmla="*/ 203 w 266"/>
                <a:gd name="T11" fmla="*/ 535 h 547"/>
                <a:gd name="T12" fmla="*/ 145 w 266"/>
                <a:gd name="T13" fmla="*/ 497 h 547"/>
                <a:gd name="T14" fmla="*/ 164 w 266"/>
                <a:gd name="T15" fmla="*/ 21 h 547"/>
                <a:gd name="T16" fmla="*/ 208 w 266"/>
                <a:gd name="T17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547">
                  <a:moveTo>
                    <a:pt x="208" y="0"/>
                  </a:moveTo>
                  <a:cubicBezTo>
                    <a:pt x="249" y="0"/>
                    <a:pt x="266" y="29"/>
                    <a:pt x="250" y="54"/>
                  </a:cubicBezTo>
                  <a:cubicBezTo>
                    <a:pt x="244" y="64"/>
                    <a:pt x="235" y="73"/>
                    <a:pt x="225" y="79"/>
                  </a:cubicBezTo>
                  <a:cubicBezTo>
                    <a:pt x="83" y="171"/>
                    <a:pt x="81" y="360"/>
                    <a:pt x="223" y="452"/>
                  </a:cubicBezTo>
                  <a:cubicBezTo>
                    <a:pt x="241" y="463"/>
                    <a:pt x="248" y="481"/>
                    <a:pt x="250" y="500"/>
                  </a:cubicBezTo>
                  <a:cubicBezTo>
                    <a:pt x="252" y="528"/>
                    <a:pt x="228" y="547"/>
                    <a:pt x="203" y="535"/>
                  </a:cubicBezTo>
                  <a:cubicBezTo>
                    <a:pt x="182" y="526"/>
                    <a:pt x="162" y="512"/>
                    <a:pt x="145" y="497"/>
                  </a:cubicBezTo>
                  <a:cubicBezTo>
                    <a:pt x="0" y="370"/>
                    <a:pt x="9" y="136"/>
                    <a:pt x="164" y="21"/>
                  </a:cubicBezTo>
                  <a:cubicBezTo>
                    <a:pt x="179" y="9"/>
                    <a:pt x="199" y="4"/>
                    <a:pt x="20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A646C1DD-1C7B-4C54-9569-CE2BA0700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490"/>
              <a:ext cx="424" cy="1036"/>
            </a:xfrm>
            <a:custGeom>
              <a:avLst/>
              <a:gdLst>
                <a:gd name="T0" fmla="*/ 222 w 222"/>
                <a:gd name="T1" fmla="*/ 268 h 542"/>
                <a:gd name="T2" fmla="*/ 77 w 222"/>
                <a:gd name="T3" fmla="*/ 528 h 542"/>
                <a:gd name="T4" fmla="*/ 38 w 222"/>
                <a:gd name="T5" fmla="*/ 540 h 542"/>
                <a:gd name="T6" fmla="*/ 11 w 222"/>
                <a:gd name="T7" fmla="*/ 501 h 542"/>
                <a:gd name="T8" fmla="*/ 39 w 222"/>
                <a:gd name="T9" fmla="*/ 466 h 542"/>
                <a:gd name="T10" fmla="*/ 40 w 222"/>
                <a:gd name="T11" fmla="*/ 94 h 542"/>
                <a:gd name="T12" fmla="*/ 20 w 222"/>
                <a:gd name="T13" fmla="*/ 70 h 542"/>
                <a:gd name="T14" fmla="*/ 26 w 222"/>
                <a:gd name="T15" fmla="*/ 15 h 542"/>
                <a:gd name="T16" fmla="*/ 78 w 222"/>
                <a:gd name="T17" fmla="*/ 18 h 542"/>
                <a:gd name="T18" fmla="*/ 215 w 222"/>
                <a:gd name="T19" fmla="*/ 216 h 542"/>
                <a:gd name="T20" fmla="*/ 222 w 222"/>
                <a:gd name="T21" fmla="*/ 268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542">
                  <a:moveTo>
                    <a:pt x="222" y="268"/>
                  </a:moveTo>
                  <a:cubicBezTo>
                    <a:pt x="221" y="383"/>
                    <a:pt x="178" y="473"/>
                    <a:pt x="77" y="528"/>
                  </a:cubicBezTo>
                  <a:cubicBezTo>
                    <a:pt x="65" y="535"/>
                    <a:pt x="51" y="539"/>
                    <a:pt x="38" y="540"/>
                  </a:cubicBezTo>
                  <a:cubicBezTo>
                    <a:pt x="13" y="542"/>
                    <a:pt x="0" y="522"/>
                    <a:pt x="11" y="501"/>
                  </a:cubicBezTo>
                  <a:cubicBezTo>
                    <a:pt x="17" y="488"/>
                    <a:pt x="27" y="474"/>
                    <a:pt x="39" y="466"/>
                  </a:cubicBezTo>
                  <a:cubicBezTo>
                    <a:pt x="181" y="374"/>
                    <a:pt x="181" y="186"/>
                    <a:pt x="40" y="94"/>
                  </a:cubicBezTo>
                  <a:cubicBezTo>
                    <a:pt x="32" y="88"/>
                    <a:pt x="25" y="79"/>
                    <a:pt x="20" y="70"/>
                  </a:cubicBezTo>
                  <a:cubicBezTo>
                    <a:pt x="9" y="50"/>
                    <a:pt x="12" y="26"/>
                    <a:pt x="26" y="15"/>
                  </a:cubicBezTo>
                  <a:cubicBezTo>
                    <a:pt x="44" y="0"/>
                    <a:pt x="62" y="8"/>
                    <a:pt x="78" y="18"/>
                  </a:cubicBezTo>
                  <a:cubicBezTo>
                    <a:pt x="151" y="65"/>
                    <a:pt x="197" y="131"/>
                    <a:pt x="215" y="216"/>
                  </a:cubicBezTo>
                  <a:cubicBezTo>
                    <a:pt x="219" y="234"/>
                    <a:pt x="220" y="252"/>
                    <a:pt x="222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15ECCB6F-62DA-492C-B1ED-33C975DB4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" y="2841"/>
              <a:ext cx="1902" cy="203"/>
            </a:xfrm>
            <a:custGeom>
              <a:avLst/>
              <a:gdLst>
                <a:gd name="T0" fmla="*/ 0 w 995"/>
                <a:gd name="T1" fmla="*/ 73 h 73"/>
                <a:gd name="T2" fmla="*/ 0 w 995"/>
                <a:gd name="T3" fmla="*/ 0 h 73"/>
                <a:gd name="T4" fmla="*/ 995 w 995"/>
                <a:gd name="T5" fmla="*/ 0 h 73"/>
                <a:gd name="T6" fmla="*/ 995 w 995"/>
                <a:gd name="T7" fmla="*/ 73 h 73"/>
                <a:gd name="T8" fmla="*/ 0 w 995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73">
                  <a:moveTo>
                    <a:pt x="0" y="73"/>
                  </a:moveTo>
                  <a:cubicBezTo>
                    <a:pt x="0" y="48"/>
                    <a:pt x="0" y="25"/>
                    <a:pt x="0" y="0"/>
                  </a:cubicBezTo>
                  <a:cubicBezTo>
                    <a:pt x="331" y="0"/>
                    <a:pt x="663" y="0"/>
                    <a:pt x="995" y="0"/>
                  </a:cubicBezTo>
                  <a:cubicBezTo>
                    <a:pt x="995" y="24"/>
                    <a:pt x="995" y="48"/>
                    <a:pt x="995" y="73"/>
                  </a:cubicBezTo>
                  <a:cubicBezTo>
                    <a:pt x="664" y="73"/>
                    <a:pt x="333" y="73"/>
                    <a:pt x="0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51" name="椭圆 50">
            <a:extLst>
              <a:ext uri="{FF2B5EF4-FFF2-40B4-BE49-F238E27FC236}">
                <a16:creationId xmlns:a16="http://schemas.microsoft.com/office/drawing/2014/main" id="{EAA61850-B11F-43CF-B1EB-F5F4A4C8C97E}"/>
              </a:ext>
            </a:extLst>
          </p:cNvPr>
          <p:cNvSpPr/>
          <p:nvPr/>
        </p:nvSpPr>
        <p:spPr>
          <a:xfrm>
            <a:off x="5467964" y="3446856"/>
            <a:ext cx="39437" cy="394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59" name="Freeform 45">
            <a:extLst>
              <a:ext uri="{FF2B5EF4-FFF2-40B4-BE49-F238E27FC236}">
                <a16:creationId xmlns:a16="http://schemas.microsoft.com/office/drawing/2014/main" id="{D6A89E9C-66A2-4890-9438-E6785126CC30}"/>
              </a:ext>
            </a:extLst>
          </p:cNvPr>
          <p:cNvSpPr>
            <a:spLocks/>
          </p:cNvSpPr>
          <p:nvPr/>
        </p:nvSpPr>
        <p:spPr bwMode="auto">
          <a:xfrm>
            <a:off x="6236877" y="4172652"/>
            <a:ext cx="617456" cy="363656"/>
          </a:xfrm>
          <a:custGeom>
            <a:avLst/>
            <a:gdLst>
              <a:gd name="T0" fmla="*/ 827 w 1828"/>
              <a:gd name="T1" fmla="*/ 1075 h 1076"/>
              <a:gd name="T2" fmla="*/ 63 w 1828"/>
              <a:gd name="T3" fmla="*/ 1075 h 1076"/>
              <a:gd name="T4" fmla="*/ 14 w 1828"/>
              <a:gd name="T5" fmla="*/ 1055 h 1076"/>
              <a:gd name="T6" fmla="*/ 3 w 1828"/>
              <a:gd name="T7" fmla="*/ 1013 h 1076"/>
              <a:gd name="T8" fmla="*/ 185 w 1828"/>
              <a:gd name="T9" fmla="*/ 109 h 1076"/>
              <a:gd name="T10" fmla="*/ 197 w 1828"/>
              <a:gd name="T11" fmla="*/ 53 h 1076"/>
              <a:gd name="T12" fmla="*/ 261 w 1828"/>
              <a:gd name="T13" fmla="*/ 0 h 1076"/>
              <a:gd name="T14" fmla="*/ 479 w 1828"/>
              <a:gd name="T15" fmla="*/ 0 h 1076"/>
              <a:gd name="T16" fmla="*/ 779 w 1828"/>
              <a:gd name="T17" fmla="*/ 0 h 1076"/>
              <a:gd name="T18" fmla="*/ 837 w 1828"/>
              <a:gd name="T19" fmla="*/ 21 h 1076"/>
              <a:gd name="T20" fmla="*/ 942 w 1828"/>
              <a:gd name="T21" fmla="*/ 107 h 1076"/>
              <a:gd name="T22" fmla="*/ 976 w 1828"/>
              <a:gd name="T23" fmla="*/ 119 h 1076"/>
              <a:gd name="T24" fmla="*/ 1762 w 1828"/>
              <a:gd name="T25" fmla="*/ 120 h 1076"/>
              <a:gd name="T26" fmla="*/ 1795 w 1828"/>
              <a:gd name="T27" fmla="*/ 124 h 1076"/>
              <a:gd name="T28" fmla="*/ 1823 w 1828"/>
              <a:gd name="T29" fmla="*/ 175 h 1076"/>
              <a:gd name="T30" fmla="*/ 1651 w 1828"/>
              <a:gd name="T31" fmla="*/ 1018 h 1076"/>
              <a:gd name="T32" fmla="*/ 1579 w 1828"/>
              <a:gd name="T33" fmla="*/ 1075 h 1076"/>
              <a:gd name="T34" fmla="*/ 827 w 1828"/>
              <a:gd name="T35" fmla="*/ 1075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28" h="1076">
                <a:moveTo>
                  <a:pt x="827" y="1075"/>
                </a:moveTo>
                <a:cubicBezTo>
                  <a:pt x="572" y="1075"/>
                  <a:pt x="318" y="1075"/>
                  <a:pt x="63" y="1075"/>
                </a:cubicBezTo>
                <a:cubicBezTo>
                  <a:pt x="44" y="1075"/>
                  <a:pt x="27" y="1071"/>
                  <a:pt x="14" y="1055"/>
                </a:cubicBezTo>
                <a:cubicBezTo>
                  <a:pt x="3" y="1042"/>
                  <a:pt x="0" y="1030"/>
                  <a:pt x="3" y="1013"/>
                </a:cubicBezTo>
                <a:cubicBezTo>
                  <a:pt x="64" y="712"/>
                  <a:pt x="125" y="411"/>
                  <a:pt x="185" y="109"/>
                </a:cubicBezTo>
                <a:cubicBezTo>
                  <a:pt x="189" y="91"/>
                  <a:pt x="193" y="72"/>
                  <a:pt x="197" y="53"/>
                </a:cubicBezTo>
                <a:cubicBezTo>
                  <a:pt x="205" y="12"/>
                  <a:pt x="219" y="0"/>
                  <a:pt x="261" y="0"/>
                </a:cubicBezTo>
                <a:cubicBezTo>
                  <a:pt x="333" y="0"/>
                  <a:pt x="406" y="0"/>
                  <a:pt x="479" y="0"/>
                </a:cubicBezTo>
                <a:cubicBezTo>
                  <a:pt x="579" y="0"/>
                  <a:pt x="679" y="0"/>
                  <a:pt x="779" y="0"/>
                </a:cubicBezTo>
                <a:cubicBezTo>
                  <a:pt x="801" y="0"/>
                  <a:pt x="820" y="7"/>
                  <a:pt x="837" y="21"/>
                </a:cubicBezTo>
                <a:cubicBezTo>
                  <a:pt x="872" y="50"/>
                  <a:pt x="906" y="80"/>
                  <a:pt x="942" y="107"/>
                </a:cubicBezTo>
                <a:cubicBezTo>
                  <a:pt x="951" y="114"/>
                  <a:pt x="965" y="119"/>
                  <a:pt x="976" y="119"/>
                </a:cubicBezTo>
                <a:cubicBezTo>
                  <a:pt x="1238" y="120"/>
                  <a:pt x="1500" y="120"/>
                  <a:pt x="1762" y="120"/>
                </a:cubicBezTo>
                <a:cubicBezTo>
                  <a:pt x="1773" y="120"/>
                  <a:pt x="1785" y="121"/>
                  <a:pt x="1795" y="124"/>
                </a:cubicBezTo>
                <a:cubicBezTo>
                  <a:pt x="1817" y="132"/>
                  <a:pt x="1828" y="153"/>
                  <a:pt x="1823" y="175"/>
                </a:cubicBezTo>
                <a:cubicBezTo>
                  <a:pt x="1766" y="456"/>
                  <a:pt x="1707" y="737"/>
                  <a:pt x="1651" y="1018"/>
                </a:cubicBezTo>
                <a:cubicBezTo>
                  <a:pt x="1643" y="1061"/>
                  <a:pt x="1623" y="1076"/>
                  <a:pt x="1579" y="1075"/>
                </a:cubicBezTo>
                <a:cubicBezTo>
                  <a:pt x="1328" y="1075"/>
                  <a:pt x="1078" y="1075"/>
                  <a:pt x="827" y="10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60" name="Freeform 46">
            <a:extLst>
              <a:ext uri="{FF2B5EF4-FFF2-40B4-BE49-F238E27FC236}">
                <a16:creationId xmlns:a16="http://schemas.microsoft.com/office/drawing/2014/main" id="{DEB0FF4E-30F9-4235-9B65-B00EE767D8E0}"/>
              </a:ext>
            </a:extLst>
          </p:cNvPr>
          <p:cNvSpPr>
            <a:spLocks/>
          </p:cNvSpPr>
          <p:nvPr/>
        </p:nvSpPr>
        <p:spPr bwMode="auto">
          <a:xfrm>
            <a:off x="6217096" y="4049726"/>
            <a:ext cx="564824" cy="425119"/>
          </a:xfrm>
          <a:custGeom>
            <a:avLst/>
            <a:gdLst>
              <a:gd name="T0" fmla="*/ 0 w 1673"/>
              <a:gd name="T1" fmla="*/ 1257 h 1258"/>
              <a:gd name="T2" fmla="*/ 0 w 1673"/>
              <a:gd name="T3" fmla="*/ 1242 h 1258"/>
              <a:gd name="T4" fmla="*/ 1 w 1673"/>
              <a:gd name="T5" fmla="*/ 200 h 1258"/>
              <a:gd name="T6" fmla="*/ 4 w 1673"/>
              <a:gd name="T7" fmla="*/ 170 h 1258"/>
              <a:gd name="T8" fmla="*/ 47 w 1673"/>
              <a:gd name="T9" fmla="*/ 136 h 1258"/>
              <a:gd name="T10" fmla="*/ 97 w 1673"/>
              <a:gd name="T11" fmla="*/ 136 h 1258"/>
              <a:gd name="T12" fmla="*/ 765 w 1673"/>
              <a:gd name="T13" fmla="*/ 136 h 1258"/>
              <a:gd name="T14" fmla="*/ 800 w 1673"/>
              <a:gd name="T15" fmla="*/ 121 h 1258"/>
              <a:gd name="T16" fmla="*/ 894 w 1673"/>
              <a:gd name="T17" fmla="*/ 23 h 1258"/>
              <a:gd name="T18" fmla="*/ 947 w 1673"/>
              <a:gd name="T19" fmla="*/ 0 h 1258"/>
              <a:gd name="T20" fmla="*/ 1371 w 1673"/>
              <a:gd name="T21" fmla="*/ 0 h 1258"/>
              <a:gd name="T22" fmla="*/ 1421 w 1673"/>
              <a:gd name="T23" fmla="*/ 21 h 1258"/>
              <a:gd name="T24" fmla="*/ 1520 w 1673"/>
              <a:gd name="T25" fmla="*/ 120 h 1258"/>
              <a:gd name="T26" fmla="*/ 1558 w 1673"/>
              <a:gd name="T27" fmla="*/ 136 h 1258"/>
              <a:gd name="T28" fmla="*/ 1616 w 1673"/>
              <a:gd name="T29" fmla="*/ 136 h 1258"/>
              <a:gd name="T30" fmla="*/ 1673 w 1673"/>
              <a:gd name="T31" fmla="*/ 192 h 1258"/>
              <a:gd name="T32" fmla="*/ 1673 w 1673"/>
              <a:gd name="T33" fmla="*/ 388 h 1258"/>
              <a:gd name="T34" fmla="*/ 1671 w 1673"/>
              <a:gd name="T35" fmla="*/ 403 h 1258"/>
              <a:gd name="T36" fmla="*/ 1651 w 1673"/>
              <a:gd name="T37" fmla="*/ 404 h 1258"/>
              <a:gd name="T38" fmla="*/ 1065 w 1673"/>
              <a:gd name="T39" fmla="*/ 403 h 1258"/>
              <a:gd name="T40" fmla="*/ 1035 w 1673"/>
              <a:gd name="T41" fmla="*/ 393 h 1258"/>
              <a:gd name="T42" fmla="*/ 949 w 1673"/>
              <a:gd name="T43" fmla="*/ 324 h 1258"/>
              <a:gd name="T44" fmla="*/ 837 w 1673"/>
              <a:gd name="T45" fmla="*/ 284 h 1258"/>
              <a:gd name="T46" fmla="*/ 321 w 1673"/>
              <a:gd name="T47" fmla="*/ 284 h 1258"/>
              <a:gd name="T48" fmla="*/ 171 w 1673"/>
              <a:gd name="T49" fmla="*/ 409 h 1258"/>
              <a:gd name="T50" fmla="*/ 25 w 1673"/>
              <a:gd name="T51" fmla="*/ 1145 h 1258"/>
              <a:gd name="T52" fmla="*/ 3 w 1673"/>
              <a:gd name="T53" fmla="*/ 1258 h 1258"/>
              <a:gd name="T54" fmla="*/ 0 w 1673"/>
              <a:gd name="T55" fmla="*/ 1257 h 1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73" h="1258">
                <a:moveTo>
                  <a:pt x="0" y="1257"/>
                </a:moveTo>
                <a:cubicBezTo>
                  <a:pt x="0" y="1252"/>
                  <a:pt x="0" y="1247"/>
                  <a:pt x="0" y="1242"/>
                </a:cubicBezTo>
                <a:cubicBezTo>
                  <a:pt x="0" y="894"/>
                  <a:pt x="0" y="547"/>
                  <a:pt x="1" y="200"/>
                </a:cubicBezTo>
                <a:cubicBezTo>
                  <a:pt x="1" y="190"/>
                  <a:pt x="1" y="180"/>
                  <a:pt x="4" y="170"/>
                </a:cubicBezTo>
                <a:cubicBezTo>
                  <a:pt x="10" y="148"/>
                  <a:pt x="24" y="137"/>
                  <a:pt x="47" y="136"/>
                </a:cubicBezTo>
                <a:cubicBezTo>
                  <a:pt x="64" y="135"/>
                  <a:pt x="80" y="136"/>
                  <a:pt x="97" y="136"/>
                </a:cubicBezTo>
                <a:cubicBezTo>
                  <a:pt x="320" y="136"/>
                  <a:pt x="542" y="136"/>
                  <a:pt x="765" y="136"/>
                </a:cubicBezTo>
                <a:cubicBezTo>
                  <a:pt x="780" y="136"/>
                  <a:pt x="790" y="132"/>
                  <a:pt x="800" y="121"/>
                </a:cubicBezTo>
                <a:cubicBezTo>
                  <a:pt x="830" y="88"/>
                  <a:pt x="863" y="56"/>
                  <a:pt x="894" y="23"/>
                </a:cubicBezTo>
                <a:cubicBezTo>
                  <a:pt x="908" y="8"/>
                  <a:pt x="926" y="0"/>
                  <a:pt x="947" y="0"/>
                </a:cubicBezTo>
                <a:cubicBezTo>
                  <a:pt x="1088" y="0"/>
                  <a:pt x="1229" y="0"/>
                  <a:pt x="1371" y="0"/>
                </a:cubicBezTo>
                <a:cubicBezTo>
                  <a:pt x="1390" y="0"/>
                  <a:pt x="1407" y="7"/>
                  <a:pt x="1421" y="21"/>
                </a:cubicBezTo>
                <a:cubicBezTo>
                  <a:pt x="1453" y="54"/>
                  <a:pt x="1487" y="86"/>
                  <a:pt x="1520" y="120"/>
                </a:cubicBezTo>
                <a:cubicBezTo>
                  <a:pt x="1531" y="131"/>
                  <a:pt x="1542" y="137"/>
                  <a:pt x="1558" y="136"/>
                </a:cubicBezTo>
                <a:cubicBezTo>
                  <a:pt x="1577" y="135"/>
                  <a:pt x="1597" y="135"/>
                  <a:pt x="1616" y="136"/>
                </a:cubicBezTo>
                <a:cubicBezTo>
                  <a:pt x="1651" y="136"/>
                  <a:pt x="1672" y="157"/>
                  <a:pt x="1673" y="192"/>
                </a:cubicBezTo>
                <a:cubicBezTo>
                  <a:pt x="1673" y="257"/>
                  <a:pt x="1673" y="322"/>
                  <a:pt x="1673" y="388"/>
                </a:cubicBezTo>
                <a:cubicBezTo>
                  <a:pt x="1673" y="392"/>
                  <a:pt x="1672" y="397"/>
                  <a:pt x="1671" y="403"/>
                </a:cubicBezTo>
                <a:cubicBezTo>
                  <a:pt x="1664" y="403"/>
                  <a:pt x="1658" y="404"/>
                  <a:pt x="1651" y="404"/>
                </a:cubicBezTo>
                <a:cubicBezTo>
                  <a:pt x="1456" y="404"/>
                  <a:pt x="1261" y="404"/>
                  <a:pt x="1065" y="403"/>
                </a:cubicBezTo>
                <a:cubicBezTo>
                  <a:pt x="1055" y="403"/>
                  <a:pt x="1043" y="399"/>
                  <a:pt x="1035" y="393"/>
                </a:cubicBezTo>
                <a:cubicBezTo>
                  <a:pt x="1006" y="371"/>
                  <a:pt x="977" y="348"/>
                  <a:pt x="949" y="324"/>
                </a:cubicBezTo>
                <a:cubicBezTo>
                  <a:pt x="917" y="297"/>
                  <a:pt x="880" y="284"/>
                  <a:pt x="837" y="284"/>
                </a:cubicBezTo>
                <a:cubicBezTo>
                  <a:pt x="665" y="284"/>
                  <a:pt x="493" y="284"/>
                  <a:pt x="321" y="284"/>
                </a:cubicBezTo>
                <a:cubicBezTo>
                  <a:pt x="236" y="284"/>
                  <a:pt x="188" y="326"/>
                  <a:pt x="171" y="409"/>
                </a:cubicBezTo>
                <a:cubicBezTo>
                  <a:pt x="123" y="654"/>
                  <a:pt x="74" y="899"/>
                  <a:pt x="25" y="1145"/>
                </a:cubicBezTo>
                <a:cubicBezTo>
                  <a:pt x="18" y="1182"/>
                  <a:pt x="11" y="1220"/>
                  <a:pt x="3" y="1258"/>
                </a:cubicBezTo>
                <a:cubicBezTo>
                  <a:pt x="2" y="1258"/>
                  <a:pt x="1" y="1257"/>
                  <a:pt x="0" y="12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50F497BD-5488-4ED4-85E2-1EE34C71D9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04351" y="3082314"/>
            <a:ext cx="627171" cy="395824"/>
            <a:chOff x="3938" y="1322"/>
            <a:chExt cx="816" cy="515"/>
          </a:xfrm>
          <a:solidFill>
            <a:schemeClr val="accent4"/>
          </a:solidFill>
        </p:grpSpPr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39327D1C-302A-44D2-9E61-C48D67D6E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" y="1322"/>
              <a:ext cx="816" cy="269"/>
            </a:xfrm>
            <a:custGeom>
              <a:avLst/>
              <a:gdLst>
                <a:gd name="T0" fmla="*/ 0 w 77"/>
                <a:gd name="T1" fmla="*/ 16 h 25"/>
                <a:gd name="T2" fmla="*/ 7 w 77"/>
                <a:gd name="T3" fmla="*/ 23 h 25"/>
                <a:gd name="T4" fmla="*/ 40 w 77"/>
                <a:gd name="T5" fmla="*/ 10 h 25"/>
                <a:gd name="T6" fmla="*/ 70 w 77"/>
                <a:gd name="T7" fmla="*/ 25 h 25"/>
                <a:gd name="T8" fmla="*/ 77 w 77"/>
                <a:gd name="T9" fmla="*/ 18 h 25"/>
                <a:gd name="T10" fmla="*/ 41 w 77"/>
                <a:gd name="T11" fmla="*/ 1 h 25"/>
                <a:gd name="T12" fmla="*/ 0 w 77"/>
                <a:gd name="T13" fmla="*/ 1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25">
                  <a:moveTo>
                    <a:pt x="0" y="16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16" y="15"/>
                    <a:pt x="28" y="10"/>
                    <a:pt x="40" y="10"/>
                  </a:cubicBezTo>
                  <a:cubicBezTo>
                    <a:pt x="52" y="11"/>
                    <a:pt x="63" y="16"/>
                    <a:pt x="70" y="25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68" y="8"/>
                    <a:pt x="55" y="1"/>
                    <a:pt x="41" y="1"/>
                  </a:cubicBezTo>
                  <a:cubicBezTo>
                    <a:pt x="25" y="0"/>
                    <a:pt x="11" y="6"/>
                    <a:pt x="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6D0DDDCE-165C-43BF-BB8E-ABB56ABF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" y="1515"/>
              <a:ext cx="551" cy="204"/>
            </a:xfrm>
            <a:custGeom>
              <a:avLst/>
              <a:gdLst>
                <a:gd name="T0" fmla="*/ 27 w 52"/>
                <a:gd name="T1" fmla="*/ 1 h 19"/>
                <a:gd name="T2" fmla="*/ 0 w 52"/>
                <a:gd name="T3" fmla="*/ 11 h 19"/>
                <a:gd name="T4" fmla="*/ 6 w 52"/>
                <a:gd name="T5" fmla="*/ 18 h 19"/>
                <a:gd name="T6" fmla="*/ 27 w 52"/>
                <a:gd name="T7" fmla="*/ 10 h 19"/>
                <a:gd name="T8" fmla="*/ 45 w 52"/>
                <a:gd name="T9" fmla="*/ 19 h 19"/>
                <a:gd name="T10" fmla="*/ 52 w 52"/>
                <a:gd name="T11" fmla="*/ 12 h 19"/>
                <a:gd name="T12" fmla="*/ 27 w 52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27" y="1"/>
                  </a:moveTo>
                  <a:cubicBezTo>
                    <a:pt x="17" y="0"/>
                    <a:pt x="7" y="4"/>
                    <a:pt x="0" y="11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11" y="12"/>
                    <a:pt x="19" y="9"/>
                    <a:pt x="27" y="10"/>
                  </a:cubicBezTo>
                  <a:cubicBezTo>
                    <a:pt x="34" y="10"/>
                    <a:pt x="41" y="13"/>
                    <a:pt x="45" y="1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5" y="6"/>
                    <a:pt x="37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536804D0-396F-468B-9930-65E22466B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1698"/>
              <a:ext cx="297" cy="139"/>
            </a:xfrm>
            <a:custGeom>
              <a:avLst/>
              <a:gdLst>
                <a:gd name="T0" fmla="*/ 14 w 28"/>
                <a:gd name="T1" fmla="*/ 0 h 13"/>
                <a:gd name="T2" fmla="*/ 0 w 28"/>
                <a:gd name="T3" fmla="*/ 6 h 13"/>
                <a:gd name="T4" fmla="*/ 5 w 28"/>
                <a:gd name="T5" fmla="*/ 12 h 13"/>
                <a:gd name="T6" fmla="*/ 14 w 28"/>
                <a:gd name="T7" fmla="*/ 8 h 13"/>
                <a:gd name="T8" fmla="*/ 22 w 28"/>
                <a:gd name="T9" fmla="*/ 13 h 13"/>
                <a:gd name="T10" fmla="*/ 28 w 28"/>
                <a:gd name="T11" fmla="*/ 7 h 13"/>
                <a:gd name="T12" fmla="*/ 14 w 2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3">
                  <a:moveTo>
                    <a:pt x="14" y="0"/>
                  </a:moveTo>
                  <a:cubicBezTo>
                    <a:pt x="9" y="0"/>
                    <a:pt x="3" y="2"/>
                    <a:pt x="0" y="6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7" y="9"/>
                    <a:pt x="10" y="8"/>
                    <a:pt x="14" y="8"/>
                  </a:cubicBezTo>
                  <a:cubicBezTo>
                    <a:pt x="17" y="8"/>
                    <a:pt x="20" y="10"/>
                    <a:pt x="22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4" y="3"/>
                    <a:pt x="2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63" name="椭圆 62">
            <a:extLst>
              <a:ext uri="{FF2B5EF4-FFF2-40B4-BE49-F238E27FC236}">
                <a16:creationId xmlns:a16="http://schemas.microsoft.com/office/drawing/2014/main" id="{3600EC46-3B4A-456E-B84F-11984409A5DF}"/>
              </a:ext>
            </a:extLst>
          </p:cNvPr>
          <p:cNvSpPr/>
          <p:nvPr/>
        </p:nvSpPr>
        <p:spPr>
          <a:xfrm>
            <a:off x="7677263" y="3488846"/>
            <a:ext cx="85220" cy="852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A9093A9A-953E-48B2-AF06-7110B45AAC61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68" name="图形 1754">
              <a:extLst>
                <a:ext uri="{FF2B5EF4-FFF2-40B4-BE49-F238E27FC236}">
                  <a16:creationId xmlns:a16="http://schemas.microsoft.com/office/drawing/2014/main" id="{C73E7AAA-1BFC-4546-82A4-AD8485804D68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9" name="图形 1754">
              <a:extLst>
                <a:ext uri="{FF2B5EF4-FFF2-40B4-BE49-F238E27FC236}">
                  <a16:creationId xmlns:a16="http://schemas.microsoft.com/office/drawing/2014/main" id="{108A5841-746E-4D8E-B451-76C69A9B055E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03D113DE-B840-4B4D-A224-19B70B2BA7BD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沟通创造的价值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BE0B748-E2AB-4AE2-8A95-B79206B12C98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The value created by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281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0">
            <a:extLst>
              <a:ext uri="{FF2B5EF4-FFF2-40B4-BE49-F238E27FC236}">
                <a16:creationId xmlns:a16="http://schemas.microsoft.com/office/drawing/2014/main" id="{E380E766-7B44-41C1-827D-4F0BE3BFC775}"/>
              </a:ext>
            </a:extLst>
          </p:cNvPr>
          <p:cNvSpPr/>
          <p:nvPr/>
        </p:nvSpPr>
        <p:spPr>
          <a:xfrm>
            <a:off x="881642" y="4804910"/>
            <a:ext cx="4770220" cy="968873"/>
          </a:xfrm>
          <a:custGeom>
            <a:avLst/>
            <a:gdLst>
              <a:gd name="connsiteX0" fmla="*/ 561946 w 4770220"/>
              <a:gd name="connsiteY0" fmla="*/ 0 h 968873"/>
              <a:gd name="connsiteX1" fmla="*/ 1169667 w 4770220"/>
              <a:gd name="connsiteY1" fmla="*/ 0 h 968873"/>
              <a:gd name="connsiteX2" fmla="*/ 1667999 w 4770220"/>
              <a:gd name="connsiteY2" fmla="*/ 0 h 968873"/>
              <a:gd name="connsiteX3" fmla="*/ 2202794 w 4770220"/>
              <a:gd name="connsiteY3" fmla="*/ 0 h 968873"/>
              <a:gd name="connsiteX4" fmla="*/ 2846978 w 4770220"/>
              <a:gd name="connsiteY4" fmla="*/ 0 h 968873"/>
              <a:gd name="connsiteX5" fmla="*/ 3491163 w 4770220"/>
              <a:gd name="connsiteY5" fmla="*/ 0 h 968873"/>
              <a:gd name="connsiteX6" fmla="*/ 4208274 w 4770220"/>
              <a:gd name="connsiteY6" fmla="*/ 0 h 968873"/>
              <a:gd name="connsiteX7" fmla="*/ 4472389 w 4770220"/>
              <a:gd name="connsiteY7" fmla="*/ 455370 h 968873"/>
              <a:gd name="connsiteX8" fmla="*/ 4770220 w 4770220"/>
              <a:gd name="connsiteY8" fmla="*/ 968872 h 968873"/>
              <a:gd name="connsiteX9" fmla="*/ 4231867 w 4770220"/>
              <a:gd name="connsiteY9" fmla="*/ 968872 h 968873"/>
              <a:gd name="connsiteX10" fmla="*/ 3693513 w 4770220"/>
              <a:gd name="connsiteY10" fmla="*/ 968872 h 968873"/>
              <a:gd name="connsiteX11" fmla="*/ 3059755 w 4770220"/>
              <a:gd name="connsiteY11" fmla="*/ 968872 h 968873"/>
              <a:gd name="connsiteX12" fmla="*/ 2473700 w 4770220"/>
              <a:gd name="connsiteY12" fmla="*/ 968872 h 968873"/>
              <a:gd name="connsiteX13" fmla="*/ 1839942 w 4770220"/>
              <a:gd name="connsiteY13" fmla="*/ 968872 h 968873"/>
              <a:gd name="connsiteX14" fmla="*/ 1158482 w 4770220"/>
              <a:gd name="connsiteY14" fmla="*/ 968872 h 968873"/>
              <a:gd name="connsiteX15" fmla="*/ 0 w 4770220"/>
              <a:gd name="connsiteY15" fmla="*/ 968872 h 96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70220" h="968873" fill="none" extrusionOk="0">
                <a:moveTo>
                  <a:pt x="561946" y="0"/>
                </a:moveTo>
                <a:cubicBezTo>
                  <a:pt x="813133" y="-25421"/>
                  <a:pt x="1004679" y="17436"/>
                  <a:pt x="1169667" y="0"/>
                </a:cubicBezTo>
                <a:cubicBezTo>
                  <a:pt x="1334655" y="-17436"/>
                  <a:pt x="1460966" y="1721"/>
                  <a:pt x="1667999" y="0"/>
                </a:cubicBezTo>
                <a:cubicBezTo>
                  <a:pt x="1875032" y="-1721"/>
                  <a:pt x="2037367" y="26656"/>
                  <a:pt x="2202794" y="0"/>
                </a:cubicBezTo>
                <a:cubicBezTo>
                  <a:pt x="2368221" y="-26656"/>
                  <a:pt x="2569040" y="-21108"/>
                  <a:pt x="2846978" y="0"/>
                </a:cubicBezTo>
                <a:cubicBezTo>
                  <a:pt x="3124916" y="21108"/>
                  <a:pt x="3267734" y="15687"/>
                  <a:pt x="3491163" y="0"/>
                </a:cubicBezTo>
                <a:cubicBezTo>
                  <a:pt x="3714592" y="-15687"/>
                  <a:pt x="3882239" y="-33927"/>
                  <a:pt x="4208274" y="0"/>
                </a:cubicBezTo>
                <a:cubicBezTo>
                  <a:pt x="4307901" y="219815"/>
                  <a:pt x="4353254" y="268589"/>
                  <a:pt x="4472389" y="455370"/>
                </a:cubicBezTo>
                <a:cubicBezTo>
                  <a:pt x="4591524" y="642151"/>
                  <a:pt x="4703095" y="853965"/>
                  <a:pt x="4770220" y="968872"/>
                </a:cubicBezTo>
                <a:cubicBezTo>
                  <a:pt x="4585467" y="968072"/>
                  <a:pt x="4416502" y="959604"/>
                  <a:pt x="4231867" y="968872"/>
                </a:cubicBezTo>
                <a:cubicBezTo>
                  <a:pt x="4047232" y="978140"/>
                  <a:pt x="3802446" y="969973"/>
                  <a:pt x="3693513" y="968872"/>
                </a:cubicBezTo>
                <a:cubicBezTo>
                  <a:pt x="3584580" y="967771"/>
                  <a:pt x="3250624" y="967230"/>
                  <a:pt x="3059755" y="968872"/>
                </a:cubicBezTo>
                <a:cubicBezTo>
                  <a:pt x="2868886" y="970514"/>
                  <a:pt x="2725096" y="943679"/>
                  <a:pt x="2473700" y="968872"/>
                </a:cubicBezTo>
                <a:cubicBezTo>
                  <a:pt x="2222305" y="994065"/>
                  <a:pt x="1999774" y="980990"/>
                  <a:pt x="1839942" y="968872"/>
                </a:cubicBezTo>
                <a:cubicBezTo>
                  <a:pt x="1680110" y="956754"/>
                  <a:pt x="1299899" y="943008"/>
                  <a:pt x="1158482" y="968872"/>
                </a:cubicBezTo>
                <a:cubicBezTo>
                  <a:pt x="1017065" y="994736"/>
                  <a:pt x="351669" y="968032"/>
                  <a:pt x="0" y="968872"/>
                </a:cubicBezTo>
              </a:path>
              <a:path w="4770220" h="968873" stroke="0" extrusionOk="0">
                <a:moveTo>
                  <a:pt x="561946" y="0"/>
                </a:moveTo>
                <a:cubicBezTo>
                  <a:pt x="717739" y="6107"/>
                  <a:pt x="955720" y="8783"/>
                  <a:pt x="1169667" y="0"/>
                </a:cubicBezTo>
                <a:cubicBezTo>
                  <a:pt x="1383614" y="-8783"/>
                  <a:pt x="1480181" y="-17040"/>
                  <a:pt x="1777389" y="0"/>
                </a:cubicBezTo>
                <a:cubicBezTo>
                  <a:pt x="2074597" y="17040"/>
                  <a:pt x="2164616" y="-8983"/>
                  <a:pt x="2421573" y="0"/>
                </a:cubicBezTo>
                <a:cubicBezTo>
                  <a:pt x="2678530" y="8983"/>
                  <a:pt x="2726687" y="-9253"/>
                  <a:pt x="3029295" y="0"/>
                </a:cubicBezTo>
                <a:cubicBezTo>
                  <a:pt x="3331903" y="9253"/>
                  <a:pt x="3408107" y="-13577"/>
                  <a:pt x="3637016" y="0"/>
                </a:cubicBezTo>
                <a:cubicBezTo>
                  <a:pt x="3865925" y="13577"/>
                  <a:pt x="4066953" y="-25256"/>
                  <a:pt x="4208274" y="0"/>
                </a:cubicBezTo>
                <a:cubicBezTo>
                  <a:pt x="4282265" y="178054"/>
                  <a:pt x="4417367" y="344785"/>
                  <a:pt x="4472389" y="455370"/>
                </a:cubicBezTo>
                <a:cubicBezTo>
                  <a:pt x="4527411" y="565955"/>
                  <a:pt x="4677345" y="833772"/>
                  <a:pt x="4770220" y="968872"/>
                </a:cubicBezTo>
                <a:cubicBezTo>
                  <a:pt x="4446632" y="984812"/>
                  <a:pt x="4389424" y="947204"/>
                  <a:pt x="4041058" y="968872"/>
                </a:cubicBezTo>
                <a:cubicBezTo>
                  <a:pt x="3692692" y="990540"/>
                  <a:pt x="3680749" y="954087"/>
                  <a:pt x="3407300" y="968872"/>
                </a:cubicBezTo>
                <a:cubicBezTo>
                  <a:pt x="3133851" y="983657"/>
                  <a:pt x="2911353" y="959100"/>
                  <a:pt x="2773542" y="968872"/>
                </a:cubicBezTo>
                <a:cubicBezTo>
                  <a:pt x="2635731" y="978644"/>
                  <a:pt x="2364360" y="991483"/>
                  <a:pt x="2092082" y="968872"/>
                </a:cubicBezTo>
                <a:cubicBezTo>
                  <a:pt x="1819804" y="946261"/>
                  <a:pt x="1587075" y="967739"/>
                  <a:pt x="1458324" y="968872"/>
                </a:cubicBezTo>
                <a:cubicBezTo>
                  <a:pt x="1329573" y="970005"/>
                  <a:pt x="1060306" y="997077"/>
                  <a:pt x="824567" y="968872"/>
                </a:cubicBezTo>
                <a:cubicBezTo>
                  <a:pt x="588828" y="940667"/>
                  <a:pt x="378767" y="996713"/>
                  <a:pt x="0" y="968872"/>
                </a:cubicBezTo>
              </a:path>
            </a:pathLst>
          </a:custGeom>
          <a:solidFill>
            <a:schemeClr val="accent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4098983616">
                  <a:custGeom>
                    <a:avLst/>
                    <a:gdLst>
                      <a:gd name="connsiteX0" fmla="*/ 683777 w 5804408"/>
                      <a:gd name="connsiteY0" fmla="*/ 3824875 h 5003800"/>
                      <a:gd name="connsiteX1" fmla="*/ 5120632 w 5804408"/>
                      <a:gd name="connsiteY1" fmla="*/ 3824875 h 5003800"/>
                      <a:gd name="connsiteX2" fmla="*/ 5804408 w 5804408"/>
                      <a:gd name="connsiteY2" fmla="*/ 5003800 h 5003800"/>
                      <a:gd name="connsiteX3" fmla="*/ 0 w 5804408"/>
                      <a:gd name="connsiteY3" fmla="*/ 5003800 h 5003800"/>
                      <a:gd name="connsiteX4" fmla="*/ 1445210 w 5804408"/>
                      <a:gd name="connsiteY4" fmla="*/ 2512059 h 5003800"/>
                      <a:gd name="connsiteX5" fmla="*/ 4359199 w 5804408"/>
                      <a:gd name="connsiteY5" fmla="*/ 2512059 h 5003800"/>
                      <a:gd name="connsiteX6" fmla="*/ 5014562 w 5804408"/>
                      <a:gd name="connsiteY6" fmla="*/ 3641995 h 5003800"/>
                      <a:gd name="connsiteX7" fmla="*/ 789847 w 5804408"/>
                      <a:gd name="connsiteY7" fmla="*/ 3641995 h 5003800"/>
                      <a:gd name="connsiteX8" fmla="*/ 2206644 w 5804408"/>
                      <a:gd name="connsiteY8" fmla="*/ 1199242 h 5003800"/>
                      <a:gd name="connsiteX9" fmla="*/ 3597765 w 5804408"/>
                      <a:gd name="connsiteY9" fmla="*/ 1199242 h 5003800"/>
                      <a:gd name="connsiteX10" fmla="*/ 4253129 w 5804408"/>
                      <a:gd name="connsiteY10" fmla="*/ 2329179 h 5003800"/>
                      <a:gd name="connsiteX11" fmla="*/ 1551281 w 5804408"/>
                      <a:gd name="connsiteY11" fmla="*/ 2329179 h 5003800"/>
                      <a:gd name="connsiteX12" fmla="*/ 2902204 w 5804408"/>
                      <a:gd name="connsiteY12" fmla="*/ 0 h 5003800"/>
                      <a:gd name="connsiteX13" fmla="*/ 3491694 w 5804408"/>
                      <a:gd name="connsiteY13" fmla="*/ 1016362 h 5003800"/>
                      <a:gd name="connsiteX14" fmla="*/ 2312714 w 5804408"/>
                      <a:gd name="connsiteY14" fmla="*/ 1016362 h 500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804408" h="1178925">
                        <a:moveTo>
                          <a:pt x="683777" y="0"/>
                        </a:moveTo>
                        <a:lnTo>
                          <a:pt x="5120632" y="0"/>
                        </a:lnTo>
                        <a:lnTo>
                          <a:pt x="5804408" y="1178925"/>
                        </a:lnTo>
                        <a:lnTo>
                          <a:pt x="0" y="1178925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79A4D3CF-E4E8-4144-8F63-DE367C9915D8}"/>
              </a:ext>
            </a:extLst>
          </p:cNvPr>
          <p:cNvSpPr/>
          <p:nvPr/>
        </p:nvSpPr>
        <p:spPr>
          <a:xfrm>
            <a:off x="1530760" y="3726002"/>
            <a:ext cx="3471985" cy="928612"/>
          </a:xfrm>
          <a:custGeom>
            <a:avLst/>
            <a:gdLst>
              <a:gd name="connsiteX0" fmla="*/ 538595 w 3471985"/>
              <a:gd name="connsiteY0" fmla="*/ 0 h 928612"/>
              <a:gd name="connsiteX1" fmla="*/ 1137294 w 3471985"/>
              <a:gd name="connsiteY1" fmla="*/ 0 h 928612"/>
              <a:gd name="connsiteX2" fmla="*/ 1712044 w 3471985"/>
              <a:gd name="connsiteY2" fmla="*/ 0 h 928612"/>
              <a:gd name="connsiteX3" fmla="*/ 2358638 w 3471985"/>
              <a:gd name="connsiteY3" fmla="*/ 0 h 928612"/>
              <a:gd name="connsiteX4" fmla="*/ 2933389 w 3471985"/>
              <a:gd name="connsiteY4" fmla="*/ 0 h 928612"/>
              <a:gd name="connsiteX5" fmla="*/ 3191915 w 3471985"/>
              <a:gd name="connsiteY5" fmla="*/ 445734 h 928612"/>
              <a:gd name="connsiteX6" fmla="*/ 3471985 w 3471985"/>
              <a:gd name="connsiteY6" fmla="*/ 928612 h 928612"/>
              <a:gd name="connsiteX7" fmla="*/ 2742868 w 3471985"/>
              <a:gd name="connsiteY7" fmla="*/ 928612 h 928612"/>
              <a:gd name="connsiteX8" fmla="*/ 2117911 w 3471985"/>
              <a:gd name="connsiteY8" fmla="*/ 928612 h 928612"/>
              <a:gd name="connsiteX9" fmla="*/ 1492954 w 3471985"/>
              <a:gd name="connsiteY9" fmla="*/ 928612 h 928612"/>
              <a:gd name="connsiteX10" fmla="*/ 763837 w 3471985"/>
              <a:gd name="connsiteY10" fmla="*/ 928612 h 928612"/>
              <a:gd name="connsiteX11" fmla="*/ 0 w 3471985"/>
              <a:gd name="connsiteY11" fmla="*/ 928612 h 92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1985" h="928612" fill="none" extrusionOk="0">
                <a:moveTo>
                  <a:pt x="538595" y="0"/>
                </a:moveTo>
                <a:cubicBezTo>
                  <a:pt x="719002" y="3195"/>
                  <a:pt x="1016464" y="-6203"/>
                  <a:pt x="1137294" y="0"/>
                </a:cubicBezTo>
                <a:cubicBezTo>
                  <a:pt x="1258124" y="6203"/>
                  <a:pt x="1449938" y="-15057"/>
                  <a:pt x="1712044" y="0"/>
                </a:cubicBezTo>
                <a:cubicBezTo>
                  <a:pt x="1974150" y="15057"/>
                  <a:pt x="2195996" y="2036"/>
                  <a:pt x="2358638" y="0"/>
                </a:cubicBezTo>
                <a:cubicBezTo>
                  <a:pt x="2521280" y="-2036"/>
                  <a:pt x="2665471" y="-7500"/>
                  <a:pt x="2933389" y="0"/>
                </a:cubicBezTo>
                <a:cubicBezTo>
                  <a:pt x="3049063" y="149240"/>
                  <a:pt x="3125380" y="340287"/>
                  <a:pt x="3191915" y="445734"/>
                </a:cubicBezTo>
                <a:cubicBezTo>
                  <a:pt x="3258450" y="551181"/>
                  <a:pt x="3372255" y="757495"/>
                  <a:pt x="3471985" y="928612"/>
                </a:cubicBezTo>
                <a:cubicBezTo>
                  <a:pt x="3173987" y="945130"/>
                  <a:pt x="3025671" y="917233"/>
                  <a:pt x="2742868" y="928612"/>
                </a:cubicBezTo>
                <a:cubicBezTo>
                  <a:pt x="2460065" y="939991"/>
                  <a:pt x="2285298" y="940495"/>
                  <a:pt x="2117911" y="928612"/>
                </a:cubicBezTo>
                <a:cubicBezTo>
                  <a:pt x="1950524" y="916729"/>
                  <a:pt x="1791974" y="913011"/>
                  <a:pt x="1492954" y="928612"/>
                </a:cubicBezTo>
                <a:cubicBezTo>
                  <a:pt x="1193934" y="944213"/>
                  <a:pt x="1058391" y="893094"/>
                  <a:pt x="763837" y="928612"/>
                </a:cubicBezTo>
                <a:cubicBezTo>
                  <a:pt x="469283" y="964130"/>
                  <a:pt x="153749" y="910147"/>
                  <a:pt x="0" y="928612"/>
                </a:cubicBezTo>
              </a:path>
              <a:path w="3471985" h="928612" stroke="0" extrusionOk="0">
                <a:moveTo>
                  <a:pt x="538595" y="0"/>
                </a:moveTo>
                <a:cubicBezTo>
                  <a:pt x="662651" y="-25710"/>
                  <a:pt x="845583" y="-1156"/>
                  <a:pt x="1065450" y="0"/>
                </a:cubicBezTo>
                <a:cubicBezTo>
                  <a:pt x="1285318" y="1156"/>
                  <a:pt x="1400618" y="2053"/>
                  <a:pt x="1592304" y="0"/>
                </a:cubicBezTo>
                <a:cubicBezTo>
                  <a:pt x="1783990" y="-2053"/>
                  <a:pt x="1962474" y="25391"/>
                  <a:pt x="2143107" y="0"/>
                </a:cubicBezTo>
                <a:cubicBezTo>
                  <a:pt x="2323740" y="-25391"/>
                  <a:pt x="2695681" y="-23584"/>
                  <a:pt x="2933389" y="0"/>
                </a:cubicBezTo>
                <a:cubicBezTo>
                  <a:pt x="3000240" y="129492"/>
                  <a:pt x="3064583" y="262677"/>
                  <a:pt x="3191915" y="445734"/>
                </a:cubicBezTo>
                <a:cubicBezTo>
                  <a:pt x="3319247" y="628791"/>
                  <a:pt x="3352167" y="732820"/>
                  <a:pt x="3471985" y="928612"/>
                </a:cubicBezTo>
                <a:cubicBezTo>
                  <a:pt x="3312771" y="929178"/>
                  <a:pt x="2938617" y="957932"/>
                  <a:pt x="2777588" y="928612"/>
                </a:cubicBezTo>
                <a:cubicBezTo>
                  <a:pt x="2616559" y="899292"/>
                  <a:pt x="2360551" y="929141"/>
                  <a:pt x="2152631" y="928612"/>
                </a:cubicBezTo>
                <a:cubicBezTo>
                  <a:pt x="1944711" y="928083"/>
                  <a:pt x="1710937" y="929916"/>
                  <a:pt x="1458234" y="928612"/>
                </a:cubicBezTo>
                <a:cubicBezTo>
                  <a:pt x="1205531" y="927308"/>
                  <a:pt x="1142579" y="920161"/>
                  <a:pt x="867996" y="928612"/>
                </a:cubicBezTo>
                <a:cubicBezTo>
                  <a:pt x="593413" y="937063"/>
                  <a:pt x="385902" y="896977"/>
                  <a:pt x="0" y="928612"/>
                </a:cubicBezTo>
              </a:path>
            </a:pathLst>
          </a:custGeom>
          <a:solidFill>
            <a:schemeClr val="accent2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19856541">
                  <a:custGeom>
                    <a:avLst/>
                    <a:gdLst>
                      <a:gd name="connsiteX0" fmla="*/ 683777 w 5804408"/>
                      <a:gd name="connsiteY0" fmla="*/ 3824875 h 5003800"/>
                      <a:gd name="connsiteX1" fmla="*/ 5120632 w 5804408"/>
                      <a:gd name="connsiteY1" fmla="*/ 3824875 h 5003800"/>
                      <a:gd name="connsiteX2" fmla="*/ 5804408 w 5804408"/>
                      <a:gd name="connsiteY2" fmla="*/ 5003800 h 5003800"/>
                      <a:gd name="connsiteX3" fmla="*/ 0 w 5804408"/>
                      <a:gd name="connsiteY3" fmla="*/ 5003800 h 5003800"/>
                      <a:gd name="connsiteX4" fmla="*/ 1445210 w 5804408"/>
                      <a:gd name="connsiteY4" fmla="*/ 2512059 h 5003800"/>
                      <a:gd name="connsiteX5" fmla="*/ 4359199 w 5804408"/>
                      <a:gd name="connsiteY5" fmla="*/ 2512059 h 5003800"/>
                      <a:gd name="connsiteX6" fmla="*/ 5014562 w 5804408"/>
                      <a:gd name="connsiteY6" fmla="*/ 3641995 h 5003800"/>
                      <a:gd name="connsiteX7" fmla="*/ 789847 w 5804408"/>
                      <a:gd name="connsiteY7" fmla="*/ 3641995 h 5003800"/>
                      <a:gd name="connsiteX8" fmla="*/ 2206644 w 5804408"/>
                      <a:gd name="connsiteY8" fmla="*/ 1199242 h 5003800"/>
                      <a:gd name="connsiteX9" fmla="*/ 3597765 w 5804408"/>
                      <a:gd name="connsiteY9" fmla="*/ 1199242 h 5003800"/>
                      <a:gd name="connsiteX10" fmla="*/ 4253129 w 5804408"/>
                      <a:gd name="connsiteY10" fmla="*/ 2329179 h 5003800"/>
                      <a:gd name="connsiteX11" fmla="*/ 1551281 w 5804408"/>
                      <a:gd name="connsiteY11" fmla="*/ 2329179 h 5003800"/>
                      <a:gd name="connsiteX12" fmla="*/ 2902204 w 5804408"/>
                      <a:gd name="connsiteY12" fmla="*/ 0 h 5003800"/>
                      <a:gd name="connsiteX13" fmla="*/ 3491694 w 5804408"/>
                      <a:gd name="connsiteY13" fmla="*/ 1016362 h 5003800"/>
                      <a:gd name="connsiteX14" fmla="*/ 2312714 w 5804408"/>
                      <a:gd name="connsiteY14" fmla="*/ 1016362 h 500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224715" h="1129936">
                        <a:moveTo>
                          <a:pt x="655363" y="0"/>
                        </a:moveTo>
                        <a:lnTo>
                          <a:pt x="3569352" y="0"/>
                        </a:lnTo>
                        <a:lnTo>
                          <a:pt x="4224715" y="1129936"/>
                        </a:lnTo>
                        <a:lnTo>
                          <a:pt x="0" y="1129936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9C67592-3A9B-4D74-A7B0-914CCB3D0EF9}"/>
              </a:ext>
            </a:extLst>
          </p:cNvPr>
          <p:cNvSpPr/>
          <p:nvPr/>
        </p:nvSpPr>
        <p:spPr>
          <a:xfrm>
            <a:off x="2156527" y="2647094"/>
            <a:ext cx="2220452" cy="928613"/>
          </a:xfrm>
          <a:custGeom>
            <a:avLst/>
            <a:gdLst>
              <a:gd name="connsiteX0" fmla="*/ 538595 w 2220452"/>
              <a:gd name="connsiteY0" fmla="*/ 0 h 928613"/>
              <a:gd name="connsiteX1" fmla="*/ 1087360 w 2220452"/>
              <a:gd name="connsiteY1" fmla="*/ 0 h 928613"/>
              <a:gd name="connsiteX2" fmla="*/ 1681856 w 2220452"/>
              <a:gd name="connsiteY2" fmla="*/ 0 h 928613"/>
              <a:gd name="connsiteX3" fmla="*/ 1934996 w 2220452"/>
              <a:gd name="connsiteY3" fmla="*/ 436448 h 928613"/>
              <a:gd name="connsiteX4" fmla="*/ 2220452 w 2220452"/>
              <a:gd name="connsiteY4" fmla="*/ 928613 h 928613"/>
              <a:gd name="connsiteX5" fmla="*/ 1687544 w 2220452"/>
              <a:gd name="connsiteY5" fmla="*/ 928613 h 928613"/>
              <a:gd name="connsiteX6" fmla="*/ 1154635 w 2220452"/>
              <a:gd name="connsiteY6" fmla="*/ 928613 h 928613"/>
              <a:gd name="connsiteX7" fmla="*/ 666136 w 2220452"/>
              <a:gd name="connsiteY7" fmla="*/ 928613 h 928613"/>
              <a:gd name="connsiteX8" fmla="*/ 0 w 2220452"/>
              <a:gd name="connsiteY8" fmla="*/ 928613 h 9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0452" h="928613" fill="none" extrusionOk="0">
                <a:moveTo>
                  <a:pt x="538595" y="0"/>
                </a:moveTo>
                <a:cubicBezTo>
                  <a:pt x="690553" y="19949"/>
                  <a:pt x="863095" y="768"/>
                  <a:pt x="1087360" y="0"/>
                </a:cubicBezTo>
                <a:cubicBezTo>
                  <a:pt x="1311626" y="-768"/>
                  <a:pt x="1490672" y="-13435"/>
                  <a:pt x="1681856" y="0"/>
                </a:cubicBezTo>
                <a:cubicBezTo>
                  <a:pt x="1794071" y="206948"/>
                  <a:pt x="1854274" y="335916"/>
                  <a:pt x="1934996" y="436448"/>
                </a:cubicBezTo>
                <a:cubicBezTo>
                  <a:pt x="2015718" y="536980"/>
                  <a:pt x="2118325" y="798674"/>
                  <a:pt x="2220452" y="928613"/>
                </a:cubicBezTo>
                <a:cubicBezTo>
                  <a:pt x="2042645" y="931377"/>
                  <a:pt x="1914728" y="923642"/>
                  <a:pt x="1687544" y="928613"/>
                </a:cubicBezTo>
                <a:cubicBezTo>
                  <a:pt x="1460360" y="933584"/>
                  <a:pt x="1317287" y="906971"/>
                  <a:pt x="1154635" y="928613"/>
                </a:cubicBezTo>
                <a:cubicBezTo>
                  <a:pt x="991983" y="950255"/>
                  <a:pt x="787348" y="926522"/>
                  <a:pt x="666136" y="928613"/>
                </a:cubicBezTo>
                <a:cubicBezTo>
                  <a:pt x="544924" y="930704"/>
                  <a:pt x="199755" y="925796"/>
                  <a:pt x="0" y="928613"/>
                </a:cubicBezTo>
              </a:path>
              <a:path w="2220452" h="928613" stroke="0" extrusionOk="0">
                <a:moveTo>
                  <a:pt x="538595" y="0"/>
                </a:moveTo>
                <a:cubicBezTo>
                  <a:pt x="728354" y="15269"/>
                  <a:pt x="936786" y="18916"/>
                  <a:pt x="1075928" y="0"/>
                </a:cubicBezTo>
                <a:cubicBezTo>
                  <a:pt x="1215070" y="-18916"/>
                  <a:pt x="1494405" y="-1106"/>
                  <a:pt x="1681856" y="0"/>
                </a:cubicBezTo>
                <a:cubicBezTo>
                  <a:pt x="1806517" y="211150"/>
                  <a:pt x="1847377" y="339206"/>
                  <a:pt x="1956540" y="473593"/>
                </a:cubicBezTo>
                <a:cubicBezTo>
                  <a:pt x="2065703" y="607980"/>
                  <a:pt x="2158015" y="818032"/>
                  <a:pt x="2220452" y="928613"/>
                </a:cubicBezTo>
                <a:cubicBezTo>
                  <a:pt x="2086948" y="915203"/>
                  <a:pt x="1834608" y="953478"/>
                  <a:pt x="1687544" y="928613"/>
                </a:cubicBezTo>
                <a:cubicBezTo>
                  <a:pt x="1540480" y="903748"/>
                  <a:pt x="1320663" y="912826"/>
                  <a:pt x="1154635" y="928613"/>
                </a:cubicBezTo>
                <a:cubicBezTo>
                  <a:pt x="988607" y="944400"/>
                  <a:pt x="832345" y="911777"/>
                  <a:pt x="621727" y="928613"/>
                </a:cubicBezTo>
                <a:cubicBezTo>
                  <a:pt x="411109" y="945449"/>
                  <a:pt x="232533" y="953332"/>
                  <a:pt x="0" y="928613"/>
                </a:cubicBezTo>
              </a:path>
            </a:pathLst>
          </a:custGeom>
          <a:solidFill>
            <a:schemeClr val="accent3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4289906831">
                  <a:custGeom>
                    <a:avLst/>
                    <a:gdLst>
                      <a:gd name="connsiteX0" fmla="*/ 683777 w 5804408"/>
                      <a:gd name="connsiteY0" fmla="*/ 3824875 h 5003800"/>
                      <a:gd name="connsiteX1" fmla="*/ 5120632 w 5804408"/>
                      <a:gd name="connsiteY1" fmla="*/ 3824875 h 5003800"/>
                      <a:gd name="connsiteX2" fmla="*/ 5804408 w 5804408"/>
                      <a:gd name="connsiteY2" fmla="*/ 5003800 h 5003800"/>
                      <a:gd name="connsiteX3" fmla="*/ 0 w 5804408"/>
                      <a:gd name="connsiteY3" fmla="*/ 5003800 h 5003800"/>
                      <a:gd name="connsiteX4" fmla="*/ 1445210 w 5804408"/>
                      <a:gd name="connsiteY4" fmla="*/ 2512059 h 5003800"/>
                      <a:gd name="connsiteX5" fmla="*/ 4359199 w 5804408"/>
                      <a:gd name="connsiteY5" fmla="*/ 2512059 h 5003800"/>
                      <a:gd name="connsiteX6" fmla="*/ 5014562 w 5804408"/>
                      <a:gd name="connsiteY6" fmla="*/ 3641995 h 5003800"/>
                      <a:gd name="connsiteX7" fmla="*/ 789847 w 5804408"/>
                      <a:gd name="connsiteY7" fmla="*/ 3641995 h 5003800"/>
                      <a:gd name="connsiteX8" fmla="*/ 2206644 w 5804408"/>
                      <a:gd name="connsiteY8" fmla="*/ 1199242 h 5003800"/>
                      <a:gd name="connsiteX9" fmla="*/ 3597765 w 5804408"/>
                      <a:gd name="connsiteY9" fmla="*/ 1199242 h 5003800"/>
                      <a:gd name="connsiteX10" fmla="*/ 4253129 w 5804408"/>
                      <a:gd name="connsiteY10" fmla="*/ 2329179 h 5003800"/>
                      <a:gd name="connsiteX11" fmla="*/ 1551281 w 5804408"/>
                      <a:gd name="connsiteY11" fmla="*/ 2329179 h 5003800"/>
                      <a:gd name="connsiteX12" fmla="*/ 2902204 w 5804408"/>
                      <a:gd name="connsiteY12" fmla="*/ 0 h 5003800"/>
                      <a:gd name="connsiteX13" fmla="*/ 3491694 w 5804408"/>
                      <a:gd name="connsiteY13" fmla="*/ 1016362 h 5003800"/>
                      <a:gd name="connsiteX14" fmla="*/ 2312714 w 5804408"/>
                      <a:gd name="connsiteY14" fmla="*/ 1016362 h 500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01848" h="1129937">
                        <a:moveTo>
                          <a:pt x="655363" y="0"/>
                        </a:moveTo>
                        <a:lnTo>
                          <a:pt x="2046484" y="0"/>
                        </a:lnTo>
                        <a:lnTo>
                          <a:pt x="2701848" y="1129937"/>
                        </a:lnTo>
                        <a:lnTo>
                          <a:pt x="0" y="1129937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任意多边形 13">
            <a:extLst>
              <a:ext uri="{FF2B5EF4-FFF2-40B4-BE49-F238E27FC236}">
                <a16:creationId xmlns:a16="http://schemas.microsoft.com/office/drawing/2014/main" id="{E5142324-0A3F-425D-8E94-E82BD4C2C74C}"/>
              </a:ext>
            </a:extLst>
          </p:cNvPr>
          <p:cNvSpPr/>
          <p:nvPr/>
        </p:nvSpPr>
        <p:spPr>
          <a:xfrm>
            <a:off x="2782293" y="1661524"/>
            <a:ext cx="968918" cy="835274"/>
          </a:xfrm>
          <a:custGeom>
            <a:avLst/>
            <a:gdLst>
              <a:gd name="connsiteX0" fmla="*/ 484459 w 968918"/>
              <a:gd name="connsiteY0" fmla="*/ 0 h 835274"/>
              <a:gd name="connsiteX1" fmla="*/ 721844 w 968918"/>
              <a:gd name="connsiteY1" fmla="*/ 409284 h 835274"/>
              <a:gd name="connsiteX2" fmla="*/ 968918 w 968918"/>
              <a:gd name="connsiteY2" fmla="*/ 835274 h 835274"/>
              <a:gd name="connsiteX3" fmla="*/ 494148 w 968918"/>
              <a:gd name="connsiteY3" fmla="*/ 835274 h 835274"/>
              <a:gd name="connsiteX4" fmla="*/ 0 w 968918"/>
              <a:gd name="connsiteY4" fmla="*/ 835274 h 83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8918" h="835274" fill="none" extrusionOk="0">
                <a:moveTo>
                  <a:pt x="484459" y="0"/>
                </a:moveTo>
                <a:cubicBezTo>
                  <a:pt x="557566" y="119469"/>
                  <a:pt x="642912" y="262642"/>
                  <a:pt x="721844" y="409284"/>
                </a:cubicBezTo>
                <a:cubicBezTo>
                  <a:pt x="800776" y="555926"/>
                  <a:pt x="912640" y="706997"/>
                  <a:pt x="968918" y="835274"/>
                </a:cubicBezTo>
                <a:cubicBezTo>
                  <a:pt x="770640" y="849500"/>
                  <a:pt x="629489" y="845700"/>
                  <a:pt x="494148" y="835274"/>
                </a:cubicBezTo>
                <a:cubicBezTo>
                  <a:pt x="358807" y="824849"/>
                  <a:pt x="158842" y="843185"/>
                  <a:pt x="0" y="835274"/>
                </a:cubicBezTo>
              </a:path>
              <a:path w="968918" h="835274" stroke="0" extrusionOk="0">
                <a:moveTo>
                  <a:pt x="484459" y="0"/>
                </a:moveTo>
                <a:cubicBezTo>
                  <a:pt x="544224" y="81177"/>
                  <a:pt x="676114" y="302032"/>
                  <a:pt x="726689" y="417637"/>
                </a:cubicBezTo>
                <a:cubicBezTo>
                  <a:pt x="777264" y="533242"/>
                  <a:pt x="895705" y="751753"/>
                  <a:pt x="968918" y="835274"/>
                </a:cubicBezTo>
                <a:cubicBezTo>
                  <a:pt x="844873" y="827794"/>
                  <a:pt x="708610" y="834937"/>
                  <a:pt x="503837" y="835274"/>
                </a:cubicBezTo>
                <a:cubicBezTo>
                  <a:pt x="299064" y="835611"/>
                  <a:pt x="250217" y="841176"/>
                  <a:pt x="0" y="835274"/>
                </a:cubicBezTo>
              </a:path>
            </a:pathLst>
          </a:custGeom>
          <a:solidFill>
            <a:schemeClr val="accent5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422676626">
                  <a:custGeom>
                    <a:avLst/>
                    <a:gdLst>
                      <a:gd name="connsiteX0" fmla="*/ 683777 w 5804408"/>
                      <a:gd name="connsiteY0" fmla="*/ 3824875 h 5003800"/>
                      <a:gd name="connsiteX1" fmla="*/ 5120632 w 5804408"/>
                      <a:gd name="connsiteY1" fmla="*/ 3824875 h 5003800"/>
                      <a:gd name="connsiteX2" fmla="*/ 5804408 w 5804408"/>
                      <a:gd name="connsiteY2" fmla="*/ 5003800 h 5003800"/>
                      <a:gd name="connsiteX3" fmla="*/ 0 w 5804408"/>
                      <a:gd name="connsiteY3" fmla="*/ 5003800 h 5003800"/>
                      <a:gd name="connsiteX4" fmla="*/ 1445210 w 5804408"/>
                      <a:gd name="connsiteY4" fmla="*/ 2512059 h 5003800"/>
                      <a:gd name="connsiteX5" fmla="*/ 4359199 w 5804408"/>
                      <a:gd name="connsiteY5" fmla="*/ 2512059 h 5003800"/>
                      <a:gd name="connsiteX6" fmla="*/ 5014562 w 5804408"/>
                      <a:gd name="connsiteY6" fmla="*/ 3641995 h 5003800"/>
                      <a:gd name="connsiteX7" fmla="*/ 789847 w 5804408"/>
                      <a:gd name="connsiteY7" fmla="*/ 3641995 h 5003800"/>
                      <a:gd name="connsiteX8" fmla="*/ 2206644 w 5804408"/>
                      <a:gd name="connsiteY8" fmla="*/ 1199242 h 5003800"/>
                      <a:gd name="connsiteX9" fmla="*/ 3597765 w 5804408"/>
                      <a:gd name="connsiteY9" fmla="*/ 1199242 h 5003800"/>
                      <a:gd name="connsiteX10" fmla="*/ 4253129 w 5804408"/>
                      <a:gd name="connsiteY10" fmla="*/ 2329179 h 5003800"/>
                      <a:gd name="connsiteX11" fmla="*/ 1551281 w 5804408"/>
                      <a:gd name="connsiteY11" fmla="*/ 2329179 h 5003800"/>
                      <a:gd name="connsiteX12" fmla="*/ 2902204 w 5804408"/>
                      <a:gd name="connsiteY12" fmla="*/ 0 h 5003800"/>
                      <a:gd name="connsiteX13" fmla="*/ 3491694 w 5804408"/>
                      <a:gd name="connsiteY13" fmla="*/ 1016362 h 5003800"/>
                      <a:gd name="connsiteX14" fmla="*/ 2312714 w 5804408"/>
                      <a:gd name="connsiteY14" fmla="*/ 1016362 h 5003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178980" h="1016362">
                        <a:moveTo>
                          <a:pt x="589490" y="0"/>
                        </a:moveTo>
                        <a:lnTo>
                          <a:pt x="1178980" y="1016362"/>
                        </a:lnTo>
                        <a:lnTo>
                          <a:pt x="0" y="1016362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020D8AE-1326-4159-A78A-DC89736D6AAE}"/>
              </a:ext>
            </a:extLst>
          </p:cNvPr>
          <p:cNvGrpSpPr/>
          <p:nvPr/>
        </p:nvGrpSpPr>
        <p:grpSpPr>
          <a:xfrm>
            <a:off x="7013672" y="1661524"/>
            <a:ext cx="4236308" cy="835273"/>
            <a:chOff x="7033947" y="1661523"/>
            <a:chExt cx="4236308" cy="835273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FA47CD49-21DB-4BE5-B833-1E6E9EFA7C25}"/>
                </a:ext>
              </a:extLst>
            </p:cNvPr>
            <p:cNvSpPr/>
            <p:nvPr/>
          </p:nvSpPr>
          <p:spPr>
            <a:xfrm>
              <a:off x="7561656" y="1661523"/>
              <a:ext cx="3708599" cy="835273"/>
            </a:xfrm>
            <a:custGeom>
              <a:avLst/>
              <a:gdLst>
                <a:gd name="connsiteX0" fmla="*/ 0 w 3708599"/>
                <a:gd name="connsiteY0" fmla="*/ 139215 h 835273"/>
                <a:gd name="connsiteX1" fmla="*/ 139215 w 3708599"/>
                <a:gd name="connsiteY1" fmla="*/ 0 h 835273"/>
                <a:gd name="connsiteX2" fmla="*/ 722344 w 3708599"/>
                <a:gd name="connsiteY2" fmla="*/ 0 h 835273"/>
                <a:gd name="connsiteX3" fmla="*/ 1374076 w 3708599"/>
                <a:gd name="connsiteY3" fmla="*/ 0 h 835273"/>
                <a:gd name="connsiteX4" fmla="*/ 1957205 w 3708599"/>
                <a:gd name="connsiteY4" fmla="*/ 0 h 835273"/>
                <a:gd name="connsiteX5" fmla="*/ 2574635 w 3708599"/>
                <a:gd name="connsiteY5" fmla="*/ 0 h 835273"/>
                <a:gd name="connsiteX6" fmla="*/ 3569384 w 3708599"/>
                <a:gd name="connsiteY6" fmla="*/ 0 h 835273"/>
                <a:gd name="connsiteX7" fmla="*/ 3708599 w 3708599"/>
                <a:gd name="connsiteY7" fmla="*/ 139215 h 835273"/>
                <a:gd name="connsiteX8" fmla="*/ 3708599 w 3708599"/>
                <a:gd name="connsiteY8" fmla="*/ 696058 h 835273"/>
                <a:gd name="connsiteX9" fmla="*/ 3569384 w 3708599"/>
                <a:gd name="connsiteY9" fmla="*/ 835273 h 835273"/>
                <a:gd name="connsiteX10" fmla="*/ 2917652 w 3708599"/>
                <a:gd name="connsiteY10" fmla="*/ 835273 h 835273"/>
                <a:gd name="connsiteX11" fmla="*/ 2231618 w 3708599"/>
                <a:gd name="connsiteY11" fmla="*/ 835273 h 835273"/>
                <a:gd name="connsiteX12" fmla="*/ 1545584 w 3708599"/>
                <a:gd name="connsiteY12" fmla="*/ 835273 h 835273"/>
                <a:gd name="connsiteX13" fmla="*/ 790947 w 3708599"/>
                <a:gd name="connsiteY13" fmla="*/ 835273 h 835273"/>
                <a:gd name="connsiteX14" fmla="*/ 139215 w 3708599"/>
                <a:gd name="connsiteY14" fmla="*/ 835273 h 835273"/>
                <a:gd name="connsiteX15" fmla="*/ 0 w 3708599"/>
                <a:gd name="connsiteY15" fmla="*/ 696058 h 835273"/>
                <a:gd name="connsiteX16" fmla="*/ 0 w 3708599"/>
                <a:gd name="connsiteY16" fmla="*/ 139215 h 83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8599" h="835273" fill="none" extrusionOk="0">
                  <a:moveTo>
                    <a:pt x="0" y="139215"/>
                  </a:moveTo>
                  <a:cubicBezTo>
                    <a:pt x="5246" y="47241"/>
                    <a:pt x="56501" y="-8671"/>
                    <a:pt x="139215" y="0"/>
                  </a:cubicBezTo>
                  <a:cubicBezTo>
                    <a:pt x="348989" y="21337"/>
                    <a:pt x="599925" y="-14234"/>
                    <a:pt x="722344" y="0"/>
                  </a:cubicBezTo>
                  <a:cubicBezTo>
                    <a:pt x="844763" y="14234"/>
                    <a:pt x="1134573" y="25224"/>
                    <a:pt x="1374076" y="0"/>
                  </a:cubicBezTo>
                  <a:cubicBezTo>
                    <a:pt x="1613579" y="-25224"/>
                    <a:pt x="1724446" y="-22397"/>
                    <a:pt x="1957205" y="0"/>
                  </a:cubicBezTo>
                  <a:cubicBezTo>
                    <a:pt x="2189964" y="22397"/>
                    <a:pt x="2405101" y="22658"/>
                    <a:pt x="2574635" y="0"/>
                  </a:cubicBezTo>
                  <a:cubicBezTo>
                    <a:pt x="2744169" y="-22658"/>
                    <a:pt x="3319828" y="16279"/>
                    <a:pt x="3569384" y="0"/>
                  </a:cubicBezTo>
                  <a:cubicBezTo>
                    <a:pt x="3643434" y="-1500"/>
                    <a:pt x="3716872" y="70615"/>
                    <a:pt x="3708599" y="139215"/>
                  </a:cubicBezTo>
                  <a:cubicBezTo>
                    <a:pt x="3714642" y="371189"/>
                    <a:pt x="3702975" y="447243"/>
                    <a:pt x="3708599" y="696058"/>
                  </a:cubicBezTo>
                  <a:cubicBezTo>
                    <a:pt x="3696192" y="781645"/>
                    <a:pt x="3639406" y="822576"/>
                    <a:pt x="3569384" y="835273"/>
                  </a:cubicBezTo>
                  <a:cubicBezTo>
                    <a:pt x="3292887" y="809835"/>
                    <a:pt x="3059837" y="827509"/>
                    <a:pt x="2917652" y="835273"/>
                  </a:cubicBezTo>
                  <a:cubicBezTo>
                    <a:pt x="2775467" y="843037"/>
                    <a:pt x="2410809" y="826664"/>
                    <a:pt x="2231618" y="835273"/>
                  </a:cubicBezTo>
                  <a:cubicBezTo>
                    <a:pt x="2052427" y="843882"/>
                    <a:pt x="1749989" y="855612"/>
                    <a:pt x="1545584" y="835273"/>
                  </a:cubicBezTo>
                  <a:cubicBezTo>
                    <a:pt x="1341179" y="814934"/>
                    <a:pt x="1071142" y="800916"/>
                    <a:pt x="790947" y="835273"/>
                  </a:cubicBezTo>
                  <a:cubicBezTo>
                    <a:pt x="510752" y="869630"/>
                    <a:pt x="348185" y="826766"/>
                    <a:pt x="139215" y="835273"/>
                  </a:cubicBezTo>
                  <a:cubicBezTo>
                    <a:pt x="61237" y="840516"/>
                    <a:pt x="-16600" y="769120"/>
                    <a:pt x="0" y="696058"/>
                  </a:cubicBezTo>
                  <a:cubicBezTo>
                    <a:pt x="4940" y="578307"/>
                    <a:pt x="-5971" y="268853"/>
                    <a:pt x="0" y="139215"/>
                  </a:cubicBezTo>
                  <a:close/>
                </a:path>
                <a:path w="3708599" h="835273" stroke="0" extrusionOk="0">
                  <a:moveTo>
                    <a:pt x="0" y="139215"/>
                  </a:moveTo>
                  <a:cubicBezTo>
                    <a:pt x="-799" y="59980"/>
                    <a:pt x="45419" y="7795"/>
                    <a:pt x="139215" y="0"/>
                  </a:cubicBezTo>
                  <a:cubicBezTo>
                    <a:pt x="268461" y="16685"/>
                    <a:pt x="432737" y="-2500"/>
                    <a:pt x="722344" y="0"/>
                  </a:cubicBezTo>
                  <a:cubicBezTo>
                    <a:pt x="1011951" y="2500"/>
                    <a:pt x="1092461" y="-6871"/>
                    <a:pt x="1305472" y="0"/>
                  </a:cubicBezTo>
                  <a:cubicBezTo>
                    <a:pt x="1518483" y="6871"/>
                    <a:pt x="1679028" y="-24272"/>
                    <a:pt x="1957205" y="0"/>
                  </a:cubicBezTo>
                  <a:cubicBezTo>
                    <a:pt x="2235382" y="24272"/>
                    <a:pt x="2373856" y="4760"/>
                    <a:pt x="2643238" y="0"/>
                  </a:cubicBezTo>
                  <a:cubicBezTo>
                    <a:pt x="2912620" y="-4760"/>
                    <a:pt x="3177984" y="-40373"/>
                    <a:pt x="3569384" y="0"/>
                  </a:cubicBezTo>
                  <a:cubicBezTo>
                    <a:pt x="3651594" y="4164"/>
                    <a:pt x="3702730" y="62022"/>
                    <a:pt x="3708599" y="139215"/>
                  </a:cubicBezTo>
                  <a:cubicBezTo>
                    <a:pt x="3687882" y="307448"/>
                    <a:pt x="3721646" y="423668"/>
                    <a:pt x="3708599" y="696058"/>
                  </a:cubicBezTo>
                  <a:cubicBezTo>
                    <a:pt x="3691774" y="774049"/>
                    <a:pt x="3638615" y="822311"/>
                    <a:pt x="3569384" y="835273"/>
                  </a:cubicBezTo>
                  <a:cubicBezTo>
                    <a:pt x="3372402" y="834362"/>
                    <a:pt x="3000499" y="835398"/>
                    <a:pt x="2849049" y="835273"/>
                  </a:cubicBezTo>
                  <a:cubicBezTo>
                    <a:pt x="2697600" y="835148"/>
                    <a:pt x="2398093" y="868645"/>
                    <a:pt x="2094411" y="835273"/>
                  </a:cubicBezTo>
                  <a:cubicBezTo>
                    <a:pt x="1790729" y="801901"/>
                    <a:pt x="1617676" y="854483"/>
                    <a:pt x="1476981" y="835273"/>
                  </a:cubicBezTo>
                  <a:cubicBezTo>
                    <a:pt x="1336286" y="816064"/>
                    <a:pt x="531651" y="836828"/>
                    <a:pt x="139215" y="835273"/>
                  </a:cubicBezTo>
                  <a:cubicBezTo>
                    <a:pt x="69622" y="840737"/>
                    <a:pt x="12094" y="785412"/>
                    <a:pt x="0" y="696058"/>
                  </a:cubicBezTo>
                  <a:cubicBezTo>
                    <a:pt x="12013" y="575749"/>
                    <a:pt x="-19700" y="411554"/>
                    <a:pt x="0" y="13921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6469525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872D6EB-DCC6-47E0-8EE3-24158F216D71}"/>
                </a:ext>
              </a:extLst>
            </p:cNvPr>
            <p:cNvSpPr/>
            <p:nvPr/>
          </p:nvSpPr>
          <p:spPr>
            <a:xfrm>
              <a:off x="7033947" y="1786961"/>
              <a:ext cx="648467" cy="648467"/>
            </a:xfrm>
            <a:custGeom>
              <a:avLst/>
              <a:gdLst>
                <a:gd name="connsiteX0" fmla="*/ 0 w 648467"/>
                <a:gd name="connsiteY0" fmla="*/ 324234 h 648467"/>
                <a:gd name="connsiteX1" fmla="*/ 324234 w 648467"/>
                <a:gd name="connsiteY1" fmla="*/ 0 h 648467"/>
                <a:gd name="connsiteX2" fmla="*/ 648468 w 648467"/>
                <a:gd name="connsiteY2" fmla="*/ 324234 h 648467"/>
                <a:gd name="connsiteX3" fmla="*/ 324234 w 648467"/>
                <a:gd name="connsiteY3" fmla="*/ 648468 h 648467"/>
                <a:gd name="connsiteX4" fmla="*/ 0 w 648467"/>
                <a:gd name="connsiteY4" fmla="*/ 324234 h 6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67" h="648467" fill="none" extrusionOk="0">
                  <a:moveTo>
                    <a:pt x="0" y="324234"/>
                  </a:moveTo>
                  <a:cubicBezTo>
                    <a:pt x="1181" y="174686"/>
                    <a:pt x="142187" y="34597"/>
                    <a:pt x="324234" y="0"/>
                  </a:cubicBezTo>
                  <a:cubicBezTo>
                    <a:pt x="510409" y="3796"/>
                    <a:pt x="675717" y="118308"/>
                    <a:pt x="648468" y="324234"/>
                  </a:cubicBezTo>
                  <a:cubicBezTo>
                    <a:pt x="638306" y="538821"/>
                    <a:pt x="476117" y="636211"/>
                    <a:pt x="324234" y="648468"/>
                  </a:cubicBezTo>
                  <a:cubicBezTo>
                    <a:pt x="113971" y="628351"/>
                    <a:pt x="-6202" y="505778"/>
                    <a:pt x="0" y="324234"/>
                  </a:cubicBezTo>
                  <a:close/>
                </a:path>
                <a:path w="648467" h="648467" stroke="0" extrusionOk="0">
                  <a:moveTo>
                    <a:pt x="0" y="324234"/>
                  </a:moveTo>
                  <a:cubicBezTo>
                    <a:pt x="-25543" y="138177"/>
                    <a:pt x="116658" y="-15760"/>
                    <a:pt x="324234" y="0"/>
                  </a:cubicBezTo>
                  <a:cubicBezTo>
                    <a:pt x="513729" y="-13048"/>
                    <a:pt x="629786" y="176749"/>
                    <a:pt x="648468" y="324234"/>
                  </a:cubicBezTo>
                  <a:cubicBezTo>
                    <a:pt x="620970" y="491180"/>
                    <a:pt x="472667" y="672822"/>
                    <a:pt x="324234" y="648468"/>
                  </a:cubicBezTo>
                  <a:cubicBezTo>
                    <a:pt x="142719" y="653161"/>
                    <a:pt x="-20416" y="477337"/>
                    <a:pt x="0" y="3242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3356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29BB014-57A0-4BF9-9246-B10C7C842CB6}"/>
                </a:ext>
              </a:extLst>
            </p:cNvPr>
            <p:cNvGrpSpPr/>
            <p:nvPr/>
          </p:nvGrpSpPr>
          <p:grpSpPr>
            <a:xfrm>
              <a:off x="7812131" y="1661523"/>
              <a:ext cx="3196709" cy="794382"/>
              <a:chOff x="7037068" y="152717"/>
              <a:chExt cx="3196709" cy="794382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2CF2972B-4C35-4575-AE23-570B709BE929}"/>
                  </a:ext>
                </a:extLst>
              </p:cNvPr>
              <p:cNvSpPr txBox="1"/>
              <p:nvPr/>
            </p:nvSpPr>
            <p:spPr>
              <a:xfrm>
                <a:off x="7037068" y="152717"/>
                <a:ext cx="3196709" cy="52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/>
                  <a:t>认知的层次</a:t>
                </a:r>
                <a:endParaRPr lang="en-US" altLang="zh-CN" sz="2400" b="1" dirty="0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D5397DD1-124F-421B-96D1-97884810944F}"/>
                  </a:ext>
                </a:extLst>
              </p:cNvPr>
              <p:cNvSpPr txBox="1"/>
              <p:nvPr/>
            </p:nvSpPr>
            <p:spPr>
              <a:xfrm>
                <a:off x="7037070" y="602389"/>
                <a:ext cx="2877711" cy="34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/>
                  <a:t>视角不同，经历不同，利益点不同</a:t>
                </a:r>
                <a:endParaRPr lang="en-US" altLang="zh-CN" sz="1400" dirty="0"/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41BF5A7-AB5A-4F4E-9555-52CA56AE0973}"/>
                </a:ext>
              </a:extLst>
            </p:cNvPr>
            <p:cNvSpPr txBox="1"/>
            <p:nvPr/>
          </p:nvSpPr>
          <p:spPr>
            <a:xfrm>
              <a:off x="7094325" y="1880361"/>
              <a:ext cx="527709" cy="52245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 b="1" i="1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zh-CN" sz="2400" i="0" dirty="0">
                  <a:solidFill>
                    <a:schemeClr val="bg1"/>
                  </a:solidFill>
                </a:rPr>
                <a:t>01</a:t>
              </a:r>
              <a:endParaRPr lang="zh-CN" altLang="en-US" sz="2400" i="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8A47976-4196-47E9-B90B-A96C1A1F9048}"/>
              </a:ext>
            </a:extLst>
          </p:cNvPr>
          <p:cNvCxnSpPr>
            <a:cxnSpLocks/>
          </p:cNvCxnSpPr>
          <p:nvPr/>
        </p:nvCxnSpPr>
        <p:spPr>
          <a:xfrm>
            <a:off x="496807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460DD4A-D48C-4C76-9A5A-ED9FDFE7B478}"/>
              </a:ext>
            </a:extLst>
          </p:cNvPr>
          <p:cNvGrpSpPr/>
          <p:nvPr/>
        </p:nvGrpSpPr>
        <p:grpSpPr>
          <a:xfrm>
            <a:off x="7013672" y="2752520"/>
            <a:ext cx="4236308" cy="835273"/>
            <a:chOff x="7033947" y="1661523"/>
            <a:chExt cx="4236308" cy="835273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832A2EC4-2D45-4A56-B118-0C8C08DEB8B6}"/>
                </a:ext>
              </a:extLst>
            </p:cNvPr>
            <p:cNvSpPr/>
            <p:nvPr/>
          </p:nvSpPr>
          <p:spPr>
            <a:xfrm>
              <a:off x="7561656" y="1661523"/>
              <a:ext cx="3708599" cy="835273"/>
            </a:xfrm>
            <a:custGeom>
              <a:avLst/>
              <a:gdLst>
                <a:gd name="connsiteX0" fmla="*/ 0 w 3708599"/>
                <a:gd name="connsiteY0" fmla="*/ 139215 h 835273"/>
                <a:gd name="connsiteX1" fmla="*/ 139215 w 3708599"/>
                <a:gd name="connsiteY1" fmla="*/ 0 h 835273"/>
                <a:gd name="connsiteX2" fmla="*/ 722344 w 3708599"/>
                <a:gd name="connsiteY2" fmla="*/ 0 h 835273"/>
                <a:gd name="connsiteX3" fmla="*/ 1374076 w 3708599"/>
                <a:gd name="connsiteY3" fmla="*/ 0 h 835273"/>
                <a:gd name="connsiteX4" fmla="*/ 1957205 w 3708599"/>
                <a:gd name="connsiteY4" fmla="*/ 0 h 835273"/>
                <a:gd name="connsiteX5" fmla="*/ 2574635 w 3708599"/>
                <a:gd name="connsiteY5" fmla="*/ 0 h 835273"/>
                <a:gd name="connsiteX6" fmla="*/ 3569384 w 3708599"/>
                <a:gd name="connsiteY6" fmla="*/ 0 h 835273"/>
                <a:gd name="connsiteX7" fmla="*/ 3708599 w 3708599"/>
                <a:gd name="connsiteY7" fmla="*/ 139215 h 835273"/>
                <a:gd name="connsiteX8" fmla="*/ 3708599 w 3708599"/>
                <a:gd name="connsiteY8" fmla="*/ 696058 h 835273"/>
                <a:gd name="connsiteX9" fmla="*/ 3569384 w 3708599"/>
                <a:gd name="connsiteY9" fmla="*/ 835273 h 835273"/>
                <a:gd name="connsiteX10" fmla="*/ 2917652 w 3708599"/>
                <a:gd name="connsiteY10" fmla="*/ 835273 h 835273"/>
                <a:gd name="connsiteX11" fmla="*/ 2231618 w 3708599"/>
                <a:gd name="connsiteY11" fmla="*/ 835273 h 835273"/>
                <a:gd name="connsiteX12" fmla="*/ 1545584 w 3708599"/>
                <a:gd name="connsiteY12" fmla="*/ 835273 h 835273"/>
                <a:gd name="connsiteX13" fmla="*/ 790947 w 3708599"/>
                <a:gd name="connsiteY13" fmla="*/ 835273 h 835273"/>
                <a:gd name="connsiteX14" fmla="*/ 139215 w 3708599"/>
                <a:gd name="connsiteY14" fmla="*/ 835273 h 835273"/>
                <a:gd name="connsiteX15" fmla="*/ 0 w 3708599"/>
                <a:gd name="connsiteY15" fmla="*/ 696058 h 835273"/>
                <a:gd name="connsiteX16" fmla="*/ 0 w 3708599"/>
                <a:gd name="connsiteY16" fmla="*/ 139215 h 83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8599" h="835273" fill="none" extrusionOk="0">
                  <a:moveTo>
                    <a:pt x="0" y="139215"/>
                  </a:moveTo>
                  <a:cubicBezTo>
                    <a:pt x="5246" y="47241"/>
                    <a:pt x="56501" y="-8671"/>
                    <a:pt x="139215" y="0"/>
                  </a:cubicBezTo>
                  <a:cubicBezTo>
                    <a:pt x="348989" y="21337"/>
                    <a:pt x="599925" y="-14234"/>
                    <a:pt x="722344" y="0"/>
                  </a:cubicBezTo>
                  <a:cubicBezTo>
                    <a:pt x="844763" y="14234"/>
                    <a:pt x="1134573" y="25224"/>
                    <a:pt x="1374076" y="0"/>
                  </a:cubicBezTo>
                  <a:cubicBezTo>
                    <a:pt x="1613579" y="-25224"/>
                    <a:pt x="1724446" y="-22397"/>
                    <a:pt x="1957205" y="0"/>
                  </a:cubicBezTo>
                  <a:cubicBezTo>
                    <a:pt x="2189964" y="22397"/>
                    <a:pt x="2405101" y="22658"/>
                    <a:pt x="2574635" y="0"/>
                  </a:cubicBezTo>
                  <a:cubicBezTo>
                    <a:pt x="2744169" y="-22658"/>
                    <a:pt x="3319828" y="16279"/>
                    <a:pt x="3569384" y="0"/>
                  </a:cubicBezTo>
                  <a:cubicBezTo>
                    <a:pt x="3643434" y="-1500"/>
                    <a:pt x="3716872" y="70615"/>
                    <a:pt x="3708599" y="139215"/>
                  </a:cubicBezTo>
                  <a:cubicBezTo>
                    <a:pt x="3714642" y="371189"/>
                    <a:pt x="3702975" y="447243"/>
                    <a:pt x="3708599" y="696058"/>
                  </a:cubicBezTo>
                  <a:cubicBezTo>
                    <a:pt x="3696192" y="781645"/>
                    <a:pt x="3639406" y="822576"/>
                    <a:pt x="3569384" y="835273"/>
                  </a:cubicBezTo>
                  <a:cubicBezTo>
                    <a:pt x="3292887" y="809835"/>
                    <a:pt x="3059837" y="827509"/>
                    <a:pt x="2917652" y="835273"/>
                  </a:cubicBezTo>
                  <a:cubicBezTo>
                    <a:pt x="2775467" y="843037"/>
                    <a:pt x="2410809" y="826664"/>
                    <a:pt x="2231618" y="835273"/>
                  </a:cubicBezTo>
                  <a:cubicBezTo>
                    <a:pt x="2052427" y="843882"/>
                    <a:pt x="1749989" y="855612"/>
                    <a:pt x="1545584" y="835273"/>
                  </a:cubicBezTo>
                  <a:cubicBezTo>
                    <a:pt x="1341179" y="814934"/>
                    <a:pt x="1071142" y="800916"/>
                    <a:pt x="790947" y="835273"/>
                  </a:cubicBezTo>
                  <a:cubicBezTo>
                    <a:pt x="510752" y="869630"/>
                    <a:pt x="348185" y="826766"/>
                    <a:pt x="139215" y="835273"/>
                  </a:cubicBezTo>
                  <a:cubicBezTo>
                    <a:pt x="61237" y="840516"/>
                    <a:pt x="-16600" y="769120"/>
                    <a:pt x="0" y="696058"/>
                  </a:cubicBezTo>
                  <a:cubicBezTo>
                    <a:pt x="4940" y="578307"/>
                    <a:pt x="-5971" y="268853"/>
                    <a:pt x="0" y="139215"/>
                  </a:cubicBezTo>
                  <a:close/>
                </a:path>
                <a:path w="3708599" h="835273" stroke="0" extrusionOk="0">
                  <a:moveTo>
                    <a:pt x="0" y="139215"/>
                  </a:moveTo>
                  <a:cubicBezTo>
                    <a:pt x="-799" y="59980"/>
                    <a:pt x="45419" y="7795"/>
                    <a:pt x="139215" y="0"/>
                  </a:cubicBezTo>
                  <a:cubicBezTo>
                    <a:pt x="268461" y="16685"/>
                    <a:pt x="432737" y="-2500"/>
                    <a:pt x="722344" y="0"/>
                  </a:cubicBezTo>
                  <a:cubicBezTo>
                    <a:pt x="1011951" y="2500"/>
                    <a:pt x="1092461" y="-6871"/>
                    <a:pt x="1305472" y="0"/>
                  </a:cubicBezTo>
                  <a:cubicBezTo>
                    <a:pt x="1518483" y="6871"/>
                    <a:pt x="1679028" y="-24272"/>
                    <a:pt x="1957205" y="0"/>
                  </a:cubicBezTo>
                  <a:cubicBezTo>
                    <a:pt x="2235382" y="24272"/>
                    <a:pt x="2373856" y="4760"/>
                    <a:pt x="2643238" y="0"/>
                  </a:cubicBezTo>
                  <a:cubicBezTo>
                    <a:pt x="2912620" y="-4760"/>
                    <a:pt x="3177984" y="-40373"/>
                    <a:pt x="3569384" y="0"/>
                  </a:cubicBezTo>
                  <a:cubicBezTo>
                    <a:pt x="3651594" y="4164"/>
                    <a:pt x="3702730" y="62022"/>
                    <a:pt x="3708599" y="139215"/>
                  </a:cubicBezTo>
                  <a:cubicBezTo>
                    <a:pt x="3687882" y="307448"/>
                    <a:pt x="3721646" y="423668"/>
                    <a:pt x="3708599" y="696058"/>
                  </a:cubicBezTo>
                  <a:cubicBezTo>
                    <a:pt x="3691774" y="774049"/>
                    <a:pt x="3638615" y="822311"/>
                    <a:pt x="3569384" y="835273"/>
                  </a:cubicBezTo>
                  <a:cubicBezTo>
                    <a:pt x="3372402" y="834362"/>
                    <a:pt x="3000499" y="835398"/>
                    <a:pt x="2849049" y="835273"/>
                  </a:cubicBezTo>
                  <a:cubicBezTo>
                    <a:pt x="2697600" y="835148"/>
                    <a:pt x="2398093" y="868645"/>
                    <a:pt x="2094411" y="835273"/>
                  </a:cubicBezTo>
                  <a:cubicBezTo>
                    <a:pt x="1790729" y="801901"/>
                    <a:pt x="1617676" y="854483"/>
                    <a:pt x="1476981" y="835273"/>
                  </a:cubicBezTo>
                  <a:cubicBezTo>
                    <a:pt x="1336286" y="816064"/>
                    <a:pt x="531651" y="836828"/>
                    <a:pt x="139215" y="835273"/>
                  </a:cubicBezTo>
                  <a:cubicBezTo>
                    <a:pt x="69622" y="840737"/>
                    <a:pt x="12094" y="785412"/>
                    <a:pt x="0" y="696058"/>
                  </a:cubicBezTo>
                  <a:cubicBezTo>
                    <a:pt x="12013" y="575749"/>
                    <a:pt x="-19700" y="411554"/>
                    <a:pt x="0" y="13921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6469525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86573780-94AD-4CC1-ACEF-E2DD57AC7AC9}"/>
                </a:ext>
              </a:extLst>
            </p:cNvPr>
            <p:cNvSpPr/>
            <p:nvPr/>
          </p:nvSpPr>
          <p:spPr>
            <a:xfrm>
              <a:off x="7033947" y="1786961"/>
              <a:ext cx="648467" cy="648467"/>
            </a:xfrm>
            <a:custGeom>
              <a:avLst/>
              <a:gdLst>
                <a:gd name="connsiteX0" fmla="*/ 0 w 648467"/>
                <a:gd name="connsiteY0" fmla="*/ 324234 h 648467"/>
                <a:gd name="connsiteX1" fmla="*/ 324234 w 648467"/>
                <a:gd name="connsiteY1" fmla="*/ 0 h 648467"/>
                <a:gd name="connsiteX2" fmla="*/ 648468 w 648467"/>
                <a:gd name="connsiteY2" fmla="*/ 324234 h 648467"/>
                <a:gd name="connsiteX3" fmla="*/ 324234 w 648467"/>
                <a:gd name="connsiteY3" fmla="*/ 648468 h 648467"/>
                <a:gd name="connsiteX4" fmla="*/ 0 w 648467"/>
                <a:gd name="connsiteY4" fmla="*/ 324234 h 6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67" h="648467" fill="none" extrusionOk="0">
                  <a:moveTo>
                    <a:pt x="0" y="324234"/>
                  </a:moveTo>
                  <a:cubicBezTo>
                    <a:pt x="1181" y="174686"/>
                    <a:pt x="142187" y="34597"/>
                    <a:pt x="324234" y="0"/>
                  </a:cubicBezTo>
                  <a:cubicBezTo>
                    <a:pt x="510409" y="3796"/>
                    <a:pt x="675717" y="118308"/>
                    <a:pt x="648468" y="324234"/>
                  </a:cubicBezTo>
                  <a:cubicBezTo>
                    <a:pt x="638306" y="538821"/>
                    <a:pt x="476117" y="636211"/>
                    <a:pt x="324234" y="648468"/>
                  </a:cubicBezTo>
                  <a:cubicBezTo>
                    <a:pt x="113971" y="628351"/>
                    <a:pt x="-6202" y="505778"/>
                    <a:pt x="0" y="324234"/>
                  </a:cubicBezTo>
                  <a:close/>
                </a:path>
                <a:path w="648467" h="648467" stroke="0" extrusionOk="0">
                  <a:moveTo>
                    <a:pt x="0" y="324234"/>
                  </a:moveTo>
                  <a:cubicBezTo>
                    <a:pt x="-25543" y="138177"/>
                    <a:pt x="116658" y="-15760"/>
                    <a:pt x="324234" y="0"/>
                  </a:cubicBezTo>
                  <a:cubicBezTo>
                    <a:pt x="513729" y="-13048"/>
                    <a:pt x="629786" y="176749"/>
                    <a:pt x="648468" y="324234"/>
                  </a:cubicBezTo>
                  <a:cubicBezTo>
                    <a:pt x="620970" y="491180"/>
                    <a:pt x="472667" y="672822"/>
                    <a:pt x="324234" y="648468"/>
                  </a:cubicBezTo>
                  <a:cubicBezTo>
                    <a:pt x="142719" y="653161"/>
                    <a:pt x="-20416" y="477337"/>
                    <a:pt x="0" y="3242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3356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94CE7666-2562-4792-90E1-792ED0FE5A36}"/>
                </a:ext>
              </a:extLst>
            </p:cNvPr>
            <p:cNvGrpSpPr/>
            <p:nvPr/>
          </p:nvGrpSpPr>
          <p:grpSpPr>
            <a:xfrm>
              <a:off x="7812131" y="1675296"/>
              <a:ext cx="3196709" cy="780609"/>
              <a:chOff x="7037068" y="166490"/>
              <a:chExt cx="3196709" cy="780609"/>
            </a:xfrm>
          </p:grpSpPr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A531060B-C310-4829-AE18-E2B5C2575A5B}"/>
                  </a:ext>
                </a:extLst>
              </p:cNvPr>
              <p:cNvSpPr txBox="1"/>
              <p:nvPr/>
            </p:nvSpPr>
            <p:spPr>
              <a:xfrm>
                <a:off x="7037068" y="166490"/>
                <a:ext cx="3196709" cy="52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/>
                  <a:t>感受的层次</a:t>
                </a:r>
                <a:endParaRPr lang="en-US" altLang="zh-CN" sz="2400" b="1" dirty="0"/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2DE9E5F-67B3-4C3C-8AFE-73E4C7E133B6}"/>
                  </a:ext>
                </a:extLst>
              </p:cNvPr>
              <p:cNvSpPr txBox="1"/>
              <p:nvPr/>
            </p:nvSpPr>
            <p:spPr>
              <a:xfrm>
                <a:off x="7037070" y="602389"/>
                <a:ext cx="1980029" cy="34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/>
                  <a:t>彼此的故事感受和需要</a:t>
                </a:r>
                <a:endParaRPr lang="en-US" altLang="zh-CN" sz="1400" dirty="0"/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3C6713E-B4EF-4958-A37E-94966E9A5463}"/>
                </a:ext>
              </a:extLst>
            </p:cNvPr>
            <p:cNvSpPr txBox="1"/>
            <p:nvPr/>
          </p:nvSpPr>
          <p:spPr>
            <a:xfrm>
              <a:off x="7094325" y="1880361"/>
              <a:ext cx="527709" cy="52245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 b="1" i="1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zh-CN" sz="2400" i="0" dirty="0">
                  <a:solidFill>
                    <a:schemeClr val="bg1"/>
                  </a:solidFill>
                </a:rPr>
                <a:t>02</a:t>
              </a:r>
              <a:endParaRPr lang="zh-CN" altLang="en-US" sz="24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F85FAF8-64D8-4EBE-8DD1-63F1E5EA69BB}"/>
              </a:ext>
            </a:extLst>
          </p:cNvPr>
          <p:cNvGrpSpPr/>
          <p:nvPr/>
        </p:nvGrpSpPr>
        <p:grpSpPr>
          <a:xfrm>
            <a:off x="7013672" y="3843516"/>
            <a:ext cx="4236308" cy="835273"/>
            <a:chOff x="7033947" y="1661523"/>
            <a:chExt cx="4236308" cy="835273"/>
          </a:xfrm>
        </p:grpSpPr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id="{BE9A8806-530A-430C-A01F-38036C8E3C12}"/>
                </a:ext>
              </a:extLst>
            </p:cNvPr>
            <p:cNvSpPr/>
            <p:nvPr/>
          </p:nvSpPr>
          <p:spPr>
            <a:xfrm>
              <a:off x="7561656" y="1661523"/>
              <a:ext cx="3708599" cy="835273"/>
            </a:xfrm>
            <a:custGeom>
              <a:avLst/>
              <a:gdLst>
                <a:gd name="connsiteX0" fmla="*/ 0 w 3708599"/>
                <a:gd name="connsiteY0" fmla="*/ 139215 h 835273"/>
                <a:gd name="connsiteX1" fmla="*/ 139215 w 3708599"/>
                <a:gd name="connsiteY1" fmla="*/ 0 h 835273"/>
                <a:gd name="connsiteX2" fmla="*/ 722344 w 3708599"/>
                <a:gd name="connsiteY2" fmla="*/ 0 h 835273"/>
                <a:gd name="connsiteX3" fmla="*/ 1374076 w 3708599"/>
                <a:gd name="connsiteY3" fmla="*/ 0 h 835273"/>
                <a:gd name="connsiteX4" fmla="*/ 1957205 w 3708599"/>
                <a:gd name="connsiteY4" fmla="*/ 0 h 835273"/>
                <a:gd name="connsiteX5" fmla="*/ 2574635 w 3708599"/>
                <a:gd name="connsiteY5" fmla="*/ 0 h 835273"/>
                <a:gd name="connsiteX6" fmla="*/ 3569384 w 3708599"/>
                <a:gd name="connsiteY6" fmla="*/ 0 h 835273"/>
                <a:gd name="connsiteX7" fmla="*/ 3708599 w 3708599"/>
                <a:gd name="connsiteY7" fmla="*/ 139215 h 835273"/>
                <a:gd name="connsiteX8" fmla="*/ 3708599 w 3708599"/>
                <a:gd name="connsiteY8" fmla="*/ 696058 h 835273"/>
                <a:gd name="connsiteX9" fmla="*/ 3569384 w 3708599"/>
                <a:gd name="connsiteY9" fmla="*/ 835273 h 835273"/>
                <a:gd name="connsiteX10" fmla="*/ 2917652 w 3708599"/>
                <a:gd name="connsiteY10" fmla="*/ 835273 h 835273"/>
                <a:gd name="connsiteX11" fmla="*/ 2231618 w 3708599"/>
                <a:gd name="connsiteY11" fmla="*/ 835273 h 835273"/>
                <a:gd name="connsiteX12" fmla="*/ 1545584 w 3708599"/>
                <a:gd name="connsiteY12" fmla="*/ 835273 h 835273"/>
                <a:gd name="connsiteX13" fmla="*/ 790947 w 3708599"/>
                <a:gd name="connsiteY13" fmla="*/ 835273 h 835273"/>
                <a:gd name="connsiteX14" fmla="*/ 139215 w 3708599"/>
                <a:gd name="connsiteY14" fmla="*/ 835273 h 835273"/>
                <a:gd name="connsiteX15" fmla="*/ 0 w 3708599"/>
                <a:gd name="connsiteY15" fmla="*/ 696058 h 835273"/>
                <a:gd name="connsiteX16" fmla="*/ 0 w 3708599"/>
                <a:gd name="connsiteY16" fmla="*/ 139215 h 83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8599" h="835273" fill="none" extrusionOk="0">
                  <a:moveTo>
                    <a:pt x="0" y="139215"/>
                  </a:moveTo>
                  <a:cubicBezTo>
                    <a:pt x="5246" y="47241"/>
                    <a:pt x="56501" y="-8671"/>
                    <a:pt x="139215" y="0"/>
                  </a:cubicBezTo>
                  <a:cubicBezTo>
                    <a:pt x="348989" y="21337"/>
                    <a:pt x="599925" y="-14234"/>
                    <a:pt x="722344" y="0"/>
                  </a:cubicBezTo>
                  <a:cubicBezTo>
                    <a:pt x="844763" y="14234"/>
                    <a:pt x="1134573" y="25224"/>
                    <a:pt x="1374076" y="0"/>
                  </a:cubicBezTo>
                  <a:cubicBezTo>
                    <a:pt x="1613579" y="-25224"/>
                    <a:pt x="1724446" y="-22397"/>
                    <a:pt x="1957205" y="0"/>
                  </a:cubicBezTo>
                  <a:cubicBezTo>
                    <a:pt x="2189964" y="22397"/>
                    <a:pt x="2405101" y="22658"/>
                    <a:pt x="2574635" y="0"/>
                  </a:cubicBezTo>
                  <a:cubicBezTo>
                    <a:pt x="2744169" y="-22658"/>
                    <a:pt x="3319828" y="16279"/>
                    <a:pt x="3569384" y="0"/>
                  </a:cubicBezTo>
                  <a:cubicBezTo>
                    <a:pt x="3643434" y="-1500"/>
                    <a:pt x="3716872" y="70615"/>
                    <a:pt x="3708599" y="139215"/>
                  </a:cubicBezTo>
                  <a:cubicBezTo>
                    <a:pt x="3714642" y="371189"/>
                    <a:pt x="3702975" y="447243"/>
                    <a:pt x="3708599" y="696058"/>
                  </a:cubicBezTo>
                  <a:cubicBezTo>
                    <a:pt x="3696192" y="781645"/>
                    <a:pt x="3639406" y="822576"/>
                    <a:pt x="3569384" y="835273"/>
                  </a:cubicBezTo>
                  <a:cubicBezTo>
                    <a:pt x="3292887" y="809835"/>
                    <a:pt x="3059837" y="827509"/>
                    <a:pt x="2917652" y="835273"/>
                  </a:cubicBezTo>
                  <a:cubicBezTo>
                    <a:pt x="2775467" y="843037"/>
                    <a:pt x="2410809" y="826664"/>
                    <a:pt x="2231618" y="835273"/>
                  </a:cubicBezTo>
                  <a:cubicBezTo>
                    <a:pt x="2052427" y="843882"/>
                    <a:pt x="1749989" y="855612"/>
                    <a:pt x="1545584" y="835273"/>
                  </a:cubicBezTo>
                  <a:cubicBezTo>
                    <a:pt x="1341179" y="814934"/>
                    <a:pt x="1071142" y="800916"/>
                    <a:pt x="790947" y="835273"/>
                  </a:cubicBezTo>
                  <a:cubicBezTo>
                    <a:pt x="510752" y="869630"/>
                    <a:pt x="348185" y="826766"/>
                    <a:pt x="139215" y="835273"/>
                  </a:cubicBezTo>
                  <a:cubicBezTo>
                    <a:pt x="61237" y="840516"/>
                    <a:pt x="-16600" y="769120"/>
                    <a:pt x="0" y="696058"/>
                  </a:cubicBezTo>
                  <a:cubicBezTo>
                    <a:pt x="4940" y="578307"/>
                    <a:pt x="-5971" y="268853"/>
                    <a:pt x="0" y="139215"/>
                  </a:cubicBezTo>
                  <a:close/>
                </a:path>
                <a:path w="3708599" h="835273" stroke="0" extrusionOk="0">
                  <a:moveTo>
                    <a:pt x="0" y="139215"/>
                  </a:moveTo>
                  <a:cubicBezTo>
                    <a:pt x="-799" y="59980"/>
                    <a:pt x="45419" y="7795"/>
                    <a:pt x="139215" y="0"/>
                  </a:cubicBezTo>
                  <a:cubicBezTo>
                    <a:pt x="268461" y="16685"/>
                    <a:pt x="432737" y="-2500"/>
                    <a:pt x="722344" y="0"/>
                  </a:cubicBezTo>
                  <a:cubicBezTo>
                    <a:pt x="1011951" y="2500"/>
                    <a:pt x="1092461" y="-6871"/>
                    <a:pt x="1305472" y="0"/>
                  </a:cubicBezTo>
                  <a:cubicBezTo>
                    <a:pt x="1518483" y="6871"/>
                    <a:pt x="1679028" y="-24272"/>
                    <a:pt x="1957205" y="0"/>
                  </a:cubicBezTo>
                  <a:cubicBezTo>
                    <a:pt x="2235382" y="24272"/>
                    <a:pt x="2373856" y="4760"/>
                    <a:pt x="2643238" y="0"/>
                  </a:cubicBezTo>
                  <a:cubicBezTo>
                    <a:pt x="2912620" y="-4760"/>
                    <a:pt x="3177984" y="-40373"/>
                    <a:pt x="3569384" y="0"/>
                  </a:cubicBezTo>
                  <a:cubicBezTo>
                    <a:pt x="3651594" y="4164"/>
                    <a:pt x="3702730" y="62022"/>
                    <a:pt x="3708599" y="139215"/>
                  </a:cubicBezTo>
                  <a:cubicBezTo>
                    <a:pt x="3687882" y="307448"/>
                    <a:pt x="3721646" y="423668"/>
                    <a:pt x="3708599" y="696058"/>
                  </a:cubicBezTo>
                  <a:cubicBezTo>
                    <a:pt x="3691774" y="774049"/>
                    <a:pt x="3638615" y="822311"/>
                    <a:pt x="3569384" y="835273"/>
                  </a:cubicBezTo>
                  <a:cubicBezTo>
                    <a:pt x="3372402" y="834362"/>
                    <a:pt x="3000499" y="835398"/>
                    <a:pt x="2849049" y="835273"/>
                  </a:cubicBezTo>
                  <a:cubicBezTo>
                    <a:pt x="2697600" y="835148"/>
                    <a:pt x="2398093" y="868645"/>
                    <a:pt x="2094411" y="835273"/>
                  </a:cubicBezTo>
                  <a:cubicBezTo>
                    <a:pt x="1790729" y="801901"/>
                    <a:pt x="1617676" y="854483"/>
                    <a:pt x="1476981" y="835273"/>
                  </a:cubicBezTo>
                  <a:cubicBezTo>
                    <a:pt x="1336286" y="816064"/>
                    <a:pt x="531651" y="836828"/>
                    <a:pt x="139215" y="835273"/>
                  </a:cubicBezTo>
                  <a:cubicBezTo>
                    <a:pt x="69622" y="840737"/>
                    <a:pt x="12094" y="785412"/>
                    <a:pt x="0" y="696058"/>
                  </a:cubicBezTo>
                  <a:cubicBezTo>
                    <a:pt x="12013" y="575749"/>
                    <a:pt x="-19700" y="411554"/>
                    <a:pt x="0" y="13921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6469525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627319F-4367-4AD1-90DE-4DAAA5B2CF48}"/>
                </a:ext>
              </a:extLst>
            </p:cNvPr>
            <p:cNvSpPr/>
            <p:nvPr/>
          </p:nvSpPr>
          <p:spPr>
            <a:xfrm>
              <a:off x="7033947" y="1786961"/>
              <a:ext cx="648467" cy="648467"/>
            </a:xfrm>
            <a:custGeom>
              <a:avLst/>
              <a:gdLst>
                <a:gd name="connsiteX0" fmla="*/ 0 w 648467"/>
                <a:gd name="connsiteY0" fmla="*/ 324234 h 648467"/>
                <a:gd name="connsiteX1" fmla="*/ 324234 w 648467"/>
                <a:gd name="connsiteY1" fmla="*/ 0 h 648467"/>
                <a:gd name="connsiteX2" fmla="*/ 648468 w 648467"/>
                <a:gd name="connsiteY2" fmla="*/ 324234 h 648467"/>
                <a:gd name="connsiteX3" fmla="*/ 324234 w 648467"/>
                <a:gd name="connsiteY3" fmla="*/ 648468 h 648467"/>
                <a:gd name="connsiteX4" fmla="*/ 0 w 648467"/>
                <a:gd name="connsiteY4" fmla="*/ 324234 h 6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67" h="648467" fill="none" extrusionOk="0">
                  <a:moveTo>
                    <a:pt x="0" y="324234"/>
                  </a:moveTo>
                  <a:cubicBezTo>
                    <a:pt x="1181" y="174686"/>
                    <a:pt x="142187" y="34597"/>
                    <a:pt x="324234" y="0"/>
                  </a:cubicBezTo>
                  <a:cubicBezTo>
                    <a:pt x="510409" y="3796"/>
                    <a:pt x="675717" y="118308"/>
                    <a:pt x="648468" y="324234"/>
                  </a:cubicBezTo>
                  <a:cubicBezTo>
                    <a:pt x="638306" y="538821"/>
                    <a:pt x="476117" y="636211"/>
                    <a:pt x="324234" y="648468"/>
                  </a:cubicBezTo>
                  <a:cubicBezTo>
                    <a:pt x="113971" y="628351"/>
                    <a:pt x="-6202" y="505778"/>
                    <a:pt x="0" y="324234"/>
                  </a:cubicBezTo>
                  <a:close/>
                </a:path>
                <a:path w="648467" h="648467" stroke="0" extrusionOk="0">
                  <a:moveTo>
                    <a:pt x="0" y="324234"/>
                  </a:moveTo>
                  <a:cubicBezTo>
                    <a:pt x="-25543" y="138177"/>
                    <a:pt x="116658" y="-15760"/>
                    <a:pt x="324234" y="0"/>
                  </a:cubicBezTo>
                  <a:cubicBezTo>
                    <a:pt x="513729" y="-13048"/>
                    <a:pt x="629786" y="176749"/>
                    <a:pt x="648468" y="324234"/>
                  </a:cubicBezTo>
                  <a:cubicBezTo>
                    <a:pt x="620970" y="491180"/>
                    <a:pt x="472667" y="672822"/>
                    <a:pt x="324234" y="648468"/>
                  </a:cubicBezTo>
                  <a:cubicBezTo>
                    <a:pt x="142719" y="653161"/>
                    <a:pt x="-20416" y="477337"/>
                    <a:pt x="0" y="3242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3356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07478C5A-A864-48E5-B7C2-6C93B76CAB0D}"/>
                </a:ext>
              </a:extLst>
            </p:cNvPr>
            <p:cNvGrpSpPr/>
            <p:nvPr/>
          </p:nvGrpSpPr>
          <p:grpSpPr>
            <a:xfrm>
              <a:off x="7812132" y="1661523"/>
              <a:ext cx="3196709" cy="794382"/>
              <a:chOff x="7037069" y="152717"/>
              <a:chExt cx="3196709" cy="794382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556D2AB2-2EFF-46FE-8959-F4192255C99A}"/>
                  </a:ext>
                </a:extLst>
              </p:cNvPr>
              <p:cNvSpPr txBox="1"/>
              <p:nvPr/>
            </p:nvSpPr>
            <p:spPr>
              <a:xfrm>
                <a:off x="7037069" y="152717"/>
                <a:ext cx="3196709" cy="52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/>
                  <a:t>关系的层次</a:t>
                </a:r>
                <a:endParaRPr lang="en-US" altLang="zh-CN" sz="2400" b="1" dirty="0"/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E03D2987-6BDB-48E1-99B9-B4755084375E}"/>
                  </a:ext>
                </a:extLst>
              </p:cNvPr>
              <p:cNvSpPr txBox="1"/>
              <p:nvPr/>
            </p:nvSpPr>
            <p:spPr>
              <a:xfrm>
                <a:off x="7037070" y="602389"/>
                <a:ext cx="1980029" cy="34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/>
                  <a:t>要判断清楚权力的归属</a:t>
                </a:r>
                <a:endParaRPr lang="en-US" altLang="zh-CN" sz="1400" dirty="0"/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E286B23-F76A-4A3E-A2CD-885A0820421B}"/>
                </a:ext>
              </a:extLst>
            </p:cNvPr>
            <p:cNvSpPr txBox="1"/>
            <p:nvPr/>
          </p:nvSpPr>
          <p:spPr>
            <a:xfrm>
              <a:off x="7094325" y="1880361"/>
              <a:ext cx="527709" cy="52245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 b="1" i="1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zh-CN" sz="2400" i="0" dirty="0">
                  <a:solidFill>
                    <a:schemeClr val="bg1"/>
                  </a:solidFill>
                </a:rPr>
                <a:t>03</a:t>
              </a:r>
              <a:endParaRPr lang="zh-CN" altLang="en-US" sz="2400" i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F5D37939-88C5-4CA8-876E-FCA126EBD974}"/>
              </a:ext>
            </a:extLst>
          </p:cNvPr>
          <p:cNvGrpSpPr/>
          <p:nvPr/>
        </p:nvGrpSpPr>
        <p:grpSpPr>
          <a:xfrm>
            <a:off x="7074050" y="4927226"/>
            <a:ext cx="4236308" cy="842560"/>
            <a:chOff x="7033947" y="1654236"/>
            <a:chExt cx="4236308" cy="842560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74018F72-7490-4E6D-807C-347B5C478BCC}"/>
                </a:ext>
              </a:extLst>
            </p:cNvPr>
            <p:cNvSpPr/>
            <p:nvPr/>
          </p:nvSpPr>
          <p:spPr>
            <a:xfrm>
              <a:off x="7561656" y="1661523"/>
              <a:ext cx="3708599" cy="835273"/>
            </a:xfrm>
            <a:custGeom>
              <a:avLst/>
              <a:gdLst>
                <a:gd name="connsiteX0" fmla="*/ 0 w 3708599"/>
                <a:gd name="connsiteY0" fmla="*/ 139215 h 835273"/>
                <a:gd name="connsiteX1" fmla="*/ 139215 w 3708599"/>
                <a:gd name="connsiteY1" fmla="*/ 0 h 835273"/>
                <a:gd name="connsiteX2" fmla="*/ 722344 w 3708599"/>
                <a:gd name="connsiteY2" fmla="*/ 0 h 835273"/>
                <a:gd name="connsiteX3" fmla="*/ 1374076 w 3708599"/>
                <a:gd name="connsiteY3" fmla="*/ 0 h 835273"/>
                <a:gd name="connsiteX4" fmla="*/ 1957205 w 3708599"/>
                <a:gd name="connsiteY4" fmla="*/ 0 h 835273"/>
                <a:gd name="connsiteX5" fmla="*/ 2574635 w 3708599"/>
                <a:gd name="connsiteY5" fmla="*/ 0 h 835273"/>
                <a:gd name="connsiteX6" fmla="*/ 3569384 w 3708599"/>
                <a:gd name="connsiteY6" fmla="*/ 0 h 835273"/>
                <a:gd name="connsiteX7" fmla="*/ 3708599 w 3708599"/>
                <a:gd name="connsiteY7" fmla="*/ 139215 h 835273"/>
                <a:gd name="connsiteX8" fmla="*/ 3708599 w 3708599"/>
                <a:gd name="connsiteY8" fmla="*/ 696058 h 835273"/>
                <a:gd name="connsiteX9" fmla="*/ 3569384 w 3708599"/>
                <a:gd name="connsiteY9" fmla="*/ 835273 h 835273"/>
                <a:gd name="connsiteX10" fmla="*/ 2917652 w 3708599"/>
                <a:gd name="connsiteY10" fmla="*/ 835273 h 835273"/>
                <a:gd name="connsiteX11" fmla="*/ 2231618 w 3708599"/>
                <a:gd name="connsiteY11" fmla="*/ 835273 h 835273"/>
                <a:gd name="connsiteX12" fmla="*/ 1545584 w 3708599"/>
                <a:gd name="connsiteY12" fmla="*/ 835273 h 835273"/>
                <a:gd name="connsiteX13" fmla="*/ 790947 w 3708599"/>
                <a:gd name="connsiteY13" fmla="*/ 835273 h 835273"/>
                <a:gd name="connsiteX14" fmla="*/ 139215 w 3708599"/>
                <a:gd name="connsiteY14" fmla="*/ 835273 h 835273"/>
                <a:gd name="connsiteX15" fmla="*/ 0 w 3708599"/>
                <a:gd name="connsiteY15" fmla="*/ 696058 h 835273"/>
                <a:gd name="connsiteX16" fmla="*/ 0 w 3708599"/>
                <a:gd name="connsiteY16" fmla="*/ 139215 h 83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08599" h="835273" fill="none" extrusionOk="0">
                  <a:moveTo>
                    <a:pt x="0" y="139215"/>
                  </a:moveTo>
                  <a:cubicBezTo>
                    <a:pt x="5246" y="47241"/>
                    <a:pt x="56501" y="-8671"/>
                    <a:pt x="139215" y="0"/>
                  </a:cubicBezTo>
                  <a:cubicBezTo>
                    <a:pt x="348989" y="21337"/>
                    <a:pt x="599925" y="-14234"/>
                    <a:pt x="722344" y="0"/>
                  </a:cubicBezTo>
                  <a:cubicBezTo>
                    <a:pt x="844763" y="14234"/>
                    <a:pt x="1134573" y="25224"/>
                    <a:pt x="1374076" y="0"/>
                  </a:cubicBezTo>
                  <a:cubicBezTo>
                    <a:pt x="1613579" y="-25224"/>
                    <a:pt x="1724446" y="-22397"/>
                    <a:pt x="1957205" y="0"/>
                  </a:cubicBezTo>
                  <a:cubicBezTo>
                    <a:pt x="2189964" y="22397"/>
                    <a:pt x="2405101" y="22658"/>
                    <a:pt x="2574635" y="0"/>
                  </a:cubicBezTo>
                  <a:cubicBezTo>
                    <a:pt x="2744169" y="-22658"/>
                    <a:pt x="3319828" y="16279"/>
                    <a:pt x="3569384" y="0"/>
                  </a:cubicBezTo>
                  <a:cubicBezTo>
                    <a:pt x="3643434" y="-1500"/>
                    <a:pt x="3716872" y="70615"/>
                    <a:pt x="3708599" y="139215"/>
                  </a:cubicBezTo>
                  <a:cubicBezTo>
                    <a:pt x="3714642" y="371189"/>
                    <a:pt x="3702975" y="447243"/>
                    <a:pt x="3708599" y="696058"/>
                  </a:cubicBezTo>
                  <a:cubicBezTo>
                    <a:pt x="3696192" y="781645"/>
                    <a:pt x="3639406" y="822576"/>
                    <a:pt x="3569384" y="835273"/>
                  </a:cubicBezTo>
                  <a:cubicBezTo>
                    <a:pt x="3292887" y="809835"/>
                    <a:pt x="3059837" y="827509"/>
                    <a:pt x="2917652" y="835273"/>
                  </a:cubicBezTo>
                  <a:cubicBezTo>
                    <a:pt x="2775467" y="843037"/>
                    <a:pt x="2410809" y="826664"/>
                    <a:pt x="2231618" y="835273"/>
                  </a:cubicBezTo>
                  <a:cubicBezTo>
                    <a:pt x="2052427" y="843882"/>
                    <a:pt x="1749989" y="855612"/>
                    <a:pt x="1545584" y="835273"/>
                  </a:cubicBezTo>
                  <a:cubicBezTo>
                    <a:pt x="1341179" y="814934"/>
                    <a:pt x="1071142" y="800916"/>
                    <a:pt x="790947" y="835273"/>
                  </a:cubicBezTo>
                  <a:cubicBezTo>
                    <a:pt x="510752" y="869630"/>
                    <a:pt x="348185" y="826766"/>
                    <a:pt x="139215" y="835273"/>
                  </a:cubicBezTo>
                  <a:cubicBezTo>
                    <a:pt x="61237" y="840516"/>
                    <a:pt x="-16600" y="769120"/>
                    <a:pt x="0" y="696058"/>
                  </a:cubicBezTo>
                  <a:cubicBezTo>
                    <a:pt x="4940" y="578307"/>
                    <a:pt x="-5971" y="268853"/>
                    <a:pt x="0" y="139215"/>
                  </a:cubicBezTo>
                  <a:close/>
                </a:path>
                <a:path w="3708599" h="835273" stroke="0" extrusionOk="0">
                  <a:moveTo>
                    <a:pt x="0" y="139215"/>
                  </a:moveTo>
                  <a:cubicBezTo>
                    <a:pt x="-799" y="59980"/>
                    <a:pt x="45419" y="7795"/>
                    <a:pt x="139215" y="0"/>
                  </a:cubicBezTo>
                  <a:cubicBezTo>
                    <a:pt x="268461" y="16685"/>
                    <a:pt x="432737" y="-2500"/>
                    <a:pt x="722344" y="0"/>
                  </a:cubicBezTo>
                  <a:cubicBezTo>
                    <a:pt x="1011951" y="2500"/>
                    <a:pt x="1092461" y="-6871"/>
                    <a:pt x="1305472" y="0"/>
                  </a:cubicBezTo>
                  <a:cubicBezTo>
                    <a:pt x="1518483" y="6871"/>
                    <a:pt x="1679028" y="-24272"/>
                    <a:pt x="1957205" y="0"/>
                  </a:cubicBezTo>
                  <a:cubicBezTo>
                    <a:pt x="2235382" y="24272"/>
                    <a:pt x="2373856" y="4760"/>
                    <a:pt x="2643238" y="0"/>
                  </a:cubicBezTo>
                  <a:cubicBezTo>
                    <a:pt x="2912620" y="-4760"/>
                    <a:pt x="3177984" y="-40373"/>
                    <a:pt x="3569384" y="0"/>
                  </a:cubicBezTo>
                  <a:cubicBezTo>
                    <a:pt x="3651594" y="4164"/>
                    <a:pt x="3702730" y="62022"/>
                    <a:pt x="3708599" y="139215"/>
                  </a:cubicBezTo>
                  <a:cubicBezTo>
                    <a:pt x="3687882" y="307448"/>
                    <a:pt x="3721646" y="423668"/>
                    <a:pt x="3708599" y="696058"/>
                  </a:cubicBezTo>
                  <a:cubicBezTo>
                    <a:pt x="3691774" y="774049"/>
                    <a:pt x="3638615" y="822311"/>
                    <a:pt x="3569384" y="835273"/>
                  </a:cubicBezTo>
                  <a:cubicBezTo>
                    <a:pt x="3372402" y="834362"/>
                    <a:pt x="3000499" y="835398"/>
                    <a:pt x="2849049" y="835273"/>
                  </a:cubicBezTo>
                  <a:cubicBezTo>
                    <a:pt x="2697600" y="835148"/>
                    <a:pt x="2398093" y="868645"/>
                    <a:pt x="2094411" y="835273"/>
                  </a:cubicBezTo>
                  <a:cubicBezTo>
                    <a:pt x="1790729" y="801901"/>
                    <a:pt x="1617676" y="854483"/>
                    <a:pt x="1476981" y="835273"/>
                  </a:cubicBezTo>
                  <a:cubicBezTo>
                    <a:pt x="1336286" y="816064"/>
                    <a:pt x="531651" y="836828"/>
                    <a:pt x="139215" y="835273"/>
                  </a:cubicBezTo>
                  <a:cubicBezTo>
                    <a:pt x="69622" y="840737"/>
                    <a:pt x="12094" y="785412"/>
                    <a:pt x="0" y="696058"/>
                  </a:cubicBezTo>
                  <a:cubicBezTo>
                    <a:pt x="12013" y="575749"/>
                    <a:pt x="-19700" y="411554"/>
                    <a:pt x="0" y="13921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6469525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1875F08C-17E8-47C9-B75F-85A61A8C1DDE}"/>
                </a:ext>
              </a:extLst>
            </p:cNvPr>
            <p:cNvSpPr/>
            <p:nvPr/>
          </p:nvSpPr>
          <p:spPr>
            <a:xfrm>
              <a:off x="7033947" y="1786961"/>
              <a:ext cx="648467" cy="648467"/>
            </a:xfrm>
            <a:custGeom>
              <a:avLst/>
              <a:gdLst>
                <a:gd name="connsiteX0" fmla="*/ 0 w 648467"/>
                <a:gd name="connsiteY0" fmla="*/ 324234 h 648467"/>
                <a:gd name="connsiteX1" fmla="*/ 324234 w 648467"/>
                <a:gd name="connsiteY1" fmla="*/ 0 h 648467"/>
                <a:gd name="connsiteX2" fmla="*/ 648468 w 648467"/>
                <a:gd name="connsiteY2" fmla="*/ 324234 h 648467"/>
                <a:gd name="connsiteX3" fmla="*/ 324234 w 648467"/>
                <a:gd name="connsiteY3" fmla="*/ 648468 h 648467"/>
                <a:gd name="connsiteX4" fmla="*/ 0 w 648467"/>
                <a:gd name="connsiteY4" fmla="*/ 324234 h 64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467" h="648467" fill="none" extrusionOk="0">
                  <a:moveTo>
                    <a:pt x="0" y="324234"/>
                  </a:moveTo>
                  <a:cubicBezTo>
                    <a:pt x="1181" y="174686"/>
                    <a:pt x="142187" y="34597"/>
                    <a:pt x="324234" y="0"/>
                  </a:cubicBezTo>
                  <a:cubicBezTo>
                    <a:pt x="510409" y="3796"/>
                    <a:pt x="675717" y="118308"/>
                    <a:pt x="648468" y="324234"/>
                  </a:cubicBezTo>
                  <a:cubicBezTo>
                    <a:pt x="638306" y="538821"/>
                    <a:pt x="476117" y="636211"/>
                    <a:pt x="324234" y="648468"/>
                  </a:cubicBezTo>
                  <a:cubicBezTo>
                    <a:pt x="113971" y="628351"/>
                    <a:pt x="-6202" y="505778"/>
                    <a:pt x="0" y="324234"/>
                  </a:cubicBezTo>
                  <a:close/>
                </a:path>
                <a:path w="648467" h="648467" stroke="0" extrusionOk="0">
                  <a:moveTo>
                    <a:pt x="0" y="324234"/>
                  </a:moveTo>
                  <a:cubicBezTo>
                    <a:pt x="-25543" y="138177"/>
                    <a:pt x="116658" y="-15760"/>
                    <a:pt x="324234" y="0"/>
                  </a:cubicBezTo>
                  <a:cubicBezTo>
                    <a:pt x="513729" y="-13048"/>
                    <a:pt x="629786" y="176749"/>
                    <a:pt x="648468" y="324234"/>
                  </a:cubicBezTo>
                  <a:cubicBezTo>
                    <a:pt x="620970" y="491180"/>
                    <a:pt x="472667" y="672822"/>
                    <a:pt x="324234" y="648468"/>
                  </a:cubicBezTo>
                  <a:cubicBezTo>
                    <a:pt x="142719" y="653161"/>
                    <a:pt x="-20416" y="477337"/>
                    <a:pt x="0" y="3242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803356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B672D5E1-8F9D-4E26-8237-D8D85C4B3908}"/>
                </a:ext>
              </a:extLst>
            </p:cNvPr>
            <p:cNvGrpSpPr/>
            <p:nvPr/>
          </p:nvGrpSpPr>
          <p:grpSpPr>
            <a:xfrm>
              <a:off x="7812133" y="1654236"/>
              <a:ext cx="3196709" cy="801669"/>
              <a:chOff x="7037070" y="145430"/>
              <a:chExt cx="3196709" cy="801669"/>
            </a:xfrm>
          </p:grpSpPr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C8AAFDB2-9B00-4830-8E25-180ADA207693}"/>
                  </a:ext>
                </a:extLst>
              </p:cNvPr>
              <p:cNvSpPr txBox="1"/>
              <p:nvPr/>
            </p:nvSpPr>
            <p:spPr>
              <a:xfrm>
                <a:off x="7037070" y="145430"/>
                <a:ext cx="3196709" cy="525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/>
                  <a:t>事情的层次</a:t>
                </a:r>
                <a:endParaRPr lang="en-US" altLang="zh-CN" sz="2400" b="1" dirty="0"/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B11FF398-9194-4AB6-BE3E-F66E52F38098}"/>
                  </a:ext>
                </a:extLst>
              </p:cNvPr>
              <p:cNvSpPr txBox="1"/>
              <p:nvPr/>
            </p:nvSpPr>
            <p:spPr>
              <a:xfrm>
                <a:off x="7037070" y="602389"/>
                <a:ext cx="2698175" cy="344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400" dirty="0"/>
                  <a:t>主要沟通的内容就是事实和观点</a:t>
                </a:r>
                <a:endParaRPr lang="en-US" altLang="zh-CN" sz="1400" dirty="0"/>
              </a:p>
            </p:txBody>
          </p: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4D71F3D-7FC8-42D7-BE93-5F4609AF101B}"/>
                </a:ext>
              </a:extLst>
            </p:cNvPr>
            <p:cNvSpPr txBox="1"/>
            <p:nvPr/>
          </p:nvSpPr>
          <p:spPr>
            <a:xfrm>
              <a:off x="7094325" y="1880361"/>
              <a:ext cx="527709" cy="52245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3200" b="1" i="1">
                  <a:gradFill>
                    <a:gsLst>
                      <a:gs pos="0">
                        <a:schemeClr val="accent1">
                          <a:lumMod val="60000"/>
                          <a:lumOff val="40000"/>
                        </a:schemeClr>
                      </a:gs>
                      <a:gs pos="60000">
                        <a:schemeClr val="accent1"/>
                      </a:gs>
                    </a:gsLst>
                    <a:lin ang="2700000" scaled="0"/>
                  </a:gradFill>
                  <a:effectLst>
                    <a:outerShdw blurRad="76200" dist="50800" dir="5400000" algn="ctr" rotWithShape="0">
                      <a:schemeClr val="accent1">
                        <a:alpha val="20000"/>
                      </a:schemeClr>
                    </a:outerShdw>
                  </a:effectLst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zh-CN" sz="2400" i="0" dirty="0">
                  <a:solidFill>
                    <a:schemeClr val="bg1"/>
                  </a:solidFill>
                </a:rPr>
                <a:t>04</a:t>
              </a:r>
              <a:endParaRPr lang="zh-CN" altLang="en-US" sz="2400" i="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12537BB-8308-4E65-A45A-83B104C5CB98}"/>
              </a:ext>
            </a:extLst>
          </p:cNvPr>
          <p:cNvCxnSpPr>
            <a:cxnSpLocks/>
          </p:cNvCxnSpPr>
          <p:nvPr/>
        </p:nvCxnSpPr>
        <p:spPr>
          <a:xfrm>
            <a:off x="3470313" y="2105072"/>
            <a:ext cx="3543359" cy="0"/>
          </a:xfrm>
          <a:prstGeom prst="line">
            <a:avLst/>
          </a:prstGeom>
          <a:ln w="12700" cap="rnd">
            <a:solidFill>
              <a:schemeClr val="accent5"/>
            </a:solidFill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C8791609-97F1-4D49-84A8-2AB4C0BDAA6B}"/>
              </a:ext>
            </a:extLst>
          </p:cNvPr>
          <p:cNvCxnSpPr>
            <a:cxnSpLocks/>
          </p:cNvCxnSpPr>
          <p:nvPr/>
        </p:nvCxnSpPr>
        <p:spPr>
          <a:xfrm>
            <a:off x="3470313" y="3207437"/>
            <a:ext cx="3543359" cy="0"/>
          </a:xfrm>
          <a:prstGeom prst="line">
            <a:avLst/>
          </a:prstGeom>
          <a:ln w="12700" cap="rnd">
            <a:solidFill>
              <a:schemeClr val="accent3"/>
            </a:solidFill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FDA91E1D-A133-4CA8-8C97-45EDD8CF5328}"/>
              </a:ext>
            </a:extLst>
          </p:cNvPr>
          <p:cNvCxnSpPr>
            <a:cxnSpLocks/>
          </p:cNvCxnSpPr>
          <p:nvPr/>
        </p:nvCxnSpPr>
        <p:spPr>
          <a:xfrm>
            <a:off x="3470313" y="4293188"/>
            <a:ext cx="3543359" cy="0"/>
          </a:xfrm>
          <a:prstGeom prst="line">
            <a:avLst/>
          </a:prstGeom>
          <a:ln w="12700" cap="rnd">
            <a:solidFill>
              <a:schemeClr val="accent2"/>
            </a:solidFill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CA9D38C-958D-4A81-9301-911B17B8CD7D}"/>
              </a:ext>
            </a:extLst>
          </p:cNvPr>
          <p:cNvCxnSpPr>
            <a:cxnSpLocks/>
          </p:cNvCxnSpPr>
          <p:nvPr/>
        </p:nvCxnSpPr>
        <p:spPr>
          <a:xfrm>
            <a:off x="3530691" y="5361165"/>
            <a:ext cx="3543359" cy="0"/>
          </a:xfrm>
          <a:prstGeom prst="line">
            <a:avLst/>
          </a:prstGeom>
          <a:ln w="12700" cap="rnd">
            <a:solidFill>
              <a:schemeClr val="accent1"/>
            </a:solidFill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9D6F243-129F-4853-B175-1899720A20EF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66" name="图形 1754">
              <a:extLst>
                <a:ext uri="{FF2B5EF4-FFF2-40B4-BE49-F238E27FC236}">
                  <a16:creationId xmlns:a16="http://schemas.microsoft.com/office/drawing/2014/main" id="{5BCBE194-D80F-43DA-9388-FC110FBDF685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7" name="图形 1754">
              <a:extLst>
                <a:ext uri="{FF2B5EF4-FFF2-40B4-BE49-F238E27FC236}">
                  <a16:creationId xmlns:a16="http://schemas.microsoft.com/office/drawing/2014/main" id="{09DE097F-7B5C-4A78-8DB0-4EC8E6A82EE3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299FA025-0D00-43DC-9908-07474DCA906C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沟通的层次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DF52A477-4FAA-4EAB-A297-C8178D363870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Level of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112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ṩ1iḓè">
            <a:extLst>
              <a:ext uri="{FF2B5EF4-FFF2-40B4-BE49-F238E27FC236}">
                <a16:creationId xmlns:a16="http://schemas.microsoft.com/office/drawing/2014/main" id="{5F36E6ED-0F67-44FB-AD40-A0C31DFE4711}"/>
              </a:ext>
            </a:extLst>
          </p:cNvPr>
          <p:cNvSpPr txBox="1"/>
          <p:nvPr/>
        </p:nvSpPr>
        <p:spPr>
          <a:xfrm>
            <a:off x="4386543" y="2184680"/>
            <a:ext cx="1760418" cy="95263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60000">
                      <a:schemeClr val="accent5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5">
                      <a:alpha val="20000"/>
                    </a:schemeClr>
                  </a:outerShdw>
                </a:effectLst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4800" i="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</a:rPr>
              <a:t>100%</a:t>
            </a:r>
          </a:p>
        </p:txBody>
      </p:sp>
      <p:sp>
        <p:nvSpPr>
          <p:cNvPr id="10" name="íśḷiḋe">
            <a:extLst>
              <a:ext uri="{FF2B5EF4-FFF2-40B4-BE49-F238E27FC236}">
                <a16:creationId xmlns:a16="http://schemas.microsoft.com/office/drawing/2014/main" id="{318055E2-7716-416B-A3AB-67645E55A6B8}"/>
              </a:ext>
            </a:extLst>
          </p:cNvPr>
          <p:cNvSpPr txBox="1"/>
          <p:nvPr/>
        </p:nvSpPr>
        <p:spPr>
          <a:xfrm>
            <a:off x="6674013" y="2184680"/>
            <a:ext cx="1417376" cy="95263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chemeClr val="accent4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4">
                      <a:alpha val="20000"/>
                    </a:schemeClr>
                  </a:outerShdw>
                </a:effectLst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4800" i="0" dirty="0">
                <a:gradFill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60000">
                      <a:schemeClr val="accent5"/>
                    </a:gs>
                  </a:gsLst>
                  <a:lin ang="2700000" scaled="0"/>
                </a:gradFill>
              </a:rPr>
              <a:t>50%</a:t>
            </a:r>
          </a:p>
        </p:txBody>
      </p:sp>
      <p:sp>
        <p:nvSpPr>
          <p:cNvPr id="11" name="íṣliḑê">
            <a:extLst>
              <a:ext uri="{FF2B5EF4-FFF2-40B4-BE49-F238E27FC236}">
                <a16:creationId xmlns:a16="http://schemas.microsoft.com/office/drawing/2014/main" id="{5534E038-CCEA-47F8-953F-C2814703F599}"/>
              </a:ext>
            </a:extLst>
          </p:cNvPr>
          <p:cNvSpPr txBox="1"/>
          <p:nvPr/>
        </p:nvSpPr>
        <p:spPr>
          <a:xfrm>
            <a:off x="8955351" y="2184680"/>
            <a:ext cx="1417376" cy="95263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200" b="1" i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CN" sz="4800" i="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0"/>
                </a:gradFill>
              </a:rPr>
              <a:t>72%</a:t>
            </a:r>
          </a:p>
        </p:txBody>
      </p:sp>
      <p:sp>
        <p:nvSpPr>
          <p:cNvPr id="47" name="图形 2">
            <a:extLst>
              <a:ext uri="{FF2B5EF4-FFF2-40B4-BE49-F238E27FC236}">
                <a16:creationId xmlns:a16="http://schemas.microsoft.com/office/drawing/2014/main" id="{4CEFA15A-A4B3-4636-9903-F397489CE5FC}"/>
              </a:ext>
            </a:extLst>
          </p:cNvPr>
          <p:cNvSpPr/>
          <p:nvPr/>
        </p:nvSpPr>
        <p:spPr>
          <a:xfrm>
            <a:off x="-1536501" y="6425158"/>
            <a:ext cx="2631752" cy="13742"/>
          </a:xfrm>
          <a:custGeom>
            <a:avLst/>
            <a:gdLst>
              <a:gd name="connsiteX0" fmla="*/ 6871 w 2631752"/>
              <a:gd name="connsiteY0" fmla="*/ 13743 h 13742"/>
              <a:gd name="connsiteX1" fmla="*/ 2624882 w 2631752"/>
              <a:gd name="connsiteY1" fmla="*/ 13743 h 13742"/>
              <a:gd name="connsiteX2" fmla="*/ 2631753 w 2631752"/>
              <a:gd name="connsiteY2" fmla="*/ 6871 h 13742"/>
              <a:gd name="connsiteX3" fmla="*/ 2624882 w 2631752"/>
              <a:gd name="connsiteY3" fmla="*/ 0 h 13742"/>
              <a:gd name="connsiteX4" fmla="*/ 6871 w 2631752"/>
              <a:gd name="connsiteY4" fmla="*/ 0 h 13742"/>
              <a:gd name="connsiteX5" fmla="*/ 0 w 2631752"/>
              <a:gd name="connsiteY5" fmla="*/ 6871 h 13742"/>
              <a:gd name="connsiteX6" fmla="*/ 6871 w 2631752"/>
              <a:gd name="connsiteY6" fmla="*/ 13743 h 13742"/>
              <a:gd name="connsiteX7" fmla="*/ 6871 w 2631752"/>
              <a:gd name="connsiteY7" fmla="*/ 13743 h 1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1752" h="13742">
                <a:moveTo>
                  <a:pt x="6871" y="13743"/>
                </a:moveTo>
                <a:lnTo>
                  <a:pt x="2624882" y="13743"/>
                </a:lnTo>
                <a:cubicBezTo>
                  <a:pt x="2629005" y="13743"/>
                  <a:pt x="2631753" y="10995"/>
                  <a:pt x="2631753" y="6871"/>
                </a:cubicBezTo>
                <a:cubicBezTo>
                  <a:pt x="2631753" y="2749"/>
                  <a:pt x="2629005" y="0"/>
                  <a:pt x="2624882" y="0"/>
                </a:cubicBezTo>
                <a:lnTo>
                  <a:pt x="6871" y="0"/>
                </a:lnTo>
                <a:cubicBezTo>
                  <a:pt x="2749" y="0"/>
                  <a:pt x="0" y="2749"/>
                  <a:pt x="0" y="6871"/>
                </a:cubicBezTo>
                <a:cubicBezTo>
                  <a:pt x="0" y="10995"/>
                  <a:pt x="2749" y="13743"/>
                  <a:pt x="6871" y="13743"/>
                </a:cubicBezTo>
                <a:lnTo>
                  <a:pt x="6871" y="13743"/>
                </a:lnTo>
                <a:close/>
              </a:path>
            </a:pathLst>
          </a:custGeom>
          <a:solidFill>
            <a:srgbClr val="CCCCCC"/>
          </a:solidFill>
          <a:ln w="6868" cap="flat">
            <a:noFill/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6" name="ïṡḻîḓe">
            <a:extLst>
              <a:ext uri="{FF2B5EF4-FFF2-40B4-BE49-F238E27FC236}">
                <a16:creationId xmlns:a16="http://schemas.microsoft.com/office/drawing/2014/main" id="{63D23F5F-312D-4942-9678-9E0C23E88043}"/>
              </a:ext>
            </a:extLst>
          </p:cNvPr>
          <p:cNvSpPr/>
          <p:nvPr/>
        </p:nvSpPr>
        <p:spPr>
          <a:xfrm>
            <a:off x="4175520" y="3429000"/>
            <a:ext cx="2044245" cy="2681253"/>
          </a:xfrm>
          <a:custGeom>
            <a:avLst/>
            <a:gdLst>
              <a:gd name="connsiteX0" fmla="*/ 0 w 2044245"/>
              <a:gd name="connsiteY0" fmla="*/ 340714 h 2681253"/>
              <a:gd name="connsiteX1" fmla="*/ 340714 w 2044245"/>
              <a:gd name="connsiteY1" fmla="*/ 0 h 2681253"/>
              <a:gd name="connsiteX2" fmla="*/ 981238 w 2044245"/>
              <a:gd name="connsiteY2" fmla="*/ 0 h 2681253"/>
              <a:gd name="connsiteX3" fmla="*/ 1703531 w 2044245"/>
              <a:gd name="connsiteY3" fmla="*/ 0 h 2681253"/>
              <a:gd name="connsiteX4" fmla="*/ 2044245 w 2044245"/>
              <a:gd name="connsiteY4" fmla="*/ 340714 h 2681253"/>
              <a:gd name="connsiteX5" fmla="*/ 2044245 w 2044245"/>
              <a:gd name="connsiteY5" fmla="*/ 1027321 h 2681253"/>
              <a:gd name="connsiteX6" fmla="*/ 2044245 w 2044245"/>
              <a:gd name="connsiteY6" fmla="*/ 1713927 h 2681253"/>
              <a:gd name="connsiteX7" fmla="*/ 2044245 w 2044245"/>
              <a:gd name="connsiteY7" fmla="*/ 2340539 h 2681253"/>
              <a:gd name="connsiteX8" fmla="*/ 1703531 w 2044245"/>
              <a:gd name="connsiteY8" fmla="*/ 2681253 h 2681253"/>
              <a:gd name="connsiteX9" fmla="*/ 1049379 w 2044245"/>
              <a:gd name="connsiteY9" fmla="*/ 2681253 h 2681253"/>
              <a:gd name="connsiteX10" fmla="*/ 340714 w 2044245"/>
              <a:gd name="connsiteY10" fmla="*/ 2681253 h 2681253"/>
              <a:gd name="connsiteX11" fmla="*/ 0 w 2044245"/>
              <a:gd name="connsiteY11" fmla="*/ 2340539 h 2681253"/>
              <a:gd name="connsiteX12" fmla="*/ 0 w 2044245"/>
              <a:gd name="connsiteY12" fmla="*/ 1733925 h 2681253"/>
              <a:gd name="connsiteX13" fmla="*/ 0 w 2044245"/>
              <a:gd name="connsiteY13" fmla="*/ 1047319 h 2681253"/>
              <a:gd name="connsiteX14" fmla="*/ 0 w 2044245"/>
              <a:gd name="connsiteY14" fmla="*/ 340714 h 26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4245" h="2681253" fill="none" extrusionOk="0">
                <a:moveTo>
                  <a:pt x="0" y="340714"/>
                </a:moveTo>
                <a:cubicBezTo>
                  <a:pt x="24240" y="130663"/>
                  <a:pt x="190325" y="-10659"/>
                  <a:pt x="340714" y="0"/>
                </a:cubicBezTo>
                <a:cubicBezTo>
                  <a:pt x="603817" y="13022"/>
                  <a:pt x="668782" y="-10146"/>
                  <a:pt x="981238" y="0"/>
                </a:cubicBezTo>
                <a:cubicBezTo>
                  <a:pt x="1293694" y="10146"/>
                  <a:pt x="1524503" y="-15759"/>
                  <a:pt x="1703531" y="0"/>
                </a:cubicBezTo>
                <a:cubicBezTo>
                  <a:pt x="1863002" y="34157"/>
                  <a:pt x="2039047" y="154227"/>
                  <a:pt x="2044245" y="340714"/>
                </a:cubicBezTo>
                <a:cubicBezTo>
                  <a:pt x="2045240" y="478275"/>
                  <a:pt x="2037832" y="747336"/>
                  <a:pt x="2044245" y="1027321"/>
                </a:cubicBezTo>
                <a:cubicBezTo>
                  <a:pt x="2050658" y="1307306"/>
                  <a:pt x="2012428" y="1502229"/>
                  <a:pt x="2044245" y="1713927"/>
                </a:cubicBezTo>
                <a:cubicBezTo>
                  <a:pt x="2076062" y="1925625"/>
                  <a:pt x="2017825" y="2144393"/>
                  <a:pt x="2044245" y="2340539"/>
                </a:cubicBezTo>
                <a:cubicBezTo>
                  <a:pt x="2021769" y="2521456"/>
                  <a:pt x="1914223" y="2670461"/>
                  <a:pt x="1703531" y="2681253"/>
                </a:cubicBezTo>
                <a:cubicBezTo>
                  <a:pt x="1537554" y="2711680"/>
                  <a:pt x="1203233" y="2704806"/>
                  <a:pt x="1049379" y="2681253"/>
                </a:cubicBezTo>
                <a:cubicBezTo>
                  <a:pt x="895525" y="2657700"/>
                  <a:pt x="594234" y="2673796"/>
                  <a:pt x="340714" y="2681253"/>
                </a:cubicBezTo>
                <a:cubicBezTo>
                  <a:pt x="112440" y="2687988"/>
                  <a:pt x="-11830" y="2510737"/>
                  <a:pt x="0" y="2340539"/>
                </a:cubicBezTo>
                <a:cubicBezTo>
                  <a:pt x="-134" y="2100477"/>
                  <a:pt x="22114" y="1963486"/>
                  <a:pt x="0" y="1733925"/>
                </a:cubicBezTo>
                <a:cubicBezTo>
                  <a:pt x="-22114" y="1504364"/>
                  <a:pt x="-18918" y="1224155"/>
                  <a:pt x="0" y="1047319"/>
                </a:cubicBezTo>
                <a:cubicBezTo>
                  <a:pt x="18918" y="870483"/>
                  <a:pt x="-19605" y="652451"/>
                  <a:pt x="0" y="340714"/>
                </a:cubicBezTo>
                <a:close/>
              </a:path>
              <a:path w="2044245" h="2681253" stroke="0" extrusionOk="0">
                <a:moveTo>
                  <a:pt x="0" y="340714"/>
                </a:moveTo>
                <a:cubicBezTo>
                  <a:pt x="-32099" y="147706"/>
                  <a:pt x="144046" y="28964"/>
                  <a:pt x="340714" y="0"/>
                </a:cubicBezTo>
                <a:cubicBezTo>
                  <a:pt x="549928" y="-8615"/>
                  <a:pt x="867112" y="29819"/>
                  <a:pt x="1049379" y="0"/>
                </a:cubicBezTo>
                <a:cubicBezTo>
                  <a:pt x="1231646" y="-29819"/>
                  <a:pt x="1507855" y="-18759"/>
                  <a:pt x="1703531" y="0"/>
                </a:cubicBezTo>
                <a:cubicBezTo>
                  <a:pt x="1885919" y="16686"/>
                  <a:pt x="2019409" y="139919"/>
                  <a:pt x="2044245" y="340714"/>
                </a:cubicBezTo>
                <a:cubicBezTo>
                  <a:pt x="2072127" y="608177"/>
                  <a:pt x="2058760" y="815137"/>
                  <a:pt x="2044245" y="1027321"/>
                </a:cubicBezTo>
                <a:cubicBezTo>
                  <a:pt x="2029730" y="1239505"/>
                  <a:pt x="2069022" y="1401959"/>
                  <a:pt x="2044245" y="1713927"/>
                </a:cubicBezTo>
                <a:cubicBezTo>
                  <a:pt x="2019468" y="2025895"/>
                  <a:pt x="2074493" y="2029002"/>
                  <a:pt x="2044245" y="2340539"/>
                </a:cubicBezTo>
                <a:cubicBezTo>
                  <a:pt x="2048668" y="2561918"/>
                  <a:pt x="1897871" y="2639971"/>
                  <a:pt x="1703531" y="2681253"/>
                </a:cubicBezTo>
                <a:cubicBezTo>
                  <a:pt x="1516589" y="2710870"/>
                  <a:pt x="1292349" y="2704810"/>
                  <a:pt x="994866" y="2681253"/>
                </a:cubicBezTo>
                <a:cubicBezTo>
                  <a:pt x="697384" y="2657696"/>
                  <a:pt x="479430" y="2676694"/>
                  <a:pt x="340714" y="2681253"/>
                </a:cubicBezTo>
                <a:cubicBezTo>
                  <a:pt x="140352" y="2673561"/>
                  <a:pt x="33306" y="2531732"/>
                  <a:pt x="0" y="2340539"/>
                </a:cubicBezTo>
                <a:cubicBezTo>
                  <a:pt x="30998" y="2018347"/>
                  <a:pt x="3245" y="1842768"/>
                  <a:pt x="0" y="1673931"/>
                </a:cubicBezTo>
                <a:cubicBezTo>
                  <a:pt x="-3245" y="1505094"/>
                  <a:pt x="11630" y="1366313"/>
                  <a:pt x="0" y="1067317"/>
                </a:cubicBezTo>
                <a:cubicBezTo>
                  <a:pt x="-11630" y="768321"/>
                  <a:pt x="16368" y="612729"/>
                  <a:pt x="0" y="34071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2557758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400" b="1">
              <a:solidFill>
                <a:srgbClr val="FFFFFF"/>
              </a:solidFill>
            </a:endParaRPr>
          </a:p>
        </p:txBody>
      </p:sp>
      <p:sp>
        <p:nvSpPr>
          <p:cNvPr id="15" name="ïşḷïďê">
            <a:extLst>
              <a:ext uri="{FF2B5EF4-FFF2-40B4-BE49-F238E27FC236}">
                <a16:creationId xmlns:a16="http://schemas.microsoft.com/office/drawing/2014/main" id="{160F0C23-F68F-4EDC-B38B-9822899656C7}"/>
              </a:ext>
            </a:extLst>
          </p:cNvPr>
          <p:cNvSpPr txBox="1"/>
          <p:nvPr/>
        </p:nvSpPr>
        <p:spPr>
          <a:xfrm>
            <a:off x="4283006" y="3522939"/>
            <a:ext cx="1829272" cy="249337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+mn-ea"/>
              </a:rPr>
              <a:t>沟通中要拿出</a:t>
            </a:r>
            <a:r>
              <a:rPr lang="en-US" altLang="zh-CN" sz="1400" dirty="0">
                <a:latin typeface="+mn-ea"/>
              </a:rPr>
              <a:t>100%</a:t>
            </a:r>
            <a:r>
              <a:rPr lang="zh-CN" altLang="en-US" sz="1400" dirty="0">
                <a:latin typeface="+mn-ea"/>
              </a:rPr>
              <a:t>的真诚坦诚沟通，相互信任。积极主动，常汇报、请示，确保沟通内容及时准确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目的是增加自身的应变能力。善于建立有效的沟通载体，关键是让对方知道自己的需要。</a:t>
            </a:r>
            <a:endParaRPr lang="en-US" altLang="zh-CN" sz="1400" dirty="0">
              <a:latin typeface="+mn-ea"/>
            </a:endParaRP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5EE863E4-40FC-418D-86C0-D8313D248128}"/>
              </a:ext>
            </a:extLst>
          </p:cNvPr>
          <p:cNvSpPr>
            <a:spLocks noEditPoints="1"/>
          </p:cNvSpPr>
          <p:nvPr/>
        </p:nvSpPr>
        <p:spPr bwMode="auto">
          <a:xfrm>
            <a:off x="5230934" y="3881431"/>
            <a:ext cx="77175" cy="154706"/>
          </a:xfrm>
          <a:custGeom>
            <a:avLst/>
            <a:gdLst>
              <a:gd name="T0" fmla="*/ 443 w 454"/>
              <a:gd name="T1" fmla="*/ 0 h 909"/>
              <a:gd name="T2" fmla="*/ 12 w 454"/>
              <a:gd name="T3" fmla="*/ 0 h 909"/>
              <a:gd name="T4" fmla="*/ 0 w 454"/>
              <a:gd name="T5" fmla="*/ 12 h 909"/>
              <a:gd name="T6" fmla="*/ 0 w 454"/>
              <a:gd name="T7" fmla="*/ 190 h 909"/>
              <a:gd name="T8" fmla="*/ 0 w 454"/>
              <a:gd name="T9" fmla="*/ 201 h 909"/>
              <a:gd name="T10" fmla="*/ 0 w 454"/>
              <a:gd name="T11" fmla="*/ 897 h 909"/>
              <a:gd name="T12" fmla="*/ 12 w 454"/>
              <a:gd name="T13" fmla="*/ 909 h 909"/>
              <a:gd name="T14" fmla="*/ 443 w 454"/>
              <a:gd name="T15" fmla="*/ 909 h 909"/>
              <a:gd name="T16" fmla="*/ 454 w 454"/>
              <a:gd name="T17" fmla="*/ 897 h 909"/>
              <a:gd name="T18" fmla="*/ 454 w 454"/>
              <a:gd name="T19" fmla="*/ 201 h 909"/>
              <a:gd name="T20" fmla="*/ 454 w 454"/>
              <a:gd name="T21" fmla="*/ 190 h 909"/>
              <a:gd name="T22" fmla="*/ 454 w 454"/>
              <a:gd name="T23" fmla="*/ 12 h 909"/>
              <a:gd name="T24" fmla="*/ 443 w 454"/>
              <a:gd name="T25" fmla="*/ 0 h 909"/>
              <a:gd name="T26" fmla="*/ 55 w 454"/>
              <a:gd name="T27" fmla="*/ 139 h 909"/>
              <a:gd name="T28" fmla="*/ 55 w 454"/>
              <a:gd name="T29" fmla="*/ 97 h 909"/>
              <a:gd name="T30" fmla="*/ 67 w 454"/>
              <a:gd name="T31" fmla="*/ 85 h 909"/>
              <a:gd name="T32" fmla="*/ 388 w 454"/>
              <a:gd name="T33" fmla="*/ 85 h 909"/>
              <a:gd name="T34" fmla="*/ 400 w 454"/>
              <a:gd name="T35" fmla="*/ 97 h 909"/>
              <a:gd name="T36" fmla="*/ 400 w 454"/>
              <a:gd name="T37" fmla="*/ 139 h 909"/>
              <a:gd name="T38" fmla="*/ 388 w 454"/>
              <a:gd name="T39" fmla="*/ 151 h 909"/>
              <a:gd name="T40" fmla="*/ 67 w 454"/>
              <a:gd name="T41" fmla="*/ 151 h 909"/>
              <a:gd name="T42" fmla="*/ 55 w 454"/>
              <a:gd name="T43" fmla="*/ 139 h 909"/>
              <a:gd name="T44" fmla="*/ 363 w 454"/>
              <a:gd name="T45" fmla="*/ 429 h 909"/>
              <a:gd name="T46" fmla="*/ 332 w 454"/>
              <a:gd name="T47" fmla="*/ 399 h 909"/>
              <a:gd name="T48" fmla="*/ 363 w 454"/>
              <a:gd name="T49" fmla="*/ 369 h 909"/>
              <a:gd name="T50" fmla="*/ 395 w 454"/>
              <a:gd name="T51" fmla="*/ 399 h 909"/>
              <a:gd name="T52" fmla="*/ 363 w 454"/>
              <a:gd name="T53" fmla="*/ 429 h 909"/>
              <a:gd name="T54" fmla="*/ 363 w 454"/>
              <a:gd name="T55" fmla="*/ 328 h 909"/>
              <a:gd name="T56" fmla="*/ 322 w 454"/>
              <a:gd name="T57" fmla="*/ 287 h 909"/>
              <a:gd name="T58" fmla="*/ 363 w 454"/>
              <a:gd name="T59" fmla="*/ 247 h 909"/>
              <a:gd name="T60" fmla="*/ 405 w 454"/>
              <a:gd name="T61" fmla="*/ 287 h 909"/>
              <a:gd name="T62" fmla="*/ 363 w 454"/>
              <a:gd name="T63" fmla="*/ 328 h 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54" h="909">
                <a:moveTo>
                  <a:pt x="443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6"/>
                  <a:pt x="0" y="12"/>
                </a:cubicBezTo>
                <a:cubicBezTo>
                  <a:pt x="0" y="190"/>
                  <a:pt x="0" y="190"/>
                  <a:pt x="0" y="190"/>
                </a:cubicBezTo>
                <a:cubicBezTo>
                  <a:pt x="0" y="201"/>
                  <a:pt x="0" y="201"/>
                  <a:pt x="0" y="201"/>
                </a:cubicBezTo>
                <a:cubicBezTo>
                  <a:pt x="0" y="897"/>
                  <a:pt x="0" y="897"/>
                  <a:pt x="0" y="897"/>
                </a:cubicBezTo>
                <a:cubicBezTo>
                  <a:pt x="0" y="904"/>
                  <a:pt x="5" y="909"/>
                  <a:pt x="12" y="909"/>
                </a:cubicBezTo>
                <a:cubicBezTo>
                  <a:pt x="443" y="909"/>
                  <a:pt x="443" y="909"/>
                  <a:pt x="443" y="909"/>
                </a:cubicBezTo>
                <a:cubicBezTo>
                  <a:pt x="449" y="909"/>
                  <a:pt x="454" y="904"/>
                  <a:pt x="454" y="897"/>
                </a:cubicBezTo>
                <a:cubicBezTo>
                  <a:pt x="454" y="201"/>
                  <a:pt x="454" y="201"/>
                  <a:pt x="454" y="201"/>
                </a:cubicBezTo>
                <a:cubicBezTo>
                  <a:pt x="454" y="190"/>
                  <a:pt x="454" y="190"/>
                  <a:pt x="454" y="190"/>
                </a:cubicBezTo>
                <a:cubicBezTo>
                  <a:pt x="454" y="12"/>
                  <a:pt x="454" y="12"/>
                  <a:pt x="454" y="12"/>
                </a:cubicBezTo>
                <a:cubicBezTo>
                  <a:pt x="454" y="6"/>
                  <a:pt x="449" y="0"/>
                  <a:pt x="443" y="0"/>
                </a:cubicBezTo>
                <a:close/>
                <a:moveTo>
                  <a:pt x="55" y="139"/>
                </a:moveTo>
                <a:cubicBezTo>
                  <a:pt x="55" y="97"/>
                  <a:pt x="55" y="97"/>
                  <a:pt x="55" y="97"/>
                </a:cubicBezTo>
                <a:cubicBezTo>
                  <a:pt x="55" y="90"/>
                  <a:pt x="60" y="85"/>
                  <a:pt x="67" y="85"/>
                </a:cubicBezTo>
                <a:cubicBezTo>
                  <a:pt x="388" y="85"/>
                  <a:pt x="388" y="85"/>
                  <a:pt x="388" y="85"/>
                </a:cubicBezTo>
                <a:cubicBezTo>
                  <a:pt x="395" y="85"/>
                  <a:pt x="400" y="90"/>
                  <a:pt x="400" y="97"/>
                </a:cubicBezTo>
                <a:cubicBezTo>
                  <a:pt x="400" y="139"/>
                  <a:pt x="400" y="139"/>
                  <a:pt x="400" y="139"/>
                </a:cubicBezTo>
                <a:cubicBezTo>
                  <a:pt x="400" y="146"/>
                  <a:pt x="395" y="151"/>
                  <a:pt x="388" y="151"/>
                </a:cubicBezTo>
                <a:cubicBezTo>
                  <a:pt x="67" y="151"/>
                  <a:pt x="67" y="151"/>
                  <a:pt x="67" y="151"/>
                </a:cubicBezTo>
                <a:cubicBezTo>
                  <a:pt x="60" y="151"/>
                  <a:pt x="55" y="146"/>
                  <a:pt x="55" y="139"/>
                </a:cubicBezTo>
                <a:close/>
                <a:moveTo>
                  <a:pt x="363" y="429"/>
                </a:moveTo>
                <a:cubicBezTo>
                  <a:pt x="346" y="429"/>
                  <a:pt x="332" y="416"/>
                  <a:pt x="332" y="399"/>
                </a:cubicBezTo>
                <a:cubicBezTo>
                  <a:pt x="332" y="382"/>
                  <a:pt x="346" y="369"/>
                  <a:pt x="363" y="369"/>
                </a:cubicBezTo>
                <a:cubicBezTo>
                  <a:pt x="380" y="369"/>
                  <a:pt x="395" y="382"/>
                  <a:pt x="395" y="399"/>
                </a:cubicBezTo>
                <a:cubicBezTo>
                  <a:pt x="395" y="416"/>
                  <a:pt x="380" y="429"/>
                  <a:pt x="363" y="429"/>
                </a:cubicBezTo>
                <a:close/>
                <a:moveTo>
                  <a:pt x="363" y="328"/>
                </a:moveTo>
                <a:cubicBezTo>
                  <a:pt x="341" y="328"/>
                  <a:pt x="322" y="309"/>
                  <a:pt x="322" y="287"/>
                </a:cubicBezTo>
                <a:cubicBezTo>
                  <a:pt x="322" y="264"/>
                  <a:pt x="341" y="247"/>
                  <a:pt x="363" y="247"/>
                </a:cubicBezTo>
                <a:cubicBezTo>
                  <a:pt x="386" y="247"/>
                  <a:pt x="405" y="264"/>
                  <a:pt x="405" y="287"/>
                </a:cubicBezTo>
                <a:cubicBezTo>
                  <a:pt x="405" y="309"/>
                  <a:pt x="386" y="328"/>
                  <a:pt x="363" y="32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7" name="íSḷîde">
            <a:extLst>
              <a:ext uri="{FF2B5EF4-FFF2-40B4-BE49-F238E27FC236}">
                <a16:creationId xmlns:a16="http://schemas.microsoft.com/office/drawing/2014/main" id="{B7978C31-3F88-400E-BD2D-800F2413B3D6}"/>
              </a:ext>
            </a:extLst>
          </p:cNvPr>
          <p:cNvSpPr/>
          <p:nvPr/>
        </p:nvSpPr>
        <p:spPr>
          <a:xfrm>
            <a:off x="6360579" y="3429000"/>
            <a:ext cx="2044245" cy="2681253"/>
          </a:xfrm>
          <a:custGeom>
            <a:avLst/>
            <a:gdLst>
              <a:gd name="connsiteX0" fmla="*/ 0 w 2044245"/>
              <a:gd name="connsiteY0" fmla="*/ 340714 h 2681253"/>
              <a:gd name="connsiteX1" fmla="*/ 340714 w 2044245"/>
              <a:gd name="connsiteY1" fmla="*/ 0 h 2681253"/>
              <a:gd name="connsiteX2" fmla="*/ 1035751 w 2044245"/>
              <a:gd name="connsiteY2" fmla="*/ 0 h 2681253"/>
              <a:gd name="connsiteX3" fmla="*/ 1703531 w 2044245"/>
              <a:gd name="connsiteY3" fmla="*/ 0 h 2681253"/>
              <a:gd name="connsiteX4" fmla="*/ 2044245 w 2044245"/>
              <a:gd name="connsiteY4" fmla="*/ 340714 h 2681253"/>
              <a:gd name="connsiteX5" fmla="*/ 2044245 w 2044245"/>
              <a:gd name="connsiteY5" fmla="*/ 987324 h 2681253"/>
              <a:gd name="connsiteX6" fmla="*/ 2044245 w 2044245"/>
              <a:gd name="connsiteY6" fmla="*/ 1653932 h 2681253"/>
              <a:gd name="connsiteX7" fmla="*/ 2044245 w 2044245"/>
              <a:gd name="connsiteY7" fmla="*/ 2340539 h 2681253"/>
              <a:gd name="connsiteX8" fmla="*/ 1703531 w 2044245"/>
              <a:gd name="connsiteY8" fmla="*/ 2681253 h 2681253"/>
              <a:gd name="connsiteX9" fmla="*/ 1022123 w 2044245"/>
              <a:gd name="connsiteY9" fmla="*/ 2681253 h 2681253"/>
              <a:gd name="connsiteX10" fmla="*/ 340714 w 2044245"/>
              <a:gd name="connsiteY10" fmla="*/ 2681253 h 2681253"/>
              <a:gd name="connsiteX11" fmla="*/ 0 w 2044245"/>
              <a:gd name="connsiteY11" fmla="*/ 2340539 h 2681253"/>
              <a:gd name="connsiteX12" fmla="*/ 0 w 2044245"/>
              <a:gd name="connsiteY12" fmla="*/ 1633934 h 2681253"/>
              <a:gd name="connsiteX13" fmla="*/ 0 w 2044245"/>
              <a:gd name="connsiteY13" fmla="*/ 967326 h 2681253"/>
              <a:gd name="connsiteX14" fmla="*/ 0 w 2044245"/>
              <a:gd name="connsiteY14" fmla="*/ 340714 h 26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4245" h="2681253" fill="none" extrusionOk="0">
                <a:moveTo>
                  <a:pt x="0" y="340714"/>
                </a:moveTo>
                <a:cubicBezTo>
                  <a:pt x="31153" y="150511"/>
                  <a:pt x="160704" y="3166"/>
                  <a:pt x="340714" y="0"/>
                </a:cubicBezTo>
                <a:cubicBezTo>
                  <a:pt x="627488" y="-28976"/>
                  <a:pt x="843983" y="24844"/>
                  <a:pt x="1035751" y="0"/>
                </a:cubicBezTo>
                <a:cubicBezTo>
                  <a:pt x="1227519" y="-24844"/>
                  <a:pt x="1384989" y="-28070"/>
                  <a:pt x="1703531" y="0"/>
                </a:cubicBezTo>
                <a:cubicBezTo>
                  <a:pt x="1908934" y="-42873"/>
                  <a:pt x="2042036" y="157443"/>
                  <a:pt x="2044245" y="340714"/>
                </a:cubicBezTo>
                <a:cubicBezTo>
                  <a:pt x="2053097" y="647428"/>
                  <a:pt x="2043118" y="726884"/>
                  <a:pt x="2044245" y="987324"/>
                </a:cubicBezTo>
                <a:cubicBezTo>
                  <a:pt x="2045373" y="1247764"/>
                  <a:pt x="2041735" y="1453742"/>
                  <a:pt x="2044245" y="1653932"/>
                </a:cubicBezTo>
                <a:cubicBezTo>
                  <a:pt x="2046755" y="1854122"/>
                  <a:pt x="2067166" y="1998556"/>
                  <a:pt x="2044245" y="2340539"/>
                </a:cubicBezTo>
                <a:cubicBezTo>
                  <a:pt x="2044048" y="2501683"/>
                  <a:pt x="1885931" y="2653678"/>
                  <a:pt x="1703531" y="2681253"/>
                </a:cubicBezTo>
                <a:cubicBezTo>
                  <a:pt x="1553447" y="2650113"/>
                  <a:pt x="1239964" y="2662491"/>
                  <a:pt x="1022123" y="2681253"/>
                </a:cubicBezTo>
                <a:cubicBezTo>
                  <a:pt x="804282" y="2700015"/>
                  <a:pt x="541714" y="2688830"/>
                  <a:pt x="340714" y="2681253"/>
                </a:cubicBezTo>
                <a:cubicBezTo>
                  <a:pt x="151506" y="2663631"/>
                  <a:pt x="-37562" y="2537245"/>
                  <a:pt x="0" y="2340539"/>
                </a:cubicBezTo>
                <a:cubicBezTo>
                  <a:pt x="26184" y="2062415"/>
                  <a:pt x="8221" y="1776443"/>
                  <a:pt x="0" y="1633934"/>
                </a:cubicBezTo>
                <a:cubicBezTo>
                  <a:pt x="-8221" y="1491425"/>
                  <a:pt x="28595" y="1238736"/>
                  <a:pt x="0" y="967326"/>
                </a:cubicBezTo>
                <a:cubicBezTo>
                  <a:pt x="-28595" y="695916"/>
                  <a:pt x="21428" y="548524"/>
                  <a:pt x="0" y="340714"/>
                </a:cubicBezTo>
                <a:close/>
              </a:path>
              <a:path w="2044245" h="2681253" stroke="0" extrusionOk="0">
                <a:moveTo>
                  <a:pt x="0" y="340714"/>
                </a:moveTo>
                <a:cubicBezTo>
                  <a:pt x="16452" y="109532"/>
                  <a:pt x="156156" y="10272"/>
                  <a:pt x="340714" y="0"/>
                </a:cubicBezTo>
                <a:cubicBezTo>
                  <a:pt x="597498" y="-6897"/>
                  <a:pt x="863613" y="1866"/>
                  <a:pt x="1049379" y="0"/>
                </a:cubicBezTo>
                <a:cubicBezTo>
                  <a:pt x="1235145" y="-1866"/>
                  <a:pt x="1447735" y="11076"/>
                  <a:pt x="1703531" y="0"/>
                </a:cubicBezTo>
                <a:cubicBezTo>
                  <a:pt x="1890581" y="4141"/>
                  <a:pt x="2043563" y="128372"/>
                  <a:pt x="2044245" y="340714"/>
                </a:cubicBezTo>
                <a:cubicBezTo>
                  <a:pt x="2018711" y="641147"/>
                  <a:pt x="2072755" y="739661"/>
                  <a:pt x="2044245" y="947328"/>
                </a:cubicBezTo>
                <a:cubicBezTo>
                  <a:pt x="2015735" y="1154995"/>
                  <a:pt x="2056960" y="1408352"/>
                  <a:pt x="2044245" y="1613936"/>
                </a:cubicBezTo>
                <a:cubicBezTo>
                  <a:pt x="2031530" y="1819520"/>
                  <a:pt x="2041635" y="2106550"/>
                  <a:pt x="2044245" y="2340539"/>
                </a:cubicBezTo>
                <a:cubicBezTo>
                  <a:pt x="2058290" y="2547382"/>
                  <a:pt x="1872272" y="2657111"/>
                  <a:pt x="1703531" y="2681253"/>
                </a:cubicBezTo>
                <a:cubicBezTo>
                  <a:pt x="1551298" y="2711381"/>
                  <a:pt x="1263054" y="2689837"/>
                  <a:pt x="1063007" y="2681253"/>
                </a:cubicBezTo>
                <a:cubicBezTo>
                  <a:pt x="862960" y="2672669"/>
                  <a:pt x="575094" y="2681997"/>
                  <a:pt x="340714" y="2681253"/>
                </a:cubicBezTo>
                <a:cubicBezTo>
                  <a:pt x="140908" y="2687226"/>
                  <a:pt x="-23696" y="2516973"/>
                  <a:pt x="0" y="2340539"/>
                </a:cubicBezTo>
                <a:cubicBezTo>
                  <a:pt x="-19508" y="2105473"/>
                  <a:pt x="-23859" y="1902984"/>
                  <a:pt x="0" y="1673931"/>
                </a:cubicBezTo>
                <a:cubicBezTo>
                  <a:pt x="23859" y="1444878"/>
                  <a:pt x="11971" y="1266066"/>
                  <a:pt x="0" y="1067317"/>
                </a:cubicBezTo>
                <a:cubicBezTo>
                  <a:pt x="-11971" y="868568"/>
                  <a:pt x="-24540" y="693641"/>
                  <a:pt x="0" y="34071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8707690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400" b="1">
              <a:solidFill>
                <a:srgbClr val="FFFFFF"/>
              </a:solidFill>
            </a:endParaRPr>
          </a:p>
        </p:txBody>
      </p:sp>
      <p:sp>
        <p:nvSpPr>
          <p:cNvPr id="74" name="ïşḷïďê">
            <a:extLst>
              <a:ext uri="{FF2B5EF4-FFF2-40B4-BE49-F238E27FC236}">
                <a16:creationId xmlns:a16="http://schemas.microsoft.com/office/drawing/2014/main" id="{3F4A3545-678C-4293-B5D1-0E79D4C3664C}"/>
              </a:ext>
            </a:extLst>
          </p:cNvPr>
          <p:cNvSpPr txBox="1"/>
          <p:nvPr/>
        </p:nvSpPr>
        <p:spPr>
          <a:xfrm flipH="1">
            <a:off x="6468065" y="3523131"/>
            <a:ext cx="1829272" cy="249299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/>
              <a:t>态度积极但把握分寸，一是认识问题：有意义和价值才有动机；二是方式方法问题：主动出击</a:t>
            </a:r>
            <a:r>
              <a:rPr lang="en-US" altLang="zh-CN" sz="1400" dirty="0"/>
              <a:t>——</a:t>
            </a:r>
            <a:r>
              <a:rPr lang="zh-CN" altLang="en-US" sz="1400" dirty="0"/>
              <a:t>提前谋划；注意分寸</a:t>
            </a:r>
            <a:r>
              <a:rPr lang="en-US" altLang="zh-CN" sz="1400" dirty="0"/>
              <a:t>——</a:t>
            </a:r>
            <a:r>
              <a:rPr lang="zh-CN" altLang="en-US" sz="1400" dirty="0"/>
              <a:t>不能太远，也不能太近</a:t>
            </a:r>
            <a:r>
              <a:rPr lang="en-US" altLang="zh-CN" sz="1400" dirty="0"/>
              <a:t>——</a:t>
            </a:r>
            <a:r>
              <a:rPr lang="zh-CN" altLang="en-US" sz="1400" dirty="0"/>
              <a:t>不可太张狂、遵循必要规则与程序。</a:t>
            </a:r>
            <a:endParaRPr lang="en-US" altLang="zh-CN" sz="1400" dirty="0"/>
          </a:p>
        </p:txBody>
      </p:sp>
      <p:sp>
        <p:nvSpPr>
          <p:cNvPr id="8" name="îṣļídê">
            <a:extLst>
              <a:ext uri="{FF2B5EF4-FFF2-40B4-BE49-F238E27FC236}">
                <a16:creationId xmlns:a16="http://schemas.microsoft.com/office/drawing/2014/main" id="{DE38362A-AD39-4EBD-A727-12D11E258552}"/>
              </a:ext>
            </a:extLst>
          </p:cNvPr>
          <p:cNvSpPr/>
          <p:nvPr/>
        </p:nvSpPr>
        <p:spPr>
          <a:xfrm>
            <a:off x="8545638" y="3429000"/>
            <a:ext cx="2044245" cy="2681253"/>
          </a:xfrm>
          <a:custGeom>
            <a:avLst/>
            <a:gdLst>
              <a:gd name="connsiteX0" fmla="*/ 0 w 2044245"/>
              <a:gd name="connsiteY0" fmla="*/ 340714 h 2681253"/>
              <a:gd name="connsiteX1" fmla="*/ 340714 w 2044245"/>
              <a:gd name="connsiteY1" fmla="*/ 0 h 2681253"/>
              <a:gd name="connsiteX2" fmla="*/ 1035751 w 2044245"/>
              <a:gd name="connsiteY2" fmla="*/ 0 h 2681253"/>
              <a:gd name="connsiteX3" fmla="*/ 1703531 w 2044245"/>
              <a:gd name="connsiteY3" fmla="*/ 0 h 2681253"/>
              <a:gd name="connsiteX4" fmla="*/ 2044245 w 2044245"/>
              <a:gd name="connsiteY4" fmla="*/ 340714 h 2681253"/>
              <a:gd name="connsiteX5" fmla="*/ 2044245 w 2044245"/>
              <a:gd name="connsiteY5" fmla="*/ 967326 h 2681253"/>
              <a:gd name="connsiteX6" fmla="*/ 2044245 w 2044245"/>
              <a:gd name="connsiteY6" fmla="*/ 1673931 h 2681253"/>
              <a:gd name="connsiteX7" fmla="*/ 2044245 w 2044245"/>
              <a:gd name="connsiteY7" fmla="*/ 2340539 h 2681253"/>
              <a:gd name="connsiteX8" fmla="*/ 1703531 w 2044245"/>
              <a:gd name="connsiteY8" fmla="*/ 2681253 h 2681253"/>
              <a:gd name="connsiteX9" fmla="*/ 1022123 w 2044245"/>
              <a:gd name="connsiteY9" fmla="*/ 2681253 h 2681253"/>
              <a:gd name="connsiteX10" fmla="*/ 340714 w 2044245"/>
              <a:gd name="connsiteY10" fmla="*/ 2681253 h 2681253"/>
              <a:gd name="connsiteX11" fmla="*/ 0 w 2044245"/>
              <a:gd name="connsiteY11" fmla="*/ 2340539 h 2681253"/>
              <a:gd name="connsiteX12" fmla="*/ 0 w 2044245"/>
              <a:gd name="connsiteY12" fmla="*/ 1673931 h 2681253"/>
              <a:gd name="connsiteX13" fmla="*/ 0 w 2044245"/>
              <a:gd name="connsiteY13" fmla="*/ 967326 h 2681253"/>
              <a:gd name="connsiteX14" fmla="*/ 0 w 2044245"/>
              <a:gd name="connsiteY14" fmla="*/ 340714 h 26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4245" h="2681253" fill="none" extrusionOk="0">
                <a:moveTo>
                  <a:pt x="0" y="340714"/>
                </a:moveTo>
                <a:cubicBezTo>
                  <a:pt x="-33697" y="131592"/>
                  <a:pt x="115182" y="-3689"/>
                  <a:pt x="340714" y="0"/>
                </a:cubicBezTo>
                <a:cubicBezTo>
                  <a:pt x="686724" y="28188"/>
                  <a:pt x="855938" y="22796"/>
                  <a:pt x="1035751" y="0"/>
                </a:cubicBezTo>
                <a:cubicBezTo>
                  <a:pt x="1215564" y="-22796"/>
                  <a:pt x="1402587" y="-9711"/>
                  <a:pt x="1703531" y="0"/>
                </a:cubicBezTo>
                <a:cubicBezTo>
                  <a:pt x="1858451" y="8582"/>
                  <a:pt x="2057270" y="139547"/>
                  <a:pt x="2044245" y="340714"/>
                </a:cubicBezTo>
                <a:cubicBezTo>
                  <a:pt x="2058835" y="498057"/>
                  <a:pt x="2065479" y="686196"/>
                  <a:pt x="2044245" y="967326"/>
                </a:cubicBezTo>
                <a:cubicBezTo>
                  <a:pt x="2023011" y="1248456"/>
                  <a:pt x="2049960" y="1335251"/>
                  <a:pt x="2044245" y="1673931"/>
                </a:cubicBezTo>
                <a:cubicBezTo>
                  <a:pt x="2038530" y="2012612"/>
                  <a:pt x="2058245" y="2146457"/>
                  <a:pt x="2044245" y="2340539"/>
                </a:cubicBezTo>
                <a:cubicBezTo>
                  <a:pt x="2090255" y="2530228"/>
                  <a:pt x="1899314" y="2669930"/>
                  <a:pt x="1703531" y="2681253"/>
                </a:cubicBezTo>
                <a:cubicBezTo>
                  <a:pt x="1448447" y="2694277"/>
                  <a:pt x="1184481" y="2659624"/>
                  <a:pt x="1022123" y="2681253"/>
                </a:cubicBezTo>
                <a:cubicBezTo>
                  <a:pt x="859765" y="2702882"/>
                  <a:pt x="611109" y="2655620"/>
                  <a:pt x="340714" y="2681253"/>
                </a:cubicBezTo>
                <a:cubicBezTo>
                  <a:pt x="135743" y="2668906"/>
                  <a:pt x="2183" y="2524592"/>
                  <a:pt x="0" y="2340539"/>
                </a:cubicBezTo>
                <a:cubicBezTo>
                  <a:pt x="-6370" y="2089798"/>
                  <a:pt x="-1418" y="1946593"/>
                  <a:pt x="0" y="1673931"/>
                </a:cubicBezTo>
                <a:cubicBezTo>
                  <a:pt x="1418" y="1401269"/>
                  <a:pt x="-6834" y="1200560"/>
                  <a:pt x="0" y="967326"/>
                </a:cubicBezTo>
                <a:cubicBezTo>
                  <a:pt x="6834" y="734092"/>
                  <a:pt x="-25566" y="571106"/>
                  <a:pt x="0" y="340714"/>
                </a:cubicBezTo>
                <a:close/>
              </a:path>
              <a:path w="2044245" h="2681253" stroke="0" extrusionOk="0">
                <a:moveTo>
                  <a:pt x="0" y="340714"/>
                </a:moveTo>
                <a:cubicBezTo>
                  <a:pt x="-34395" y="150918"/>
                  <a:pt x="146432" y="-5577"/>
                  <a:pt x="340714" y="0"/>
                </a:cubicBezTo>
                <a:cubicBezTo>
                  <a:pt x="612216" y="-27905"/>
                  <a:pt x="874531" y="24244"/>
                  <a:pt x="1035751" y="0"/>
                </a:cubicBezTo>
                <a:cubicBezTo>
                  <a:pt x="1196971" y="-24244"/>
                  <a:pt x="1397141" y="-32156"/>
                  <a:pt x="1703531" y="0"/>
                </a:cubicBezTo>
                <a:cubicBezTo>
                  <a:pt x="1929716" y="21104"/>
                  <a:pt x="2033324" y="139397"/>
                  <a:pt x="2044245" y="340714"/>
                </a:cubicBezTo>
                <a:cubicBezTo>
                  <a:pt x="2011589" y="546632"/>
                  <a:pt x="2045337" y="759773"/>
                  <a:pt x="2044245" y="1007322"/>
                </a:cubicBezTo>
                <a:cubicBezTo>
                  <a:pt x="2043153" y="1254871"/>
                  <a:pt x="2034086" y="1538077"/>
                  <a:pt x="2044245" y="1673931"/>
                </a:cubicBezTo>
                <a:cubicBezTo>
                  <a:pt x="2054404" y="1809785"/>
                  <a:pt x="2061460" y="2179345"/>
                  <a:pt x="2044245" y="2340539"/>
                </a:cubicBezTo>
                <a:cubicBezTo>
                  <a:pt x="2019233" y="2549622"/>
                  <a:pt x="1893363" y="2688148"/>
                  <a:pt x="1703531" y="2681253"/>
                </a:cubicBezTo>
                <a:cubicBezTo>
                  <a:pt x="1438320" y="2657048"/>
                  <a:pt x="1338647" y="2690903"/>
                  <a:pt x="1022123" y="2681253"/>
                </a:cubicBezTo>
                <a:cubicBezTo>
                  <a:pt x="705599" y="2671603"/>
                  <a:pt x="573644" y="2657935"/>
                  <a:pt x="340714" y="2681253"/>
                </a:cubicBezTo>
                <a:cubicBezTo>
                  <a:pt x="159492" y="2675213"/>
                  <a:pt x="-16321" y="2519355"/>
                  <a:pt x="0" y="2340539"/>
                </a:cubicBezTo>
                <a:cubicBezTo>
                  <a:pt x="96" y="2194620"/>
                  <a:pt x="-19353" y="1977529"/>
                  <a:pt x="0" y="1713927"/>
                </a:cubicBezTo>
                <a:cubicBezTo>
                  <a:pt x="19353" y="1450325"/>
                  <a:pt x="18678" y="1335118"/>
                  <a:pt x="0" y="1027321"/>
                </a:cubicBezTo>
                <a:cubicBezTo>
                  <a:pt x="-18678" y="719524"/>
                  <a:pt x="18954" y="582870"/>
                  <a:pt x="0" y="34071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 w="12700" cap="rnd">
            <a:solidFill>
              <a:schemeClr val="tx1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73382846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>
              <a:lnSpc>
                <a:spcPct val="130000"/>
              </a:lnSpc>
            </a:pPr>
            <a:endParaRPr lang="zh-CN" altLang="en-US" sz="1400" b="1">
              <a:solidFill>
                <a:srgbClr val="FFFFFF"/>
              </a:solidFill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77D503A3-4B57-411A-B93D-FF432DC4C572}"/>
              </a:ext>
            </a:extLst>
          </p:cNvPr>
          <p:cNvSpPr/>
          <p:nvPr/>
        </p:nvSpPr>
        <p:spPr>
          <a:xfrm>
            <a:off x="9555273" y="4001141"/>
            <a:ext cx="26165" cy="261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5" name="ïşḷïďê">
            <a:extLst>
              <a:ext uri="{FF2B5EF4-FFF2-40B4-BE49-F238E27FC236}">
                <a16:creationId xmlns:a16="http://schemas.microsoft.com/office/drawing/2014/main" id="{7C98DBBD-24F9-4823-BC91-027EEE4B9D51}"/>
              </a:ext>
            </a:extLst>
          </p:cNvPr>
          <p:cNvSpPr txBox="1"/>
          <p:nvPr/>
        </p:nvSpPr>
        <p:spPr>
          <a:xfrm>
            <a:off x="8653124" y="3943054"/>
            <a:ext cx="1829272" cy="165314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+mn-ea"/>
              </a:rPr>
              <a:t>在沟通中因为难以面面俱到。所以需要需要全面出击，重点培育。不仅应该直接部门与利害部门，重要的是其它职能部门不可轻视。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9EA0EEA4-9584-4DB3-87AB-D08B46A6E184}"/>
              </a:ext>
            </a:extLst>
          </p:cNvPr>
          <p:cNvGrpSpPr/>
          <p:nvPr/>
        </p:nvGrpSpPr>
        <p:grpSpPr>
          <a:xfrm flipH="1">
            <a:off x="10544086" y="2961182"/>
            <a:ext cx="1427424" cy="3496766"/>
            <a:chOff x="-604737" y="2931140"/>
            <a:chExt cx="1427424" cy="3496766"/>
          </a:xfrm>
        </p:grpSpPr>
        <p:sp>
          <p:nvSpPr>
            <p:cNvPr id="48" name="图形 2">
              <a:extLst>
                <a:ext uri="{FF2B5EF4-FFF2-40B4-BE49-F238E27FC236}">
                  <a16:creationId xmlns:a16="http://schemas.microsoft.com/office/drawing/2014/main" id="{021C557A-E0BE-45E7-8A20-46978F9EC240}"/>
                </a:ext>
              </a:extLst>
            </p:cNvPr>
            <p:cNvSpPr/>
            <p:nvPr/>
          </p:nvSpPr>
          <p:spPr>
            <a:xfrm>
              <a:off x="-273535" y="3417711"/>
              <a:ext cx="179343" cy="64419"/>
            </a:xfrm>
            <a:custGeom>
              <a:avLst/>
              <a:gdLst>
                <a:gd name="connsiteX0" fmla="*/ 0 w 179343"/>
                <a:gd name="connsiteY0" fmla="*/ 64420 h 64419"/>
                <a:gd name="connsiteX1" fmla="*/ 10307 w 179343"/>
                <a:gd name="connsiteY1" fmla="*/ 12884 h 64419"/>
                <a:gd name="connsiteX2" fmla="*/ 179344 w 179343"/>
                <a:gd name="connsiteY2" fmla="*/ 64420 h 64419"/>
                <a:gd name="connsiteX3" fmla="*/ 0 w 179343"/>
                <a:gd name="connsiteY3" fmla="*/ 64420 h 6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43" h="64419">
                  <a:moveTo>
                    <a:pt x="0" y="64420"/>
                  </a:moveTo>
                  <a:lnTo>
                    <a:pt x="10307" y="12884"/>
                  </a:lnTo>
                  <a:cubicBezTo>
                    <a:pt x="10307" y="12884"/>
                    <a:pt x="162165" y="-38652"/>
                    <a:pt x="179344" y="64420"/>
                  </a:cubicBezTo>
                  <a:lnTo>
                    <a:pt x="0" y="64420"/>
                  </a:lnTo>
                  <a:close/>
                </a:path>
              </a:pathLst>
            </a:custGeom>
            <a:solidFill>
              <a:srgbClr val="E6E6E6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9" name="图形 2">
              <a:extLst>
                <a:ext uri="{FF2B5EF4-FFF2-40B4-BE49-F238E27FC236}">
                  <a16:creationId xmlns:a16="http://schemas.microsoft.com/office/drawing/2014/main" id="{E9C7EFE8-8D6B-406F-A1B5-68496F6CBCBC}"/>
                </a:ext>
              </a:extLst>
            </p:cNvPr>
            <p:cNvSpPr/>
            <p:nvPr/>
          </p:nvSpPr>
          <p:spPr>
            <a:xfrm>
              <a:off x="18500" y="5946220"/>
              <a:ext cx="147048" cy="384799"/>
            </a:xfrm>
            <a:custGeom>
              <a:avLst/>
              <a:gdLst>
                <a:gd name="connsiteX0" fmla="*/ 0 w 147048"/>
                <a:gd name="connsiteY0" fmla="*/ 384799 h 384799"/>
                <a:gd name="connsiteX1" fmla="*/ 99636 w 147048"/>
                <a:gd name="connsiteY1" fmla="*/ 384799 h 384799"/>
                <a:gd name="connsiteX2" fmla="*/ 147048 w 147048"/>
                <a:gd name="connsiteY2" fmla="*/ 0 h 384799"/>
                <a:gd name="connsiteX3" fmla="*/ 0 w 147048"/>
                <a:gd name="connsiteY3" fmla="*/ 0 h 38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48" h="384799">
                  <a:moveTo>
                    <a:pt x="0" y="384799"/>
                  </a:moveTo>
                  <a:lnTo>
                    <a:pt x="99636" y="384799"/>
                  </a:lnTo>
                  <a:lnTo>
                    <a:pt x="1470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16A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0" name="图形 2">
              <a:extLst>
                <a:ext uri="{FF2B5EF4-FFF2-40B4-BE49-F238E27FC236}">
                  <a16:creationId xmlns:a16="http://schemas.microsoft.com/office/drawing/2014/main" id="{02B5A431-C578-4CE2-920A-41371239D742}"/>
                </a:ext>
              </a:extLst>
            </p:cNvPr>
            <p:cNvSpPr/>
            <p:nvPr/>
          </p:nvSpPr>
          <p:spPr>
            <a:xfrm>
              <a:off x="-6924" y="6298724"/>
              <a:ext cx="321582" cy="129182"/>
            </a:xfrm>
            <a:custGeom>
              <a:avLst/>
              <a:gdLst>
                <a:gd name="connsiteX0" fmla="*/ 0 w 321582"/>
                <a:gd name="connsiteY0" fmla="*/ 0 h 129182"/>
                <a:gd name="connsiteX1" fmla="*/ 196522 w 321582"/>
                <a:gd name="connsiteY1" fmla="*/ 0 h 129182"/>
                <a:gd name="connsiteX2" fmla="*/ 196522 w 321582"/>
                <a:gd name="connsiteY2" fmla="*/ 0 h 129182"/>
                <a:gd name="connsiteX3" fmla="*/ 321582 w 321582"/>
                <a:gd name="connsiteY3" fmla="*/ 125059 h 129182"/>
                <a:gd name="connsiteX4" fmla="*/ 321582 w 321582"/>
                <a:gd name="connsiteY4" fmla="*/ 129183 h 129182"/>
                <a:gd name="connsiteX5" fmla="*/ 0 w 321582"/>
                <a:gd name="connsiteY5" fmla="*/ 129183 h 129182"/>
                <a:gd name="connsiteX6" fmla="*/ 0 w 321582"/>
                <a:gd name="connsiteY6" fmla="*/ 0 h 1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582" h="129182">
                  <a:moveTo>
                    <a:pt x="0" y="0"/>
                  </a:moveTo>
                  <a:lnTo>
                    <a:pt x="196522" y="0"/>
                  </a:lnTo>
                  <a:lnTo>
                    <a:pt x="196522" y="0"/>
                  </a:lnTo>
                  <a:cubicBezTo>
                    <a:pt x="265924" y="0"/>
                    <a:pt x="321582" y="56345"/>
                    <a:pt x="321582" y="125059"/>
                  </a:cubicBezTo>
                  <a:lnTo>
                    <a:pt x="321582" y="129183"/>
                  </a:lnTo>
                  <a:lnTo>
                    <a:pt x="0" y="129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1" name="图形 2">
              <a:extLst>
                <a:ext uri="{FF2B5EF4-FFF2-40B4-BE49-F238E27FC236}">
                  <a16:creationId xmlns:a16="http://schemas.microsoft.com/office/drawing/2014/main" id="{469C0CFA-0BA3-4CCF-A3F4-F54787DD20E2}"/>
                </a:ext>
              </a:extLst>
            </p:cNvPr>
            <p:cNvSpPr/>
            <p:nvPr/>
          </p:nvSpPr>
          <p:spPr>
            <a:xfrm>
              <a:off x="-462499" y="5946220"/>
              <a:ext cx="147048" cy="384799"/>
            </a:xfrm>
            <a:custGeom>
              <a:avLst/>
              <a:gdLst>
                <a:gd name="connsiteX0" fmla="*/ 0 w 147048"/>
                <a:gd name="connsiteY0" fmla="*/ 384799 h 384799"/>
                <a:gd name="connsiteX1" fmla="*/ 99636 w 147048"/>
                <a:gd name="connsiteY1" fmla="*/ 384799 h 384799"/>
                <a:gd name="connsiteX2" fmla="*/ 147048 w 147048"/>
                <a:gd name="connsiteY2" fmla="*/ 0 h 384799"/>
                <a:gd name="connsiteX3" fmla="*/ 0 w 147048"/>
                <a:gd name="connsiteY3" fmla="*/ 0 h 38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48" h="384799">
                  <a:moveTo>
                    <a:pt x="0" y="384799"/>
                  </a:moveTo>
                  <a:lnTo>
                    <a:pt x="99636" y="384799"/>
                  </a:lnTo>
                  <a:lnTo>
                    <a:pt x="1470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616A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2" name="图形 2">
              <a:extLst>
                <a:ext uri="{FF2B5EF4-FFF2-40B4-BE49-F238E27FC236}">
                  <a16:creationId xmlns:a16="http://schemas.microsoft.com/office/drawing/2014/main" id="{3E6F1628-DBAC-44F9-8F0C-9F5BFC141FF8}"/>
                </a:ext>
              </a:extLst>
            </p:cNvPr>
            <p:cNvSpPr/>
            <p:nvPr/>
          </p:nvSpPr>
          <p:spPr>
            <a:xfrm>
              <a:off x="-487923" y="6298724"/>
              <a:ext cx="321582" cy="129182"/>
            </a:xfrm>
            <a:custGeom>
              <a:avLst/>
              <a:gdLst>
                <a:gd name="connsiteX0" fmla="*/ 0 w 321582"/>
                <a:gd name="connsiteY0" fmla="*/ 0 h 129182"/>
                <a:gd name="connsiteX1" fmla="*/ 196522 w 321582"/>
                <a:gd name="connsiteY1" fmla="*/ 0 h 129182"/>
                <a:gd name="connsiteX2" fmla="*/ 196522 w 321582"/>
                <a:gd name="connsiteY2" fmla="*/ 0 h 129182"/>
                <a:gd name="connsiteX3" fmla="*/ 321582 w 321582"/>
                <a:gd name="connsiteY3" fmla="*/ 125059 h 129182"/>
                <a:gd name="connsiteX4" fmla="*/ 321582 w 321582"/>
                <a:gd name="connsiteY4" fmla="*/ 129183 h 129182"/>
                <a:gd name="connsiteX5" fmla="*/ 0 w 321582"/>
                <a:gd name="connsiteY5" fmla="*/ 129183 h 129182"/>
                <a:gd name="connsiteX6" fmla="*/ 0 w 321582"/>
                <a:gd name="connsiteY6" fmla="*/ 0 h 12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582" h="129182">
                  <a:moveTo>
                    <a:pt x="0" y="0"/>
                  </a:moveTo>
                  <a:lnTo>
                    <a:pt x="196522" y="0"/>
                  </a:lnTo>
                  <a:lnTo>
                    <a:pt x="196522" y="0"/>
                  </a:lnTo>
                  <a:cubicBezTo>
                    <a:pt x="265924" y="0"/>
                    <a:pt x="321582" y="56345"/>
                    <a:pt x="321582" y="125059"/>
                  </a:cubicBezTo>
                  <a:lnTo>
                    <a:pt x="321582" y="129183"/>
                  </a:lnTo>
                  <a:lnTo>
                    <a:pt x="0" y="129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3" name="图形 2">
              <a:extLst>
                <a:ext uri="{FF2B5EF4-FFF2-40B4-BE49-F238E27FC236}">
                  <a16:creationId xmlns:a16="http://schemas.microsoft.com/office/drawing/2014/main" id="{8DF9B773-2028-4691-B76D-63702CC40C92}"/>
                </a:ext>
              </a:extLst>
            </p:cNvPr>
            <p:cNvSpPr/>
            <p:nvPr/>
          </p:nvSpPr>
          <p:spPr>
            <a:xfrm>
              <a:off x="-604737" y="3688960"/>
              <a:ext cx="279666" cy="1065756"/>
            </a:xfrm>
            <a:custGeom>
              <a:avLst/>
              <a:gdLst>
                <a:gd name="connsiteX0" fmla="*/ 186215 w 279666"/>
                <a:gd name="connsiteY0" fmla="*/ 10307 h 1065756"/>
                <a:gd name="connsiteX1" fmla="*/ 72150 w 279666"/>
                <a:gd name="connsiteY1" fmla="*/ 0 h 1065756"/>
                <a:gd name="connsiteX2" fmla="*/ 0 w 279666"/>
                <a:gd name="connsiteY2" fmla="*/ 341509 h 1065756"/>
                <a:gd name="connsiteX3" fmla="*/ 10307 w 279666"/>
                <a:gd name="connsiteY3" fmla="*/ 652098 h 1065756"/>
                <a:gd name="connsiteX4" fmla="*/ 124373 w 279666"/>
                <a:gd name="connsiteY4" fmla="*/ 1065757 h 1065756"/>
                <a:gd name="connsiteX5" fmla="*/ 279667 w 279666"/>
                <a:gd name="connsiteY5" fmla="*/ 972993 h 1065756"/>
                <a:gd name="connsiteX6" fmla="*/ 196522 w 279666"/>
                <a:gd name="connsiteY6" fmla="*/ 548339 h 10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666" h="1065756">
                  <a:moveTo>
                    <a:pt x="186215" y="10307"/>
                  </a:moveTo>
                  <a:lnTo>
                    <a:pt x="72150" y="0"/>
                  </a:lnTo>
                  <a:lnTo>
                    <a:pt x="0" y="341509"/>
                  </a:lnTo>
                  <a:lnTo>
                    <a:pt x="10307" y="652098"/>
                  </a:lnTo>
                  <a:lnTo>
                    <a:pt x="124373" y="1065757"/>
                  </a:lnTo>
                  <a:lnTo>
                    <a:pt x="279667" y="972993"/>
                  </a:lnTo>
                  <a:lnTo>
                    <a:pt x="196522" y="548339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4" name="图形 2">
              <a:extLst>
                <a:ext uri="{FF2B5EF4-FFF2-40B4-BE49-F238E27FC236}">
                  <a16:creationId xmlns:a16="http://schemas.microsoft.com/office/drawing/2014/main" id="{D0748D6C-4ACA-4984-A313-16E1059047B3}"/>
                </a:ext>
              </a:extLst>
            </p:cNvPr>
            <p:cNvSpPr/>
            <p:nvPr/>
          </p:nvSpPr>
          <p:spPr>
            <a:xfrm>
              <a:off x="-496169" y="4677070"/>
              <a:ext cx="693326" cy="1552253"/>
            </a:xfrm>
            <a:custGeom>
              <a:avLst/>
              <a:gdLst>
                <a:gd name="connsiteX0" fmla="*/ 5497 w 693326"/>
                <a:gd name="connsiteY0" fmla="*/ 41915 h 1552253"/>
                <a:gd name="connsiteX1" fmla="*/ 30921 w 693326"/>
                <a:gd name="connsiteY1" fmla="*/ 259052 h 1552253"/>
                <a:gd name="connsiteX2" fmla="*/ 54971 w 693326"/>
                <a:gd name="connsiteY2" fmla="*/ 766163 h 1552253"/>
                <a:gd name="connsiteX3" fmla="*/ 0 w 693326"/>
                <a:gd name="connsiteY3" fmla="*/ 1521332 h 1552253"/>
                <a:gd name="connsiteX4" fmla="*/ 196523 w 693326"/>
                <a:gd name="connsiteY4" fmla="*/ 1511025 h 1552253"/>
                <a:gd name="connsiteX5" fmla="*/ 292722 w 693326"/>
                <a:gd name="connsiteY5" fmla="*/ 724935 h 1552253"/>
                <a:gd name="connsiteX6" fmla="*/ 351817 w 693326"/>
                <a:gd name="connsiteY6" fmla="*/ 362811 h 1552253"/>
                <a:gd name="connsiteX7" fmla="*/ 434961 w 693326"/>
                <a:gd name="connsiteY7" fmla="*/ 776470 h 1552253"/>
                <a:gd name="connsiteX8" fmla="*/ 486496 w 693326"/>
                <a:gd name="connsiteY8" fmla="*/ 1552253 h 1552253"/>
                <a:gd name="connsiteX9" fmla="*/ 687829 w 693326"/>
                <a:gd name="connsiteY9" fmla="*/ 1536449 h 1552253"/>
                <a:gd name="connsiteX10" fmla="*/ 687829 w 693326"/>
                <a:gd name="connsiteY10" fmla="*/ 773722 h 1552253"/>
                <a:gd name="connsiteX11" fmla="*/ 693326 w 693326"/>
                <a:gd name="connsiteY11" fmla="*/ 217824 h 1552253"/>
                <a:gd name="connsiteX12" fmla="*/ 621176 w 693326"/>
                <a:gd name="connsiteY12" fmla="*/ 0 h 1552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3326" h="1552253">
                  <a:moveTo>
                    <a:pt x="5497" y="41915"/>
                  </a:moveTo>
                  <a:lnTo>
                    <a:pt x="30921" y="259052"/>
                  </a:lnTo>
                  <a:lnTo>
                    <a:pt x="54971" y="766163"/>
                  </a:lnTo>
                  <a:lnTo>
                    <a:pt x="0" y="1521332"/>
                  </a:lnTo>
                  <a:lnTo>
                    <a:pt x="196523" y="1511025"/>
                  </a:lnTo>
                  <a:lnTo>
                    <a:pt x="292722" y="724935"/>
                  </a:lnTo>
                  <a:lnTo>
                    <a:pt x="351817" y="362811"/>
                  </a:lnTo>
                  <a:lnTo>
                    <a:pt x="434961" y="776470"/>
                  </a:lnTo>
                  <a:lnTo>
                    <a:pt x="486496" y="1552253"/>
                  </a:lnTo>
                  <a:lnTo>
                    <a:pt x="687829" y="1536449"/>
                  </a:lnTo>
                  <a:lnTo>
                    <a:pt x="687829" y="773722"/>
                  </a:lnTo>
                  <a:lnTo>
                    <a:pt x="693326" y="217824"/>
                  </a:lnTo>
                  <a:lnTo>
                    <a:pt x="621176" y="0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5" name="图形 2">
              <a:extLst>
                <a:ext uri="{FF2B5EF4-FFF2-40B4-BE49-F238E27FC236}">
                  <a16:creationId xmlns:a16="http://schemas.microsoft.com/office/drawing/2014/main" id="{34DEF722-445F-49A2-8C51-744867DA00BB}"/>
                </a:ext>
              </a:extLst>
            </p:cNvPr>
            <p:cNvSpPr/>
            <p:nvPr/>
          </p:nvSpPr>
          <p:spPr>
            <a:xfrm>
              <a:off x="-542207" y="3435589"/>
              <a:ext cx="734554" cy="1350049"/>
            </a:xfrm>
            <a:custGeom>
              <a:avLst/>
              <a:gdLst>
                <a:gd name="connsiteX0" fmla="*/ 475502 w 734554"/>
                <a:gd name="connsiteY0" fmla="*/ 56848 h 1350049"/>
                <a:gd name="connsiteX1" fmla="*/ 268672 w 734554"/>
                <a:gd name="connsiteY1" fmla="*/ 25927 h 1350049"/>
                <a:gd name="connsiteX2" fmla="*/ 206830 w 734554"/>
                <a:gd name="connsiteY2" fmla="*/ 108384 h 1350049"/>
                <a:gd name="connsiteX3" fmla="*/ 10307 w 734554"/>
                <a:gd name="connsiteY3" fmla="*/ 253371 h 1350049"/>
                <a:gd name="connsiteX4" fmla="*/ 51536 w 734554"/>
                <a:gd name="connsiteY4" fmla="*/ 739867 h 1350049"/>
                <a:gd name="connsiteX5" fmla="*/ 0 w 734554"/>
                <a:gd name="connsiteY5" fmla="*/ 1350049 h 1350049"/>
                <a:gd name="connsiteX6" fmla="*/ 734555 w 734554"/>
                <a:gd name="connsiteY6" fmla="*/ 1339742 h 1350049"/>
                <a:gd name="connsiteX7" fmla="*/ 610182 w 734554"/>
                <a:gd name="connsiteY7" fmla="*/ 729560 h 1350049"/>
                <a:gd name="connsiteX8" fmla="*/ 610182 w 734554"/>
                <a:gd name="connsiteY8" fmla="*/ 77462 h 1350049"/>
                <a:gd name="connsiteX9" fmla="*/ 475502 w 734554"/>
                <a:gd name="connsiteY9" fmla="*/ 56848 h 1350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4554" h="1350049">
                  <a:moveTo>
                    <a:pt x="475502" y="56848"/>
                  </a:moveTo>
                  <a:cubicBezTo>
                    <a:pt x="475502" y="56848"/>
                    <a:pt x="403352" y="-46910"/>
                    <a:pt x="268672" y="25927"/>
                  </a:cubicBezTo>
                  <a:lnTo>
                    <a:pt x="206830" y="108384"/>
                  </a:lnTo>
                  <a:lnTo>
                    <a:pt x="10307" y="253371"/>
                  </a:lnTo>
                  <a:lnTo>
                    <a:pt x="51536" y="739867"/>
                  </a:lnTo>
                  <a:lnTo>
                    <a:pt x="0" y="1350049"/>
                  </a:lnTo>
                  <a:lnTo>
                    <a:pt x="734555" y="1339742"/>
                  </a:lnTo>
                  <a:lnTo>
                    <a:pt x="610182" y="729560"/>
                  </a:lnTo>
                  <a:lnTo>
                    <a:pt x="610182" y="77462"/>
                  </a:lnTo>
                  <a:lnTo>
                    <a:pt x="475502" y="56848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6" name="图形 2">
              <a:extLst>
                <a:ext uri="{FF2B5EF4-FFF2-40B4-BE49-F238E27FC236}">
                  <a16:creationId xmlns:a16="http://schemas.microsoft.com/office/drawing/2014/main" id="{CB31C9D2-2E86-4C56-8589-CBE9A507CEF2}"/>
                </a:ext>
              </a:extLst>
            </p:cNvPr>
            <p:cNvSpPr/>
            <p:nvPr/>
          </p:nvSpPr>
          <p:spPr>
            <a:xfrm>
              <a:off x="-524342" y="3860745"/>
              <a:ext cx="74898" cy="709817"/>
            </a:xfrm>
            <a:custGeom>
              <a:avLst/>
              <a:gdLst>
                <a:gd name="connsiteX0" fmla="*/ 59094 w 74898"/>
                <a:gd name="connsiteY0" fmla="*/ 0 h 709817"/>
                <a:gd name="connsiteX1" fmla="*/ 0 w 74898"/>
                <a:gd name="connsiteY1" fmla="*/ 709817 h 709817"/>
                <a:gd name="connsiteX2" fmla="*/ 74898 w 74898"/>
                <a:gd name="connsiteY2" fmla="*/ 325018 h 70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898" h="709817">
                  <a:moveTo>
                    <a:pt x="59094" y="0"/>
                  </a:moveTo>
                  <a:lnTo>
                    <a:pt x="0" y="709817"/>
                  </a:lnTo>
                  <a:lnTo>
                    <a:pt x="74898" y="325018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7" name="图形 2">
              <a:extLst>
                <a:ext uri="{FF2B5EF4-FFF2-40B4-BE49-F238E27FC236}">
                  <a16:creationId xmlns:a16="http://schemas.microsoft.com/office/drawing/2014/main" id="{AF9BEB98-2651-4E55-91D2-C4CB6D9690E8}"/>
                </a:ext>
              </a:extLst>
            </p:cNvPr>
            <p:cNvSpPr/>
            <p:nvPr/>
          </p:nvSpPr>
          <p:spPr>
            <a:xfrm>
              <a:off x="500874" y="4244170"/>
              <a:ext cx="321813" cy="215815"/>
            </a:xfrm>
            <a:custGeom>
              <a:avLst/>
              <a:gdLst>
                <a:gd name="connsiteX0" fmla="*/ 269360 w 321813"/>
                <a:gd name="connsiteY0" fmla="*/ 211640 h 215815"/>
                <a:gd name="connsiteX1" fmla="*/ 172473 w 321813"/>
                <a:gd name="connsiteY1" fmla="*/ 164227 h 215815"/>
                <a:gd name="connsiteX2" fmla="*/ 169037 w 321813"/>
                <a:gd name="connsiteY2" fmla="*/ 151171 h 215815"/>
                <a:gd name="connsiteX3" fmla="*/ 0 w 321813"/>
                <a:gd name="connsiteY3" fmla="*/ 109256 h 215815"/>
                <a:gd name="connsiteX4" fmla="*/ 0 w 321813"/>
                <a:gd name="connsiteY4" fmla="*/ 0 h 215815"/>
                <a:gd name="connsiteX5" fmla="*/ 238438 w 321813"/>
                <a:gd name="connsiteY5" fmla="*/ 62530 h 215815"/>
                <a:gd name="connsiteX6" fmla="*/ 321582 w 321813"/>
                <a:gd name="connsiteY6" fmla="*/ 132619 h 215815"/>
                <a:gd name="connsiteX7" fmla="*/ 269360 w 321813"/>
                <a:gd name="connsiteY7" fmla="*/ 211640 h 215815"/>
                <a:gd name="connsiteX8" fmla="*/ 269360 w 321813"/>
                <a:gd name="connsiteY8" fmla="*/ 211640 h 21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813" h="215815" fill="none" extrusionOk="0">
                  <a:moveTo>
                    <a:pt x="269360" y="211640"/>
                  </a:moveTo>
                  <a:cubicBezTo>
                    <a:pt x="226042" y="232859"/>
                    <a:pt x="195231" y="199036"/>
                    <a:pt x="172473" y="164227"/>
                  </a:cubicBezTo>
                  <a:cubicBezTo>
                    <a:pt x="171452" y="160790"/>
                    <a:pt x="169491" y="155368"/>
                    <a:pt x="169037" y="151171"/>
                  </a:cubicBezTo>
                  <a:cubicBezTo>
                    <a:pt x="98574" y="140687"/>
                    <a:pt x="37612" y="118144"/>
                    <a:pt x="0" y="109256"/>
                  </a:cubicBezTo>
                  <a:cubicBezTo>
                    <a:pt x="2360" y="65920"/>
                    <a:pt x="1441" y="44321"/>
                    <a:pt x="0" y="0"/>
                  </a:cubicBezTo>
                  <a:cubicBezTo>
                    <a:pt x="59337" y="24797"/>
                    <a:pt x="184175" y="35757"/>
                    <a:pt x="238438" y="62530"/>
                  </a:cubicBezTo>
                  <a:cubicBezTo>
                    <a:pt x="282766" y="64920"/>
                    <a:pt x="317824" y="97785"/>
                    <a:pt x="321582" y="132619"/>
                  </a:cubicBezTo>
                  <a:cubicBezTo>
                    <a:pt x="326835" y="172189"/>
                    <a:pt x="305942" y="198596"/>
                    <a:pt x="269360" y="211640"/>
                  </a:cubicBezTo>
                  <a:lnTo>
                    <a:pt x="269360" y="211640"/>
                  </a:lnTo>
                  <a:close/>
                </a:path>
                <a:path w="321813" h="215815" stroke="0" extrusionOk="0">
                  <a:moveTo>
                    <a:pt x="269360" y="211640"/>
                  </a:moveTo>
                  <a:cubicBezTo>
                    <a:pt x="230212" y="227976"/>
                    <a:pt x="190696" y="195712"/>
                    <a:pt x="172473" y="164227"/>
                  </a:cubicBezTo>
                  <a:cubicBezTo>
                    <a:pt x="171055" y="160596"/>
                    <a:pt x="169865" y="155219"/>
                    <a:pt x="169037" y="151171"/>
                  </a:cubicBezTo>
                  <a:cubicBezTo>
                    <a:pt x="92136" y="128903"/>
                    <a:pt x="62883" y="132170"/>
                    <a:pt x="0" y="109256"/>
                  </a:cubicBezTo>
                  <a:cubicBezTo>
                    <a:pt x="2096" y="76457"/>
                    <a:pt x="-270" y="52262"/>
                    <a:pt x="0" y="0"/>
                  </a:cubicBezTo>
                  <a:cubicBezTo>
                    <a:pt x="112757" y="23278"/>
                    <a:pt x="185362" y="53688"/>
                    <a:pt x="238438" y="62530"/>
                  </a:cubicBezTo>
                  <a:cubicBezTo>
                    <a:pt x="270294" y="59061"/>
                    <a:pt x="321043" y="96654"/>
                    <a:pt x="321582" y="132619"/>
                  </a:cubicBezTo>
                  <a:cubicBezTo>
                    <a:pt x="328252" y="170196"/>
                    <a:pt x="307436" y="207348"/>
                    <a:pt x="269360" y="211640"/>
                  </a:cubicBezTo>
                  <a:lnTo>
                    <a:pt x="269360" y="211640"/>
                  </a:lnTo>
                  <a:close/>
                </a:path>
              </a:pathLst>
            </a:custGeom>
            <a:solidFill>
              <a:srgbClr val="9F616A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00704104">
                    <a:custGeom>
                      <a:avLst/>
                      <a:gdLst>
                        <a:gd name="connsiteX0" fmla="*/ 269360 w 321813"/>
                        <a:gd name="connsiteY0" fmla="*/ 211640 h 215815"/>
                        <a:gd name="connsiteX1" fmla="*/ 172473 w 321813"/>
                        <a:gd name="connsiteY1" fmla="*/ 164227 h 215815"/>
                        <a:gd name="connsiteX2" fmla="*/ 169037 w 321813"/>
                        <a:gd name="connsiteY2" fmla="*/ 151171 h 215815"/>
                        <a:gd name="connsiteX3" fmla="*/ 0 w 321813"/>
                        <a:gd name="connsiteY3" fmla="*/ 109256 h 215815"/>
                        <a:gd name="connsiteX4" fmla="*/ 0 w 321813"/>
                        <a:gd name="connsiteY4" fmla="*/ 0 h 215815"/>
                        <a:gd name="connsiteX5" fmla="*/ 238438 w 321813"/>
                        <a:gd name="connsiteY5" fmla="*/ 62530 h 215815"/>
                        <a:gd name="connsiteX6" fmla="*/ 321582 w 321813"/>
                        <a:gd name="connsiteY6" fmla="*/ 132619 h 215815"/>
                        <a:gd name="connsiteX7" fmla="*/ 269360 w 321813"/>
                        <a:gd name="connsiteY7" fmla="*/ 211640 h 215815"/>
                        <a:gd name="connsiteX8" fmla="*/ 269360 w 321813"/>
                        <a:gd name="connsiteY8" fmla="*/ 211640 h 2158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1813" h="215815">
                          <a:moveTo>
                            <a:pt x="269360" y="211640"/>
                          </a:moveTo>
                          <a:cubicBezTo>
                            <a:pt x="229505" y="225383"/>
                            <a:pt x="186215" y="204081"/>
                            <a:pt x="172473" y="164227"/>
                          </a:cubicBezTo>
                          <a:cubicBezTo>
                            <a:pt x="171098" y="160104"/>
                            <a:pt x="169724" y="155294"/>
                            <a:pt x="169037" y="151171"/>
                          </a:cubicBezTo>
                          <a:lnTo>
                            <a:pt x="0" y="109256"/>
                          </a:lnTo>
                          <a:lnTo>
                            <a:pt x="0" y="0"/>
                          </a:lnTo>
                          <a:lnTo>
                            <a:pt x="238438" y="62530"/>
                          </a:lnTo>
                          <a:cubicBezTo>
                            <a:pt x="280354" y="59094"/>
                            <a:pt x="317460" y="90016"/>
                            <a:pt x="321582" y="132619"/>
                          </a:cubicBezTo>
                          <a:cubicBezTo>
                            <a:pt x="324331" y="167663"/>
                            <a:pt x="302342" y="200645"/>
                            <a:pt x="269360" y="211640"/>
                          </a:cubicBezTo>
                          <a:lnTo>
                            <a:pt x="269360" y="21164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8" name="图形 2">
              <a:extLst>
                <a:ext uri="{FF2B5EF4-FFF2-40B4-BE49-F238E27FC236}">
                  <a16:creationId xmlns:a16="http://schemas.microsoft.com/office/drawing/2014/main" id="{E9A5CACF-BF67-4BE6-80F9-E18F99587825}"/>
                </a:ext>
              </a:extLst>
            </p:cNvPr>
            <p:cNvSpPr/>
            <p:nvPr/>
          </p:nvSpPr>
          <p:spPr>
            <a:xfrm rot="16794246">
              <a:off x="531531" y="4294289"/>
              <a:ext cx="165601" cy="72150"/>
            </a:xfrm>
            <a:custGeom>
              <a:avLst/>
              <a:gdLst>
                <a:gd name="connsiteX0" fmla="*/ 0 w 165601"/>
                <a:gd name="connsiteY0" fmla="*/ 0 h 72150"/>
                <a:gd name="connsiteX1" fmla="*/ 165602 w 165601"/>
                <a:gd name="connsiteY1" fmla="*/ 0 h 72150"/>
                <a:gd name="connsiteX2" fmla="*/ 165602 w 165601"/>
                <a:gd name="connsiteY2" fmla="*/ 72150 h 72150"/>
                <a:gd name="connsiteX3" fmla="*/ 0 w 165601"/>
                <a:gd name="connsiteY3" fmla="*/ 72150 h 72150"/>
                <a:gd name="connsiteX4" fmla="*/ 0 w 165601"/>
                <a:gd name="connsiteY4" fmla="*/ 0 h 7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01" h="72150" fill="none" extrusionOk="0">
                  <a:moveTo>
                    <a:pt x="0" y="0"/>
                  </a:moveTo>
                  <a:cubicBezTo>
                    <a:pt x="67686" y="-3962"/>
                    <a:pt x="103266" y="-6368"/>
                    <a:pt x="165602" y="0"/>
                  </a:cubicBezTo>
                  <a:cubicBezTo>
                    <a:pt x="166135" y="30502"/>
                    <a:pt x="164741" y="40632"/>
                    <a:pt x="165602" y="72150"/>
                  </a:cubicBezTo>
                  <a:cubicBezTo>
                    <a:pt x="95614" y="67894"/>
                    <a:pt x="34814" y="71895"/>
                    <a:pt x="0" y="72150"/>
                  </a:cubicBezTo>
                  <a:cubicBezTo>
                    <a:pt x="-875" y="53545"/>
                    <a:pt x="956" y="32481"/>
                    <a:pt x="0" y="0"/>
                  </a:cubicBezTo>
                  <a:close/>
                </a:path>
                <a:path w="165601" h="72150" stroke="0" extrusionOk="0">
                  <a:moveTo>
                    <a:pt x="0" y="0"/>
                  </a:moveTo>
                  <a:cubicBezTo>
                    <a:pt x="58603" y="382"/>
                    <a:pt x="121527" y="-658"/>
                    <a:pt x="165602" y="0"/>
                  </a:cubicBezTo>
                  <a:cubicBezTo>
                    <a:pt x="164296" y="15888"/>
                    <a:pt x="163619" y="36144"/>
                    <a:pt x="165602" y="72150"/>
                  </a:cubicBezTo>
                  <a:cubicBezTo>
                    <a:pt x="118315" y="67200"/>
                    <a:pt x="60292" y="77359"/>
                    <a:pt x="0" y="72150"/>
                  </a:cubicBezTo>
                  <a:cubicBezTo>
                    <a:pt x="919" y="36290"/>
                    <a:pt x="-2080" y="28788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277913700">
                    <a:custGeom>
                      <a:avLst/>
                      <a:gdLst>
                        <a:gd name="connsiteX0" fmla="*/ 0 w 165601"/>
                        <a:gd name="connsiteY0" fmla="*/ 0 h 72150"/>
                        <a:gd name="connsiteX1" fmla="*/ 165602 w 165601"/>
                        <a:gd name="connsiteY1" fmla="*/ 0 h 72150"/>
                        <a:gd name="connsiteX2" fmla="*/ 165602 w 165601"/>
                        <a:gd name="connsiteY2" fmla="*/ 72150 h 72150"/>
                        <a:gd name="connsiteX3" fmla="*/ 0 w 165601"/>
                        <a:gd name="connsiteY3" fmla="*/ 72150 h 72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5601" h="72150">
                          <a:moveTo>
                            <a:pt x="0" y="0"/>
                          </a:moveTo>
                          <a:lnTo>
                            <a:pt x="165602" y="0"/>
                          </a:lnTo>
                          <a:lnTo>
                            <a:pt x="165602" y="72150"/>
                          </a:lnTo>
                          <a:lnTo>
                            <a:pt x="0" y="7215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9" name="图形 2">
              <a:extLst>
                <a:ext uri="{FF2B5EF4-FFF2-40B4-BE49-F238E27FC236}">
                  <a16:creationId xmlns:a16="http://schemas.microsoft.com/office/drawing/2014/main" id="{AB4311B1-DCF8-4A14-B48D-328E950CE0E2}"/>
                </a:ext>
              </a:extLst>
            </p:cNvPr>
            <p:cNvSpPr/>
            <p:nvPr/>
          </p:nvSpPr>
          <p:spPr>
            <a:xfrm>
              <a:off x="-389662" y="2957841"/>
              <a:ext cx="415033" cy="415033"/>
            </a:xfrm>
            <a:custGeom>
              <a:avLst/>
              <a:gdLst>
                <a:gd name="connsiteX0" fmla="*/ 415034 w 415033"/>
                <a:gd name="connsiteY0" fmla="*/ 207517 h 415033"/>
                <a:gd name="connsiteX1" fmla="*/ 207517 w 415033"/>
                <a:gd name="connsiteY1" fmla="*/ 415034 h 415033"/>
                <a:gd name="connsiteX2" fmla="*/ 0 w 415033"/>
                <a:gd name="connsiteY2" fmla="*/ 207517 h 415033"/>
                <a:gd name="connsiteX3" fmla="*/ 207517 w 415033"/>
                <a:gd name="connsiteY3" fmla="*/ 0 h 415033"/>
                <a:gd name="connsiteX4" fmla="*/ 415034 w 415033"/>
                <a:gd name="connsiteY4" fmla="*/ 207517 h 415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033" h="415033">
                  <a:moveTo>
                    <a:pt x="415034" y="207517"/>
                  </a:moveTo>
                  <a:cubicBezTo>
                    <a:pt x="415034" y="322125"/>
                    <a:pt x="322125" y="415034"/>
                    <a:pt x="207517" y="415034"/>
                  </a:cubicBezTo>
                  <a:cubicBezTo>
                    <a:pt x="92908" y="415034"/>
                    <a:pt x="0" y="322125"/>
                    <a:pt x="0" y="207517"/>
                  </a:cubicBezTo>
                  <a:cubicBezTo>
                    <a:pt x="0" y="92909"/>
                    <a:pt x="92908" y="0"/>
                    <a:pt x="207517" y="0"/>
                  </a:cubicBezTo>
                  <a:cubicBezTo>
                    <a:pt x="322125" y="0"/>
                    <a:pt x="415034" y="92908"/>
                    <a:pt x="415034" y="207517"/>
                  </a:cubicBezTo>
                  <a:close/>
                </a:path>
              </a:pathLst>
            </a:custGeom>
            <a:solidFill>
              <a:srgbClr val="9F616A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0" name="图形 2">
              <a:extLst>
                <a:ext uri="{FF2B5EF4-FFF2-40B4-BE49-F238E27FC236}">
                  <a16:creationId xmlns:a16="http://schemas.microsoft.com/office/drawing/2014/main" id="{58D70B89-A8AC-4C7F-9C26-67C6D60DBCF2}"/>
                </a:ext>
              </a:extLst>
            </p:cNvPr>
            <p:cNvSpPr/>
            <p:nvPr/>
          </p:nvSpPr>
          <p:spPr>
            <a:xfrm>
              <a:off x="-426392" y="2931140"/>
              <a:ext cx="486806" cy="423652"/>
            </a:xfrm>
            <a:custGeom>
              <a:avLst/>
              <a:gdLst>
                <a:gd name="connsiteX0" fmla="*/ 260052 w 486806"/>
                <a:gd name="connsiteY0" fmla="*/ 417684 h 423652"/>
                <a:gd name="connsiteX1" fmla="*/ 5809 w 486806"/>
                <a:gd name="connsiteY1" fmla="*/ 261703 h 423652"/>
                <a:gd name="connsiteX2" fmla="*/ 121936 w 486806"/>
                <a:gd name="connsiteY2" fmla="*/ 21203 h 423652"/>
                <a:gd name="connsiteX3" fmla="*/ 238063 w 486806"/>
                <a:gd name="connsiteY3" fmla="*/ 589 h 423652"/>
                <a:gd name="connsiteX4" fmla="*/ 422904 w 486806"/>
                <a:gd name="connsiteY4" fmla="*/ 25326 h 423652"/>
                <a:gd name="connsiteX5" fmla="*/ 431837 w 486806"/>
                <a:gd name="connsiteY5" fmla="*/ 39756 h 423652"/>
                <a:gd name="connsiteX6" fmla="*/ 465507 w 486806"/>
                <a:gd name="connsiteY6" fmla="*/ 31510 h 423652"/>
                <a:gd name="connsiteX7" fmla="*/ 473066 w 486806"/>
                <a:gd name="connsiteY7" fmla="*/ 58309 h 423652"/>
                <a:gd name="connsiteX8" fmla="*/ 481998 w 486806"/>
                <a:gd name="connsiteY8" fmla="*/ 58309 h 423652"/>
                <a:gd name="connsiteX9" fmla="*/ 438708 w 486806"/>
                <a:gd name="connsiteY9" fmla="*/ 130459 h 423652"/>
                <a:gd name="connsiteX10" fmla="*/ 399541 w 486806"/>
                <a:gd name="connsiteY10" fmla="*/ 122213 h 423652"/>
                <a:gd name="connsiteX11" fmla="*/ 361749 w 486806"/>
                <a:gd name="connsiteY11" fmla="*/ 129772 h 423652"/>
                <a:gd name="connsiteX12" fmla="*/ 357626 w 486806"/>
                <a:gd name="connsiteY12" fmla="*/ 179933 h 423652"/>
                <a:gd name="connsiteX13" fmla="*/ 336324 w 486806"/>
                <a:gd name="connsiteY13" fmla="*/ 221162 h 423652"/>
                <a:gd name="connsiteX14" fmla="*/ 310213 w 486806"/>
                <a:gd name="connsiteY14" fmla="*/ 217039 h 423652"/>
                <a:gd name="connsiteX15" fmla="*/ 296470 w 486806"/>
                <a:gd name="connsiteY15" fmla="*/ 241776 h 423652"/>
                <a:gd name="connsiteX16" fmla="*/ 308839 w 486806"/>
                <a:gd name="connsiteY16" fmla="*/ 269949 h 423652"/>
                <a:gd name="connsiteX17" fmla="*/ 263487 w 486806"/>
                <a:gd name="connsiteY17" fmla="*/ 415623 h 42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6806" h="423652">
                  <a:moveTo>
                    <a:pt x="260052" y="417684"/>
                  </a:moveTo>
                  <a:cubicBezTo>
                    <a:pt x="146673" y="445170"/>
                    <a:pt x="33295" y="375081"/>
                    <a:pt x="5809" y="261703"/>
                  </a:cubicBezTo>
                  <a:cubicBezTo>
                    <a:pt x="-17554" y="164129"/>
                    <a:pt x="31233" y="63806"/>
                    <a:pt x="121936" y="21203"/>
                  </a:cubicBezTo>
                  <a:cubicBezTo>
                    <a:pt x="158355" y="4712"/>
                    <a:pt x="198209" y="-2160"/>
                    <a:pt x="238063" y="589"/>
                  </a:cubicBezTo>
                  <a:cubicBezTo>
                    <a:pt x="299906" y="4025"/>
                    <a:pt x="360374" y="26700"/>
                    <a:pt x="422904" y="25326"/>
                  </a:cubicBezTo>
                  <a:lnTo>
                    <a:pt x="431837" y="39756"/>
                  </a:lnTo>
                  <a:lnTo>
                    <a:pt x="465507" y="31510"/>
                  </a:lnTo>
                  <a:lnTo>
                    <a:pt x="473066" y="58309"/>
                  </a:lnTo>
                  <a:lnTo>
                    <a:pt x="481998" y="58309"/>
                  </a:lnTo>
                  <a:cubicBezTo>
                    <a:pt x="497803" y="87856"/>
                    <a:pt x="472378" y="130459"/>
                    <a:pt x="438708" y="130459"/>
                  </a:cubicBezTo>
                  <a:cubicBezTo>
                    <a:pt x="425653" y="130459"/>
                    <a:pt x="412597" y="124962"/>
                    <a:pt x="399541" y="122213"/>
                  </a:cubicBezTo>
                  <a:cubicBezTo>
                    <a:pt x="386486" y="119465"/>
                    <a:pt x="370681" y="120152"/>
                    <a:pt x="361749" y="129772"/>
                  </a:cubicBezTo>
                  <a:cubicBezTo>
                    <a:pt x="350067" y="142827"/>
                    <a:pt x="354877" y="162754"/>
                    <a:pt x="357626" y="179933"/>
                  </a:cubicBezTo>
                  <a:cubicBezTo>
                    <a:pt x="360374" y="197112"/>
                    <a:pt x="354190" y="220474"/>
                    <a:pt x="336324" y="221162"/>
                  </a:cubicBezTo>
                  <a:cubicBezTo>
                    <a:pt x="327392" y="221162"/>
                    <a:pt x="319146" y="214977"/>
                    <a:pt x="310213" y="217039"/>
                  </a:cubicBezTo>
                  <a:cubicBezTo>
                    <a:pt x="299906" y="219100"/>
                    <a:pt x="295096" y="231469"/>
                    <a:pt x="296470" y="241776"/>
                  </a:cubicBezTo>
                  <a:cubicBezTo>
                    <a:pt x="299219" y="252083"/>
                    <a:pt x="303342" y="261703"/>
                    <a:pt x="308839" y="269949"/>
                  </a:cubicBezTo>
                  <a:cubicBezTo>
                    <a:pt x="334263" y="320110"/>
                    <a:pt x="312962" y="388824"/>
                    <a:pt x="263487" y="415623"/>
                  </a:cubicBezTo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1" name="图形 2">
              <a:extLst>
                <a:ext uri="{FF2B5EF4-FFF2-40B4-BE49-F238E27FC236}">
                  <a16:creationId xmlns:a16="http://schemas.microsoft.com/office/drawing/2014/main" id="{EE7E8D53-F52A-450F-A75E-9ED0E234D8A8}"/>
                </a:ext>
              </a:extLst>
            </p:cNvPr>
            <p:cNvSpPr/>
            <p:nvPr/>
          </p:nvSpPr>
          <p:spPr>
            <a:xfrm>
              <a:off x="-63270" y="3513648"/>
              <a:ext cx="694013" cy="919486"/>
            </a:xfrm>
            <a:custGeom>
              <a:avLst/>
              <a:gdLst>
                <a:gd name="connsiteX0" fmla="*/ 81770 w 694013"/>
                <a:gd name="connsiteY0" fmla="*/ 39945 h 919486"/>
                <a:gd name="connsiteX1" fmla="*/ 131244 w 694013"/>
                <a:gd name="connsiteY1" fmla="*/ 91 h 919486"/>
                <a:gd name="connsiteX2" fmla="*/ 228818 w 694013"/>
                <a:gd name="connsiteY2" fmla="*/ 99039 h 919486"/>
                <a:gd name="connsiteX3" fmla="*/ 388235 w 694013"/>
                <a:gd name="connsiteY3" fmla="*/ 597904 h 919486"/>
                <a:gd name="connsiteX4" fmla="*/ 694013 w 694013"/>
                <a:gd name="connsiteY4" fmla="*/ 706472 h 919486"/>
                <a:gd name="connsiteX5" fmla="*/ 652785 w 694013"/>
                <a:gd name="connsiteY5" fmla="*/ 919486 h 919486"/>
                <a:gd name="connsiteX6" fmla="*/ 219885 w 694013"/>
                <a:gd name="connsiteY6" fmla="*/ 754572 h 919486"/>
                <a:gd name="connsiteX7" fmla="*/ 0 w 694013"/>
                <a:gd name="connsiteY7" fmla="*/ 390387 h 919486"/>
                <a:gd name="connsiteX8" fmla="*/ 81770 w 694013"/>
                <a:gd name="connsiteY8" fmla="*/ 39945 h 919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013" h="919486">
                  <a:moveTo>
                    <a:pt x="81770" y="39945"/>
                  </a:moveTo>
                  <a:lnTo>
                    <a:pt x="131244" y="91"/>
                  </a:lnTo>
                  <a:cubicBezTo>
                    <a:pt x="131244" y="91"/>
                    <a:pt x="230880" y="-6781"/>
                    <a:pt x="228818" y="99039"/>
                  </a:cubicBezTo>
                  <a:lnTo>
                    <a:pt x="388235" y="597904"/>
                  </a:lnTo>
                  <a:lnTo>
                    <a:pt x="694013" y="706472"/>
                  </a:lnTo>
                  <a:lnTo>
                    <a:pt x="652785" y="919486"/>
                  </a:lnTo>
                  <a:lnTo>
                    <a:pt x="219885" y="754572"/>
                  </a:lnTo>
                  <a:lnTo>
                    <a:pt x="0" y="390387"/>
                  </a:lnTo>
                  <a:lnTo>
                    <a:pt x="81770" y="39945"/>
                  </a:lnTo>
                  <a:close/>
                </a:path>
              </a:pathLst>
            </a:custGeom>
            <a:solidFill>
              <a:srgbClr val="2F2E41"/>
            </a:solidFill>
            <a:ln w="68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0F7465B4-AD10-4465-B63F-BFB4A1238573}"/>
              </a:ext>
            </a:extLst>
          </p:cNvPr>
          <p:cNvGrpSpPr/>
          <p:nvPr/>
        </p:nvGrpSpPr>
        <p:grpSpPr>
          <a:xfrm>
            <a:off x="2383611" y="371657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77" name="图形 1754">
              <a:extLst>
                <a:ext uri="{FF2B5EF4-FFF2-40B4-BE49-F238E27FC236}">
                  <a16:creationId xmlns:a16="http://schemas.microsoft.com/office/drawing/2014/main" id="{8652EB6F-1A00-4498-AFB3-EAD8D17C84ED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图形 1754">
              <a:extLst>
                <a:ext uri="{FF2B5EF4-FFF2-40B4-BE49-F238E27FC236}">
                  <a16:creationId xmlns:a16="http://schemas.microsoft.com/office/drawing/2014/main" id="{6EBCAD05-FA94-452C-96F4-0C541396F38E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2164E9F0-C184-4EFD-85CF-52FEDFD97B54}"/>
              </a:ext>
            </a:extLst>
          </p:cNvPr>
          <p:cNvSpPr txBox="1"/>
          <p:nvPr/>
        </p:nvSpPr>
        <p:spPr>
          <a:xfrm>
            <a:off x="3839632" y="1131982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沟通的数字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4BC0BF70-9799-4788-B1FF-9ADFA7D4E313}"/>
              </a:ext>
            </a:extLst>
          </p:cNvPr>
          <p:cNvSpPr txBox="1"/>
          <p:nvPr/>
        </p:nvSpPr>
        <p:spPr>
          <a:xfrm>
            <a:off x="3839632" y="1623246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Communication Number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3824C02-0B13-4D34-8EA0-2D27AEF277ED}"/>
              </a:ext>
            </a:extLst>
          </p:cNvPr>
          <p:cNvGrpSpPr/>
          <p:nvPr/>
        </p:nvGrpSpPr>
        <p:grpSpPr>
          <a:xfrm>
            <a:off x="770792" y="1109236"/>
            <a:ext cx="2765166" cy="5001017"/>
            <a:chOff x="746763" y="1080570"/>
            <a:chExt cx="2765166" cy="5001017"/>
          </a:xfrm>
        </p:grpSpPr>
        <p:sp>
          <p:nvSpPr>
            <p:cNvPr id="28" name="图形 2">
              <a:extLst>
                <a:ext uri="{FF2B5EF4-FFF2-40B4-BE49-F238E27FC236}">
                  <a16:creationId xmlns:a16="http://schemas.microsoft.com/office/drawing/2014/main" id="{DAE9ADFA-D37B-43AE-BF1C-2F05CB074F85}"/>
                </a:ext>
              </a:extLst>
            </p:cNvPr>
            <p:cNvSpPr/>
            <p:nvPr/>
          </p:nvSpPr>
          <p:spPr>
            <a:xfrm>
              <a:off x="1018292" y="1080570"/>
              <a:ext cx="2493637" cy="5001017"/>
            </a:xfrm>
            <a:custGeom>
              <a:avLst/>
              <a:gdLst>
                <a:gd name="connsiteX0" fmla="*/ 2493638 w 2493637"/>
                <a:gd name="connsiteY0" fmla="*/ 1188068 h 5001017"/>
                <a:gd name="connsiteX1" fmla="*/ 2466152 w 2493637"/>
                <a:gd name="connsiteY1" fmla="*/ 1188068 h 5001017"/>
                <a:gd name="connsiteX2" fmla="*/ 2466152 w 2493637"/>
                <a:gd name="connsiteY2" fmla="*/ 819382 h 5001017"/>
                <a:gd name="connsiteX3" fmla="*/ 2466152 w 2493637"/>
                <a:gd name="connsiteY3" fmla="*/ 435648 h 5001017"/>
                <a:gd name="connsiteX4" fmla="*/ 2030504 w 2493637"/>
                <a:gd name="connsiteY4" fmla="*/ 0 h 5001017"/>
                <a:gd name="connsiteX5" fmla="*/ 2030504 w 2493637"/>
                <a:gd name="connsiteY5" fmla="*/ 0 h 5001017"/>
                <a:gd name="connsiteX6" fmla="*/ 1482937 w 2493637"/>
                <a:gd name="connsiteY6" fmla="*/ 0 h 5001017"/>
                <a:gd name="connsiteX7" fmla="*/ 967267 w 2493637"/>
                <a:gd name="connsiteY7" fmla="*/ 0 h 5001017"/>
                <a:gd name="connsiteX8" fmla="*/ 435648 w 2493637"/>
                <a:gd name="connsiteY8" fmla="*/ 0 h 5001017"/>
                <a:gd name="connsiteX9" fmla="*/ 0 w 2493637"/>
                <a:gd name="connsiteY9" fmla="*/ 435648 h 5001017"/>
                <a:gd name="connsiteX10" fmla="*/ 0 w 2493637"/>
                <a:gd name="connsiteY10" fmla="*/ 1206530 h 5001017"/>
                <a:gd name="connsiteX11" fmla="*/ 0 w 2493637"/>
                <a:gd name="connsiteY11" fmla="*/ 1936114 h 5001017"/>
                <a:gd name="connsiteX12" fmla="*/ 0 w 2493637"/>
                <a:gd name="connsiteY12" fmla="*/ 2706996 h 5001017"/>
                <a:gd name="connsiteX13" fmla="*/ 0 w 2493637"/>
                <a:gd name="connsiteY13" fmla="*/ 3436580 h 5001017"/>
                <a:gd name="connsiteX14" fmla="*/ 0 w 2493637"/>
                <a:gd name="connsiteY14" fmla="*/ 4565371 h 5001017"/>
                <a:gd name="connsiteX15" fmla="*/ 435648 w 2493637"/>
                <a:gd name="connsiteY15" fmla="*/ 5001018 h 5001017"/>
                <a:gd name="connsiteX16" fmla="*/ 999164 w 2493637"/>
                <a:gd name="connsiteY16" fmla="*/ 5001018 h 5001017"/>
                <a:gd name="connsiteX17" fmla="*/ 1546731 w 2493637"/>
                <a:gd name="connsiteY17" fmla="*/ 5001018 h 5001017"/>
                <a:gd name="connsiteX18" fmla="*/ 2030504 w 2493637"/>
                <a:gd name="connsiteY18" fmla="*/ 5001018 h 5001017"/>
                <a:gd name="connsiteX19" fmla="*/ 2466152 w 2493637"/>
                <a:gd name="connsiteY19" fmla="*/ 4565371 h 5001017"/>
                <a:gd name="connsiteX20" fmla="*/ 2466152 w 2493637"/>
                <a:gd name="connsiteY20" fmla="*/ 3940278 h 5001017"/>
                <a:gd name="connsiteX21" fmla="*/ 2466152 w 2493637"/>
                <a:gd name="connsiteY21" fmla="*/ 3343598 h 5001017"/>
                <a:gd name="connsiteX22" fmla="*/ 2466152 w 2493637"/>
                <a:gd name="connsiteY22" fmla="*/ 2718505 h 5001017"/>
                <a:gd name="connsiteX23" fmla="*/ 2466152 w 2493637"/>
                <a:gd name="connsiteY23" fmla="*/ 1724039 h 5001017"/>
                <a:gd name="connsiteX24" fmla="*/ 2493638 w 2493637"/>
                <a:gd name="connsiteY24" fmla="*/ 1724039 h 5001017"/>
                <a:gd name="connsiteX25" fmla="*/ 2493638 w 2493637"/>
                <a:gd name="connsiteY25" fmla="*/ 1188068 h 500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93637" h="5001017" fill="none" extrusionOk="0">
                  <a:moveTo>
                    <a:pt x="2493638" y="1188068"/>
                  </a:moveTo>
                  <a:cubicBezTo>
                    <a:pt x="2481367" y="1189287"/>
                    <a:pt x="2477106" y="1189236"/>
                    <a:pt x="2466152" y="1188068"/>
                  </a:cubicBezTo>
                  <a:cubicBezTo>
                    <a:pt x="2472150" y="1016583"/>
                    <a:pt x="2458993" y="928252"/>
                    <a:pt x="2466152" y="819382"/>
                  </a:cubicBezTo>
                  <a:cubicBezTo>
                    <a:pt x="2473311" y="710512"/>
                    <a:pt x="2460329" y="560775"/>
                    <a:pt x="2466152" y="435648"/>
                  </a:cubicBezTo>
                  <a:cubicBezTo>
                    <a:pt x="2478586" y="203643"/>
                    <a:pt x="2212945" y="-15496"/>
                    <a:pt x="2030504" y="0"/>
                  </a:cubicBezTo>
                  <a:lnTo>
                    <a:pt x="2030504" y="0"/>
                  </a:lnTo>
                  <a:cubicBezTo>
                    <a:pt x="1862301" y="-18214"/>
                    <a:pt x="1704821" y="5499"/>
                    <a:pt x="1482937" y="0"/>
                  </a:cubicBezTo>
                  <a:cubicBezTo>
                    <a:pt x="1261053" y="-5499"/>
                    <a:pt x="1118109" y="-12791"/>
                    <a:pt x="967267" y="0"/>
                  </a:cubicBezTo>
                  <a:cubicBezTo>
                    <a:pt x="816425" y="12791"/>
                    <a:pt x="618600" y="26077"/>
                    <a:pt x="435648" y="0"/>
                  </a:cubicBezTo>
                  <a:cubicBezTo>
                    <a:pt x="230167" y="-34408"/>
                    <a:pt x="3296" y="232291"/>
                    <a:pt x="0" y="435648"/>
                  </a:cubicBezTo>
                  <a:cubicBezTo>
                    <a:pt x="24146" y="621514"/>
                    <a:pt x="-4279" y="1033744"/>
                    <a:pt x="0" y="1206530"/>
                  </a:cubicBezTo>
                  <a:cubicBezTo>
                    <a:pt x="4279" y="1379316"/>
                    <a:pt x="-29093" y="1708037"/>
                    <a:pt x="0" y="1936114"/>
                  </a:cubicBezTo>
                  <a:cubicBezTo>
                    <a:pt x="29093" y="2164191"/>
                    <a:pt x="-34792" y="2483452"/>
                    <a:pt x="0" y="2706996"/>
                  </a:cubicBezTo>
                  <a:cubicBezTo>
                    <a:pt x="34792" y="2930540"/>
                    <a:pt x="-17261" y="3151439"/>
                    <a:pt x="0" y="3436580"/>
                  </a:cubicBezTo>
                  <a:cubicBezTo>
                    <a:pt x="17261" y="3721721"/>
                    <a:pt x="-2388" y="4317991"/>
                    <a:pt x="0" y="4565371"/>
                  </a:cubicBezTo>
                  <a:cubicBezTo>
                    <a:pt x="59606" y="4811132"/>
                    <a:pt x="229186" y="4957236"/>
                    <a:pt x="435648" y="5001018"/>
                  </a:cubicBezTo>
                  <a:cubicBezTo>
                    <a:pt x="710116" y="5019274"/>
                    <a:pt x="745033" y="5021805"/>
                    <a:pt x="999164" y="5001018"/>
                  </a:cubicBezTo>
                  <a:cubicBezTo>
                    <a:pt x="1253295" y="4980231"/>
                    <a:pt x="1310555" y="4990286"/>
                    <a:pt x="1546731" y="5001018"/>
                  </a:cubicBezTo>
                  <a:cubicBezTo>
                    <a:pt x="1782907" y="5011750"/>
                    <a:pt x="1872752" y="5002122"/>
                    <a:pt x="2030504" y="5001018"/>
                  </a:cubicBezTo>
                  <a:cubicBezTo>
                    <a:pt x="2257310" y="5030212"/>
                    <a:pt x="2464021" y="4830626"/>
                    <a:pt x="2466152" y="4565371"/>
                  </a:cubicBezTo>
                  <a:cubicBezTo>
                    <a:pt x="2473242" y="4307096"/>
                    <a:pt x="2454055" y="4191645"/>
                    <a:pt x="2466152" y="3940278"/>
                  </a:cubicBezTo>
                  <a:cubicBezTo>
                    <a:pt x="2478249" y="3688911"/>
                    <a:pt x="2489360" y="3637901"/>
                    <a:pt x="2466152" y="3343598"/>
                  </a:cubicBezTo>
                  <a:cubicBezTo>
                    <a:pt x="2442944" y="3049295"/>
                    <a:pt x="2458051" y="2902201"/>
                    <a:pt x="2466152" y="2718505"/>
                  </a:cubicBezTo>
                  <a:cubicBezTo>
                    <a:pt x="2474253" y="2534809"/>
                    <a:pt x="2448604" y="1964293"/>
                    <a:pt x="2466152" y="1724039"/>
                  </a:cubicBezTo>
                  <a:cubicBezTo>
                    <a:pt x="2476502" y="1722921"/>
                    <a:pt x="2487098" y="1724325"/>
                    <a:pt x="2493638" y="1724039"/>
                  </a:cubicBezTo>
                  <a:cubicBezTo>
                    <a:pt x="2473940" y="1471514"/>
                    <a:pt x="2489026" y="1435434"/>
                    <a:pt x="2493638" y="1188068"/>
                  </a:cubicBezTo>
                  <a:close/>
                </a:path>
                <a:path w="2493637" h="5001017" stroke="0" extrusionOk="0">
                  <a:moveTo>
                    <a:pt x="2493638" y="1188068"/>
                  </a:moveTo>
                  <a:cubicBezTo>
                    <a:pt x="2485800" y="1187018"/>
                    <a:pt x="2474733" y="1187869"/>
                    <a:pt x="2466152" y="1188068"/>
                  </a:cubicBezTo>
                  <a:cubicBezTo>
                    <a:pt x="2469631" y="1034472"/>
                    <a:pt x="2459293" y="900509"/>
                    <a:pt x="2466152" y="819382"/>
                  </a:cubicBezTo>
                  <a:cubicBezTo>
                    <a:pt x="2473011" y="738255"/>
                    <a:pt x="2484390" y="528734"/>
                    <a:pt x="2466152" y="435648"/>
                  </a:cubicBezTo>
                  <a:cubicBezTo>
                    <a:pt x="2490247" y="247621"/>
                    <a:pt x="2271685" y="-11196"/>
                    <a:pt x="2030504" y="0"/>
                  </a:cubicBezTo>
                  <a:lnTo>
                    <a:pt x="2030504" y="0"/>
                  </a:lnTo>
                  <a:cubicBezTo>
                    <a:pt x="1859773" y="9601"/>
                    <a:pt x="1705575" y="19928"/>
                    <a:pt x="1514834" y="0"/>
                  </a:cubicBezTo>
                  <a:cubicBezTo>
                    <a:pt x="1324093" y="-19928"/>
                    <a:pt x="1166554" y="-18661"/>
                    <a:pt x="1015112" y="0"/>
                  </a:cubicBezTo>
                  <a:cubicBezTo>
                    <a:pt x="863670" y="18661"/>
                    <a:pt x="696297" y="-8687"/>
                    <a:pt x="435648" y="0"/>
                  </a:cubicBezTo>
                  <a:cubicBezTo>
                    <a:pt x="238040" y="-23295"/>
                    <a:pt x="-38297" y="230495"/>
                    <a:pt x="0" y="435648"/>
                  </a:cubicBezTo>
                  <a:cubicBezTo>
                    <a:pt x="23352" y="694809"/>
                    <a:pt x="6026" y="724864"/>
                    <a:pt x="0" y="1000043"/>
                  </a:cubicBezTo>
                  <a:cubicBezTo>
                    <a:pt x="-6026" y="1275222"/>
                    <a:pt x="-15587" y="1397036"/>
                    <a:pt x="0" y="1605736"/>
                  </a:cubicBezTo>
                  <a:cubicBezTo>
                    <a:pt x="15587" y="1814436"/>
                    <a:pt x="-27065" y="2042575"/>
                    <a:pt x="0" y="2294023"/>
                  </a:cubicBezTo>
                  <a:cubicBezTo>
                    <a:pt x="27065" y="2545471"/>
                    <a:pt x="-10953" y="2838313"/>
                    <a:pt x="0" y="3023608"/>
                  </a:cubicBezTo>
                  <a:cubicBezTo>
                    <a:pt x="10953" y="3208904"/>
                    <a:pt x="-23867" y="3477642"/>
                    <a:pt x="0" y="3670598"/>
                  </a:cubicBezTo>
                  <a:cubicBezTo>
                    <a:pt x="23867" y="3863554"/>
                    <a:pt x="27127" y="4238317"/>
                    <a:pt x="0" y="4565371"/>
                  </a:cubicBezTo>
                  <a:cubicBezTo>
                    <a:pt x="12514" y="4813164"/>
                    <a:pt x="216960" y="4970910"/>
                    <a:pt x="435648" y="5001018"/>
                  </a:cubicBezTo>
                  <a:cubicBezTo>
                    <a:pt x="710221" y="4983978"/>
                    <a:pt x="878194" y="4975549"/>
                    <a:pt x="999164" y="5001018"/>
                  </a:cubicBezTo>
                  <a:cubicBezTo>
                    <a:pt x="1120134" y="5026487"/>
                    <a:pt x="1376739" y="4989181"/>
                    <a:pt x="1562680" y="5001018"/>
                  </a:cubicBezTo>
                  <a:cubicBezTo>
                    <a:pt x="1748621" y="5012855"/>
                    <a:pt x="1876927" y="5009791"/>
                    <a:pt x="2030504" y="5001018"/>
                  </a:cubicBezTo>
                  <a:cubicBezTo>
                    <a:pt x="2267294" y="4988904"/>
                    <a:pt x="2480523" y="4755610"/>
                    <a:pt x="2466152" y="4565371"/>
                  </a:cubicBezTo>
                  <a:cubicBezTo>
                    <a:pt x="2494659" y="4346223"/>
                    <a:pt x="2489095" y="4218521"/>
                    <a:pt x="2466152" y="3940278"/>
                  </a:cubicBezTo>
                  <a:cubicBezTo>
                    <a:pt x="2443209" y="3662035"/>
                    <a:pt x="2464526" y="3627981"/>
                    <a:pt x="2466152" y="3457252"/>
                  </a:cubicBezTo>
                  <a:cubicBezTo>
                    <a:pt x="2467778" y="3286523"/>
                    <a:pt x="2485995" y="3061734"/>
                    <a:pt x="2466152" y="2860572"/>
                  </a:cubicBezTo>
                  <a:cubicBezTo>
                    <a:pt x="2446309" y="2659410"/>
                    <a:pt x="2470353" y="2545107"/>
                    <a:pt x="2466152" y="2292305"/>
                  </a:cubicBezTo>
                  <a:cubicBezTo>
                    <a:pt x="2461951" y="2039503"/>
                    <a:pt x="2485995" y="1888267"/>
                    <a:pt x="2466152" y="1724039"/>
                  </a:cubicBezTo>
                  <a:cubicBezTo>
                    <a:pt x="2474031" y="1723606"/>
                    <a:pt x="2482253" y="1723833"/>
                    <a:pt x="2493638" y="1724039"/>
                  </a:cubicBezTo>
                  <a:cubicBezTo>
                    <a:pt x="2483821" y="1483885"/>
                    <a:pt x="2468096" y="1454684"/>
                    <a:pt x="2493638" y="1188068"/>
                  </a:cubicBezTo>
                  <a:close/>
                </a:path>
              </a:pathLst>
            </a:custGeom>
            <a:solidFill>
              <a:srgbClr val="3F3D5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205843928">
                    <a:custGeom>
                      <a:avLst/>
                      <a:gdLst>
                        <a:gd name="connsiteX0" fmla="*/ 2493638 w 2493637"/>
                        <a:gd name="connsiteY0" fmla="*/ 1188068 h 5001017"/>
                        <a:gd name="connsiteX1" fmla="*/ 2466152 w 2493637"/>
                        <a:gd name="connsiteY1" fmla="*/ 1188068 h 5001017"/>
                        <a:gd name="connsiteX2" fmla="*/ 2466152 w 2493637"/>
                        <a:gd name="connsiteY2" fmla="*/ 435648 h 5001017"/>
                        <a:gd name="connsiteX3" fmla="*/ 2030504 w 2493637"/>
                        <a:gd name="connsiteY3" fmla="*/ 0 h 5001017"/>
                        <a:gd name="connsiteX4" fmla="*/ 2030504 w 2493637"/>
                        <a:gd name="connsiteY4" fmla="*/ 0 h 5001017"/>
                        <a:gd name="connsiteX5" fmla="*/ 435648 w 2493637"/>
                        <a:gd name="connsiteY5" fmla="*/ 0 h 5001017"/>
                        <a:gd name="connsiteX6" fmla="*/ 0 w 2493637"/>
                        <a:gd name="connsiteY6" fmla="*/ 435648 h 5001017"/>
                        <a:gd name="connsiteX7" fmla="*/ 0 w 2493637"/>
                        <a:gd name="connsiteY7" fmla="*/ 4565371 h 5001017"/>
                        <a:gd name="connsiteX8" fmla="*/ 435648 w 2493637"/>
                        <a:gd name="connsiteY8" fmla="*/ 5001018 h 5001017"/>
                        <a:gd name="connsiteX9" fmla="*/ 2030504 w 2493637"/>
                        <a:gd name="connsiteY9" fmla="*/ 5001018 h 5001017"/>
                        <a:gd name="connsiteX10" fmla="*/ 2466152 w 2493637"/>
                        <a:gd name="connsiteY10" fmla="*/ 4565371 h 5001017"/>
                        <a:gd name="connsiteX11" fmla="*/ 2466152 w 2493637"/>
                        <a:gd name="connsiteY11" fmla="*/ 1724039 h 5001017"/>
                        <a:gd name="connsiteX12" fmla="*/ 2493638 w 2493637"/>
                        <a:gd name="connsiteY12" fmla="*/ 1724039 h 5001017"/>
                        <a:gd name="connsiteX13" fmla="*/ 2493638 w 2493637"/>
                        <a:gd name="connsiteY13" fmla="*/ 1188068 h 50010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493637" h="5001017">
                          <a:moveTo>
                            <a:pt x="2493638" y="1188068"/>
                          </a:moveTo>
                          <a:lnTo>
                            <a:pt x="2466152" y="1188068"/>
                          </a:lnTo>
                          <a:lnTo>
                            <a:pt x="2466152" y="435648"/>
                          </a:lnTo>
                          <a:cubicBezTo>
                            <a:pt x="2466152" y="195148"/>
                            <a:pt x="2271004" y="0"/>
                            <a:pt x="2030504" y="0"/>
                          </a:cubicBezTo>
                          <a:lnTo>
                            <a:pt x="2030504" y="0"/>
                          </a:lnTo>
                          <a:lnTo>
                            <a:pt x="435648" y="0"/>
                          </a:lnTo>
                          <a:cubicBezTo>
                            <a:pt x="195148" y="0"/>
                            <a:pt x="0" y="195148"/>
                            <a:pt x="0" y="435648"/>
                          </a:cubicBezTo>
                          <a:lnTo>
                            <a:pt x="0" y="4565371"/>
                          </a:lnTo>
                          <a:cubicBezTo>
                            <a:pt x="0" y="4805870"/>
                            <a:pt x="195148" y="5001018"/>
                            <a:pt x="435648" y="5001018"/>
                          </a:cubicBezTo>
                          <a:lnTo>
                            <a:pt x="2030504" y="5001018"/>
                          </a:lnTo>
                          <a:cubicBezTo>
                            <a:pt x="2271004" y="5001018"/>
                            <a:pt x="2466152" y="4805870"/>
                            <a:pt x="2466152" y="4565371"/>
                          </a:cubicBezTo>
                          <a:lnTo>
                            <a:pt x="2466152" y="1724039"/>
                          </a:lnTo>
                          <a:lnTo>
                            <a:pt x="2493638" y="1724039"/>
                          </a:lnTo>
                          <a:lnTo>
                            <a:pt x="2493638" y="1188068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9" name="图形 2">
              <a:extLst>
                <a:ext uri="{FF2B5EF4-FFF2-40B4-BE49-F238E27FC236}">
                  <a16:creationId xmlns:a16="http://schemas.microsoft.com/office/drawing/2014/main" id="{DE38E437-5633-429B-B797-EBADA51AC3A0}"/>
                </a:ext>
              </a:extLst>
            </p:cNvPr>
            <p:cNvSpPr/>
            <p:nvPr/>
          </p:nvSpPr>
          <p:spPr>
            <a:xfrm>
              <a:off x="1139229" y="1193948"/>
              <a:ext cx="2252450" cy="4773574"/>
            </a:xfrm>
            <a:custGeom>
              <a:avLst/>
              <a:gdLst>
                <a:gd name="connsiteX0" fmla="*/ 1927433 w 2252450"/>
                <a:gd name="connsiteY0" fmla="*/ 0 h 4773574"/>
                <a:gd name="connsiteX1" fmla="*/ 1719229 w 2252450"/>
                <a:gd name="connsiteY1" fmla="*/ 0 h 4773574"/>
                <a:gd name="connsiteX2" fmla="*/ 1634710 w 2252450"/>
                <a:gd name="connsiteY2" fmla="*/ 201333 h 4773574"/>
                <a:gd name="connsiteX3" fmla="*/ 1576303 w 2252450"/>
                <a:gd name="connsiteY3" fmla="*/ 213014 h 4773574"/>
                <a:gd name="connsiteX4" fmla="*/ 1119354 w 2252450"/>
                <a:gd name="connsiteY4" fmla="*/ 213014 h 4773574"/>
                <a:gd name="connsiteX5" fmla="*/ 662405 w 2252450"/>
                <a:gd name="connsiteY5" fmla="*/ 213014 h 4773574"/>
                <a:gd name="connsiteX6" fmla="*/ 507798 w 2252450"/>
                <a:gd name="connsiteY6" fmla="*/ 58407 h 4773574"/>
                <a:gd name="connsiteX7" fmla="*/ 519479 w 2252450"/>
                <a:gd name="connsiteY7" fmla="*/ 0 h 4773574"/>
                <a:gd name="connsiteX8" fmla="*/ 325018 w 2252450"/>
                <a:gd name="connsiteY8" fmla="*/ 0 h 4773574"/>
                <a:gd name="connsiteX9" fmla="*/ 0 w 2252450"/>
                <a:gd name="connsiteY9" fmla="*/ 325018 h 4773574"/>
                <a:gd name="connsiteX10" fmla="*/ 0 w 2252450"/>
                <a:gd name="connsiteY10" fmla="*/ 888568 h 4773574"/>
                <a:gd name="connsiteX11" fmla="*/ 0 w 2252450"/>
                <a:gd name="connsiteY11" fmla="*/ 1658295 h 4773574"/>
                <a:gd name="connsiteX12" fmla="*/ 0 w 2252450"/>
                <a:gd name="connsiteY12" fmla="*/ 2345552 h 4773574"/>
                <a:gd name="connsiteX13" fmla="*/ 0 w 2252450"/>
                <a:gd name="connsiteY13" fmla="*/ 2909102 h 4773574"/>
                <a:gd name="connsiteX14" fmla="*/ 0 w 2252450"/>
                <a:gd name="connsiteY14" fmla="*/ 3513887 h 4773574"/>
                <a:gd name="connsiteX15" fmla="*/ 0 w 2252450"/>
                <a:gd name="connsiteY15" fmla="*/ 4448556 h 4773574"/>
                <a:gd name="connsiteX16" fmla="*/ 325018 w 2252450"/>
                <a:gd name="connsiteY16" fmla="*/ 4773574 h 4773574"/>
                <a:gd name="connsiteX17" fmla="*/ 325018 w 2252450"/>
                <a:gd name="connsiteY17" fmla="*/ 4773574 h 4773574"/>
                <a:gd name="connsiteX18" fmla="*/ 827108 w 2252450"/>
                <a:gd name="connsiteY18" fmla="*/ 4773574 h 4773574"/>
                <a:gd name="connsiteX19" fmla="*/ 1393295 w 2252450"/>
                <a:gd name="connsiteY19" fmla="*/ 4773574 h 4773574"/>
                <a:gd name="connsiteX20" fmla="*/ 1927433 w 2252450"/>
                <a:gd name="connsiteY20" fmla="*/ 4773574 h 4773574"/>
                <a:gd name="connsiteX21" fmla="*/ 2252451 w 2252450"/>
                <a:gd name="connsiteY21" fmla="*/ 4448556 h 4773574"/>
                <a:gd name="connsiteX22" fmla="*/ 2252451 w 2252450"/>
                <a:gd name="connsiteY22" fmla="*/ 4448556 h 4773574"/>
                <a:gd name="connsiteX23" fmla="*/ 2252451 w 2252450"/>
                <a:gd name="connsiteY23" fmla="*/ 4448556 h 4773574"/>
                <a:gd name="connsiteX24" fmla="*/ 2252451 w 2252450"/>
                <a:gd name="connsiteY24" fmla="*/ 3678829 h 4773574"/>
                <a:gd name="connsiteX25" fmla="*/ 2252451 w 2252450"/>
                <a:gd name="connsiteY25" fmla="*/ 2909102 h 4773574"/>
                <a:gd name="connsiteX26" fmla="*/ 2252451 w 2252450"/>
                <a:gd name="connsiteY26" fmla="*/ 2221845 h 4773574"/>
                <a:gd name="connsiteX27" fmla="*/ 2252451 w 2252450"/>
                <a:gd name="connsiteY27" fmla="*/ 1617060 h 4773574"/>
                <a:gd name="connsiteX28" fmla="*/ 2252451 w 2252450"/>
                <a:gd name="connsiteY28" fmla="*/ 1053510 h 4773574"/>
                <a:gd name="connsiteX29" fmla="*/ 2252451 w 2252450"/>
                <a:gd name="connsiteY29" fmla="*/ 325018 h 4773574"/>
                <a:gd name="connsiteX30" fmla="*/ 1927433 w 2252450"/>
                <a:gd name="connsiteY30" fmla="*/ 0 h 4773574"/>
                <a:gd name="connsiteX31" fmla="*/ 1927433 w 2252450"/>
                <a:gd name="connsiteY31" fmla="*/ 0 h 477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52450" h="4773574" fill="none" extrusionOk="0">
                  <a:moveTo>
                    <a:pt x="1927433" y="0"/>
                  </a:moveTo>
                  <a:cubicBezTo>
                    <a:pt x="1837055" y="6654"/>
                    <a:pt x="1802519" y="5426"/>
                    <a:pt x="1719229" y="0"/>
                  </a:cubicBezTo>
                  <a:cubicBezTo>
                    <a:pt x="1748191" y="89028"/>
                    <a:pt x="1724084" y="176535"/>
                    <a:pt x="1634710" y="201333"/>
                  </a:cubicBezTo>
                  <a:cubicBezTo>
                    <a:pt x="1616236" y="209731"/>
                    <a:pt x="1595614" y="213537"/>
                    <a:pt x="1576303" y="213014"/>
                  </a:cubicBezTo>
                  <a:cubicBezTo>
                    <a:pt x="1478547" y="219786"/>
                    <a:pt x="1255302" y="225550"/>
                    <a:pt x="1119354" y="213014"/>
                  </a:cubicBezTo>
                  <a:cubicBezTo>
                    <a:pt x="983406" y="200478"/>
                    <a:pt x="863934" y="230360"/>
                    <a:pt x="662405" y="213014"/>
                  </a:cubicBezTo>
                  <a:cubicBezTo>
                    <a:pt x="576035" y="209406"/>
                    <a:pt x="511863" y="164198"/>
                    <a:pt x="507798" y="58407"/>
                  </a:cubicBezTo>
                  <a:cubicBezTo>
                    <a:pt x="509856" y="36531"/>
                    <a:pt x="510906" y="22160"/>
                    <a:pt x="519479" y="0"/>
                  </a:cubicBezTo>
                  <a:cubicBezTo>
                    <a:pt x="431153" y="2612"/>
                    <a:pt x="395041" y="-1177"/>
                    <a:pt x="325018" y="0"/>
                  </a:cubicBezTo>
                  <a:cubicBezTo>
                    <a:pt x="148224" y="-5168"/>
                    <a:pt x="-23674" y="177535"/>
                    <a:pt x="0" y="325018"/>
                  </a:cubicBezTo>
                  <a:cubicBezTo>
                    <a:pt x="4792" y="513875"/>
                    <a:pt x="-1632" y="623587"/>
                    <a:pt x="0" y="888568"/>
                  </a:cubicBezTo>
                  <a:cubicBezTo>
                    <a:pt x="1632" y="1153549"/>
                    <a:pt x="30386" y="1394132"/>
                    <a:pt x="0" y="1658295"/>
                  </a:cubicBezTo>
                  <a:cubicBezTo>
                    <a:pt x="-30386" y="1922458"/>
                    <a:pt x="21482" y="2094938"/>
                    <a:pt x="0" y="2345552"/>
                  </a:cubicBezTo>
                  <a:cubicBezTo>
                    <a:pt x="-21482" y="2596166"/>
                    <a:pt x="15362" y="2707949"/>
                    <a:pt x="0" y="2909102"/>
                  </a:cubicBezTo>
                  <a:cubicBezTo>
                    <a:pt x="-15362" y="3110255"/>
                    <a:pt x="-27156" y="3255561"/>
                    <a:pt x="0" y="3513887"/>
                  </a:cubicBezTo>
                  <a:cubicBezTo>
                    <a:pt x="27156" y="3772213"/>
                    <a:pt x="-3191" y="4020103"/>
                    <a:pt x="0" y="4448556"/>
                  </a:cubicBezTo>
                  <a:cubicBezTo>
                    <a:pt x="-9355" y="4599363"/>
                    <a:pt x="135675" y="4744861"/>
                    <a:pt x="325018" y="4773574"/>
                  </a:cubicBezTo>
                  <a:lnTo>
                    <a:pt x="325018" y="4773574"/>
                  </a:lnTo>
                  <a:cubicBezTo>
                    <a:pt x="452748" y="4785005"/>
                    <a:pt x="690830" y="4779867"/>
                    <a:pt x="827108" y="4773574"/>
                  </a:cubicBezTo>
                  <a:cubicBezTo>
                    <a:pt x="963386" y="4767282"/>
                    <a:pt x="1112024" y="4766002"/>
                    <a:pt x="1393295" y="4773574"/>
                  </a:cubicBezTo>
                  <a:cubicBezTo>
                    <a:pt x="1674566" y="4781146"/>
                    <a:pt x="1813082" y="4754731"/>
                    <a:pt x="1927433" y="4773574"/>
                  </a:cubicBezTo>
                  <a:cubicBezTo>
                    <a:pt x="2088838" y="4776373"/>
                    <a:pt x="2272172" y="4605419"/>
                    <a:pt x="2252451" y="4448556"/>
                  </a:cubicBezTo>
                  <a:lnTo>
                    <a:pt x="2252451" y="4448556"/>
                  </a:lnTo>
                  <a:lnTo>
                    <a:pt x="2252451" y="4448556"/>
                  </a:lnTo>
                  <a:cubicBezTo>
                    <a:pt x="2251940" y="4135626"/>
                    <a:pt x="2240461" y="3974684"/>
                    <a:pt x="2252451" y="3678829"/>
                  </a:cubicBezTo>
                  <a:cubicBezTo>
                    <a:pt x="2264441" y="3382974"/>
                    <a:pt x="2252768" y="3076265"/>
                    <a:pt x="2252451" y="2909102"/>
                  </a:cubicBezTo>
                  <a:cubicBezTo>
                    <a:pt x="2252134" y="2741939"/>
                    <a:pt x="2251562" y="2495531"/>
                    <a:pt x="2252451" y="2221845"/>
                  </a:cubicBezTo>
                  <a:cubicBezTo>
                    <a:pt x="2253340" y="1948159"/>
                    <a:pt x="2226873" y="1826471"/>
                    <a:pt x="2252451" y="1617060"/>
                  </a:cubicBezTo>
                  <a:cubicBezTo>
                    <a:pt x="2278029" y="1407649"/>
                    <a:pt x="2245067" y="1223594"/>
                    <a:pt x="2252451" y="1053510"/>
                  </a:cubicBezTo>
                  <a:cubicBezTo>
                    <a:pt x="2259836" y="883426"/>
                    <a:pt x="2268422" y="564848"/>
                    <a:pt x="2252451" y="325018"/>
                  </a:cubicBezTo>
                  <a:cubicBezTo>
                    <a:pt x="2237324" y="143102"/>
                    <a:pt x="2088474" y="-40251"/>
                    <a:pt x="1927433" y="0"/>
                  </a:cubicBezTo>
                  <a:lnTo>
                    <a:pt x="1927433" y="0"/>
                  </a:lnTo>
                  <a:close/>
                </a:path>
                <a:path w="2252450" h="4773574" stroke="0" extrusionOk="0">
                  <a:moveTo>
                    <a:pt x="1927433" y="0"/>
                  </a:moveTo>
                  <a:cubicBezTo>
                    <a:pt x="1834021" y="7025"/>
                    <a:pt x="1814723" y="-3325"/>
                    <a:pt x="1719229" y="0"/>
                  </a:cubicBezTo>
                  <a:cubicBezTo>
                    <a:pt x="1755966" y="61624"/>
                    <a:pt x="1703014" y="152351"/>
                    <a:pt x="1634710" y="201333"/>
                  </a:cubicBezTo>
                  <a:cubicBezTo>
                    <a:pt x="1614439" y="212547"/>
                    <a:pt x="1598067" y="214341"/>
                    <a:pt x="1576303" y="213014"/>
                  </a:cubicBezTo>
                  <a:cubicBezTo>
                    <a:pt x="1351393" y="212578"/>
                    <a:pt x="1299846" y="217882"/>
                    <a:pt x="1101076" y="213014"/>
                  </a:cubicBezTo>
                  <a:cubicBezTo>
                    <a:pt x="902306" y="208146"/>
                    <a:pt x="877309" y="198458"/>
                    <a:pt x="662405" y="213014"/>
                  </a:cubicBezTo>
                  <a:cubicBezTo>
                    <a:pt x="572116" y="196827"/>
                    <a:pt x="497973" y="128595"/>
                    <a:pt x="507798" y="58407"/>
                  </a:cubicBezTo>
                  <a:cubicBezTo>
                    <a:pt x="507536" y="35132"/>
                    <a:pt x="510389" y="14187"/>
                    <a:pt x="519479" y="0"/>
                  </a:cubicBezTo>
                  <a:cubicBezTo>
                    <a:pt x="454750" y="-946"/>
                    <a:pt x="364938" y="-7413"/>
                    <a:pt x="325018" y="0"/>
                  </a:cubicBezTo>
                  <a:cubicBezTo>
                    <a:pt x="132245" y="3786"/>
                    <a:pt x="32996" y="161649"/>
                    <a:pt x="0" y="325018"/>
                  </a:cubicBezTo>
                  <a:cubicBezTo>
                    <a:pt x="29285" y="586259"/>
                    <a:pt x="10876" y="780036"/>
                    <a:pt x="0" y="1094745"/>
                  </a:cubicBezTo>
                  <a:cubicBezTo>
                    <a:pt x="-10876" y="1409454"/>
                    <a:pt x="-13814" y="1672832"/>
                    <a:pt x="0" y="1823237"/>
                  </a:cubicBezTo>
                  <a:cubicBezTo>
                    <a:pt x="13814" y="1973642"/>
                    <a:pt x="13297" y="2193844"/>
                    <a:pt x="0" y="2428022"/>
                  </a:cubicBezTo>
                  <a:cubicBezTo>
                    <a:pt x="-13297" y="2662200"/>
                    <a:pt x="7988" y="2766012"/>
                    <a:pt x="0" y="2991573"/>
                  </a:cubicBezTo>
                  <a:cubicBezTo>
                    <a:pt x="-7988" y="3217134"/>
                    <a:pt x="-30217" y="3520736"/>
                    <a:pt x="0" y="3720064"/>
                  </a:cubicBezTo>
                  <a:cubicBezTo>
                    <a:pt x="30217" y="3919392"/>
                    <a:pt x="-12961" y="4153642"/>
                    <a:pt x="0" y="4448556"/>
                  </a:cubicBezTo>
                  <a:cubicBezTo>
                    <a:pt x="-21755" y="4637908"/>
                    <a:pt x="153028" y="4788775"/>
                    <a:pt x="325018" y="4773574"/>
                  </a:cubicBezTo>
                  <a:lnTo>
                    <a:pt x="325018" y="4773574"/>
                  </a:lnTo>
                  <a:cubicBezTo>
                    <a:pt x="547066" y="4789870"/>
                    <a:pt x="649131" y="4761571"/>
                    <a:pt x="827108" y="4773574"/>
                  </a:cubicBezTo>
                  <a:cubicBezTo>
                    <a:pt x="1005085" y="4785578"/>
                    <a:pt x="1266701" y="4752850"/>
                    <a:pt x="1377271" y="4773574"/>
                  </a:cubicBezTo>
                  <a:cubicBezTo>
                    <a:pt x="1487841" y="4794298"/>
                    <a:pt x="1745466" y="4764568"/>
                    <a:pt x="1927433" y="4773574"/>
                  </a:cubicBezTo>
                  <a:cubicBezTo>
                    <a:pt x="2127240" y="4784308"/>
                    <a:pt x="2279502" y="4650931"/>
                    <a:pt x="2252451" y="4448556"/>
                  </a:cubicBezTo>
                  <a:lnTo>
                    <a:pt x="2252451" y="4448556"/>
                  </a:lnTo>
                  <a:lnTo>
                    <a:pt x="2252451" y="4448556"/>
                  </a:lnTo>
                  <a:cubicBezTo>
                    <a:pt x="2265387" y="4265507"/>
                    <a:pt x="2216861" y="3980535"/>
                    <a:pt x="2252451" y="3678829"/>
                  </a:cubicBezTo>
                  <a:cubicBezTo>
                    <a:pt x="2288041" y="3377123"/>
                    <a:pt x="2229550" y="3242857"/>
                    <a:pt x="2252451" y="3115279"/>
                  </a:cubicBezTo>
                  <a:cubicBezTo>
                    <a:pt x="2275353" y="2987701"/>
                    <a:pt x="2257694" y="2768049"/>
                    <a:pt x="2252451" y="2428022"/>
                  </a:cubicBezTo>
                  <a:cubicBezTo>
                    <a:pt x="2247208" y="2087995"/>
                    <a:pt x="2261148" y="1922469"/>
                    <a:pt x="2252451" y="1740766"/>
                  </a:cubicBezTo>
                  <a:cubicBezTo>
                    <a:pt x="2243754" y="1559063"/>
                    <a:pt x="2241598" y="1356888"/>
                    <a:pt x="2252451" y="1012274"/>
                  </a:cubicBezTo>
                  <a:cubicBezTo>
                    <a:pt x="2263304" y="667660"/>
                    <a:pt x="2245612" y="532279"/>
                    <a:pt x="2252451" y="325018"/>
                  </a:cubicBezTo>
                  <a:cubicBezTo>
                    <a:pt x="2210305" y="155071"/>
                    <a:pt x="2105295" y="5499"/>
                    <a:pt x="1927433" y="0"/>
                  </a:cubicBezTo>
                  <a:lnTo>
                    <a:pt x="1927433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87542541">
                    <a:custGeom>
                      <a:avLst/>
                      <a:gdLst>
                        <a:gd name="connsiteX0" fmla="*/ 1927433 w 2252450"/>
                        <a:gd name="connsiteY0" fmla="*/ 0 h 4773574"/>
                        <a:gd name="connsiteX1" fmla="*/ 1719229 w 2252450"/>
                        <a:gd name="connsiteY1" fmla="*/ 0 h 4773574"/>
                        <a:gd name="connsiteX2" fmla="*/ 1634710 w 2252450"/>
                        <a:gd name="connsiteY2" fmla="*/ 201333 h 4773574"/>
                        <a:gd name="connsiteX3" fmla="*/ 1576303 w 2252450"/>
                        <a:gd name="connsiteY3" fmla="*/ 213014 h 4773574"/>
                        <a:gd name="connsiteX4" fmla="*/ 662405 w 2252450"/>
                        <a:gd name="connsiteY4" fmla="*/ 213014 h 4773574"/>
                        <a:gd name="connsiteX5" fmla="*/ 507798 w 2252450"/>
                        <a:gd name="connsiteY5" fmla="*/ 58407 h 4773574"/>
                        <a:gd name="connsiteX6" fmla="*/ 519479 w 2252450"/>
                        <a:gd name="connsiteY6" fmla="*/ 0 h 4773574"/>
                        <a:gd name="connsiteX7" fmla="*/ 325018 w 2252450"/>
                        <a:gd name="connsiteY7" fmla="*/ 0 h 4773574"/>
                        <a:gd name="connsiteX8" fmla="*/ 0 w 2252450"/>
                        <a:gd name="connsiteY8" fmla="*/ 325018 h 4773574"/>
                        <a:gd name="connsiteX9" fmla="*/ 0 w 2252450"/>
                        <a:gd name="connsiteY9" fmla="*/ 4448556 h 4773574"/>
                        <a:gd name="connsiteX10" fmla="*/ 325018 w 2252450"/>
                        <a:gd name="connsiteY10" fmla="*/ 4773574 h 4773574"/>
                        <a:gd name="connsiteX11" fmla="*/ 325018 w 2252450"/>
                        <a:gd name="connsiteY11" fmla="*/ 4773574 h 4773574"/>
                        <a:gd name="connsiteX12" fmla="*/ 1927433 w 2252450"/>
                        <a:gd name="connsiteY12" fmla="*/ 4773574 h 4773574"/>
                        <a:gd name="connsiteX13" fmla="*/ 2252451 w 2252450"/>
                        <a:gd name="connsiteY13" fmla="*/ 4448556 h 4773574"/>
                        <a:gd name="connsiteX14" fmla="*/ 2252451 w 2252450"/>
                        <a:gd name="connsiteY14" fmla="*/ 4448556 h 4773574"/>
                        <a:gd name="connsiteX15" fmla="*/ 2252451 w 2252450"/>
                        <a:gd name="connsiteY15" fmla="*/ 4448556 h 4773574"/>
                        <a:gd name="connsiteX16" fmla="*/ 2252451 w 2252450"/>
                        <a:gd name="connsiteY16" fmla="*/ 325018 h 4773574"/>
                        <a:gd name="connsiteX17" fmla="*/ 1927433 w 2252450"/>
                        <a:gd name="connsiteY17" fmla="*/ 0 h 4773574"/>
                        <a:gd name="connsiteX18" fmla="*/ 1927433 w 2252450"/>
                        <a:gd name="connsiteY18" fmla="*/ 0 h 4773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2252450" h="4773574">
                          <a:moveTo>
                            <a:pt x="1927433" y="0"/>
                          </a:moveTo>
                          <a:lnTo>
                            <a:pt x="1719229" y="0"/>
                          </a:lnTo>
                          <a:cubicBezTo>
                            <a:pt x="1751524" y="79021"/>
                            <a:pt x="1713732" y="169037"/>
                            <a:pt x="1634710" y="201333"/>
                          </a:cubicBezTo>
                          <a:cubicBezTo>
                            <a:pt x="1616157" y="208891"/>
                            <a:pt x="1596231" y="213014"/>
                            <a:pt x="1576303" y="213014"/>
                          </a:cubicBezTo>
                          <a:lnTo>
                            <a:pt x="662405" y="213014"/>
                          </a:lnTo>
                          <a:cubicBezTo>
                            <a:pt x="577199" y="213014"/>
                            <a:pt x="507798" y="143613"/>
                            <a:pt x="507798" y="58407"/>
                          </a:cubicBezTo>
                          <a:cubicBezTo>
                            <a:pt x="507798" y="38480"/>
                            <a:pt x="511921" y="18553"/>
                            <a:pt x="519479" y="0"/>
                          </a:cubicBezTo>
                          <a:lnTo>
                            <a:pt x="325018" y="0"/>
                          </a:lnTo>
                          <a:cubicBezTo>
                            <a:pt x="145674" y="0"/>
                            <a:pt x="0" y="145674"/>
                            <a:pt x="0" y="325018"/>
                          </a:cubicBezTo>
                          <a:lnTo>
                            <a:pt x="0" y="4448556"/>
                          </a:lnTo>
                          <a:cubicBezTo>
                            <a:pt x="0" y="4627900"/>
                            <a:pt x="145674" y="4773574"/>
                            <a:pt x="325018" y="4773574"/>
                          </a:cubicBezTo>
                          <a:lnTo>
                            <a:pt x="325018" y="4773574"/>
                          </a:lnTo>
                          <a:lnTo>
                            <a:pt x="1927433" y="4773574"/>
                          </a:lnTo>
                          <a:cubicBezTo>
                            <a:pt x="2106777" y="4773574"/>
                            <a:pt x="2252451" y="4627900"/>
                            <a:pt x="2252451" y="4448556"/>
                          </a:cubicBezTo>
                          <a:lnTo>
                            <a:pt x="2252451" y="4448556"/>
                          </a:lnTo>
                          <a:lnTo>
                            <a:pt x="2252451" y="4448556"/>
                          </a:lnTo>
                          <a:lnTo>
                            <a:pt x="2252451" y="325018"/>
                          </a:lnTo>
                          <a:cubicBezTo>
                            <a:pt x="2252451" y="145674"/>
                            <a:pt x="2106777" y="0"/>
                            <a:pt x="1927433" y="0"/>
                          </a:cubicBezTo>
                          <a:lnTo>
                            <a:pt x="1927433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0" name="图形 2">
              <a:extLst>
                <a:ext uri="{FF2B5EF4-FFF2-40B4-BE49-F238E27FC236}">
                  <a16:creationId xmlns:a16="http://schemas.microsoft.com/office/drawing/2014/main" id="{DF42D6D2-47A1-4C8F-BB58-73A29A3A9FCA}"/>
                </a:ext>
              </a:extLst>
            </p:cNvPr>
            <p:cNvSpPr/>
            <p:nvPr/>
          </p:nvSpPr>
          <p:spPr>
            <a:xfrm>
              <a:off x="1731545" y="4441380"/>
              <a:ext cx="1234793" cy="1234793"/>
            </a:xfrm>
            <a:custGeom>
              <a:avLst/>
              <a:gdLst>
                <a:gd name="connsiteX0" fmla="*/ 617740 w 1234793"/>
                <a:gd name="connsiteY0" fmla="*/ 1234794 h 1234793"/>
                <a:gd name="connsiteX1" fmla="*/ 0 w 1234793"/>
                <a:gd name="connsiteY1" fmla="*/ 617740 h 1234793"/>
                <a:gd name="connsiteX2" fmla="*/ 617053 w 1234793"/>
                <a:gd name="connsiteY2" fmla="*/ 0 h 1234793"/>
                <a:gd name="connsiteX3" fmla="*/ 1234794 w 1234793"/>
                <a:gd name="connsiteY3" fmla="*/ 617053 h 1234793"/>
                <a:gd name="connsiteX4" fmla="*/ 1074003 w 1234793"/>
                <a:gd name="connsiteY4" fmla="*/ 1032774 h 1234793"/>
                <a:gd name="connsiteX5" fmla="*/ 1203185 w 1234793"/>
                <a:gd name="connsiteY5" fmla="*/ 1177074 h 1234793"/>
                <a:gd name="connsiteX6" fmla="*/ 1138594 w 1234793"/>
                <a:gd name="connsiteY6" fmla="*/ 1204560 h 1234793"/>
                <a:gd name="connsiteX7" fmla="*/ 887100 w 1234793"/>
                <a:gd name="connsiteY7" fmla="*/ 1172951 h 1234793"/>
                <a:gd name="connsiteX8" fmla="*/ 617740 w 1234793"/>
                <a:gd name="connsiteY8" fmla="*/ 1234794 h 1234793"/>
                <a:gd name="connsiteX9" fmla="*/ 617740 w 1234793"/>
                <a:gd name="connsiteY9" fmla="*/ 101010 h 1234793"/>
                <a:gd name="connsiteX10" fmla="*/ 101010 w 1234793"/>
                <a:gd name="connsiteY10" fmla="*/ 617740 h 1234793"/>
                <a:gd name="connsiteX11" fmla="*/ 617740 w 1234793"/>
                <a:gd name="connsiteY11" fmla="*/ 1134471 h 1234793"/>
                <a:gd name="connsiteX12" fmla="*/ 865798 w 1234793"/>
                <a:gd name="connsiteY12" fmla="*/ 1071254 h 1234793"/>
                <a:gd name="connsiteX13" fmla="*/ 893284 w 1234793"/>
                <a:gd name="connsiteY13" fmla="*/ 1056137 h 1234793"/>
                <a:gd name="connsiteX14" fmla="*/ 918708 w 1234793"/>
                <a:gd name="connsiteY14" fmla="*/ 1074690 h 1234793"/>
                <a:gd name="connsiteX15" fmla="*/ 1016283 w 1234793"/>
                <a:gd name="connsiteY15" fmla="*/ 1119354 h 1234793"/>
                <a:gd name="connsiteX16" fmla="*/ 935200 w 1234793"/>
                <a:gd name="connsiteY16" fmla="*/ 1028651 h 1234793"/>
                <a:gd name="connsiteX17" fmla="*/ 970931 w 1234793"/>
                <a:gd name="connsiteY17" fmla="*/ 994981 h 1234793"/>
                <a:gd name="connsiteX18" fmla="*/ 1133784 w 1234793"/>
                <a:gd name="connsiteY18" fmla="*/ 618427 h 1234793"/>
                <a:gd name="connsiteX19" fmla="*/ 617740 w 1234793"/>
                <a:gd name="connsiteY19" fmla="*/ 101010 h 12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34793" h="1234793" fill="none" extrusionOk="0">
                  <a:moveTo>
                    <a:pt x="617740" y="1234794"/>
                  </a:moveTo>
                  <a:cubicBezTo>
                    <a:pt x="223649" y="1254824"/>
                    <a:pt x="6206" y="991421"/>
                    <a:pt x="0" y="617740"/>
                  </a:cubicBezTo>
                  <a:cubicBezTo>
                    <a:pt x="-56468" y="283849"/>
                    <a:pt x="288727" y="-35361"/>
                    <a:pt x="617053" y="0"/>
                  </a:cubicBezTo>
                  <a:cubicBezTo>
                    <a:pt x="945325" y="-48969"/>
                    <a:pt x="1277595" y="305816"/>
                    <a:pt x="1234794" y="617053"/>
                  </a:cubicBezTo>
                  <a:cubicBezTo>
                    <a:pt x="1244836" y="808122"/>
                    <a:pt x="1182395" y="920983"/>
                    <a:pt x="1074003" y="1032774"/>
                  </a:cubicBezTo>
                  <a:cubicBezTo>
                    <a:pt x="1106077" y="1072953"/>
                    <a:pt x="1159982" y="1143238"/>
                    <a:pt x="1203185" y="1177074"/>
                  </a:cubicBezTo>
                  <a:cubicBezTo>
                    <a:pt x="1173719" y="1192068"/>
                    <a:pt x="1159249" y="1199475"/>
                    <a:pt x="1138594" y="1204560"/>
                  </a:cubicBezTo>
                  <a:cubicBezTo>
                    <a:pt x="1046919" y="1256817"/>
                    <a:pt x="937427" y="1206387"/>
                    <a:pt x="887100" y="1172951"/>
                  </a:cubicBezTo>
                  <a:cubicBezTo>
                    <a:pt x="805070" y="1222446"/>
                    <a:pt x="703099" y="1238648"/>
                    <a:pt x="617740" y="1234794"/>
                  </a:cubicBezTo>
                  <a:close/>
                  <a:moveTo>
                    <a:pt x="617740" y="101010"/>
                  </a:moveTo>
                  <a:cubicBezTo>
                    <a:pt x="376636" y="63339"/>
                    <a:pt x="99222" y="321813"/>
                    <a:pt x="101010" y="617740"/>
                  </a:cubicBezTo>
                  <a:cubicBezTo>
                    <a:pt x="138618" y="848718"/>
                    <a:pt x="379820" y="1097003"/>
                    <a:pt x="617740" y="1134471"/>
                  </a:cubicBezTo>
                  <a:cubicBezTo>
                    <a:pt x="707381" y="1144341"/>
                    <a:pt x="786799" y="1113264"/>
                    <a:pt x="865798" y="1071254"/>
                  </a:cubicBezTo>
                  <a:cubicBezTo>
                    <a:pt x="878839" y="1065162"/>
                    <a:pt x="882471" y="1060784"/>
                    <a:pt x="893284" y="1056137"/>
                  </a:cubicBezTo>
                  <a:cubicBezTo>
                    <a:pt x="904303" y="1064536"/>
                    <a:pt x="909878" y="1069404"/>
                    <a:pt x="918708" y="1074690"/>
                  </a:cubicBezTo>
                  <a:cubicBezTo>
                    <a:pt x="942269" y="1092813"/>
                    <a:pt x="979931" y="1112458"/>
                    <a:pt x="1016283" y="1119354"/>
                  </a:cubicBezTo>
                  <a:cubicBezTo>
                    <a:pt x="997598" y="1095814"/>
                    <a:pt x="974525" y="1075029"/>
                    <a:pt x="935200" y="1028651"/>
                  </a:cubicBezTo>
                  <a:cubicBezTo>
                    <a:pt x="945082" y="1021355"/>
                    <a:pt x="953942" y="1012490"/>
                    <a:pt x="970931" y="994981"/>
                  </a:cubicBezTo>
                  <a:cubicBezTo>
                    <a:pt x="1075548" y="903406"/>
                    <a:pt x="1148729" y="740711"/>
                    <a:pt x="1133784" y="618427"/>
                  </a:cubicBezTo>
                  <a:cubicBezTo>
                    <a:pt x="1139270" y="316169"/>
                    <a:pt x="854443" y="112101"/>
                    <a:pt x="617740" y="101010"/>
                  </a:cubicBezTo>
                  <a:close/>
                </a:path>
                <a:path w="1234793" h="1234793" stroke="0" extrusionOk="0">
                  <a:moveTo>
                    <a:pt x="617740" y="1234794"/>
                  </a:moveTo>
                  <a:cubicBezTo>
                    <a:pt x="282335" y="1198037"/>
                    <a:pt x="46318" y="980611"/>
                    <a:pt x="0" y="617740"/>
                  </a:cubicBezTo>
                  <a:cubicBezTo>
                    <a:pt x="-1164" y="295535"/>
                    <a:pt x="267434" y="-4594"/>
                    <a:pt x="617053" y="0"/>
                  </a:cubicBezTo>
                  <a:cubicBezTo>
                    <a:pt x="965020" y="63171"/>
                    <a:pt x="1240993" y="216613"/>
                    <a:pt x="1234794" y="617053"/>
                  </a:cubicBezTo>
                  <a:cubicBezTo>
                    <a:pt x="1235955" y="764711"/>
                    <a:pt x="1151893" y="929531"/>
                    <a:pt x="1074003" y="1032774"/>
                  </a:cubicBezTo>
                  <a:cubicBezTo>
                    <a:pt x="1126796" y="1097420"/>
                    <a:pt x="1179713" y="1136513"/>
                    <a:pt x="1203185" y="1177074"/>
                  </a:cubicBezTo>
                  <a:cubicBezTo>
                    <a:pt x="1175433" y="1192321"/>
                    <a:pt x="1156391" y="1195452"/>
                    <a:pt x="1138594" y="1204560"/>
                  </a:cubicBezTo>
                  <a:cubicBezTo>
                    <a:pt x="1051236" y="1244930"/>
                    <a:pt x="952024" y="1206604"/>
                    <a:pt x="887100" y="1172951"/>
                  </a:cubicBezTo>
                  <a:cubicBezTo>
                    <a:pt x="798114" y="1218426"/>
                    <a:pt x="702367" y="1248638"/>
                    <a:pt x="617740" y="1234794"/>
                  </a:cubicBezTo>
                  <a:close/>
                  <a:moveTo>
                    <a:pt x="617740" y="101010"/>
                  </a:moveTo>
                  <a:cubicBezTo>
                    <a:pt x="367968" y="100113"/>
                    <a:pt x="67216" y="301889"/>
                    <a:pt x="101010" y="617740"/>
                  </a:cubicBezTo>
                  <a:cubicBezTo>
                    <a:pt x="85927" y="907227"/>
                    <a:pt x="342361" y="1120359"/>
                    <a:pt x="617740" y="1134471"/>
                  </a:cubicBezTo>
                  <a:cubicBezTo>
                    <a:pt x="705783" y="1117235"/>
                    <a:pt x="800621" y="1121750"/>
                    <a:pt x="865798" y="1071254"/>
                  </a:cubicBezTo>
                  <a:cubicBezTo>
                    <a:pt x="871889" y="1068509"/>
                    <a:pt x="885411" y="1059759"/>
                    <a:pt x="893284" y="1056137"/>
                  </a:cubicBezTo>
                  <a:cubicBezTo>
                    <a:pt x="906098" y="1065158"/>
                    <a:pt x="907276" y="1064402"/>
                    <a:pt x="918708" y="1074690"/>
                  </a:cubicBezTo>
                  <a:cubicBezTo>
                    <a:pt x="948045" y="1094749"/>
                    <a:pt x="981010" y="1109208"/>
                    <a:pt x="1016283" y="1119354"/>
                  </a:cubicBezTo>
                  <a:cubicBezTo>
                    <a:pt x="984311" y="1088292"/>
                    <a:pt x="953358" y="1056048"/>
                    <a:pt x="935200" y="1028651"/>
                  </a:cubicBezTo>
                  <a:cubicBezTo>
                    <a:pt x="951081" y="1015751"/>
                    <a:pt x="954227" y="1011024"/>
                    <a:pt x="970931" y="994981"/>
                  </a:cubicBezTo>
                  <a:cubicBezTo>
                    <a:pt x="1088172" y="896988"/>
                    <a:pt x="1159319" y="753616"/>
                    <a:pt x="1133784" y="618427"/>
                  </a:cubicBezTo>
                  <a:cubicBezTo>
                    <a:pt x="1129324" y="314891"/>
                    <a:pt x="876485" y="76358"/>
                    <a:pt x="617740" y="10101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289495817">
                    <a:custGeom>
                      <a:avLst/>
                      <a:gdLst>
                        <a:gd name="connsiteX0" fmla="*/ 617740 w 1234793"/>
                        <a:gd name="connsiteY0" fmla="*/ 1234794 h 1234793"/>
                        <a:gd name="connsiteX1" fmla="*/ 0 w 1234793"/>
                        <a:gd name="connsiteY1" fmla="*/ 617740 h 1234793"/>
                        <a:gd name="connsiteX2" fmla="*/ 617053 w 1234793"/>
                        <a:gd name="connsiteY2" fmla="*/ 0 h 1234793"/>
                        <a:gd name="connsiteX3" fmla="*/ 1234794 w 1234793"/>
                        <a:gd name="connsiteY3" fmla="*/ 617053 h 1234793"/>
                        <a:gd name="connsiteX4" fmla="*/ 1074003 w 1234793"/>
                        <a:gd name="connsiteY4" fmla="*/ 1032774 h 1234793"/>
                        <a:gd name="connsiteX5" fmla="*/ 1203185 w 1234793"/>
                        <a:gd name="connsiteY5" fmla="*/ 1177074 h 1234793"/>
                        <a:gd name="connsiteX6" fmla="*/ 1138594 w 1234793"/>
                        <a:gd name="connsiteY6" fmla="*/ 1204560 h 1234793"/>
                        <a:gd name="connsiteX7" fmla="*/ 887100 w 1234793"/>
                        <a:gd name="connsiteY7" fmla="*/ 1172951 h 1234793"/>
                        <a:gd name="connsiteX8" fmla="*/ 617740 w 1234793"/>
                        <a:gd name="connsiteY8" fmla="*/ 1234794 h 1234793"/>
                        <a:gd name="connsiteX9" fmla="*/ 617740 w 1234793"/>
                        <a:gd name="connsiteY9" fmla="*/ 101010 h 1234793"/>
                        <a:gd name="connsiteX10" fmla="*/ 101010 w 1234793"/>
                        <a:gd name="connsiteY10" fmla="*/ 617740 h 1234793"/>
                        <a:gd name="connsiteX11" fmla="*/ 617740 w 1234793"/>
                        <a:gd name="connsiteY11" fmla="*/ 1134471 h 1234793"/>
                        <a:gd name="connsiteX12" fmla="*/ 865798 w 1234793"/>
                        <a:gd name="connsiteY12" fmla="*/ 1071254 h 1234793"/>
                        <a:gd name="connsiteX13" fmla="*/ 893284 w 1234793"/>
                        <a:gd name="connsiteY13" fmla="*/ 1056137 h 1234793"/>
                        <a:gd name="connsiteX14" fmla="*/ 918708 w 1234793"/>
                        <a:gd name="connsiteY14" fmla="*/ 1074690 h 1234793"/>
                        <a:gd name="connsiteX15" fmla="*/ 1016283 w 1234793"/>
                        <a:gd name="connsiteY15" fmla="*/ 1119354 h 1234793"/>
                        <a:gd name="connsiteX16" fmla="*/ 935200 w 1234793"/>
                        <a:gd name="connsiteY16" fmla="*/ 1028651 h 1234793"/>
                        <a:gd name="connsiteX17" fmla="*/ 970931 w 1234793"/>
                        <a:gd name="connsiteY17" fmla="*/ 994981 h 1234793"/>
                        <a:gd name="connsiteX18" fmla="*/ 1133784 w 1234793"/>
                        <a:gd name="connsiteY18" fmla="*/ 618427 h 1234793"/>
                        <a:gd name="connsiteX19" fmla="*/ 617740 w 1234793"/>
                        <a:gd name="connsiteY19" fmla="*/ 101010 h 1234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234793" h="1234793">
                          <a:moveTo>
                            <a:pt x="617740" y="1234794"/>
                          </a:moveTo>
                          <a:cubicBezTo>
                            <a:pt x="276918" y="1234794"/>
                            <a:pt x="0" y="958563"/>
                            <a:pt x="0" y="617740"/>
                          </a:cubicBezTo>
                          <a:cubicBezTo>
                            <a:pt x="0" y="276918"/>
                            <a:pt x="276231" y="0"/>
                            <a:pt x="617053" y="0"/>
                          </a:cubicBezTo>
                          <a:cubicBezTo>
                            <a:pt x="957876" y="0"/>
                            <a:pt x="1234794" y="276231"/>
                            <a:pt x="1234794" y="617053"/>
                          </a:cubicBezTo>
                          <a:cubicBezTo>
                            <a:pt x="1234794" y="770973"/>
                            <a:pt x="1177761" y="918708"/>
                            <a:pt x="1074003" y="1032774"/>
                          </a:cubicBezTo>
                          <a:lnTo>
                            <a:pt x="1203185" y="1177074"/>
                          </a:lnTo>
                          <a:lnTo>
                            <a:pt x="1138594" y="1204560"/>
                          </a:lnTo>
                          <a:cubicBezTo>
                            <a:pt x="1038958" y="1246475"/>
                            <a:pt x="941384" y="1205934"/>
                            <a:pt x="887100" y="1172951"/>
                          </a:cubicBezTo>
                          <a:cubicBezTo>
                            <a:pt x="803269" y="1213493"/>
                            <a:pt x="711192" y="1234794"/>
                            <a:pt x="617740" y="1234794"/>
                          </a:cubicBezTo>
                          <a:close/>
                          <a:moveTo>
                            <a:pt x="617740" y="101010"/>
                          </a:moveTo>
                          <a:cubicBezTo>
                            <a:pt x="332577" y="101010"/>
                            <a:pt x="101010" y="332577"/>
                            <a:pt x="101010" y="617740"/>
                          </a:cubicBezTo>
                          <a:cubicBezTo>
                            <a:pt x="101010" y="902904"/>
                            <a:pt x="332577" y="1134471"/>
                            <a:pt x="617740" y="1134471"/>
                          </a:cubicBezTo>
                          <a:cubicBezTo>
                            <a:pt x="704320" y="1134471"/>
                            <a:pt x="789526" y="1112483"/>
                            <a:pt x="865798" y="1071254"/>
                          </a:cubicBezTo>
                          <a:lnTo>
                            <a:pt x="893284" y="1056137"/>
                          </a:lnTo>
                          <a:lnTo>
                            <a:pt x="918708" y="1074690"/>
                          </a:lnTo>
                          <a:cubicBezTo>
                            <a:pt x="948255" y="1095991"/>
                            <a:pt x="981239" y="1111108"/>
                            <a:pt x="1016283" y="1119354"/>
                          </a:cubicBezTo>
                          <a:lnTo>
                            <a:pt x="935200" y="1028651"/>
                          </a:lnTo>
                          <a:lnTo>
                            <a:pt x="970931" y="994981"/>
                          </a:lnTo>
                          <a:cubicBezTo>
                            <a:pt x="1075377" y="897407"/>
                            <a:pt x="1134471" y="761353"/>
                            <a:pt x="1133784" y="618427"/>
                          </a:cubicBezTo>
                          <a:cubicBezTo>
                            <a:pt x="1134471" y="332577"/>
                            <a:pt x="902904" y="101697"/>
                            <a:pt x="617740" y="10101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1" name="图形 2">
              <a:extLst>
                <a:ext uri="{FF2B5EF4-FFF2-40B4-BE49-F238E27FC236}">
                  <a16:creationId xmlns:a16="http://schemas.microsoft.com/office/drawing/2014/main" id="{57420CB8-37AE-40A3-876A-F1BAFC1BE26F}"/>
                </a:ext>
              </a:extLst>
            </p:cNvPr>
            <p:cNvSpPr/>
            <p:nvPr/>
          </p:nvSpPr>
          <p:spPr>
            <a:xfrm>
              <a:off x="1783080" y="4492916"/>
              <a:ext cx="1133096" cy="1133096"/>
            </a:xfrm>
            <a:custGeom>
              <a:avLst/>
              <a:gdLst>
                <a:gd name="connsiteX0" fmla="*/ 1133097 w 1133096"/>
                <a:gd name="connsiteY0" fmla="*/ 566205 h 1133096"/>
                <a:gd name="connsiteX1" fmla="*/ 566205 w 1133096"/>
                <a:gd name="connsiteY1" fmla="*/ 0 h 1133096"/>
                <a:gd name="connsiteX2" fmla="*/ 0 w 1133096"/>
                <a:gd name="connsiteY2" fmla="*/ 566892 h 1133096"/>
                <a:gd name="connsiteX3" fmla="*/ 566892 w 1133096"/>
                <a:gd name="connsiteY3" fmla="*/ 1133097 h 1133096"/>
                <a:gd name="connsiteX4" fmla="*/ 839000 w 1133096"/>
                <a:gd name="connsiteY4" fmla="*/ 1063696 h 1133096"/>
                <a:gd name="connsiteX5" fmla="*/ 1067818 w 1133096"/>
                <a:gd name="connsiteY5" fmla="*/ 1106986 h 1133096"/>
                <a:gd name="connsiteX6" fmla="*/ 954440 w 1133096"/>
                <a:gd name="connsiteY6" fmla="*/ 979177 h 1133096"/>
                <a:gd name="connsiteX7" fmla="*/ 1133097 w 1133096"/>
                <a:gd name="connsiteY7" fmla="*/ 566205 h 11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096" h="1133096" fill="none" extrusionOk="0">
                  <a:moveTo>
                    <a:pt x="1133097" y="566205"/>
                  </a:moveTo>
                  <a:cubicBezTo>
                    <a:pt x="1144957" y="259789"/>
                    <a:pt x="870209" y="-69693"/>
                    <a:pt x="566205" y="0"/>
                  </a:cubicBezTo>
                  <a:cubicBezTo>
                    <a:pt x="273129" y="-65340"/>
                    <a:pt x="-24969" y="296029"/>
                    <a:pt x="0" y="566892"/>
                  </a:cubicBezTo>
                  <a:cubicBezTo>
                    <a:pt x="-30654" y="915076"/>
                    <a:pt x="263009" y="1139620"/>
                    <a:pt x="566892" y="1133097"/>
                  </a:cubicBezTo>
                  <a:cubicBezTo>
                    <a:pt x="676954" y="1142291"/>
                    <a:pt x="773471" y="1105995"/>
                    <a:pt x="839000" y="1063696"/>
                  </a:cubicBezTo>
                  <a:cubicBezTo>
                    <a:pt x="884903" y="1088190"/>
                    <a:pt x="981506" y="1158180"/>
                    <a:pt x="1067818" y="1106986"/>
                  </a:cubicBezTo>
                  <a:cubicBezTo>
                    <a:pt x="1023089" y="1047227"/>
                    <a:pt x="994654" y="1019181"/>
                    <a:pt x="954440" y="979177"/>
                  </a:cubicBezTo>
                  <a:cubicBezTo>
                    <a:pt x="1052405" y="862824"/>
                    <a:pt x="1129609" y="744069"/>
                    <a:pt x="1133097" y="566205"/>
                  </a:cubicBezTo>
                  <a:close/>
                </a:path>
                <a:path w="1133096" h="1133096" stroke="0" extrusionOk="0">
                  <a:moveTo>
                    <a:pt x="1133097" y="566205"/>
                  </a:moveTo>
                  <a:cubicBezTo>
                    <a:pt x="1125411" y="267732"/>
                    <a:pt x="910535" y="-40383"/>
                    <a:pt x="566205" y="0"/>
                  </a:cubicBezTo>
                  <a:cubicBezTo>
                    <a:pt x="267651" y="-3180"/>
                    <a:pt x="-13137" y="280828"/>
                    <a:pt x="0" y="566892"/>
                  </a:cubicBezTo>
                  <a:cubicBezTo>
                    <a:pt x="25207" y="835748"/>
                    <a:pt x="259865" y="1202401"/>
                    <a:pt x="566892" y="1133097"/>
                  </a:cubicBezTo>
                  <a:cubicBezTo>
                    <a:pt x="658961" y="1125660"/>
                    <a:pt x="758750" y="1122655"/>
                    <a:pt x="839000" y="1063696"/>
                  </a:cubicBezTo>
                  <a:cubicBezTo>
                    <a:pt x="883401" y="1095036"/>
                    <a:pt x="954860" y="1149558"/>
                    <a:pt x="1067818" y="1106986"/>
                  </a:cubicBezTo>
                  <a:cubicBezTo>
                    <a:pt x="1019873" y="1052828"/>
                    <a:pt x="997940" y="1025399"/>
                    <a:pt x="954440" y="979177"/>
                  </a:cubicBezTo>
                  <a:cubicBezTo>
                    <a:pt x="1071091" y="890371"/>
                    <a:pt x="1122980" y="734187"/>
                    <a:pt x="1133097" y="56620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895974814">
                    <a:custGeom>
                      <a:avLst/>
                      <a:gdLst>
                        <a:gd name="connsiteX0" fmla="*/ 1133097 w 1133096"/>
                        <a:gd name="connsiteY0" fmla="*/ 566205 h 1133096"/>
                        <a:gd name="connsiteX1" fmla="*/ 566205 w 1133096"/>
                        <a:gd name="connsiteY1" fmla="*/ 0 h 1133096"/>
                        <a:gd name="connsiteX2" fmla="*/ 0 w 1133096"/>
                        <a:gd name="connsiteY2" fmla="*/ 566892 h 1133096"/>
                        <a:gd name="connsiteX3" fmla="*/ 566892 w 1133096"/>
                        <a:gd name="connsiteY3" fmla="*/ 1133097 h 1133096"/>
                        <a:gd name="connsiteX4" fmla="*/ 839000 w 1133096"/>
                        <a:gd name="connsiteY4" fmla="*/ 1063696 h 1133096"/>
                        <a:gd name="connsiteX5" fmla="*/ 1067818 w 1133096"/>
                        <a:gd name="connsiteY5" fmla="*/ 1106986 h 1133096"/>
                        <a:gd name="connsiteX6" fmla="*/ 954440 w 1133096"/>
                        <a:gd name="connsiteY6" fmla="*/ 979177 h 1133096"/>
                        <a:gd name="connsiteX7" fmla="*/ 1133097 w 1133096"/>
                        <a:gd name="connsiteY7" fmla="*/ 566205 h 1133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33096" h="1133096">
                          <a:moveTo>
                            <a:pt x="1133097" y="566205"/>
                          </a:moveTo>
                          <a:cubicBezTo>
                            <a:pt x="1133097" y="253555"/>
                            <a:pt x="879541" y="0"/>
                            <a:pt x="566205" y="0"/>
                          </a:cubicBezTo>
                          <a:cubicBezTo>
                            <a:pt x="252868" y="0"/>
                            <a:pt x="0" y="253555"/>
                            <a:pt x="0" y="566892"/>
                          </a:cubicBezTo>
                          <a:cubicBezTo>
                            <a:pt x="0" y="880229"/>
                            <a:pt x="253555" y="1133097"/>
                            <a:pt x="566892" y="1133097"/>
                          </a:cubicBezTo>
                          <a:cubicBezTo>
                            <a:pt x="661718" y="1133097"/>
                            <a:pt x="755856" y="1109047"/>
                            <a:pt x="839000" y="1063696"/>
                          </a:cubicBezTo>
                          <a:cubicBezTo>
                            <a:pt x="878167" y="1091868"/>
                            <a:pt x="973680" y="1146840"/>
                            <a:pt x="1067818" y="1106986"/>
                          </a:cubicBezTo>
                          <a:lnTo>
                            <a:pt x="954440" y="979177"/>
                          </a:lnTo>
                          <a:cubicBezTo>
                            <a:pt x="1068505" y="872670"/>
                            <a:pt x="1133097" y="722873"/>
                            <a:pt x="1133097" y="56620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2" name="图形 2">
              <a:extLst>
                <a:ext uri="{FF2B5EF4-FFF2-40B4-BE49-F238E27FC236}">
                  <a16:creationId xmlns:a16="http://schemas.microsoft.com/office/drawing/2014/main" id="{8C218D3E-B169-4ABE-8B64-975D35775994}"/>
                </a:ext>
              </a:extLst>
            </p:cNvPr>
            <p:cNvSpPr/>
            <p:nvPr/>
          </p:nvSpPr>
          <p:spPr>
            <a:xfrm>
              <a:off x="2057937" y="4943681"/>
              <a:ext cx="404726" cy="37792"/>
            </a:xfrm>
            <a:custGeom>
              <a:avLst/>
              <a:gdLst>
                <a:gd name="connsiteX0" fmla="*/ 0 w 404726"/>
                <a:gd name="connsiteY0" fmla="*/ 0 h 37792"/>
                <a:gd name="connsiteX1" fmla="*/ 404727 w 404726"/>
                <a:gd name="connsiteY1" fmla="*/ 0 h 37792"/>
                <a:gd name="connsiteX2" fmla="*/ 404727 w 404726"/>
                <a:gd name="connsiteY2" fmla="*/ 37793 h 37792"/>
                <a:gd name="connsiteX3" fmla="*/ 0 w 404726"/>
                <a:gd name="connsiteY3" fmla="*/ 37793 h 37792"/>
                <a:gd name="connsiteX4" fmla="*/ 0 w 404726"/>
                <a:gd name="connsiteY4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726" h="37792" fill="none" extrusionOk="0">
                  <a:moveTo>
                    <a:pt x="0" y="0"/>
                  </a:moveTo>
                  <a:cubicBezTo>
                    <a:pt x="181626" y="-12488"/>
                    <a:pt x="234067" y="6545"/>
                    <a:pt x="404727" y="0"/>
                  </a:cubicBezTo>
                  <a:cubicBezTo>
                    <a:pt x="404591" y="16932"/>
                    <a:pt x="403358" y="29167"/>
                    <a:pt x="404727" y="37793"/>
                  </a:cubicBezTo>
                  <a:cubicBezTo>
                    <a:pt x="209356" y="22786"/>
                    <a:pt x="176671" y="19668"/>
                    <a:pt x="0" y="37793"/>
                  </a:cubicBezTo>
                  <a:cubicBezTo>
                    <a:pt x="1212" y="24617"/>
                    <a:pt x="636" y="18566"/>
                    <a:pt x="0" y="0"/>
                  </a:cubicBezTo>
                  <a:close/>
                </a:path>
                <a:path w="404726" h="37792" stroke="0" extrusionOk="0">
                  <a:moveTo>
                    <a:pt x="0" y="0"/>
                  </a:moveTo>
                  <a:cubicBezTo>
                    <a:pt x="201451" y="6372"/>
                    <a:pt x="296658" y="11434"/>
                    <a:pt x="404727" y="0"/>
                  </a:cubicBezTo>
                  <a:cubicBezTo>
                    <a:pt x="404219" y="17882"/>
                    <a:pt x="403249" y="25525"/>
                    <a:pt x="404727" y="37793"/>
                  </a:cubicBezTo>
                  <a:cubicBezTo>
                    <a:pt x="269110" y="21913"/>
                    <a:pt x="103957" y="28115"/>
                    <a:pt x="0" y="37793"/>
                  </a:cubicBezTo>
                  <a:cubicBezTo>
                    <a:pt x="-1252" y="22766"/>
                    <a:pt x="68" y="8550"/>
                    <a:pt x="0" y="0"/>
                  </a:cubicBezTo>
                  <a:close/>
                </a:path>
              </a:pathLst>
            </a:custGeom>
            <a:solidFill>
              <a:srgbClr val="B271CC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576380876">
                    <a:custGeom>
                      <a:avLst/>
                      <a:gdLst>
                        <a:gd name="connsiteX0" fmla="*/ 0 w 404726"/>
                        <a:gd name="connsiteY0" fmla="*/ 0 h 37792"/>
                        <a:gd name="connsiteX1" fmla="*/ 404727 w 404726"/>
                        <a:gd name="connsiteY1" fmla="*/ 0 h 37792"/>
                        <a:gd name="connsiteX2" fmla="*/ 404727 w 404726"/>
                        <a:gd name="connsiteY2" fmla="*/ 37793 h 37792"/>
                        <a:gd name="connsiteX3" fmla="*/ 0 w 404726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4726" h="37792">
                          <a:moveTo>
                            <a:pt x="0" y="0"/>
                          </a:moveTo>
                          <a:lnTo>
                            <a:pt x="404727" y="0"/>
                          </a:lnTo>
                          <a:lnTo>
                            <a:pt x="404727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3" name="图形 2">
              <a:extLst>
                <a:ext uri="{FF2B5EF4-FFF2-40B4-BE49-F238E27FC236}">
                  <a16:creationId xmlns:a16="http://schemas.microsoft.com/office/drawing/2014/main" id="{C251F014-B011-4A8B-89FB-2F8BE7C9DCCC}"/>
                </a:ext>
              </a:extLst>
            </p:cNvPr>
            <p:cNvSpPr/>
            <p:nvPr/>
          </p:nvSpPr>
          <p:spPr>
            <a:xfrm>
              <a:off x="2057937" y="5073550"/>
              <a:ext cx="705694" cy="37792"/>
            </a:xfrm>
            <a:custGeom>
              <a:avLst/>
              <a:gdLst>
                <a:gd name="connsiteX0" fmla="*/ 0 w 705694"/>
                <a:gd name="connsiteY0" fmla="*/ 0 h 37792"/>
                <a:gd name="connsiteX1" fmla="*/ 366961 w 705694"/>
                <a:gd name="connsiteY1" fmla="*/ 0 h 37792"/>
                <a:gd name="connsiteX2" fmla="*/ 705695 w 705694"/>
                <a:gd name="connsiteY2" fmla="*/ 0 h 37792"/>
                <a:gd name="connsiteX3" fmla="*/ 705695 w 705694"/>
                <a:gd name="connsiteY3" fmla="*/ 37793 h 37792"/>
                <a:gd name="connsiteX4" fmla="*/ 374018 w 705694"/>
                <a:gd name="connsiteY4" fmla="*/ 37793 h 37792"/>
                <a:gd name="connsiteX5" fmla="*/ 0 w 705694"/>
                <a:gd name="connsiteY5" fmla="*/ 37793 h 37792"/>
                <a:gd name="connsiteX6" fmla="*/ 0 w 705694"/>
                <a:gd name="connsiteY6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694" h="37792" fill="none" extrusionOk="0">
                  <a:moveTo>
                    <a:pt x="0" y="0"/>
                  </a:moveTo>
                  <a:cubicBezTo>
                    <a:pt x="165763" y="-2488"/>
                    <a:pt x="257480" y="-17674"/>
                    <a:pt x="366961" y="0"/>
                  </a:cubicBezTo>
                  <a:cubicBezTo>
                    <a:pt x="476442" y="17674"/>
                    <a:pt x="554142" y="5838"/>
                    <a:pt x="705695" y="0"/>
                  </a:cubicBezTo>
                  <a:cubicBezTo>
                    <a:pt x="706613" y="11069"/>
                    <a:pt x="706791" y="23541"/>
                    <a:pt x="705695" y="37793"/>
                  </a:cubicBezTo>
                  <a:cubicBezTo>
                    <a:pt x="617242" y="40819"/>
                    <a:pt x="462007" y="40158"/>
                    <a:pt x="374018" y="37793"/>
                  </a:cubicBezTo>
                  <a:cubicBezTo>
                    <a:pt x="286029" y="35428"/>
                    <a:pt x="130943" y="19188"/>
                    <a:pt x="0" y="37793"/>
                  </a:cubicBezTo>
                  <a:cubicBezTo>
                    <a:pt x="1592" y="28351"/>
                    <a:pt x="-1145" y="11360"/>
                    <a:pt x="0" y="0"/>
                  </a:cubicBezTo>
                  <a:close/>
                </a:path>
                <a:path w="705694" h="37792" stroke="0" extrusionOk="0">
                  <a:moveTo>
                    <a:pt x="0" y="0"/>
                  </a:moveTo>
                  <a:cubicBezTo>
                    <a:pt x="155753" y="8927"/>
                    <a:pt x="262829" y="1054"/>
                    <a:pt x="352848" y="0"/>
                  </a:cubicBezTo>
                  <a:cubicBezTo>
                    <a:pt x="442867" y="-1054"/>
                    <a:pt x="554392" y="-11464"/>
                    <a:pt x="705695" y="0"/>
                  </a:cubicBezTo>
                  <a:cubicBezTo>
                    <a:pt x="707487" y="12352"/>
                    <a:pt x="704356" y="20516"/>
                    <a:pt x="705695" y="37793"/>
                  </a:cubicBezTo>
                  <a:cubicBezTo>
                    <a:pt x="586084" y="44865"/>
                    <a:pt x="532024" y="22983"/>
                    <a:pt x="374018" y="37793"/>
                  </a:cubicBezTo>
                  <a:cubicBezTo>
                    <a:pt x="216012" y="52603"/>
                    <a:pt x="95951" y="43680"/>
                    <a:pt x="0" y="37793"/>
                  </a:cubicBezTo>
                  <a:cubicBezTo>
                    <a:pt x="-957" y="25531"/>
                    <a:pt x="562" y="8225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949180396">
                    <a:custGeom>
                      <a:avLst/>
                      <a:gdLst>
                        <a:gd name="connsiteX0" fmla="*/ 0 w 705694"/>
                        <a:gd name="connsiteY0" fmla="*/ 0 h 37792"/>
                        <a:gd name="connsiteX1" fmla="*/ 705695 w 705694"/>
                        <a:gd name="connsiteY1" fmla="*/ 0 h 37792"/>
                        <a:gd name="connsiteX2" fmla="*/ 705695 w 705694"/>
                        <a:gd name="connsiteY2" fmla="*/ 37793 h 37792"/>
                        <a:gd name="connsiteX3" fmla="*/ 0 w 705694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5694" h="37792">
                          <a:moveTo>
                            <a:pt x="0" y="0"/>
                          </a:moveTo>
                          <a:lnTo>
                            <a:pt x="705695" y="0"/>
                          </a:lnTo>
                          <a:lnTo>
                            <a:pt x="705695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4" name="图形 2">
              <a:extLst>
                <a:ext uri="{FF2B5EF4-FFF2-40B4-BE49-F238E27FC236}">
                  <a16:creationId xmlns:a16="http://schemas.microsoft.com/office/drawing/2014/main" id="{73C1BC89-E3CC-4F1B-8303-A991E2B4D289}"/>
                </a:ext>
              </a:extLst>
            </p:cNvPr>
            <p:cNvSpPr/>
            <p:nvPr/>
          </p:nvSpPr>
          <p:spPr>
            <a:xfrm>
              <a:off x="2057937" y="5203420"/>
              <a:ext cx="705007" cy="37792"/>
            </a:xfrm>
            <a:custGeom>
              <a:avLst/>
              <a:gdLst>
                <a:gd name="connsiteX0" fmla="*/ 0 w 705007"/>
                <a:gd name="connsiteY0" fmla="*/ 0 h 37792"/>
                <a:gd name="connsiteX1" fmla="*/ 366604 w 705007"/>
                <a:gd name="connsiteY1" fmla="*/ 0 h 37792"/>
                <a:gd name="connsiteX2" fmla="*/ 705007 w 705007"/>
                <a:gd name="connsiteY2" fmla="*/ 0 h 37792"/>
                <a:gd name="connsiteX3" fmla="*/ 705007 w 705007"/>
                <a:gd name="connsiteY3" fmla="*/ 37793 h 37792"/>
                <a:gd name="connsiteX4" fmla="*/ 352504 w 705007"/>
                <a:gd name="connsiteY4" fmla="*/ 37793 h 37792"/>
                <a:gd name="connsiteX5" fmla="*/ 0 w 705007"/>
                <a:gd name="connsiteY5" fmla="*/ 37793 h 37792"/>
                <a:gd name="connsiteX6" fmla="*/ 0 w 705007"/>
                <a:gd name="connsiteY6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007" h="37792" fill="none" extrusionOk="0">
                  <a:moveTo>
                    <a:pt x="0" y="0"/>
                  </a:moveTo>
                  <a:cubicBezTo>
                    <a:pt x="172498" y="14719"/>
                    <a:pt x="239500" y="-1946"/>
                    <a:pt x="366604" y="0"/>
                  </a:cubicBezTo>
                  <a:cubicBezTo>
                    <a:pt x="493708" y="1946"/>
                    <a:pt x="627347" y="15447"/>
                    <a:pt x="705007" y="0"/>
                  </a:cubicBezTo>
                  <a:cubicBezTo>
                    <a:pt x="706335" y="18768"/>
                    <a:pt x="705320" y="25333"/>
                    <a:pt x="705007" y="37793"/>
                  </a:cubicBezTo>
                  <a:cubicBezTo>
                    <a:pt x="533550" y="29199"/>
                    <a:pt x="476977" y="22721"/>
                    <a:pt x="352504" y="37793"/>
                  </a:cubicBezTo>
                  <a:cubicBezTo>
                    <a:pt x="228031" y="52865"/>
                    <a:pt x="158783" y="24526"/>
                    <a:pt x="0" y="37793"/>
                  </a:cubicBezTo>
                  <a:cubicBezTo>
                    <a:pt x="-1002" y="19912"/>
                    <a:pt x="483" y="11053"/>
                    <a:pt x="0" y="0"/>
                  </a:cubicBezTo>
                  <a:close/>
                </a:path>
                <a:path w="705007" h="37792" stroke="0" extrusionOk="0">
                  <a:moveTo>
                    <a:pt x="0" y="0"/>
                  </a:moveTo>
                  <a:cubicBezTo>
                    <a:pt x="93941" y="-2761"/>
                    <a:pt x="279542" y="10265"/>
                    <a:pt x="359554" y="0"/>
                  </a:cubicBezTo>
                  <a:cubicBezTo>
                    <a:pt x="439566" y="-10265"/>
                    <a:pt x="621395" y="9787"/>
                    <a:pt x="705007" y="0"/>
                  </a:cubicBezTo>
                  <a:cubicBezTo>
                    <a:pt x="705852" y="8043"/>
                    <a:pt x="704491" y="26090"/>
                    <a:pt x="705007" y="37793"/>
                  </a:cubicBezTo>
                  <a:cubicBezTo>
                    <a:pt x="603659" y="33108"/>
                    <a:pt x="490430" y="35176"/>
                    <a:pt x="366604" y="37793"/>
                  </a:cubicBezTo>
                  <a:cubicBezTo>
                    <a:pt x="242778" y="40410"/>
                    <a:pt x="165468" y="39722"/>
                    <a:pt x="0" y="37793"/>
                  </a:cubicBezTo>
                  <a:cubicBezTo>
                    <a:pt x="967" y="18905"/>
                    <a:pt x="-684" y="12568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892309278">
                    <a:custGeom>
                      <a:avLst/>
                      <a:gdLst>
                        <a:gd name="connsiteX0" fmla="*/ 0 w 705007"/>
                        <a:gd name="connsiteY0" fmla="*/ 0 h 37792"/>
                        <a:gd name="connsiteX1" fmla="*/ 705007 w 705007"/>
                        <a:gd name="connsiteY1" fmla="*/ 0 h 37792"/>
                        <a:gd name="connsiteX2" fmla="*/ 705007 w 705007"/>
                        <a:gd name="connsiteY2" fmla="*/ 37793 h 37792"/>
                        <a:gd name="connsiteX3" fmla="*/ 0 w 705007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5007" h="37792">
                          <a:moveTo>
                            <a:pt x="0" y="0"/>
                          </a:moveTo>
                          <a:lnTo>
                            <a:pt x="705007" y="0"/>
                          </a:lnTo>
                          <a:lnTo>
                            <a:pt x="705007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5" name="图形 2">
              <a:extLst>
                <a:ext uri="{FF2B5EF4-FFF2-40B4-BE49-F238E27FC236}">
                  <a16:creationId xmlns:a16="http://schemas.microsoft.com/office/drawing/2014/main" id="{4ACF792A-96A6-48D4-954A-295ED9A14340}"/>
                </a:ext>
              </a:extLst>
            </p:cNvPr>
            <p:cNvSpPr/>
            <p:nvPr/>
          </p:nvSpPr>
          <p:spPr>
            <a:xfrm>
              <a:off x="1731545" y="1699684"/>
              <a:ext cx="1234793" cy="1234793"/>
            </a:xfrm>
            <a:custGeom>
              <a:avLst/>
              <a:gdLst>
                <a:gd name="connsiteX0" fmla="*/ 617740 w 1234793"/>
                <a:gd name="connsiteY0" fmla="*/ 1234794 h 1234793"/>
                <a:gd name="connsiteX1" fmla="*/ 0 w 1234793"/>
                <a:gd name="connsiteY1" fmla="*/ 617741 h 1234793"/>
                <a:gd name="connsiteX2" fmla="*/ 617053 w 1234793"/>
                <a:gd name="connsiteY2" fmla="*/ 0 h 1234793"/>
                <a:gd name="connsiteX3" fmla="*/ 1234794 w 1234793"/>
                <a:gd name="connsiteY3" fmla="*/ 617053 h 1234793"/>
                <a:gd name="connsiteX4" fmla="*/ 1074003 w 1234793"/>
                <a:gd name="connsiteY4" fmla="*/ 1032774 h 1234793"/>
                <a:gd name="connsiteX5" fmla="*/ 1203185 w 1234793"/>
                <a:gd name="connsiteY5" fmla="*/ 1177074 h 1234793"/>
                <a:gd name="connsiteX6" fmla="*/ 1138594 w 1234793"/>
                <a:gd name="connsiteY6" fmla="*/ 1204560 h 1234793"/>
                <a:gd name="connsiteX7" fmla="*/ 887100 w 1234793"/>
                <a:gd name="connsiteY7" fmla="*/ 1172951 h 1234793"/>
                <a:gd name="connsiteX8" fmla="*/ 617740 w 1234793"/>
                <a:gd name="connsiteY8" fmla="*/ 1234794 h 1234793"/>
                <a:gd name="connsiteX9" fmla="*/ 617740 w 1234793"/>
                <a:gd name="connsiteY9" fmla="*/ 101010 h 1234793"/>
                <a:gd name="connsiteX10" fmla="*/ 101010 w 1234793"/>
                <a:gd name="connsiteY10" fmla="*/ 617741 h 1234793"/>
                <a:gd name="connsiteX11" fmla="*/ 617740 w 1234793"/>
                <a:gd name="connsiteY11" fmla="*/ 1134471 h 1234793"/>
                <a:gd name="connsiteX12" fmla="*/ 865798 w 1234793"/>
                <a:gd name="connsiteY12" fmla="*/ 1071254 h 1234793"/>
                <a:gd name="connsiteX13" fmla="*/ 893284 w 1234793"/>
                <a:gd name="connsiteY13" fmla="*/ 1056137 h 1234793"/>
                <a:gd name="connsiteX14" fmla="*/ 918708 w 1234793"/>
                <a:gd name="connsiteY14" fmla="*/ 1074690 h 1234793"/>
                <a:gd name="connsiteX15" fmla="*/ 1016283 w 1234793"/>
                <a:gd name="connsiteY15" fmla="*/ 1119354 h 1234793"/>
                <a:gd name="connsiteX16" fmla="*/ 935200 w 1234793"/>
                <a:gd name="connsiteY16" fmla="*/ 1028651 h 1234793"/>
                <a:gd name="connsiteX17" fmla="*/ 970931 w 1234793"/>
                <a:gd name="connsiteY17" fmla="*/ 994981 h 1234793"/>
                <a:gd name="connsiteX18" fmla="*/ 1133784 w 1234793"/>
                <a:gd name="connsiteY18" fmla="*/ 618428 h 1234793"/>
                <a:gd name="connsiteX19" fmla="*/ 617740 w 1234793"/>
                <a:gd name="connsiteY19" fmla="*/ 101010 h 1234793"/>
                <a:gd name="connsiteX20" fmla="*/ 617740 w 1234793"/>
                <a:gd name="connsiteY20" fmla="*/ 101010 h 12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34793" h="1234793" fill="none" extrusionOk="0">
                  <a:moveTo>
                    <a:pt x="617740" y="1234794"/>
                  </a:moveTo>
                  <a:cubicBezTo>
                    <a:pt x="303246" y="1258434"/>
                    <a:pt x="35661" y="952600"/>
                    <a:pt x="0" y="617741"/>
                  </a:cubicBezTo>
                  <a:cubicBezTo>
                    <a:pt x="2301" y="239990"/>
                    <a:pt x="296055" y="46145"/>
                    <a:pt x="617053" y="0"/>
                  </a:cubicBezTo>
                  <a:cubicBezTo>
                    <a:pt x="975573" y="15050"/>
                    <a:pt x="1222032" y="302437"/>
                    <a:pt x="1234794" y="617053"/>
                  </a:cubicBezTo>
                  <a:cubicBezTo>
                    <a:pt x="1227375" y="765982"/>
                    <a:pt x="1206381" y="894977"/>
                    <a:pt x="1074003" y="1032774"/>
                  </a:cubicBezTo>
                  <a:cubicBezTo>
                    <a:pt x="1130815" y="1106454"/>
                    <a:pt x="1173178" y="1146731"/>
                    <a:pt x="1203185" y="1177074"/>
                  </a:cubicBezTo>
                  <a:cubicBezTo>
                    <a:pt x="1175551" y="1187579"/>
                    <a:pt x="1168434" y="1188252"/>
                    <a:pt x="1138594" y="1204560"/>
                  </a:cubicBezTo>
                  <a:cubicBezTo>
                    <a:pt x="1041611" y="1246490"/>
                    <a:pt x="948305" y="1203668"/>
                    <a:pt x="887100" y="1172951"/>
                  </a:cubicBezTo>
                  <a:cubicBezTo>
                    <a:pt x="790271" y="1219730"/>
                    <a:pt x="710646" y="1250286"/>
                    <a:pt x="617740" y="1234794"/>
                  </a:cubicBezTo>
                  <a:close/>
                  <a:moveTo>
                    <a:pt x="617740" y="101010"/>
                  </a:moveTo>
                  <a:cubicBezTo>
                    <a:pt x="353813" y="149512"/>
                    <a:pt x="67655" y="384317"/>
                    <a:pt x="101010" y="617741"/>
                  </a:cubicBezTo>
                  <a:cubicBezTo>
                    <a:pt x="80673" y="922115"/>
                    <a:pt x="324589" y="1147690"/>
                    <a:pt x="617740" y="1134471"/>
                  </a:cubicBezTo>
                  <a:cubicBezTo>
                    <a:pt x="695280" y="1148517"/>
                    <a:pt x="791126" y="1093410"/>
                    <a:pt x="865798" y="1071254"/>
                  </a:cubicBezTo>
                  <a:cubicBezTo>
                    <a:pt x="871664" y="1067349"/>
                    <a:pt x="880071" y="1062255"/>
                    <a:pt x="893284" y="1056137"/>
                  </a:cubicBezTo>
                  <a:cubicBezTo>
                    <a:pt x="903863" y="1064393"/>
                    <a:pt x="912612" y="1069521"/>
                    <a:pt x="918708" y="1074690"/>
                  </a:cubicBezTo>
                  <a:cubicBezTo>
                    <a:pt x="945827" y="1094989"/>
                    <a:pt x="987566" y="1114683"/>
                    <a:pt x="1016283" y="1119354"/>
                  </a:cubicBezTo>
                  <a:cubicBezTo>
                    <a:pt x="989823" y="1091317"/>
                    <a:pt x="955618" y="1044605"/>
                    <a:pt x="935200" y="1028651"/>
                  </a:cubicBezTo>
                  <a:cubicBezTo>
                    <a:pt x="946775" y="1019516"/>
                    <a:pt x="958314" y="1007152"/>
                    <a:pt x="970931" y="994981"/>
                  </a:cubicBezTo>
                  <a:cubicBezTo>
                    <a:pt x="1048903" y="898585"/>
                    <a:pt x="1142984" y="786025"/>
                    <a:pt x="1133784" y="618428"/>
                  </a:cubicBezTo>
                  <a:cubicBezTo>
                    <a:pt x="1082646" y="316235"/>
                    <a:pt x="927466" y="131726"/>
                    <a:pt x="617740" y="101010"/>
                  </a:cubicBezTo>
                  <a:lnTo>
                    <a:pt x="617740" y="101010"/>
                  </a:lnTo>
                  <a:close/>
                </a:path>
                <a:path w="1234793" h="1234793" stroke="0" extrusionOk="0">
                  <a:moveTo>
                    <a:pt x="617740" y="1234794"/>
                  </a:moveTo>
                  <a:cubicBezTo>
                    <a:pt x="270397" y="1297365"/>
                    <a:pt x="23784" y="1022413"/>
                    <a:pt x="0" y="617741"/>
                  </a:cubicBezTo>
                  <a:cubicBezTo>
                    <a:pt x="-10940" y="265484"/>
                    <a:pt x="271303" y="27554"/>
                    <a:pt x="617053" y="0"/>
                  </a:cubicBezTo>
                  <a:cubicBezTo>
                    <a:pt x="965743" y="5328"/>
                    <a:pt x="1266118" y="247182"/>
                    <a:pt x="1234794" y="617053"/>
                  </a:cubicBezTo>
                  <a:cubicBezTo>
                    <a:pt x="1212371" y="771712"/>
                    <a:pt x="1195918" y="921599"/>
                    <a:pt x="1074003" y="1032774"/>
                  </a:cubicBezTo>
                  <a:cubicBezTo>
                    <a:pt x="1112903" y="1086066"/>
                    <a:pt x="1161991" y="1129682"/>
                    <a:pt x="1203185" y="1177074"/>
                  </a:cubicBezTo>
                  <a:cubicBezTo>
                    <a:pt x="1183947" y="1186505"/>
                    <a:pt x="1159945" y="1193815"/>
                    <a:pt x="1138594" y="1204560"/>
                  </a:cubicBezTo>
                  <a:cubicBezTo>
                    <a:pt x="1038312" y="1248859"/>
                    <a:pt x="944435" y="1192949"/>
                    <a:pt x="887100" y="1172951"/>
                  </a:cubicBezTo>
                  <a:cubicBezTo>
                    <a:pt x="799234" y="1224064"/>
                    <a:pt x="705269" y="1213458"/>
                    <a:pt x="617740" y="1234794"/>
                  </a:cubicBezTo>
                  <a:close/>
                  <a:moveTo>
                    <a:pt x="617740" y="101010"/>
                  </a:moveTo>
                  <a:cubicBezTo>
                    <a:pt x="295268" y="112055"/>
                    <a:pt x="165876" y="335109"/>
                    <a:pt x="101010" y="617741"/>
                  </a:cubicBezTo>
                  <a:cubicBezTo>
                    <a:pt x="39487" y="889109"/>
                    <a:pt x="331879" y="1124899"/>
                    <a:pt x="617740" y="1134471"/>
                  </a:cubicBezTo>
                  <a:cubicBezTo>
                    <a:pt x="702192" y="1125721"/>
                    <a:pt x="779458" y="1112973"/>
                    <a:pt x="865798" y="1071254"/>
                  </a:cubicBezTo>
                  <a:cubicBezTo>
                    <a:pt x="875384" y="1065552"/>
                    <a:pt x="884828" y="1060345"/>
                    <a:pt x="893284" y="1056137"/>
                  </a:cubicBezTo>
                  <a:cubicBezTo>
                    <a:pt x="900810" y="1062108"/>
                    <a:pt x="908068" y="1066416"/>
                    <a:pt x="918708" y="1074690"/>
                  </a:cubicBezTo>
                  <a:cubicBezTo>
                    <a:pt x="942435" y="1094126"/>
                    <a:pt x="981240" y="1117221"/>
                    <a:pt x="1016283" y="1119354"/>
                  </a:cubicBezTo>
                  <a:cubicBezTo>
                    <a:pt x="985100" y="1088011"/>
                    <a:pt x="962233" y="1060260"/>
                    <a:pt x="935200" y="1028651"/>
                  </a:cubicBezTo>
                  <a:cubicBezTo>
                    <a:pt x="944505" y="1016695"/>
                    <a:pt x="959231" y="1004933"/>
                    <a:pt x="970931" y="994981"/>
                  </a:cubicBezTo>
                  <a:cubicBezTo>
                    <a:pt x="1068288" y="906194"/>
                    <a:pt x="1141248" y="783544"/>
                    <a:pt x="1133784" y="618428"/>
                  </a:cubicBezTo>
                  <a:cubicBezTo>
                    <a:pt x="1144862" y="265306"/>
                    <a:pt x="842273" y="116696"/>
                    <a:pt x="617740" y="101010"/>
                  </a:cubicBezTo>
                  <a:lnTo>
                    <a:pt x="617740" y="101010"/>
                  </a:ln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820403095">
                    <a:custGeom>
                      <a:avLst/>
                      <a:gdLst>
                        <a:gd name="connsiteX0" fmla="*/ 617740 w 1234793"/>
                        <a:gd name="connsiteY0" fmla="*/ 1234794 h 1234793"/>
                        <a:gd name="connsiteX1" fmla="*/ 0 w 1234793"/>
                        <a:gd name="connsiteY1" fmla="*/ 617741 h 1234793"/>
                        <a:gd name="connsiteX2" fmla="*/ 617053 w 1234793"/>
                        <a:gd name="connsiteY2" fmla="*/ 0 h 1234793"/>
                        <a:gd name="connsiteX3" fmla="*/ 1234794 w 1234793"/>
                        <a:gd name="connsiteY3" fmla="*/ 617053 h 1234793"/>
                        <a:gd name="connsiteX4" fmla="*/ 1074003 w 1234793"/>
                        <a:gd name="connsiteY4" fmla="*/ 1032774 h 1234793"/>
                        <a:gd name="connsiteX5" fmla="*/ 1203185 w 1234793"/>
                        <a:gd name="connsiteY5" fmla="*/ 1177074 h 1234793"/>
                        <a:gd name="connsiteX6" fmla="*/ 1138594 w 1234793"/>
                        <a:gd name="connsiteY6" fmla="*/ 1204560 h 1234793"/>
                        <a:gd name="connsiteX7" fmla="*/ 887100 w 1234793"/>
                        <a:gd name="connsiteY7" fmla="*/ 1172951 h 1234793"/>
                        <a:gd name="connsiteX8" fmla="*/ 617740 w 1234793"/>
                        <a:gd name="connsiteY8" fmla="*/ 1234794 h 1234793"/>
                        <a:gd name="connsiteX9" fmla="*/ 617740 w 1234793"/>
                        <a:gd name="connsiteY9" fmla="*/ 101010 h 1234793"/>
                        <a:gd name="connsiteX10" fmla="*/ 101010 w 1234793"/>
                        <a:gd name="connsiteY10" fmla="*/ 617741 h 1234793"/>
                        <a:gd name="connsiteX11" fmla="*/ 617740 w 1234793"/>
                        <a:gd name="connsiteY11" fmla="*/ 1134471 h 1234793"/>
                        <a:gd name="connsiteX12" fmla="*/ 865798 w 1234793"/>
                        <a:gd name="connsiteY12" fmla="*/ 1071254 h 1234793"/>
                        <a:gd name="connsiteX13" fmla="*/ 893284 w 1234793"/>
                        <a:gd name="connsiteY13" fmla="*/ 1056137 h 1234793"/>
                        <a:gd name="connsiteX14" fmla="*/ 918708 w 1234793"/>
                        <a:gd name="connsiteY14" fmla="*/ 1074690 h 1234793"/>
                        <a:gd name="connsiteX15" fmla="*/ 1016283 w 1234793"/>
                        <a:gd name="connsiteY15" fmla="*/ 1119354 h 1234793"/>
                        <a:gd name="connsiteX16" fmla="*/ 935200 w 1234793"/>
                        <a:gd name="connsiteY16" fmla="*/ 1028651 h 1234793"/>
                        <a:gd name="connsiteX17" fmla="*/ 970931 w 1234793"/>
                        <a:gd name="connsiteY17" fmla="*/ 994981 h 1234793"/>
                        <a:gd name="connsiteX18" fmla="*/ 1133784 w 1234793"/>
                        <a:gd name="connsiteY18" fmla="*/ 618428 h 1234793"/>
                        <a:gd name="connsiteX19" fmla="*/ 617740 w 1234793"/>
                        <a:gd name="connsiteY19" fmla="*/ 101010 h 1234793"/>
                        <a:gd name="connsiteX20" fmla="*/ 617740 w 1234793"/>
                        <a:gd name="connsiteY20" fmla="*/ 101010 h 12347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234793" h="1234793">
                          <a:moveTo>
                            <a:pt x="617740" y="1234794"/>
                          </a:moveTo>
                          <a:cubicBezTo>
                            <a:pt x="276918" y="1234794"/>
                            <a:pt x="0" y="958563"/>
                            <a:pt x="0" y="617741"/>
                          </a:cubicBezTo>
                          <a:cubicBezTo>
                            <a:pt x="0" y="276918"/>
                            <a:pt x="276231" y="0"/>
                            <a:pt x="617053" y="0"/>
                          </a:cubicBezTo>
                          <a:cubicBezTo>
                            <a:pt x="957876" y="0"/>
                            <a:pt x="1234794" y="276231"/>
                            <a:pt x="1234794" y="617053"/>
                          </a:cubicBezTo>
                          <a:cubicBezTo>
                            <a:pt x="1234794" y="770973"/>
                            <a:pt x="1177761" y="918709"/>
                            <a:pt x="1074003" y="1032774"/>
                          </a:cubicBezTo>
                          <a:lnTo>
                            <a:pt x="1203185" y="1177074"/>
                          </a:lnTo>
                          <a:lnTo>
                            <a:pt x="1138594" y="1204560"/>
                          </a:lnTo>
                          <a:cubicBezTo>
                            <a:pt x="1038958" y="1246475"/>
                            <a:pt x="941384" y="1205934"/>
                            <a:pt x="887100" y="1172951"/>
                          </a:cubicBezTo>
                          <a:cubicBezTo>
                            <a:pt x="803269" y="1213493"/>
                            <a:pt x="711192" y="1234794"/>
                            <a:pt x="617740" y="1234794"/>
                          </a:cubicBezTo>
                          <a:close/>
                          <a:moveTo>
                            <a:pt x="617740" y="101010"/>
                          </a:moveTo>
                          <a:cubicBezTo>
                            <a:pt x="332577" y="101010"/>
                            <a:pt x="101010" y="332577"/>
                            <a:pt x="101010" y="617741"/>
                          </a:cubicBezTo>
                          <a:cubicBezTo>
                            <a:pt x="101010" y="902904"/>
                            <a:pt x="332577" y="1134471"/>
                            <a:pt x="617740" y="1134471"/>
                          </a:cubicBezTo>
                          <a:cubicBezTo>
                            <a:pt x="704320" y="1134471"/>
                            <a:pt x="789526" y="1112483"/>
                            <a:pt x="865798" y="1071254"/>
                          </a:cubicBezTo>
                          <a:lnTo>
                            <a:pt x="893284" y="1056137"/>
                          </a:lnTo>
                          <a:lnTo>
                            <a:pt x="918708" y="1074690"/>
                          </a:lnTo>
                          <a:cubicBezTo>
                            <a:pt x="948255" y="1095991"/>
                            <a:pt x="981239" y="1111108"/>
                            <a:pt x="1016283" y="1119354"/>
                          </a:cubicBezTo>
                          <a:lnTo>
                            <a:pt x="935200" y="1028651"/>
                          </a:lnTo>
                          <a:lnTo>
                            <a:pt x="970931" y="994981"/>
                          </a:lnTo>
                          <a:cubicBezTo>
                            <a:pt x="1075377" y="897407"/>
                            <a:pt x="1134471" y="761353"/>
                            <a:pt x="1133784" y="618428"/>
                          </a:cubicBezTo>
                          <a:cubicBezTo>
                            <a:pt x="1134471" y="332577"/>
                            <a:pt x="902904" y="101697"/>
                            <a:pt x="617740" y="101010"/>
                          </a:cubicBezTo>
                          <a:lnTo>
                            <a:pt x="617740" y="10101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6" name="图形 2">
              <a:extLst>
                <a:ext uri="{FF2B5EF4-FFF2-40B4-BE49-F238E27FC236}">
                  <a16:creationId xmlns:a16="http://schemas.microsoft.com/office/drawing/2014/main" id="{34A2A4C0-99DE-4622-A337-59056D6A8E07}"/>
                </a:ext>
              </a:extLst>
            </p:cNvPr>
            <p:cNvSpPr/>
            <p:nvPr/>
          </p:nvSpPr>
          <p:spPr>
            <a:xfrm>
              <a:off x="1783080" y="1751220"/>
              <a:ext cx="1133096" cy="1133096"/>
            </a:xfrm>
            <a:custGeom>
              <a:avLst/>
              <a:gdLst>
                <a:gd name="connsiteX0" fmla="*/ 1133097 w 1133096"/>
                <a:gd name="connsiteY0" fmla="*/ 566205 h 1133096"/>
                <a:gd name="connsiteX1" fmla="*/ 566205 w 1133096"/>
                <a:gd name="connsiteY1" fmla="*/ 0 h 1133096"/>
                <a:gd name="connsiteX2" fmla="*/ 0 w 1133096"/>
                <a:gd name="connsiteY2" fmla="*/ 566892 h 1133096"/>
                <a:gd name="connsiteX3" fmla="*/ 566892 w 1133096"/>
                <a:gd name="connsiteY3" fmla="*/ 1133097 h 1133096"/>
                <a:gd name="connsiteX4" fmla="*/ 839000 w 1133096"/>
                <a:gd name="connsiteY4" fmla="*/ 1063696 h 1133096"/>
                <a:gd name="connsiteX5" fmla="*/ 1067818 w 1133096"/>
                <a:gd name="connsiteY5" fmla="*/ 1106986 h 1133096"/>
                <a:gd name="connsiteX6" fmla="*/ 954440 w 1133096"/>
                <a:gd name="connsiteY6" fmla="*/ 979177 h 1133096"/>
                <a:gd name="connsiteX7" fmla="*/ 1133097 w 1133096"/>
                <a:gd name="connsiteY7" fmla="*/ 566205 h 11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33096" h="1133096" fill="none" extrusionOk="0">
                  <a:moveTo>
                    <a:pt x="1133097" y="566205"/>
                  </a:moveTo>
                  <a:cubicBezTo>
                    <a:pt x="1129231" y="201569"/>
                    <a:pt x="888484" y="54011"/>
                    <a:pt x="566205" y="0"/>
                  </a:cubicBezTo>
                  <a:cubicBezTo>
                    <a:pt x="218397" y="51394"/>
                    <a:pt x="53460" y="284579"/>
                    <a:pt x="0" y="566892"/>
                  </a:cubicBezTo>
                  <a:cubicBezTo>
                    <a:pt x="-24560" y="870240"/>
                    <a:pt x="234541" y="1119987"/>
                    <a:pt x="566892" y="1133097"/>
                  </a:cubicBezTo>
                  <a:cubicBezTo>
                    <a:pt x="673153" y="1145469"/>
                    <a:pt x="747722" y="1112152"/>
                    <a:pt x="839000" y="1063696"/>
                  </a:cubicBezTo>
                  <a:cubicBezTo>
                    <a:pt x="872003" y="1092807"/>
                    <a:pt x="987506" y="1148324"/>
                    <a:pt x="1067818" y="1106986"/>
                  </a:cubicBezTo>
                  <a:cubicBezTo>
                    <a:pt x="1038216" y="1068667"/>
                    <a:pt x="995463" y="1026345"/>
                    <a:pt x="954440" y="979177"/>
                  </a:cubicBezTo>
                  <a:cubicBezTo>
                    <a:pt x="1054034" y="870408"/>
                    <a:pt x="1138852" y="728590"/>
                    <a:pt x="1133097" y="566205"/>
                  </a:cubicBezTo>
                  <a:close/>
                </a:path>
                <a:path w="1133096" h="1133096" stroke="0" extrusionOk="0">
                  <a:moveTo>
                    <a:pt x="1133097" y="566205"/>
                  </a:moveTo>
                  <a:cubicBezTo>
                    <a:pt x="1184654" y="195888"/>
                    <a:pt x="944903" y="-7612"/>
                    <a:pt x="566205" y="0"/>
                  </a:cubicBezTo>
                  <a:cubicBezTo>
                    <a:pt x="194108" y="-5868"/>
                    <a:pt x="24927" y="300849"/>
                    <a:pt x="0" y="566892"/>
                  </a:cubicBezTo>
                  <a:cubicBezTo>
                    <a:pt x="44727" y="900755"/>
                    <a:pt x="289393" y="1090832"/>
                    <a:pt x="566892" y="1133097"/>
                  </a:cubicBezTo>
                  <a:cubicBezTo>
                    <a:pt x="649458" y="1146525"/>
                    <a:pt x="755281" y="1089371"/>
                    <a:pt x="839000" y="1063696"/>
                  </a:cubicBezTo>
                  <a:cubicBezTo>
                    <a:pt x="874701" y="1093953"/>
                    <a:pt x="977540" y="1160321"/>
                    <a:pt x="1067818" y="1106986"/>
                  </a:cubicBezTo>
                  <a:cubicBezTo>
                    <a:pt x="1039032" y="1079832"/>
                    <a:pt x="1006839" y="1027218"/>
                    <a:pt x="954440" y="979177"/>
                  </a:cubicBezTo>
                  <a:cubicBezTo>
                    <a:pt x="1049069" y="902218"/>
                    <a:pt x="1112679" y="720721"/>
                    <a:pt x="1133097" y="56620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144953444">
                    <a:custGeom>
                      <a:avLst/>
                      <a:gdLst>
                        <a:gd name="connsiteX0" fmla="*/ 1133097 w 1133096"/>
                        <a:gd name="connsiteY0" fmla="*/ 566205 h 1133096"/>
                        <a:gd name="connsiteX1" fmla="*/ 566205 w 1133096"/>
                        <a:gd name="connsiteY1" fmla="*/ 0 h 1133096"/>
                        <a:gd name="connsiteX2" fmla="*/ 0 w 1133096"/>
                        <a:gd name="connsiteY2" fmla="*/ 566892 h 1133096"/>
                        <a:gd name="connsiteX3" fmla="*/ 566892 w 1133096"/>
                        <a:gd name="connsiteY3" fmla="*/ 1133097 h 1133096"/>
                        <a:gd name="connsiteX4" fmla="*/ 839000 w 1133096"/>
                        <a:gd name="connsiteY4" fmla="*/ 1063696 h 1133096"/>
                        <a:gd name="connsiteX5" fmla="*/ 1067818 w 1133096"/>
                        <a:gd name="connsiteY5" fmla="*/ 1106986 h 1133096"/>
                        <a:gd name="connsiteX6" fmla="*/ 954440 w 1133096"/>
                        <a:gd name="connsiteY6" fmla="*/ 979177 h 1133096"/>
                        <a:gd name="connsiteX7" fmla="*/ 1133097 w 1133096"/>
                        <a:gd name="connsiteY7" fmla="*/ 566205 h 11330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33096" h="1133096">
                          <a:moveTo>
                            <a:pt x="1133097" y="566205"/>
                          </a:moveTo>
                          <a:cubicBezTo>
                            <a:pt x="1133097" y="253555"/>
                            <a:pt x="879541" y="0"/>
                            <a:pt x="566205" y="0"/>
                          </a:cubicBezTo>
                          <a:cubicBezTo>
                            <a:pt x="253555" y="0"/>
                            <a:pt x="0" y="253555"/>
                            <a:pt x="0" y="566892"/>
                          </a:cubicBezTo>
                          <a:cubicBezTo>
                            <a:pt x="0" y="879542"/>
                            <a:pt x="253555" y="1133097"/>
                            <a:pt x="566892" y="1133097"/>
                          </a:cubicBezTo>
                          <a:cubicBezTo>
                            <a:pt x="661718" y="1133097"/>
                            <a:pt x="755856" y="1109047"/>
                            <a:pt x="839000" y="1063696"/>
                          </a:cubicBezTo>
                          <a:cubicBezTo>
                            <a:pt x="878167" y="1091868"/>
                            <a:pt x="973680" y="1146840"/>
                            <a:pt x="1067818" y="1106986"/>
                          </a:cubicBezTo>
                          <a:lnTo>
                            <a:pt x="954440" y="979177"/>
                          </a:lnTo>
                          <a:cubicBezTo>
                            <a:pt x="1068505" y="872670"/>
                            <a:pt x="1133097" y="722873"/>
                            <a:pt x="1133097" y="56620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7" name="图形 2">
              <a:extLst>
                <a:ext uri="{FF2B5EF4-FFF2-40B4-BE49-F238E27FC236}">
                  <a16:creationId xmlns:a16="http://schemas.microsoft.com/office/drawing/2014/main" id="{13140214-1AF3-4FFC-87F3-0A4FCCBADB67}"/>
                </a:ext>
              </a:extLst>
            </p:cNvPr>
            <p:cNvSpPr/>
            <p:nvPr/>
          </p:nvSpPr>
          <p:spPr>
            <a:xfrm>
              <a:off x="2057937" y="2201985"/>
              <a:ext cx="404726" cy="37792"/>
            </a:xfrm>
            <a:custGeom>
              <a:avLst/>
              <a:gdLst>
                <a:gd name="connsiteX0" fmla="*/ 0 w 404726"/>
                <a:gd name="connsiteY0" fmla="*/ 0 h 37792"/>
                <a:gd name="connsiteX1" fmla="*/ 404727 w 404726"/>
                <a:gd name="connsiteY1" fmla="*/ 0 h 37792"/>
                <a:gd name="connsiteX2" fmla="*/ 404727 w 404726"/>
                <a:gd name="connsiteY2" fmla="*/ 37793 h 37792"/>
                <a:gd name="connsiteX3" fmla="*/ 0 w 404726"/>
                <a:gd name="connsiteY3" fmla="*/ 37793 h 37792"/>
                <a:gd name="connsiteX4" fmla="*/ 0 w 404726"/>
                <a:gd name="connsiteY4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726" h="37792" fill="none" extrusionOk="0">
                  <a:moveTo>
                    <a:pt x="0" y="0"/>
                  </a:moveTo>
                  <a:cubicBezTo>
                    <a:pt x="198135" y="-18207"/>
                    <a:pt x="291198" y="-15779"/>
                    <a:pt x="404727" y="0"/>
                  </a:cubicBezTo>
                  <a:cubicBezTo>
                    <a:pt x="404085" y="18587"/>
                    <a:pt x="402895" y="21461"/>
                    <a:pt x="404727" y="37793"/>
                  </a:cubicBezTo>
                  <a:cubicBezTo>
                    <a:pt x="265510" y="44166"/>
                    <a:pt x="131929" y="46452"/>
                    <a:pt x="0" y="37793"/>
                  </a:cubicBezTo>
                  <a:cubicBezTo>
                    <a:pt x="-37" y="23353"/>
                    <a:pt x="-667" y="13073"/>
                    <a:pt x="0" y="0"/>
                  </a:cubicBezTo>
                  <a:close/>
                </a:path>
                <a:path w="404726" h="37792" stroke="0" extrusionOk="0">
                  <a:moveTo>
                    <a:pt x="0" y="0"/>
                  </a:moveTo>
                  <a:cubicBezTo>
                    <a:pt x="104995" y="10447"/>
                    <a:pt x="301574" y="-12394"/>
                    <a:pt x="404727" y="0"/>
                  </a:cubicBezTo>
                  <a:cubicBezTo>
                    <a:pt x="403725" y="17848"/>
                    <a:pt x="405245" y="24534"/>
                    <a:pt x="404727" y="37793"/>
                  </a:cubicBezTo>
                  <a:cubicBezTo>
                    <a:pt x="260055" y="44193"/>
                    <a:pt x="128873" y="48228"/>
                    <a:pt x="0" y="37793"/>
                  </a:cubicBezTo>
                  <a:cubicBezTo>
                    <a:pt x="170" y="20174"/>
                    <a:pt x="-384" y="13179"/>
                    <a:pt x="0" y="0"/>
                  </a:cubicBezTo>
                  <a:close/>
                </a:path>
              </a:pathLst>
            </a:custGeom>
            <a:solidFill>
              <a:srgbClr val="B271CC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768953017">
                    <a:custGeom>
                      <a:avLst/>
                      <a:gdLst>
                        <a:gd name="connsiteX0" fmla="*/ 0 w 404726"/>
                        <a:gd name="connsiteY0" fmla="*/ 0 h 37792"/>
                        <a:gd name="connsiteX1" fmla="*/ 404727 w 404726"/>
                        <a:gd name="connsiteY1" fmla="*/ 0 h 37792"/>
                        <a:gd name="connsiteX2" fmla="*/ 404727 w 404726"/>
                        <a:gd name="connsiteY2" fmla="*/ 37793 h 37792"/>
                        <a:gd name="connsiteX3" fmla="*/ 0 w 404726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4726" h="37792">
                          <a:moveTo>
                            <a:pt x="0" y="0"/>
                          </a:moveTo>
                          <a:lnTo>
                            <a:pt x="404727" y="0"/>
                          </a:lnTo>
                          <a:lnTo>
                            <a:pt x="404727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8" name="图形 2">
              <a:extLst>
                <a:ext uri="{FF2B5EF4-FFF2-40B4-BE49-F238E27FC236}">
                  <a16:creationId xmlns:a16="http://schemas.microsoft.com/office/drawing/2014/main" id="{2CB3D5F1-53E3-4C33-BCFC-EC11D8C3EE74}"/>
                </a:ext>
              </a:extLst>
            </p:cNvPr>
            <p:cNvSpPr/>
            <p:nvPr/>
          </p:nvSpPr>
          <p:spPr>
            <a:xfrm>
              <a:off x="2057937" y="2331855"/>
              <a:ext cx="705694" cy="37792"/>
            </a:xfrm>
            <a:custGeom>
              <a:avLst/>
              <a:gdLst>
                <a:gd name="connsiteX0" fmla="*/ 0 w 705694"/>
                <a:gd name="connsiteY0" fmla="*/ 0 h 37792"/>
                <a:gd name="connsiteX1" fmla="*/ 338734 w 705694"/>
                <a:gd name="connsiteY1" fmla="*/ 0 h 37792"/>
                <a:gd name="connsiteX2" fmla="*/ 705695 w 705694"/>
                <a:gd name="connsiteY2" fmla="*/ 0 h 37792"/>
                <a:gd name="connsiteX3" fmla="*/ 705695 w 705694"/>
                <a:gd name="connsiteY3" fmla="*/ 37793 h 37792"/>
                <a:gd name="connsiteX4" fmla="*/ 345791 w 705694"/>
                <a:gd name="connsiteY4" fmla="*/ 37793 h 37792"/>
                <a:gd name="connsiteX5" fmla="*/ 0 w 705694"/>
                <a:gd name="connsiteY5" fmla="*/ 37793 h 37792"/>
                <a:gd name="connsiteX6" fmla="*/ 0 w 705694"/>
                <a:gd name="connsiteY6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694" h="37792" fill="none" extrusionOk="0">
                  <a:moveTo>
                    <a:pt x="0" y="0"/>
                  </a:moveTo>
                  <a:cubicBezTo>
                    <a:pt x="112725" y="12653"/>
                    <a:pt x="234350" y="-2686"/>
                    <a:pt x="338734" y="0"/>
                  </a:cubicBezTo>
                  <a:cubicBezTo>
                    <a:pt x="443118" y="2686"/>
                    <a:pt x="552858" y="-8475"/>
                    <a:pt x="705695" y="0"/>
                  </a:cubicBezTo>
                  <a:cubicBezTo>
                    <a:pt x="706755" y="10964"/>
                    <a:pt x="706082" y="19481"/>
                    <a:pt x="705695" y="37793"/>
                  </a:cubicBezTo>
                  <a:cubicBezTo>
                    <a:pt x="624059" y="31375"/>
                    <a:pt x="457972" y="51242"/>
                    <a:pt x="345791" y="37793"/>
                  </a:cubicBezTo>
                  <a:cubicBezTo>
                    <a:pt x="233610" y="24344"/>
                    <a:pt x="110537" y="22694"/>
                    <a:pt x="0" y="37793"/>
                  </a:cubicBezTo>
                  <a:cubicBezTo>
                    <a:pt x="-1094" y="26947"/>
                    <a:pt x="1555" y="12617"/>
                    <a:pt x="0" y="0"/>
                  </a:cubicBezTo>
                  <a:close/>
                </a:path>
                <a:path w="705694" h="37792" stroke="0" extrusionOk="0">
                  <a:moveTo>
                    <a:pt x="0" y="0"/>
                  </a:moveTo>
                  <a:cubicBezTo>
                    <a:pt x="111792" y="-11979"/>
                    <a:pt x="204682" y="3504"/>
                    <a:pt x="352848" y="0"/>
                  </a:cubicBezTo>
                  <a:cubicBezTo>
                    <a:pt x="501014" y="-3504"/>
                    <a:pt x="538693" y="17325"/>
                    <a:pt x="705695" y="0"/>
                  </a:cubicBezTo>
                  <a:cubicBezTo>
                    <a:pt x="704781" y="15910"/>
                    <a:pt x="705955" y="22657"/>
                    <a:pt x="705695" y="37793"/>
                  </a:cubicBezTo>
                  <a:cubicBezTo>
                    <a:pt x="587625" y="48175"/>
                    <a:pt x="489250" y="53199"/>
                    <a:pt x="345791" y="37793"/>
                  </a:cubicBezTo>
                  <a:cubicBezTo>
                    <a:pt x="202332" y="22387"/>
                    <a:pt x="72994" y="44560"/>
                    <a:pt x="0" y="37793"/>
                  </a:cubicBezTo>
                  <a:cubicBezTo>
                    <a:pt x="-241" y="27611"/>
                    <a:pt x="279" y="17393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88675409">
                    <a:custGeom>
                      <a:avLst/>
                      <a:gdLst>
                        <a:gd name="connsiteX0" fmla="*/ 0 w 705694"/>
                        <a:gd name="connsiteY0" fmla="*/ 0 h 37792"/>
                        <a:gd name="connsiteX1" fmla="*/ 705695 w 705694"/>
                        <a:gd name="connsiteY1" fmla="*/ 0 h 37792"/>
                        <a:gd name="connsiteX2" fmla="*/ 705695 w 705694"/>
                        <a:gd name="connsiteY2" fmla="*/ 37793 h 37792"/>
                        <a:gd name="connsiteX3" fmla="*/ 0 w 705694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5694" h="37792">
                          <a:moveTo>
                            <a:pt x="0" y="0"/>
                          </a:moveTo>
                          <a:lnTo>
                            <a:pt x="705695" y="0"/>
                          </a:lnTo>
                          <a:lnTo>
                            <a:pt x="705695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9" name="图形 2">
              <a:extLst>
                <a:ext uri="{FF2B5EF4-FFF2-40B4-BE49-F238E27FC236}">
                  <a16:creationId xmlns:a16="http://schemas.microsoft.com/office/drawing/2014/main" id="{4AC6600A-CB87-4F3E-A323-5E15C7DFDB7D}"/>
                </a:ext>
              </a:extLst>
            </p:cNvPr>
            <p:cNvSpPr/>
            <p:nvPr/>
          </p:nvSpPr>
          <p:spPr>
            <a:xfrm>
              <a:off x="2057937" y="2461725"/>
              <a:ext cx="705007" cy="37792"/>
            </a:xfrm>
            <a:custGeom>
              <a:avLst/>
              <a:gdLst>
                <a:gd name="connsiteX0" fmla="*/ 0 w 705007"/>
                <a:gd name="connsiteY0" fmla="*/ 0 h 37792"/>
                <a:gd name="connsiteX1" fmla="*/ 352504 w 705007"/>
                <a:gd name="connsiteY1" fmla="*/ 0 h 37792"/>
                <a:gd name="connsiteX2" fmla="*/ 705007 w 705007"/>
                <a:gd name="connsiteY2" fmla="*/ 0 h 37792"/>
                <a:gd name="connsiteX3" fmla="*/ 705007 w 705007"/>
                <a:gd name="connsiteY3" fmla="*/ 37793 h 37792"/>
                <a:gd name="connsiteX4" fmla="*/ 345453 w 705007"/>
                <a:gd name="connsiteY4" fmla="*/ 37793 h 37792"/>
                <a:gd name="connsiteX5" fmla="*/ 0 w 705007"/>
                <a:gd name="connsiteY5" fmla="*/ 37793 h 37792"/>
                <a:gd name="connsiteX6" fmla="*/ 0 w 705007"/>
                <a:gd name="connsiteY6" fmla="*/ 0 h 3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5007" h="37792" fill="none" extrusionOk="0">
                  <a:moveTo>
                    <a:pt x="0" y="0"/>
                  </a:moveTo>
                  <a:cubicBezTo>
                    <a:pt x="132528" y="-16402"/>
                    <a:pt x="187169" y="17226"/>
                    <a:pt x="352504" y="0"/>
                  </a:cubicBezTo>
                  <a:cubicBezTo>
                    <a:pt x="517839" y="-17226"/>
                    <a:pt x="552568" y="-546"/>
                    <a:pt x="705007" y="0"/>
                  </a:cubicBezTo>
                  <a:cubicBezTo>
                    <a:pt x="706282" y="17698"/>
                    <a:pt x="704521" y="18940"/>
                    <a:pt x="705007" y="37793"/>
                  </a:cubicBezTo>
                  <a:cubicBezTo>
                    <a:pt x="537190" y="38246"/>
                    <a:pt x="472126" y="53340"/>
                    <a:pt x="345453" y="37793"/>
                  </a:cubicBezTo>
                  <a:cubicBezTo>
                    <a:pt x="218780" y="22246"/>
                    <a:pt x="118725" y="54923"/>
                    <a:pt x="0" y="37793"/>
                  </a:cubicBezTo>
                  <a:cubicBezTo>
                    <a:pt x="451" y="22437"/>
                    <a:pt x="576" y="13915"/>
                    <a:pt x="0" y="0"/>
                  </a:cubicBezTo>
                  <a:close/>
                </a:path>
                <a:path w="705007" h="37792" stroke="0" extrusionOk="0">
                  <a:moveTo>
                    <a:pt x="0" y="0"/>
                  </a:moveTo>
                  <a:cubicBezTo>
                    <a:pt x="177448" y="-4135"/>
                    <a:pt x="291007" y="11156"/>
                    <a:pt x="366604" y="0"/>
                  </a:cubicBezTo>
                  <a:cubicBezTo>
                    <a:pt x="442201" y="-11156"/>
                    <a:pt x="630415" y="-614"/>
                    <a:pt x="705007" y="0"/>
                  </a:cubicBezTo>
                  <a:cubicBezTo>
                    <a:pt x="706089" y="17661"/>
                    <a:pt x="704181" y="27896"/>
                    <a:pt x="705007" y="37793"/>
                  </a:cubicBezTo>
                  <a:cubicBezTo>
                    <a:pt x="540936" y="40973"/>
                    <a:pt x="499323" y="22937"/>
                    <a:pt x="373654" y="37793"/>
                  </a:cubicBezTo>
                  <a:cubicBezTo>
                    <a:pt x="247985" y="52649"/>
                    <a:pt x="171971" y="45576"/>
                    <a:pt x="0" y="37793"/>
                  </a:cubicBezTo>
                  <a:cubicBezTo>
                    <a:pt x="1851" y="23380"/>
                    <a:pt x="963" y="14710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813476747">
                    <a:custGeom>
                      <a:avLst/>
                      <a:gdLst>
                        <a:gd name="connsiteX0" fmla="*/ 0 w 705007"/>
                        <a:gd name="connsiteY0" fmla="*/ 0 h 37792"/>
                        <a:gd name="connsiteX1" fmla="*/ 705007 w 705007"/>
                        <a:gd name="connsiteY1" fmla="*/ 0 h 37792"/>
                        <a:gd name="connsiteX2" fmla="*/ 705007 w 705007"/>
                        <a:gd name="connsiteY2" fmla="*/ 37793 h 37792"/>
                        <a:gd name="connsiteX3" fmla="*/ 0 w 705007"/>
                        <a:gd name="connsiteY3" fmla="*/ 37793 h 377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5007" h="37792">
                          <a:moveTo>
                            <a:pt x="0" y="0"/>
                          </a:moveTo>
                          <a:lnTo>
                            <a:pt x="705007" y="0"/>
                          </a:lnTo>
                          <a:lnTo>
                            <a:pt x="705007" y="37793"/>
                          </a:lnTo>
                          <a:lnTo>
                            <a:pt x="0" y="3779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0" name="图形 2">
              <a:extLst>
                <a:ext uri="{FF2B5EF4-FFF2-40B4-BE49-F238E27FC236}">
                  <a16:creationId xmlns:a16="http://schemas.microsoft.com/office/drawing/2014/main" id="{625BF1E3-6469-4923-9A88-287299B7762E}"/>
                </a:ext>
              </a:extLst>
            </p:cNvPr>
            <p:cNvSpPr/>
            <p:nvPr/>
          </p:nvSpPr>
          <p:spPr>
            <a:xfrm>
              <a:off x="3045360" y="2808044"/>
              <a:ext cx="178656" cy="178656"/>
            </a:xfrm>
            <a:custGeom>
              <a:avLst/>
              <a:gdLst>
                <a:gd name="connsiteX0" fmla="*/ 178657 w 178656"/>
                <a:gd name="connsiteY0" fmla="*/ 89328 h 178656"/>
                <a:gd name="connsiteX1" fmla="*/ 89328 w 178656"/>
                <a:gd name="connsiteY1" fmla="*/ 178657 h 178656"/>
                <a:gd name="connsiteX2" fmla="*/ 0 w 178656"/>
                <a:gd name="connsiteY2" fmla="*/ 89328 h 178656"/>
                <a:gd name="connsiteX3" fmla="*/ 89328 w 178656"/>
                <a:gd name="connsiteY3" fmla="*/ 0 h 178656"/>
                <a:gd name="connsiteX4" fmla="*/ 178657 w 178656"/>
                <a:gd name="connsiteY4" fmla="*/ 89328 h 17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56" h="178656" fill="none" extrusionOk="0">
                  <a:moveTo>
                    <a:pt x="178657" y="89328"/>
                  </a:moveTo>
                  <a:cubicBezTo>
                    <a:pt x="177913" y="136234"/>
                    <a:pt x="148503" y="183521"/>
                    <a:pt x="89328" y="178657"/>
                  </a:cubicBezTo>
                  <a:cubicBezTo>
                    <a:pt x="30121" y="179554"/>
                    <a:pt x="4362" y="135094"/>
                    <a:pt x="0" y="89328"/>
                  </a:cubicBezTo>
                  <a:cubicBezTo>
                    <a:pt x="-9504" y="47565"/>
                    <a:pt x="44095" y="3255"/>
                    <a:pt x="89328" y="0"/>
                  </a:cubicBezTo>
                  <a:cubicBezTo>
                    <a:pt x="149953" y="-4744"/>
                    <a:pt x="167898" y="44314"/>
                    <a:pt x="178657" y="89328"/>
                  </a:cubicBezTo>
                  <a:close/>
                </a:path>
                <a:path w="178656" h="178656" stroke="0" extrusionOk="0">
                  <a:moveTo>
                    <a:pt x="178657" y="89328"/>
                  </a:moveTo>
                  <a:cubicBezTo>
                    <a:pt x="171366" y="139850"/>
                    <a:pt x="145335" y="170131"/>
                    <a:pt x="89328" y="178657"/>
                  </a:cubicBezTo>
                  <a:cubicBezTo>
                    <a:pt x="42484" y="167681"/>
                    <a:pt x="-1538" y="145110"/>
                    <a:pt x="0" y="89328"/>
                  </a:cubicBezTo>
                  <a:cubicBezTo>
                    <a:pt x="4550" y="42807"/>
                    <a:pt x="41249" y="-1231"/>
                    <a:pt x="89328" y="0"/>
                  </a:cubicBezTo>
                  <a:cubicBezTo>
                    <a:pt x="147531" y="8241"/>
                    <a:pt x="186027" y="48123"/>
                    <a:pt x="178657" y="89328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552718420">
                    <a:custGeom>
                      <a:avLst/>
                      <a:gdLst>
                        <a:gd name="connsiteX0" fmla="*/ 178657 w 178656"/>
                        <a:gd name="connsiteY0" fmla="*/ 89328 h 178656"/>
                        <a:gd name="connsiteX1" fmla="*/ 89328 w 178656"/>
                        <a:gd name="connsiteY1" fmla="*/ 178657 h 178656"/>
                        <a:gd name="connsiteX2" fmla="*/ 0 w 178656"/>
                        <a:gd name="connsiteY2" fmla="*/ 89328 h 178656"/>
                        <a:gd name="connsiteX3" fmla="*/ 89328 w 178656"/>
                        <a:gd name="connsiteY3" fmla="*/ 0 h 178656"/>
                        <a:gd name="connsiteX4" fmla="*/ 178657 w 178656"/>
                        <a:gd name="connsiteY4" fmla="*/ 89328 h 178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656" h="178656">
                          <a:moveTo>
                            <a:pt x="178657" y="89328"/>
                          </a:moveTo>
                          <a:cubicBezTo>
                            <a:pt x="178657" y="138663"/>
                            <a:pt x="138663" y="178657"/>
                            <a:pt x="89328" y="178657"/>
                          </a:cubicBezTo>
                          <a:cubicBezTo>
                            <a:pt x="39994" y="178657"/>
                            <a:pt x="0" y="138663"/>
                            <a:pt x="0" y="89328"/>
                          </a:cubicBezTo>
                          <a:cubicBezTo>
                            <a:pt x="0" y="39994"/>
                            <a:pt x="39994" y="0"/>
                            <a:pt x="89328" y="0"/>
                          </a:cubicBezTo>
                          <a:cubicBezTo>
                            <a:pt x="138663" y="0"/>
                            <a:pt x="178657" y="39994"/>
                            <a:pt x="178657" y="8932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1" name="图形 2">
              <a:extLst>
                <a:ext uri="{FF2B5EF4-FFF2-40B4-BE49-F238E27FC236}">
                  <a16:creationId xmlns:a16="http://schemas.microsoft.com/office/drawing/2014/main" id="{87479B62-E4E8-42CD-AA1F-0ED3E1B00770}"/>
                </a:ext>
              </a:extLst>
            </p:cNvPr>
            <p:cNvSpPr/>
            <p:nvPr/>
          </p:nvSpPr>
          <p:spPr>
            <a:xfrm>
              <a:off x="3045360" y="5549740"/>
              <a:ext cx="178656" cy="178656"/>
            </a:xfrm>
            <a:custGeom>
              <a:avLst/>
              <a:gdLst>
                <a:gd name="connsiteX0" fmla="*/ 178657 w 178656"/>
                <a:gd name="connsiteY0" fmla="*/ 89329 h 178656"/>
                <a:gd name="connsiteX1" fmla="*/ 89328 w 178656"/>
                <a:gd name="connsiteY1" fmla="*/ 178657 h 178656"/>
                <a:gd name="connsiteX2" fmla="*/ 0 w 178656"/>
                <a:gd name="connsiteY2" fmla="*/ 89329 h 178656"/>
                <a:gd name="connsiteX3" fmla="*/ 89328 w 178656"/>
                <a:gd name="connsiteY3" fmla="*/ 0 h 178656"/>
                <a:gd name="connsiteX4" fmla="*/ 178657 w 178656"/>
                <a:gd name="connsiteY4" fmla="*/ 89329 h 17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656" h="178656" fill="none" extrusionOk="0">
                  <a:moveTo>
                    <a:pt x="178657" y="89329"/>
                  </a:moveTo>
                  <a:cubicBezTo>
                    <a:pt x="177278" y="139898"/>
                    <a:pt x="138280" y="169987"/>
                    <a:pt x="89328" y="178657"/>
                  </a:cubicBezTo>
                  <a:cubicBezTo>
                    <a:pt x="36941" y="178222"/>
                    <a:pt x="11035" y="142859"/>
                    <a:pt x="0" y="89329"/>
                  </a:cubicBezTo>
                  <a:cubicBezTo>
                    <a:pt x="567" y="30537"/>
                    <a:pt x="49211" y="-2670"/>
                    <a:pt x="89328" y="0"/>
                  </a:cubicBezTo>
                  <a:cubicBezTo>
                    <a:pt x="144631" y="7425"/>
                    <a:pt x="175457" y="48407"/>
                    <a:pt x="178657" y="89329"/>
                  </a:cubicBezTo>
                  <a:close/>
                </a:path>
                <a:path w="178656" h="178656" stroke="0" extrusionOk="0">
                  <a:moveTo>
                    <a:pt x="178657" y="89329"/>
                  </a:moveTo>
                  <a:cubicBezTo>
                    <a:pt x="170739" y="144310"/>
                    <a:pt x="139928" y="175438"/>
                    <a:pt x="89328" y="178657"/>
                  </a:cubicBezTo>
                  <a:cubicBezTo>
                    <a:pt x="41624" y="172999"/>
                    <a:pt x="1509" y="138786"/>
                    <a:pt x="0" y="89329"/>
                  </a:cubicBezTo>
                  <a:cubicBezTo>
                    <a:pt x="-3516" y="37025"/>
                    <a:pt x="36799" y="-920"/>
                    <a:pt x="89328" y="0"/>
                  </a:cubicBezTo>
                  <a:cubicBezTo>
                    <a:pt x="127816" y="-228"/>
                    <a:pt x="186687" y="44981"/>
                    <a:pt x="178657" y="89329"/>
                  </a:cubicBezTo>
                  <a:close/>
                </a:path>
              </a:pathLst>
            </a:custGeom>
            <a:solidFill>
              <a:srgbClr val="E6E6E6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019901111">
                    <a:custGeom>
                      <a:avLst/>
                      <a:gdLst>
                        <a:gd name="connsiteX0" fmla="*/ 178657 w 178656"/>
                        <a:gd name="connsiteY0" fmla="*/ 89329 h 178656"/>
                        <a:gd name="connsiteX1" fmla="*/ 89328 w 178656"/>
                        <a:gd name="connsiteY1" fmla="*/ 178657 h 178656"/>
                        <a:gd name="connsiteX2" fmla="*/ 0 w 178656"/>
                        <a:gd name="connsiteY2" fmla="*/ 89329 h 178656"/>
                        <a:gd name="connsiteX3" fmla="*/ 89328 w 178656"/>
                        <a:gd name="connsiteY3" fmla="*/ 0 h 178656"/>
                        <a:gd name="connsiteX4" fmla="*/ 178657 w 178656"/>
                        <a:gd name="connsiteY4" fmla="*/ 89329 h 1786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8656" h="178656">
                          <a:moveTo>
                            <a:pt x="178657" y="89329"/>
                          </a:moveTo>
                          <a:cubicBezTo>
                            <a:pt x="178657" y="138663"/>
                            <a:pt x="138663" y="178657"/>
                            <a:pt x="89328" y="178657"/>
                          </a:cubicBezTo>
                          <a:cubicBezTo>
                            <a:pt x="39994" y="178657"/>
                            <a:pt x="0" y="138663"/>
                            <a:pt x="0" y="89329"/>
                          </a:cubicBezTo>
                          <a:cubicBezTo>
                            <a:pt x="0" y="39994"/>
                            <a:pt x="39994" y="0"/>
                            <a:pt x="89328" y="0"/>
                          </a:cubicBezTo>
                          <a:cubicBezTo>
                            <a:pt x="138663" y="0"/>
                            <a:pt x="178657" y="39994"/>
                            <a:pt x="178657" y="8932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2" name="图形 2">
              <a:extLst>
                <a:ext uri="{FF2B5EF4-FFF2-40B4-BE49-F238E27FC236}">
                  <a16:creationId xmlns:a16="http://schemas.microsoft.com/office/drawing/2014/main" id="{B8302AEA-66E3-4BBA-B4F1-FD746DAB4707}"/>
                </a:ext>
              </a:extLst>
            </p:cNvPr>
            <p:cNvSpPr/>
            <p:nvPr/>
          </p:nvSpPr>
          <p:spPr>
            <a:xfrm>
              <a:off x="746763" y="2952236"/>
              <a:ext cx="1473447" cy="1473117"/>
            </a:xfrm>
            <a:custGeom>
              <a:avLst/>
              <a:gdLst>
                <a:gd name="connsiteX0" fmla="*/ 415141 w 1473447"/>
                <a:gd name="connsiteY0" fmla="*/ 1399128 h 1473117"/>
                <a:gd name="connsiteX1" fmla="*/ 114173 w 1473447"/>
                <a:gd name="connsiteY1" fmla="*/ 1436921 h 1473117"/>
                <a:gd name="connsiteX2" fmla="*/ 37213 w 1473447"/>
                <a:gd name="connsiteY2" fmla="*/ 1404625 h 1473117"/>
                <a:gd name="connsiteX3" fmla="*/ 191133 w 1473447"/>
                <a:gd name="connsiteY3" fmla="*/ 1231466 h 1473117"/>
                <a:gd name="connsiteX4" fmla="*/ 241981 w 1473447"/>
                <a:gd name="connsiteY4" fmla="*/ 191133 h 1473117"/>
                <a:gd name="connsiteX5" fmla="*/ 1282314 w 1473447"/>
                <a:gd name="connsiteY5" fmla="*/ 241982 h 1473117"/>
                <a:gd name="connsiteX6" fmla="*/ 1231466 w 1473447"/>
                <a:gd name="connsiteY6" fmla="*/ 1282314 h 1473117"/>
                <a:gd name="connsiteX7" fmla="*/ 415141 w 1473447"/>
                <a:gd name="connsiteY7" fmla="*/ 1399128 h 1473117"/>
                <a:gd name="connsiteX8" fmla="*/ 415141 w 1473447"/>
                <a:gd name="connsiteY8" fmla="*/ 1399128 h 1473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3447" h="1473117" fill="none" extrusionOk="0">
                  <a:moveTo>
                    <a:pt x="415141" y="1399128"/>
                  </a:moveTo>
                  <a:cubicBezTo>
                    <a:pt x="359201" y="1417716"/>
                    <a:pt x="207602" y="1482997"/>
                    <a:pt x="114173" y="1436921"/>
                  </a:cubicBezTo>
                  <a:cubicBezTo>
                    <a:pt x="90703" y="1429725"/>
                    <a:pt x="73479" y="1419348"/>
                    <a:pt x="37213" y="1404625"/>
                  </a:cubicBezTo>
                  <a:cubicBezTo>
                    <a:pt x="84261" y="1351385"/>
                    <a:pt x="163007" y="1271805"/>
                    <a:pt x="191133" y="1231466"/>
                  </a:cubicBezTo>
                  <a:cubicBezTo>
                    <a:pt x="-55895" y="914986"/>
                    <a:pt x="-47672" y="452239"/>
                    <a:pt x="241981" y="191133"/>
                  </a:cubicBezTo>
                  <a:cubicBezTo>
                    <a:pt x="488924" y="-69538"/>
                    <a:pt x="1044515" y="-78672"/>
                    <a:pt x="1282314" y="241982"/>
                  </a:cubicBezTo>
                  <a:cubicBezTo>
                    <a:pt x="1531700" y="600087"/>
                    <a:pt x="1553500" y="1031779"/>
                    <a:pt x="1231466" y="1282314"/>
                  </a:cubicBezTo>
                  <a:cubicBezTo>
                    <a:pt x="1013995" y="1552917"/>
                    <a:pt x="618282" y="1556347"/>
                    <a:pt x="415141" y="1399128"/>
                  </a:cubicBezTo>
                  <a:lnTo>
                    <a:pt x="415141" y="1399128"/>
                  </a:lnTo>
                  <a:close/>
                </a:path>
                <a:path w="1473447" h="1473117" stroke="0" extrusionOk="0">
                  <a:moveTo>
                    <a:pt x="415141" y="1399128"/>
                  </a:moveTo>
                  <a:cubicBezTo>
                    <a:pt x="367676" y="1430092"/>
                    <a:pt x="227434" y="1477888"/>
                    <a:pt x="114173" y="1436921"/>
                  </a:cubicBezTo>
                  <a:cubicBezTo>
                    <a:pt x="88393" y="1428420"/>
                    <a:pt x="64857" y="1413594"/>
                    <a:pt x="37213" y="1404625"/>
                  </a:cubicBezTo>
                  <a:cubicBezTo>
                    <a:pt x="110527" y="1321489"/>
                    <a:pt x="123338" y="1323289"/>
                    <a:pt x="191133" y="1231466"/>
                  </a:cubicBezTo>
                  <a:cubicBezTo>
                    <a:pt x="-9709" y="860089"/>
                    <a:pt x="-38188" y="438512"/>
                    <a:pt x="241981" y="191133"/>
                  </a:cubicBezTo>
                  <a:cubicBezTo>
                    <a:pt x="585479" y="-110069"/>
                    <a:pt x="1089361" y="-105723"/>
                    <a:pt x="1282314" y="241982"/>
                  </a:cubicBezTo>
                  <a:cubicBezTo>
                    <a:pt x="1463779" y="540125"/>
                    <a:pt x="1599810" y="1062494"/>
                    <a:pt x="1231466" y="1282314"/>
                  </a:cubicBezTo>
                  <a:cubicBezTo>
                    <a:pt x="1047979" y="1447638"/>
                    <a:pt x="717102" y="1543758"/>
                    <a:pt x="415141" y="1399128"/>
                  </a:cubicBezTo>
                  <a:lnTo>
                    <a:pt x="415141" y="1399128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98808430">
                    <a:custGeom>
                      <a:avLst/>
                      <a:gdLst>
                        <a:gd name="connsiteX0" fmla="*/ 415141 w 1473447"/>
                        <a:gd name="connsiteY0" fmla="*/ 1399128 h 1473117"/>
                        <a:gd name="connsiteX1" fmla="*/ 114173 w 1473447"/>
                        <a:gd name="connsiteY1" fmla="*/ 1436921 h 1473117"/>
                        <a:gd name="connsiteX2" fmla="*/ 37213 w 1473447"/>
                        <a:gd name="connsiteY2" fmla="*/ 1404625 h 1473117"/>
                        <a:gd name="connsiteX3" fmla="*/ 191133 w 1473447"/>
                        <a:gd name="connsiteY3" fmla="*/ 1231466 h 1473117"/>
                        <a:gd name="connsiteX4" fmla="*/ 241981 w 1473447"/>
                        <a:gd name="connsiteY4" fmla="*/ 191133 h 1473117"/>
                        <a:gd name="connsiteX5" fmla="*/ 1282314 w 1473447"/>
                        <a:gd name="connsiteY5" fmla="*/ 241982 h 1473117"/>
                        <a:gd name="connsiteX6" fmla="*/ 1231466 w 1473447"/>
                        <a:gd name="connsiteY6" fmla="*/ 1282314 h 1473117"/>
                        <a:gd name="connsiteX7" fmla="*/ 415141 w 1473447"/>
                        <a:gd name="connsiteY7" fmla="*/ 1399128 h 1473117"/>
                        <a:gd name="connsiteX8" fmla="*/ 415141 w 1473447"/>
                        <a:gd name="connsiteY8" fmla="*/ 1399128 h 1473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73447" h="1473117">
                          <a:moveTo>
                            <a:pt x="415141" y="1399128"/>
                          </a:moveTo>
                          <a:cubicBezTo>
                            <a:pt x="349863" y="1438295"/>
                            <a:pt x="233049" y="1487770"/>
                            <a:pt x="114173" y="1436921"/>
                          </a:cubicBezTo>
                          <a:lnTo>
                            <a:pt x="37213" y="1404625"/>
                          </a:lnTo>
                          <a:lnTo>
                            <a:pt x="191133" y="1231466"/>
                          </a:lnTo>
                          <a:cubicBezTo>
                            <a:pt x="-82350" y="930497"/>
                            <a:pt x="-59674" y="464615"/>
                            <a:pt x="241981" y="191133"/>
                          </a:cubicBezTo>
                          <a:cubicBezTo>
                            <a:pt x="543637" y="-82350"/>
                            <a:pt x="1008832" y="-59674"/>
                            <a:pt x="1282314" y="241982"/>
                          </a:cubicBezTo>
                          <a:cubicBezTo>
                            <a:pt x="1555797" y="543637"/>
                            <a:pt x="1533121" y="1008832"/>
                            <a:pt x="1231466" y="1282314"/>
                          </a:cubicBezTo>
                          <a:cubicBezTo>
                            <a:pt x="1008832" y="1484334"/>
                            <a:pt x="685188" y="1530372"/>
                            <a:pt x="415141" y="1399128"/>
                          </a:cubicBezTo>
                          <a:lnTo>
                            <a:pt x="415141" y="1399128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3" name="图形 2">
              <a:extLst>
                <a:ext uri="{FF2B5EF4-FFF2-40B4-BE49-F238E27FC236}">
                  <a16:creationId xmlns:a16="http://schemas.microsoft.com/office/drawing/2014/main" id="{AF1B2CE2-9517-4CB6-83BC-BF5608900825}"/>
                </a:ext>
              </a:extLst>
            </p:cNvPr>
            <p:cNvSpPr/>
            <p:nvPr/>
          </p:nvSpPr>
          <p:spPr>
            <a:xfrm>
              <a:off x="1487609" y="3007315"/>
              <a:ext cx="737303" cy="1355043"/>
            </a:xfrm>
            <a:custGeom>
              <a:avLst/>
              <a:gdLst>
                <a:gd name="connsiteX0" fmla="*/ 617740 w 737303"/>
                <a:gd name="connsiteY0" fmla="*/ 677522 h 1355043"/>
                <a:gd name="connsiteX1" fmla="*/ 0 w 737303"/>
                <a:gd name="connsiteY1" fmla="*/ 2749 h 1355043"/>
                <a:gd name="connsiteX2" fmla="*/ 59781 w 737303"/>
                <a:gd name="connsiteY2" fmla="*/ 0 h 1355043"/>
                <a:gd name="connsiteX3" fmla="*/ 737303 w 737303"/>
                <a:gd name="connsiteY3" fmla="*/ 677522 h 1355043"/>
                <a:gd name="connsiteX4" fmla="*/ 59781 w 737303"/>
                <a:gd name="connsiteY4" fmla="*/ 1355044 h 1355043"/>
                <a:gd name="connsiteX5" fmla="*/ 0 w 737303"/>
                <a:gd name="connsiteY5" fmla="*/ 1352295 h 1355043"/>
                <a:gd name="connsiteX6" fmla="*/ 617740 w 737303"/>
                <a:gd name="connsiteY6" fmla="*/ 677522 h 135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7303" h="1355043" fill="none" extrusionOk="0">
                  <a:moveTo>
                    <a:pt x="617740" y="677522"/>
                  </a:moveTo>
                  <a:cubicBezTo>
                    <a:pt x="614201" y="261710"/>
                    <a:pt x="360532" y="-30734"/>
                    <a:pt x="0" y="2749"/>
                  </a:cubicBezTo>
                  <a:cubicBezTo>
                    <a:pt x="22526" y="-1237"/>
                    <a:pt x="38507" y="107"/>
                    <a:pt x="59781" y="0"/>
                  </a:cubicBezTo>
                  <a:cubicBezTo>
                    <a:pt x="363298" y="-21859"/>
                    <a:pt x="750981" y="300793"/>
                    <a:pt x="737303" y="677522"/>
                  </a:cubicBezTo>
                  <a:cubicBezTo>
                    <a:pt x="733177" y="1004439"/>
                    <a:pt x="447455" y="1386539"/>
                    <a:pt x="59781" y="1355044"/>
                  </a:cubicBezTo>
                  <a:cubicBezTo>
                    <a:pt x="40102" y="1354565"/>
                    <a:pt x="19186" y="1352953"/>
                    <a:pt x="0" y="1352295"/>
                  </a:cubicBezTo>
                  <a:cubicBezTo>
                    <a:pt x="271820" y="1289336"/>
                    <a:pt x="657091" y="1012643"/>
                    <a:pt x="617740" y="677522"/>
                  </a:cubicBezTo>
                  <a:close/>
                </a:path>
                <a:path w="737303" h="1355043" stroke="0" extrusionOk="0">
                  <a:moveTo>
                    <a:pt x="617740" y="677522"/>
                  </a:moveTo>
                  <a:cubicBezTo>
                    <a:pt x="540017" y="292998"/>
                    <a:pt x="356708" y="25523"/>
                    <a:pt x="0" y="2749"/>
                  </a:cubicBezTo>
                  <a:cubicBezTo>
                    <a:pt x="19756" y="1603"/>
                    <a:pt x="36655" y="3339"/>
                    <a:pt x="59781" y="0"/>
                  </a:cubicBezTo>
                  <a:cubicBezTo>
                    <a:pt x="391927" y="-7713"/>
                    <a:pt x="736206" y="294521"/>
                    <a:pt x="737303" y="677522"/>
                  </a:cubicBezTo>
                  <a:cubicBezTo>
                    <a:pt x="746801" y="1063147"/>
                    <a:pt x="379716" y="1287516"/>
                    <a:pt x="59781" y="1355044"/>
                  </a:cubicBezTo>
                  <a:cubicBezTo>
                    <a:pt x="39278" y="1355860"/>
                    <a:pt x="19417" y="1354798"/>
                    <a:pt x="0" y="1352295"/>
                  </a:cubicBezTo>
                  <a:cubicBezTo>
                    <a:pt x="351434" y="1249116"/>
                    <a:pt x="623644" y="1066760"/>
                    <a:pt x="617740" y="677522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96090146">
                    <a:custGeom>
                      <a:avLst/>
                      <a:gdLst>
                        <a:gd name="connsiteX0" fmla="*/ 617740 w 737303"/>
                        <a:gd name="connsiteY0" fmla="*/ 677522 h 1355043"/>
                        <a:gd name="connsiteX1" fmla="*/ 0 w 737303"/>
                        <a:gd name="connsiteY1" fmla="*/ 2749 h 1355043"/>
                        <a:gd name="connsiteX2" fmla="*/ 59781 w 737303"/>
                        <a:gd name="connsiteY2" fmla="*/ 0 h 1355043"/>
                        <a:gd name="connsiteX3" fmla="*/ 737303 w 737303"/>
                        <a:gd name="connsiteY3" fmla="*/ 677522 h 1355043"/>
                        <a:gd name="connsiteX4" fmla="*/ 59781 w 737303"/>
                        <a:gd name="connsiteY4" fmla="*/ 1355044 h 1355043"/>
                        <a:gd name="connsiteX5" fmla="*/ 0 w 737303"/>
                        <a:gd name="connsiteY5" fmla="*/ 1352295 h 1355043"/>
                        <a:gd name="connsiteX6" fmla="*/ 617740 w 737303"/>
                        <a:gd name="connsiteY6" fmla="*/ 677522 h 1355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37303" h="1355043">
                          <a:moveTo>
                            <a:pt x="617740" y="677522"/>
                          </a:moveTo>
                          <a:cubicBezTo>
                            <a:pt x="617740" y="326392"/>
                            <a:pt x="349755" y="33670"/>
                            <a:pt x="0" y="2749"/>
                          </a:cubicBezTo>
                          <a:cubicBezTo>
                            <a:pt x="19927" y="687"/>
                            <a:pt x="39854" y="0"/>
                            <a:pt x="59781" y="0"/>
                          </a:cubicBezTo>
                          <a:cubicBezTo>
                            <a:pt x="434273" y="0"/>
                            <a:pt x="737303" y="303717"/>
                            <a:pt x="737303" y="677522"/>
                          </a:cubicBezTo>
                          <a:cubicBezTo>
                            <a:pt x="737303" y="1051327"/>
                            <a:pt x="434273" y="1355044"/>
                            <a:pt x="59781" y="1355044"/>
                          </a:cubicBezTo>
                          <a:cubicBezTo>
                            <a:pt x="39854" y="1355044"/>
                            <a:pt x="19927" y="1354357"/>
                            <a:pt x="0" y="1352295"/>
                          </a:cubicBezTo>
                          <a:cubicBezTo>
                            <a:pt x="349755" y="1321374"/>
                            <a:pt x="617740" y="1027964"/>
                            <a:pt x="617740" y="67752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4" name="图形 2">
              <a:extLst>
                <a:ext uri="{FF2B5EF4-FFF2-40B4-BE49-F238E27FC236}">
                  <a16:creationId xmlns:a16="http://schemas.microsoft.com/office/drawing/2014/main" id="{222A9CBE-878C-40B4-87F7-5E2787FA9D18}"/>
                </a:ext>
              </a:extLst>
            </p:cNvPr>
            <p:cNvSpPr/>
            <p:nvPr/>
          </p:nvSpPr>
          <p:spPr>
            <a:xfrm>
              <a:off x="1095251" y="3549470"/>
              <a:ext cx="484434" cy="44664"/>
            </a:xfrm>
            <a:custGeom>
              <a:avLst/>
              <a:gdLst>
                <a:gd name="connsiteX0" fmla="*/ 0 w 484434"/>
                <a:gd name="connsiteY0" fmla="*/ 0 h 44664"/>
                <a:gd name="connsiteX1" fmla="*/ 484435 w 484434"/>
                <a:gd name="connsiteY1" fmla="*/ 0 h 44664"/>
                <a:gd name="connsiteX2" fmla="*/ 484435 w 484434"/>
                <a:gd name="connsiteY2" fmla="*/ 44664 h 44664"/>
                <a:gd name="connsiteX3" fmla="*/ 0 w 484434"/>
                <a:gd name="connsiteY3" fmla="*/ 44664 h 44664"/>
                <a:gd name="connsiteX4" fmla="*/ 0 w 484434"/>
                <a:gd name="connsiteY4" fmla="*/ 0 h 4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4434" h="44664" fill="none" extrusionOk="0">
                  <a:moveTo>
                    <a:pt x="0" y="0"/>
                  </a:moveTo>
                  <a:cubicBezTo>
                    <a:pt x="179196" y="-12191"/>
                    <a:pt x="291024" y="22799"/>
                    <a:pt x="484435" y="0"/>
                  </a:cubicBezTo>
                  <a:cubicBezTo>
                    <a:pt x="485876" y="22001"/>
                    <a:pt x="484178" y="22948"/>
                    <a:pt x="484435" y="44664"/>
                  </a:cubicBezTo>
                  <a:cubicBezTo>
                    <a:pt x="331135" y="42586"/>
                    <a:pt x="197733" y="63687"/>
                    <a:pt x="0" y="44664"/>
                  </a:cubicBezTo>
                  <a:cubicBezTo>
                    <a:pt x="-687" y="34565"/>
                    <a:pt x="1156" y="16747"/>
                    <a:pt x="0" y="0"/>
                  </a:cubicBezTo>
                  <a:close/>
                </a:path>
                <a:path w="484434" h="44664" stroke="0" extrusionOk="0">
                  <a:moveTo>
                    <a:pt x="0" y="0"/>
                  </a:moveTo>
                  <a:cubicBezTo>
                    <a:pt x="209049" y="-3245"/>
                    <a:pt x="249028" y="-170"/>
                    <a:pt x="484435" y="0"/>
                  </a:cubicBezTo>
                  <a:cubicBezTo>
                    <a:pt x="484358" y="17327"/>
                    <a:pt x="482665" y="25983"/>
                    <a:pt x="484435" y="44664"/>
                  </a:cubicBezTo>
                  <a:cubicBezTo>
                    <a:pt x="294925" y="38252"/>
                    <a:pt x="123539" y="47199"/>
                    <a:pt x="0" y="44664"/>
                  </a:cubicBezTo>
                  <a:cubicBezTo>
                    <a:pt x="-1552" y="31160"/>
                    <a:pt x="-1061" y="115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352020246">
                    <a:custGeom>
                      <a:avLst/>
                      <a:gdLst>
                        <a:gd name="connsiteX0" fmla="*/ 0 w 484434"/>
                        <a:gd name="connsiteY0" fmla="*/ 0 h 44664"/>
                        <a:gd name="connsiteX1" fmla="*/ 484435 w 484434"/>
                        <a:gd name="connsiteY1" fmla="*/ 0 h 44664"/>
                        <a:gd name="connsiteX2" fmla="*/ 484435 w 484434"/>
                        <a:gd name="connsiteY2" fmla="*/ 44664 h 44664"/>
                        <a:gd name="connsiteX3" fmla="*/ 0 w 484434"/>
                        <a:gd name="connsiteY3" fmla="*/ 44664 h 44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4434" h="44664">
                          <a:moveTo>
                            <a:pt x="0" y="0"/>
                          </a:moveTo>
                          <a:lnTo>
                            <a:pt x="484435" y="0"/>
                          </a:lnTo>
                          <a:lnTo>
                            <a:pt x="484435" y="44664"/>
                          </a:lnTo>
                          <a:lnTo>
                            <a:pt x="0" y="4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5" name="图形 2">
              <a:extLst>
                <a:ext uri="{FF2B5EF4-FFF2-40B4-BE49-F238E27FC236}">
                  <a16:creationId xmlns:a16="http://schemas.microsoft.com/office/drawing/2014/main" id="{3D69155B-82C9-4341-930D-7C417BB32242}"/>
                </a:ext>
              </a:extLst>
            </p:cNvPr>
            <p:cNvSpPr/>
            <p:nvPr/>
          </p:nvSpPr>
          <p:spPr>
            <a:xfrm>
              <a:off x="1095251" y="3704764"/>
              <a:ext cx="843810" cy="44664"/>
            </a:xfrm>
            <a:custGeom>
              <a:avLst/>
              <a:gdLst>
                <a:gd name="connsiteX0" fmla="*/ 0 w 843810"/>
                <a:gd name="connsiteY0" fmla="*/ 0 h 44664"/>
                <a:gd name="connsiteX1" fmla="*/ 396591 w 843810"/>
                <a:gd name="connsiteY1" fmla="*/ 0 h 44664"/>
                <a:gd name="connsiteX2" fmla="*/ 843810 w 843810"/>
                <a:gd name="connsiteY2" fmla="*/ 0 h 44664"/>
                <a:gd name="connsiteX3" fmla="*/ 843810 w 843810"/>
                <a:gd name="connsiteY3" fmla="*/ 44664 h 44664"/>
                <a:gd name="connsiteX4" fmla="*/ 405029 w 843810"/>
                <a:gd name="connsiteY4" fmla="*/ 44664 h 44664"/>
                <a:gd name="connsiteX5" fmla="*/ 0 w 843810"/>
                <a:gd name="connsiteY5" fmla="*/ 44664 h 44664"/>
                <a:gd name="connsiteX6" fmla="*/ 0 w 843810"/>
                <a:gd name="connsiteY6" fmla="*/ 0 h 4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810" h="44664" fill="none" extrusionOk="0">
                  <a:moveTo>
                    <a:pt x="0" y="0"/>
                  </a:moveTo>
                  <a:cubicBezTo>
                    <a:pt x="147776" y="1537"/>
                    <a:pt x="306602" y="-2284"/>
                    <a:pt x="396591" y="0"/>
                  </a:cubicBezTo>
                  <a:cubicBezTo>
                    <a:pt x="486580" y="2284"/>
                    <a:pt x="716369" y="-2979"/>
                    <a:pt x="843810" y="0"/>
                  </a:cubicBezTo>
                  <a:cubicBezTo>
                    <a:pt x="844054" y="9829"/>
                    <a:pt x="844282" y="32071"/>
                    <a:pt x="843810" y="44664"/>
                  </a:cubicBezTo>
                  <a:cubicBezTo>
                    <a:pt x="751703" y="55691"/>
                    <a:pt x="552790" y="34826"/>
                    <a:pt x="405029" y="44664"/>
                  </a:cubicBezTo>
                  <a:cubicBezTo>
                    <a:pt x="257268" y="54502"/>
                    <a:pt x="150224" y="58183"/>
                    <a:pt x="0" y="44664"/>
                  </a:cubicBezTo>
                  <a:cubicBezTo>
                    <a:pt x="-1154" y="32136"/>
                    <a:pt x="30" y="11143"/>
                    <a:pt x="0" y="0"/>
                  </a:cubicBezTo>
                  <a:close/>
                </a:path>
                <a:path w="843810" h="44664" stroke="0" extrusionOk="0">
                  <a:moveTo>
                    <a:pt x="0" y="0"/>
                  </a:moveTo>
                  <a:cubicBezTo>
                    <a:pt x="133313" y="-6826"/>
                    <a:pt x="240825" y="18164"/>
                    <a:pt x="405029" y="0"/>
                  </a:cubicBezTo>
                  <a:cubicBezTo>
                    <a:pt x="569233" y="-18164"/>
                    <a:pt x="684195" y="6553"/>
                    <a:pt x="843810" y="0"/>
                  </a:cubicBezTo>
                  <a:cubicBezTo>
                    <a:pt x="845039" y="17317"/>
                    <a:pt x="844665" y="35095"/>
                    <a:pt x="843810" y="44664"/>
                  </a:cubicBezTo>
                  <a:cubicBezTo>
                    <a:pt x="757073" y="53367"/>
                    <a:pt x="621293" y="50723"/>
                    <a:pt x="438781" y="44664"/>
                  </a:cubicBezTo>
                  <a:cubicBezTo>
                    <a:pt x="256269" y="38605"/>
                    <a:pt x="126582" y="55938"/>
                    <a:pt x="0" y="44664"/>
                  </a:cubicBezTo>
                  <a:cubicBezTo>
                    <a:pt x="979" y="34739"/>
                    <a:pt x="792" y="1806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587932869">
                    <a:custGeom>
                      <a:avLst/>
                      <a:gdLst>
                        <a:gd name="connsiteX0" fmla="*/ 0 w 843810"/>
                        <a:gd name="connsiteY0" fmla="*/ 0 h 44664"/>
                        <a:gd name="connsiteX1" fmla="*/ 843810 w 843810"/>
                        <a:gd name="connsiteY1" fmla="*/ 0 h 44664"/>
                        <a:gd name="connsiteX2" fmla="*/ 843810 w 843810"/>
                        <a:gd name="connsiteY2" fmla="*/ 44664 h 44664"/>
                        <a:gd name="connsiteX3" fmla="*/ 0 w 843810"/>
                        <a:gd name="connsiteY3" fmla="*/ 44664 h 44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43810" h="44664">
                          <a:moveTo>
                            <a:pt x="0" y="0"/>
                          </a:moveTo>
                          <a:lnTo>
                            <a:pt x="843810" y="0"/>
                          </a:lnTo>
                          <a:lnTo>
                            <a:pt x="843810" y="44664"/>
                          </a:lnTo>
                          <a:lnTo>
                            <a:pt x="0" y="4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6" name="图形 2">
              <a:extLst>
                <a:ext uri="{FF2B5EF4-FFF2-40B4-BE49-F238E27FC236}">
                  <a16:creationId xmlns:a16="http://schemas.microsoft.com/office/drawing/2014/main" id="{667B6AB9-9BF2-4D34-84D5-8244E5F0676C}"/>
                </a:ext>
              </a:extLst>
            </p:cNvPr>
            <p:cNvSpPr/>
            <p:nvPr/>
          </p:nvSpPr>
          <p:spPr>
            <a:xfrm>
              <a:off x="1095251" y="3860745"/>
              <a:ext cx="843122" cy="44664"/>
            </a:xfrm>
            <a:custGeom>
              <a:avLst/>
              <a:gdLst>
                <a:gd name="connsiteX0" fmla="*/ 0 w 843122"/>
                <a:gd name="connsiteY0" fmla="*/ 0 h 44664"/>
                <a:gd name="connsiteX1" fmla="*/ 396268 w 843122"/>
                <a:gd name="connsiteY1" fmla="*/ 0 h 44664"/>
                <a:gd name="connsiteX2" fmla="*/ 843123 w 843122"/>
                <a:gd name="connsiteY2" fmla="*/ 0 h 44664"/>
                <a:gd name="connsiteX3" fmla="*/ 843123 w 843122"/>
                <a:gd name="connsiteY3" fmla="*/ 44664 h 44664"/>
                <a:gd name="connsiteX4" fmla="*/ 429993 w 843122"/>
                <a:gd name="connsiteY4" fmla="*/ 44664 h 44664"/>
                <a:gd name="connsiteX5" fmla="*/ 0 w 843122"/>
                <a:gd name="connsiteY5" fmla="*/ 44664 h 44664"/>
                <a:gd name="connsiteX6" fmla="*/ 0 w 843122"/>
                <a:gd name="connsiteY6" fmla="*/ 0 h 4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3122" h="44664" fill="none" extrusionOk="0">
                  <a:moveTo>
                    <a:pt x="0" y="0"/>
                  </a:moveTo>
                  <a:cubicBezTo>
                    <a:pt x="148208" y="13943"/>
                    <a:pt x="279823" y="13590"/>
                    <a:pt x="396268" y="0"/>
                  </a:cubicBezTo>
                  <a:cubicBezTo>
                    <a:pt x="512713" y="-13590"/>
                    <a:pt x="696674" y="-842"/>
                    <a:pt x="843123" y="0"/>
                  </a:cubicBezTo>
                  <a:cubicBezTo>
                    <a:pt x="845226" y="10680"/>
                    <a:pt x="844927" y="35162"/>
                    <a:pt x="843123" y="44664"/>
                  </a:cubicBezTo>
                  <a:cubicBezTo>
                    <a:pt x="640553" y="57126"/>
                    <a:pt x="633638" y="33816"/>
                    <a:pt x="429993" y="44664"/>
                  </a:cubicBezTo>
                  <a:cubicBezTo>
                    <a:pt x="226348" y="55513"/>
                    <a:pt x="105618" y="32536"/>
                    <a:pt x="0" y="44664"/>
                  </a:cubicBezTo>
                  <a:cubicBezTo>
                    <a:pt x="-1549" y="33634"/>
                    <a:pt x="-1768" y="12312"/>
                    <a:pt x="0" y="0"/>
                  </a:cubicBezTo>
                  <a:close/>
                </a:path>
                <a:path w="843122" h="44664" stroke="0" extrusionOk="0">
                  <a:moveTo>
                    <a:pt x="0" y="0"/>
                  </a:moveTo>
                  <a:cubicBezTo>
                    <a:pt x="201521" y="3228"/>
                    <a:pt x="227743" y="-2905"/>
                    <a:pt x="421562" y="0"/>
                  </a:cubicBezTo>
                  <a:cubicBezTo>
                    <a:pt x="615381" y="2905"/>
                    <a:pt x="740741" y="-11257"/>
                    <a:pt x="843123" y="0"/>
                  </a:cubicBezTo>
                  <a:cubicBezTo>
                    <a:pt x="842240" y="15421"/>
                    <a:pt x="842073" y="29157"/>
                    <a:pt x="843123" y="44664"/>
                  </a:cubicBezTo>
                  <a:cubicBezTo>
                    <a:pt x="672141" y="51333"/>
                    <a:pt x="569755" y="36187"/>
                    <a:pt x="404699" y="44664"/>
                  </a:cubicBezTo>
                  <a:cubicBezTo>
                    <a:pt x="239643" y="53141"/>
                    <a:pt x="197838" y="52299"/>
                    <a:pt x="0" y="44664"/>
                  </a:cubicBezTo>
                  <a:cubicBezTo>
                    <a:pt x="-779" y="33111"/>
                    <a:pt x="-1069" y="219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459129180">
                    <a:custGeom>
                      <a:avLst/>
                      <a:gdLst>
                        <a:gd name="connsiteX0" fmla="*/ 0 w 843122"/>
                        <a:gd name="connsiteY0" fmla="*/ 0 h 44664"/>
                        <a:gd name="connsiteX1" fmla="*/ 843123 w 843122"/>
                        <a:gd name="connsiteY1" fmla="*/ 0 h 44664"/>
                        <a:gd name="connsiteX2" fmla="*/ 843123 w 843122"/>
                        <a:gd name="connsiteY2" fmla="*/ 44664 h 44664"/>
                        <a:gd name="connsiteX3" fmla="*/ 0 w 843122"/>
                        <a:gd name="connsiteY3" fmla="*/ 44664 h 44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43122" h="44664">
                          <a:moveTo>
                            <a:pt x="0" y="0"/>
                          </a:moveTo>
                          <a:lnTo>
                            <a:pt x="843123" y="0"/>
                          </a:lnTo>
                          <a:lnTo>
                            <a:pt x="843123" y="44664"/>
                          </a:lnTo>
                          <a:lnTo>
                            <a:pt x="0" y="4466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5241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10C1DD1F-3C56-491F-8D0B-D83C7C188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图表展示页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06F4A79-BF9A-4540-AA77-2ED9A32D4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不同类型的图表展示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345C7A0-AA9E-41E0-9780-8815DB577B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Chart display page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5E31DCC-7251-4854-943E-D6E42F4C2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989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6270C8BB-5741-4AB0-9C13-D4F6BB111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682754"/>
              </p:ext>
            </p:extLst>
          </p:nvPr>
        </p:nvGraphicFramePr>
        <p:xfrm>
          <a:off x="1434183" y="1742143"/>
          <a:ext cx="9323634" cy="287914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53939">
                  <a:extLst>
                    <a:ext uri="{9D8B030D-6E8A-4147-A177-3AD203B41FA5}">
                      <a16:colId xmlns:a16="http://schemas.microsoft.com/office/drawing/2014/main" val="4163297822"/>
                    </a:ext>
                  </a:extLst>
                </a:gridCol>
                <a:gridCol w="1553939">
                  <a:extLst>
                    <a:ext uri="{9D8B030D-6E8A-4147-A177-3AD203B41FA5}">
                      <a16:colId xmlns:a16="http://schemas.microsoft.com/office/drawing/2014/main" val="3062317991"/>
                    </a:ext>
                  </a:extLst>
                </a:gridCol>
                <a:gridCol w="1553939">
                  <a:extLst>
                    <a:ext uri="{9D8B030D-6E8A-4147-A177-3AD203B41FA5}">
                      <a16:colId xmlns:a16="http://schemas.microsoft.com/office/drawing/2014/main" val="2328454696"/>
                    </a:ext>
                  </a:extLst>
                </a:gridCol>
                <a:gridCol w="1553939">
                  <a:extLst>
                    <a:ext uri="{9D8B030D-6E8A-4147-A177-3AD203B41FA5}">
                      <a16:colId xmlns:a16="http://schemas.microsoft.com/office/drawing/2014/main" val="1003707748"/>
                    </a:ext>
                  </a:extLst>
                </a:gridCol>
                <a:gridCol w="1553939">
                  <a:extLst>
                    <a:ext uri="{9D8B030D-6E8A-4147-A177-3AD203B41FA5}">
                      <a16:colId xmlns:a16="http://schemas.microsoft.com/office/drawing/2014/main" val="3843009239"/>
                    </a:ext>
                  </a:extLst>
                </a:gridCol>
                <a:gridCol w="1553939">
                  <a:extLst>
                    <a:ext uri="{9D8B030D-6E8A-4147-A177-3AD203B41FA5}">
                      <a16:colId xmlns:a16="http://schemas.microsoft.com/office/drawing/2014/main" val="2907100561"/>
                    </a:ext>
                  </a:extLst>
                </a:gridCol>
              </a:tblGrid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数据行</a:t>
                      </a:r>
                      <a:r>
                        <a:rPr lang="en-US" altLang="zh-CN" sz="2100" dirty="0"/>
                        <a:t>1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数据行</a:t>
                      </a:r>
                      <a:r>
                        <a:rPr lang="en-US" altLang="zh-CN" sz="2100" dirty="0"/>
                        <a:t>2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数据行</a:t>
                      </a:r>
                      <a:r>
                        <a:rPr lang="en-US" altLang="zh-CN" sz="2100" dirty="0"/>
                        <a:t>3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数据行</a:t>
                      </a:r>
                      <a:r>
                        <a:rPr lang="en-US" altLang="zh-CN" sz="2100" dirty="0"/>
                        <a:t>4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数据行</a:t>
                      </a:r>
                      <a:r>
                        <a:rPr lang="en-US" altLang="zh-CN" sz="2100" dirty="0"/>
                        <a:t>5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4119541630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数据列</a:t>
                      </a:r>
                      <a:r>
                        <a:rPr lang="en-US" altLang="zh-CN" sz="2100" dirty="0"/>
                        <a:t>1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001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010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011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020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021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786623873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数据列</a:t>
                      </a:r>
                      <a:r>
                        <a:rPr lang="en-US" altLang="zh-CN" sz="2100" dirty="0"/>
                        <a:t>2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002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008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012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019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022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3137461021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数据列</a:t>
                      </a:r>
                      <a:r>
                        <a:rPr lang="en-US" altLang="zh-CN" sz="2100" dirty="0"/>
                        <a:t>3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003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008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013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018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023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164488337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数据列</a:t>
                      </a:r>
                      <a:r>
                        <a:rPr lang="en-US" altLang="zh-CN" sz="2100" dirty="0"/>
                        <a:t>4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004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007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014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017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024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2684246017"/>
                  </a:ext>
                </a:extLst>
              </a:tr>
              <a:tr h="42539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100" dirty="0"/>
                        <a:t>数据列</a:t>
                      </a:r>
                      <a:r>
                        <a:rPr lang="en-US" altLang="zh-CN" sz="2100" dirty="0"/>
                        <a:t>5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005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006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015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016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100" dirty="0"/>
                        <a:t>025</a:t>
                      </a:r>
                      <a:endParaRPr lang="zh-CN" altLang="en-US" sz="2100" dirty="0"/>
                    </a:p>
                  </a:txBody>
                  <a:tcPr marL="104891" marR="104891" marT="52445" marB="52445" anchor="ctr"/>
                </a:tc>
                <a:extLst>
                  <a:ext uri="{0D108BD9-81ED-4DB2-BD59-A6C34878D82A}">
                    <a16:rowId xmlns:a16="http://schemas.microsoft.com/office/drawing/2014/main" val="2269538631"/>
                  </a:ext>
                </a:extLst>
              </a:tr>
            </a:tbl>
          </a:graphicData>
        </a:graphic>
      </p:graphicFrame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A97764D-B9C9-4D69-8C08-4323D0042B58}"/>
              </a:ext>
            </a:extLst>
          </p:cNvPr>
          <p:cNvSpPr/>
          <p:nvPr/>
        </p:nvSpPr>
        <p:spPr>
          <a:xfrm>
            <a:off x="1434183" y="4900621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13" name="îşḻiḍê">
            <a:extLst>
              <a:ext uri="{FF2B5EF4-FFF2-40B4-BE49-F238E27FC236}">
                <a16:creationId xmlns:a16="http://schemas.microsoft.com/office/drawing/2014/main" id="{655FC318-0A70-46BD-992F-CA913300C8E2}"/>
              </a:ext>
            </a:extLst>
          </p:cNvPr>
          <p:cNvSpPr/>
          <p:nvPr/>
        </p:nvSpPr>
        <p:spPr bwMode="auto">
          <a:xfrm>
            <a:off x="1619480" y="5427766"/>
            <a:ext cx="1740665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14" name="í$ľiḋé">
            <a:extLst>
              <a:ext uri="{FF2B5EF4-FFF2-40B4-BE49-F238E27FC236}">
                <a16:creationId xmlns:a16="http://schemas.microsoft.com/office/drawing/2014/main" id="{08FBDA54-A9AD-4D7B-887B-03E2AE262183}"/>
              </a:ext>
            </a:extLst>
          </p:cNvPr>
          <p:cNvSpPr txBox="1"/>
          <p:nvPr/>
        </p:nvSpPr>
        <p:spPr bwMode="auto">
          <a:xfrm>
            <a:off x="1619480" y="5014886"/>
            <a:ext cx="1740665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结论一</a:t>
            </a:r>
            <a:endParaRPr lang="en-US" altLang="zh-CN" sz="1800" b="1" dirty="0"/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C70B228-968E-4507-84CB-C7DF901F39E6}"/>
              </a:ext>
            </a:extLst>
          </p:cNvPr>
          <p:cNvSpPr/>
          <p:nvPr/>
        </p:nvSpPr>
        <p:spPr>
          <a:xfrm>
            <a:off x="8570734" y="4900621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31" name="îşḻiḍê">
            <a:extLst>
              <a:ext uri="{FF2B5EF4-FFF2-40B4-BE49-F238E27FC236}">
                <a16:creationId xmlns:a16="http://schemas.microsoft.com/office/drawing/2014/main" id="{63BA9133-A7BA-4CA0-B387-D46744AF5D5E}"/>
              </a:ext>
            </a:extLst>
          </p:cNvPr>
          <p:cNvSpPr/>
          <p:nvPr/>
        </p:nvSpPr>
        <p:spPr bwMode="auto">
          <a:xfrm>
            <a:off x="8758411" y="5427766"/>
            <a:ext cx="1729648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32" name="í$ľiḋé">
            <a:extLst>
              <a:ext uri="{FF2B5EF4-FFF2-40B4-BE49-F238E27FC236}">
                <a16:creationId xmlns:a16="http://schemas.microsoft.com/office/drawing/2014/main" id="{BB7B43F4-F360-402E-A131-02998A37BD1F}"/>
              </a:ext>
            </a:extLst>
          </p:cNvPr>
          <p:cNvSpPr txBox="1"/>
          <p:nvPr/>
        </p:nvSpPr>
        <p:spPr bwMode="auto">
          <a:xfrm>
            <a:off x="8758411" y="5014886"/>
            <a:ext cx="1729648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结论四</a:t>
            </a:r>
            <a:endParaRPr lang="en-US" altLang="zh-CN" sz="1800" b="1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72C7D4D-DEEB-4D1F-B983-A7F27386A706}"/>
              </a:ext>
            </a:extLst>
          </p:cNvPr>
          <p:cNvSpPr/>
          <p:nvPr/>
        </p:nvSpPr>
        <p:spPr>
          <a:xfrm>
            <a:off x="3825061" y="4892034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36" name="îşḻiḍê">
            <a:extLst>
              <a:ext uri="{FF2B5EF4-FFF2-40B4-BE49-F238E27FC236}">
                <a16:creationId xmlns:a16="http://schemas.microsoft.com/office/drawing/2014/main" id="{20CD1EE9-21ED-47FA-A101-CC34244834E6}"/>
              </a:ext>
            </a:extLst>
          </p:cNvPr>
          <p:cNvSpPr/>
          <p:nvPr/>
        </p:nvSpPr>
        <p:spPr bwMode="auto">
          <a:xfrm>
            <a:off x="4010140" y="5419179"/>
            <a:ext cx="1751682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37" name="í$ľiḋé">
            <a:extLst>
              <a:ext uri="{FF2B5EF4-FFF2-40B4-BE49-F238E27FC236}">
                <a16:creationId xmlns:a16="http://schemas.microsoft.com/office/drawing/2014/main" id="{9F7E2580-A0F9-480A-97F6-21A37E281B98}"/>
              </a:ext>
            </a:extLst>
          </p:cNvPr>
          <p:cNvSpPr txBox="1"/>
          <p:nvPr/>
        </p:nvSpPr>
        <p:spPr bwMode="auto">
          <a:xfrm>
            <a:off x="4010140" y="5014886"/>
            <a:ext cx="1751682" cy="4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</a:t>
            </a:r>
            <a:r>
              <a:rPr lang="zh-CN" altLang="en-US" b="1" dirty="0"/>
              <a:t>二</a:t>
            </a:r>
            <a:endParaRPr lang="en-US" altLang="zh-CN" sz="1800" b="1" dirty="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C443B12F-42D7-4A21-9505-C89133687308}"/>
              </a:ext>
            </a:extLst>
          </p:cNvPr>
          <p:cNvSpPr/>
          <p:nvPr/>
        </p:nvSpPr>
        <p:spPr>
          <a:xfrm>
            <a:off x="6179856" y="4900621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41" name="îşḻiḍê">
            <a:extLst>
              <a:ext uri="{FF2B5EF4-FFF2-40B4-BE49-F238E27FC236}">
                <a16:creationId xmlns:a16="http://schemas.microsoft.com/office/drawing/2014/main" id="{A3DB049D-8B57-4D50-90AE-BDDCF18EB0D1}"/>
              </a:ext>
            </a:extLst>
          </p:cNvPr>
          <p:cNvSpPr/>
          <p:nvPr/>
        </p:nvSpPr>
        <p:spPr bwMode="auto">
          <a:xfrm>
            <a:off x="6378765" y="5427766"/>
            <a:ext cx="1718633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42" name="í$ľiḋé">
            <a:extLst>
              <a:ext uri="{FF2B5EF4-FFF2-40B4-BE49-F238E27FC236}">
                <a16:creationId xmlns:a16="http://schemas.microsoft.com/office/drawing/2014/main" id="{7448C830-6B23-4BD2-8C2F-96C717C2F95D}"/>
              </a:ext>
            </a:extLst>
          </p:cNvPr>
          <p:cNvSpPr txBox="1"/>
          <p:nvPr/>
        </p:nvSpPr>
        <p:spPr bwMode="auto">
          <a:xfrm>
            <a:off x="6378765" y="5014886"/>
            <a:ext cx="1718633" cy="4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结论三</a:t>
            </a:r>
            <a:endParaRPr lang="en-US" altLang="zh-CN" sz="1800" b="1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F216ED7B-054A-4DC9-86F7-CCE3A95ADE19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表格展示页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43EC5440-73B8-495E-ABA1-F1C309103FA4}"/>
              </a:ext>
            </a:extLst>
          </p:cNvPr>
          <p:cNvSpPr/>
          <p:nvPr/>
        </p:nvSpPr>
        <p:spPr>
          <a:xfrm>
            <a:off x="3020484" y="1073370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9923C09-311C-4552-B410-F9F28C00F25A}"/>
              </a:ext>
            </a:extLst>
          </p:cNvPr>
          <p:cNvSpPr txBox="1"/>
          <p:nvPr/>
        </p:nvSpPr>
        <p:spPr>
          <a:xfrm>
            <a:off x="4034260" y="1285707"/>
            <a:ext cx="4123479" cy="2523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Table display page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DC3C4E5D-F3EA-4F7F-B924-342CEEEC523B}"/>
              </a:ext>
            </a:extLst>
          </p:cNvPr>
          <p:cNvSpPr/>
          <p:nvPr/>
        </p:nvSpPr>
        <p:spPr>
          <a:xfrm flipH="1">
            <a:off x="6692066" y="1081647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4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82DC4174-2548-466B-AD5B-4C413385AF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373165"/>
              </p:ext>
            </p:extLst>
          </p:nvPr>
        </p:nvGraphicFramePr>
        <p:xfrm>
          <a:off x="1013552" y="1890154"/>
          <a:ext cx="7394766" cy="4367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2ED13B2-EBE8-46B7-9F90-B1009F738623}"/>
              </a:ext>
            </a:extLst>
          </p:cNvPr>
          <p:cNvSpPr/>
          <p:nvPr/>
        </p:nvSpPr>
        <p:spPr>
          <a:xfrm>
            <a:off x="8991365" y="1457989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grpSp>
        <p:nvGrpSpPr>
          <p:cNvPr id="15" name="ïšlîde">
            <a:extLst>
              <a:ext uri="{FF2B5EF4-FFF2-40B4-BE49-F238E27FC236}">
                <a16:creationId xmlns:a16="http://schemas.microsoft.com/office/drawing/2014/main" id="{244AFCD4-93B1-4821-A205-4CAD1A7CF567}"/>
              </a:ext>
            </a:extLst>
          </p:cNvPr>
          <p:cNvGrpSpPr/>
          <p:nvPr/>
        </p:nvGrpSpPr>
        <p:grpSpPr>
          <a:xfrm>
            <a:off x="9158519" y="1633329"/>
            <a:ext cx="1759198" cy="897358"/>
            <a:chOff x="5886577" y="3132678"/>
            <a:chExt cx="1759198" cy="897358"/>
          </a:xfrm>
        </p:grpSpPr>
        <p:sp>
          <p:nvSpPr>
            <p:cNvPr id="16" name="îşḻiḍê">
              <a:extLst>
                <a:ext uri="{FF2B5EF4-FFF2-40B4-BE49-F238E27FC236}">
                  <a16:creationId xmlns:a16="http://schemas.microsoft.com/office/drawing/2014/main" id="{2475BB24-ADE5-4876-8F95-145F39B3FEAB}"/>
                </a:ext>
              </a:extLst>
            </p:cNvPr>
            <p:cNvSpPr/>
            <p:nvPr/>
          </p:nvSpPr>
          <p:spPr bwMode="auto">
            <a:xfrm>
              <a:off x="5886577" y="3472637"/>
              <a:ext cx="1759197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/>
                <a:t>请在此处添加标题名称说明文字</a:t>
              </a:r>
              <a:endParaRPr lang="en-US" altLang="zh-CN" sz="1100" dirty="0"/>
            </a:p>
          </p:txBody>
        </p:sp>
        <p:sp>
          <p:nvSpPr>
            <p:cNvPr id="17" name="í$ľiḋé">
              <a:extLst>
                <a:ext uri="{FF2B5EF4-FFF2-40B4-BE49-F238E27FC236}">
                  <a16:creationId xmlns:a16="http://schemas.microsoft.com/office/drawing/2014/main" id="{D1F01D16-E7B8-4C10-A298-A9E1313B3271}"/>
                </a:ext>
              </a:extLst>
            </p:cNvPr>
            <p:cNvSpPr txBox="1"/>
            <p:nvPr/>
          </p:nvSpPr>
          <p:spPr bwMode="auto">
            <a:xfrm>
              <a:off x="5886579" y="3132678"/>
              <a:ext cx="1759196" cy="356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/>
                <a:t>结论一</a:t>
              </a:r>
              <a:endParaRPr lang="en-US" altLang="zh-CN" sz="1800" b="1" dirty="0"/>
            </a:p>
          </p:txBody>
        </p:sp>
      </p:grpSp>
      <p:grpSp>
        <p:nvGrpSpPr>
          <p:cNvPr id="19" name="íS1îḍê">
            <a:extLst>
              <a:ext uri="{FF2B5EF4-FFF2-40B4-BE49-F238E27FC236}">
                <a16:creationId xmlns:a16="http://schemas.microsoft.com/office/drawing/2014/main" id="{BA9ACECE-0706-42A1-A80B-40AA9B0F156B}"/>
              </a:ext>
            </a:extLst>
          </p:cNvPr>
          <p:cNvGrpSpPr/>
          <p:nvPr/>
        </p:nvGrpSpPr>
        <p:grpSpPr>
          <a:xfrm>
            <a:off x="9158519" y="3180176"/>
            <a:ext cx="1759197" cy="982125"/>
            <a:chOff x="9414969" y="3059757"/>
            <a:chExt cx="1759197" cy="982125"/>
          </a:xfrm>
        </p:grpSpPr>
        <p:sp>
          <p:nvSpPr>
            <p:cNvPr id="20" name="ísľîḋê">
              <a:extLst>
                <a:ext uri="{FF2B5EF4-FFF2-40B4-BE49-F238E27FC236}">
                  <a16:creationId xmlns:a16="http://schemas.microsoft.com/office/drawing/2014/main" id="{0993E197-4ACA-40E1-BD6B-7A5E156508FF}"/>
                </a:ext>
              </a:extLst>
            </p:cNvPr>
            <p:cNvSpPr/>
            <p:nvPr/>
          </p:nvSpPr>
          <p:spPr bwMode="auto">
            <a:xfrm>
              <a:off x="9414969" y="3484483"/>
              <a:ext cx="1759197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/>
                <a:t>请在此处添加标题名称说明文字</a:t>
              </a:r>
              <a:endParaRPr lang="en-US" altLang="zh-CN" sz="1400" dirty="0"/>
            </a:p>
          </p:txBody>
        </p:sp>
        <p:sp>
          <p:nvSpPr>
            <p:cNvPr id="21" name="ï$ľïďe">
              <a:extLst>
                <a:ext uri="{FF2B5EF4-FFF2-40B4-BE49-F238E27FC236}">
                  <a16:creationId xmlns:a16="http://schemas.microsoft.com/office/drawing/2014/main" id="{FDF7BF4F-7C93-4BA6-A6A9-297B9BCC96E2}"/>
                </a:ext>
              </a:extLst>
            </p:cNvPr>
            <p:cNvSpPr txBox="1"/>
            <p:nvPr/>
          </p:nvSpPr>
          <p:spPr bwMode="auto">
            <a:xfrm>
              <a:off x="9414969" y="3059757"/>
              <a:ext cx="1759197" cy="42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/>
                <a:t>结论二</a:t>
              </a:r>
              <a:endParaRPr lang="en-US" altLang="zh-CN" sz="1800" b="1" dirty="0"/>
            </a:p>
          </p:txBody>
        </p:sp>
      </p:grp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535494F-F3B0-4CB7-B296-774260D3F821}"/>
              </a:ext>
            </a:extLst>
          </p:cNvPr>
          <p:cNvSpPr/>
          <p:nvPr/>
        </p:nvSpPr>
        <p:spPr>
          <a:xfrm>
            <a:off x="8991365" y="3058461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grpSp>
        <p:nvGrpSpPr>
          <p:cNvPr id="23" name="îṧḷïḍê">
            <a:extLst>
              <a:ext uri="{FF2B5EF4-FFF2-40B4-BE49-F238E27FC236}">
                <a16:creationId xmlns:a16="http://schemas.microsoft.com/office/drawing/2014/main" id="{1848338E-BF80-45A4-BC51-ACBD16129CF0}"/>
              </a:ext>
            </a:extLst>
          </p:cNvPr>
          <p:cNvGrpSpPr/>
          <p:nvPr/>
        </p:nvGrpSpPr>
        <p:grpSpPr>
          <a:xfrm>
            <a:off x="9158519" y="4803354"/>
            <a:ext cx="1759197" cy="978715"/>
            <a:chOff x="9414969" y="3063167"/>
            <a:chExt cx="1759197" cy="978715"/>
          </a:xfrm>
        </p:grpSpPr>
        <p:sp>
          <p:nvSpPr>
            <p:cNvPr id="24" name="íṥḻiďé">
              <a:extLst>
                <a:ext uri="{FF2B5EF4-FFF2-40B4-BE49-F238E27FC236}">
                  <a16:creationId xmlns:a16="http://schemas.microsoft.com/office/drawing/2014/main" id="{6957B7DF-633B-44E3-8293-AC487B7C76FF}"/>
                </a:ext>
              </a:extLst>
            </p:cNvPr>
            <p:cNvSpPr/>
            <p:nvPr/>
          </p:nvSpPr>
          <p:spPr bwMode="auto">
            <a:xfrm>
              <a:off x="9414969" y="3484483"/>
              <a:ext cx="1759197" cy="557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/>
                <a:t>请在此处添加标题名称说明文字</a:t>
              </a:r>
              <a:endParaRPr lang="en-US" altLang="zh-CN" sz="1400" dirty="0"/>
            </a:p>
          </p:txBody>
        </p:sp>
        <p:sp>
          <p:nvSpPr>
            <p:cNvPr id="25" name="íṡḷîḍe">
              <a:extLst>
                <a:ext uri="{FF2B5EF4-FFF2-40B4-BE49-F238E27FC236}">
                  <a16:creationId xmlns:a16="http://schemas.microsoft.com/office/drawing/2014/main" id="{15C9D180-CB41-4D44-A95E-2C4CBEFC96A4}"/>
                </a:ext>
              </a:extLst>
            </p:cNvPr>
            <p:cNvSpPr txBox="1"/>
            <p:nvPr/>
          </p:nvSpPr>
          <p:spPr bwMode="auto">
            <a:xfrm>
              <a:off x="9414969" y="3063167"/>
              <a:ext cx="1759197" cy="421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 dirty="0"/>
                <a:t>结论三</a:t>
              </a:r>
              <a:endParaRPr lang="en-US" altLang="zh-CN" sz="1800" b="1" dirty="0"/>
            </a:p>
          </p:txBody>
        </p:sp>
      </p:grp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1F64640-95CC-4499-A863-4669FF42567A}"/>
              </a:ext>
            </a:extLst>
          </p:cNvPr>
          <p:cNvSpPr/>
          <p:nvPr/>
        </p:nvSpPr>
        <p:spPr>
          <a:xfrm>
            <a:off x="8991364" y="4658933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B164916-422B-4403-8B1D-942AC2A40590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条形图展示页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6538BAC0-B79E-4F47-B0CE-C9364023DBCF}"/>
              </a:ext>
            </a:extLst>
          </p:cNvPr>
          <p:cNvSpPr/>
          <p:nvPr/>
        </p:nvSpPr>
        <p:spPr>
          <a:xfrm>
            <a:off x="2794534" y="1066133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7F15C20-C72F-465D-BB01-DC22B05F3632}"/>
              </a:ext>
            </a:extLst>
          </p:cNvPr>
          <p:cNvSpPr txBox="1"/>
          <p:nvPr/>
        </p:nvSpPr>
        <p:spPr>
          <a:xfrm>
            <a:off x="4034260" y="1285707"/>
            <a:ext cx="4123479" cy="2523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Rectangular diagram display page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45419286-F543-4A54-81C2-0BCF52A45479}"/>
              </a:ext>
            </a:extLst>
          </p:cNvPr>
          <p:cNvSpPr/>
          <p:nvPr/>
        </p:nvSpPr>
        <p:spPr>
          <a:xfrm flipH="1">
            <a:off x="6918016" y="1068947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18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3437C16A-F4D0-4EC4-8AE5-62407E5411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938824"/>
              </p:ext>
            </p:extLst>
          </p:nvPr>
        </p:nvGraphicFramePr>
        <p:xfrm>
          <a:off x="809788" y="1942706"/>
          <a:ext cx="8128000" cy="41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62097B18-EE7F-459D-8EE4-E2CA2CCF2848}"/>
              </a:ext>
            </a:extLst>
          </p:cNvPr>
          <p:cNvSpPr/>
          <p:nvPr/>
        </p:nvSpPr>
        <p:spPr>
          <a:xfrm>
            <a:off x="8991365" y="1457989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21" name="îşḻiḍê">
            <a:extLst>
              <a:ext uri="{FF2B5EF4-FFF2-40B4-BE49-F238E27FC236}">
                <a16:creationId xmlns:a16="http://schemas.microsoft.com/office/drawing/2014/main" id="{90DFCE19-D8F4-4ACE-A6A4-10BDAF2719EF}"/>
              </a:ext>
            </a:extLst>
          </p:cNvPr>
          <p:cNvSpPr/>
          <p:nvPr/>
        </p:nvSpPr>
        <p:spPr bwMode="auto">
          <a:xfrm>
            <a:off x="9158519" y="1973288"/>
            <a:ext cx="1759197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34" name="í$ľiḋé">
            <a:extLst>
              <a:ext uri="{FF2B5EF4-FFF2-40B4-BE49-F238E27FC236}">
                <a16:creationId xmlns:a16="http://schemas.microsoft.com/office/drawing/2014/main" id="{8148E266-25A7-4E8C-913D-35EC5758A47A}"/>
              </a:ext>
            </a:extLst>
          </p:cNvPr>
          <p:cNvSpPr txBox="1"/>
          <p:nvPr/>
        </p:nvSpPr>
        <p:spPr bwMode="auto">
          <a:xfrm>
            <a:off x="9158521" y="1633329"/>
            <a:ext cx="1759196" cy="3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结论一</a:t>
            </a:r>
            <a:endParaRPr lang="en-US" altLang="zh-CN" sz="1800" b="1" dirty="0"/>
          </a:p>
        </p:txBody>
      </p:sp>
      <p:sp>
        <p:nvSpPr>
          <p:cNvPr id="36" name="ísľîḋê">
            <a:extLst>
              <a:ext uri="{FF2B5EF4-FFF2-40B4-BE49-F238E27FC236}">
                <a16:creationId xmlns:a16="http://schemas.microsoft.com/office/drawing/2014/main" id="{37112931-C1E6-49B3-BE6A-64D0D4475A63}"/>
              </a:ext>
            </a:extLst>
          </p:cNvPr>
          <p:cNvSpPr/>
          <p:nvPr/>
        </p:nvSpPr>
        <p:spPr bwMode="auto">
          <a:xfrm>
            <a:off x="9158519" y="3604902"/>
            <a:ext cx="1759197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400" dirty="0"/>
          </a:p>
        </p:txBody>
      </p:sp>
      <p:sp>
        <p:nvSpPr>
          <p:cNvPr id="37" name="ï$ľïďe">
            <a:extLst>
              <a:ext uri="{FF2B5EF4-FFF2-40B4-BE49-F238E27FC236}">
                <a16:creationId xmlns:a16="http://schemas.microsoft.com/office/drawing/2014/main" id="{D74B1E96-C735-4EBF-911D-5E04F4858EA1}"/>
              </a:ext>
            </a:extLst>
          </p:cNvPr>
          <p:cNvSpPr txBox="1"/>
          <p:nvPr/>
        </p:nvSpPr>
        <p:spPr bwMode="auto">
          <a:xfrm>
            <a:off x="9158519" y="3180176"/>
            <a:ext cx="1759197" cy="42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结论二</a:t>
            </a:r>
            <a:endParaRPr lang="en-US" altLang="zh-CN" sz="1800" b="1" dirty="0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D3CE0F53-0761-427E-99DC-E63F0519E4A6}"/>
              </a:ext>
            </a:extLst>
          </p:cNvPr>
          <p:cNvSpPr/>
          <p:nvPr/>
        </p:nvSpPr>
        <p:spPr>
          <a:xfrm>
            <a:off x="8991365" y="3058461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39" name="íṥḻiďé">
            <a:extLst>
              <a:ext uri="{FF2B5EF4-FFF2-40B4-BE49-F238E27FC236}">
                <a16:creationId xmlns:a16="http://schemas.microsoft.com/office/drawing/2014/main" id="{83C4D074-454F-418E-8308-EF0ED5DC84D4}"/>
              </a:ext>
            </a:extLst>
          </p:cNvPr>
          <p:cNvSpPr/>
          <p:nvPr/>
        </p:nvSpPr>
        <p:spPr bwMode="auto">
          <a:xfrm>
            <a:off x="9158519" y="5224670"/>
            <a:ext cx="1759197" cy="5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400" dirty="0"/>
          </a:p>
        </p:txBody>
      </p:sp>
      <p:sp>
        <p:nvSpPr>
          <p:cNvPr id="40" name="íṡḷîḍe">
            <a:extLst>
              <a:ext uri="{FF2B5EF4-FFF2-40B4-BE49-F238E27FC236}">
                <a16:creationId xmlns:a16="http://schemas.microsoft.com/office/drawing/2014/main" id="{66CDC3E0-0624-44AB-90F0-962319ED42D1}"/>
              </a:ext>
            </a:extLst>
          </p:cNvPr>
          <p:cNvSpPr txBox="1"/>
          <p:nvPr/>
        </p:nvSpPr>
        <p:spPr bwMode="auto">
          <a:xfrm>
            <a:off x="9158519" y="4803354"/>
            <a:ext cx="1759197" cy="42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结论三</a:t>
            </a:r>
            <a:endParaRPr lang="en-US" altLang="zh-CN" sz="1800" b="1" dirty="0"/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7B655D5E-5076-43D7-8C50-24B13DEB8B4E}"/>
              </a:ext>
            </a:extLst>
          </p:cNvPr>
          <p:cNvSpPr/>
          <p:nvPr/>
        </p:nvSpPr>
        <p:spPr>
          <a:xfrm>
            <a:off x="8991364" y="4658933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AD64ED6-24C3-4191-B144-FC3DB33D14F6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折线图展示页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F08139D2-66D5-4C1F-BB52-DA5C1256D031}"/>
              </a:ext>
            </a:extLst>
          </p:cNvPr>
          <p:cNvSpPr/>
          <p:nvPr/>
        </p:nvSpPr>
        <p:spPr>
          <a:xfrm>
            <a:off x="2794534" y="1066133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BF0175D-EC88-4187-BFD4-F3CA0427765C}"/>
              </a:ext>
            </a:extLst>
          </p:cNvPr>
          <p:cNvSpPr txBox="1"/>
          <p:nvPr/>
        </p:nvSpPr>
        <p:spPr>
          <a:xfrm>
            <a:off x="4034260" y="1285707"/>
            <a:ext cx="4123479" cy="2523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Broken line chart display page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1CE9AEFE-98B3-4C0B-9EF1-32D2853C1BA1}"/>
              </a:ext>
            </a:extLst>
          </p:cNvPr>
          <p:cNvSpPr/>
          <p:nvPr/>
        </p:nvSpPr>
        <p:spPr>
          <a:xfrm flipH="1">
            <a:off x="6918016" y="1068947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7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54FEDF2F-677D-40A0-AC10-E5BB19605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092109"/>
              </p:ext>
            </p:extLst>
          </p:nvPr>
        </p:nvGraphicFramePr>
        <p:xfrm>
          <a:off x="1225867" y="1890154"/>
          <a:ext cx="6649291" cy="443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B377B19-D5B9-4EA1-838F-F719E2D33E74}"/>
              </a:ext>
            </a:extLst>
          </p:cNvPr>
          <p:cNvSpPr/>
          <p:nvPr/>
        </p:nvSpPr>
        <p:spPr>
          <a:xfrm>
            <a:off x="8858071" y="1645275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23" name="îşḻiḍê">
            <a:extLst>
              <a:ext uri="{FF2B5EF4-FFF2-40B4-BE49-F238E27FC236}">
                <a16:creationId xmlns:a16="http://schemas.microsoft.com/office/drawing/2014/main" id="{04CDFCE2-FF5F-40A7-AFEF-42DEE3C0419C}"/>
              </a:ext>
            </a:extLst>
          </p:cNvPr>
          <p:cNvSpPr/>
          <p:nvPr/>
        </p:nvSpPr>
        <p:spPr bwMode="auto">
          <a:xfrm>
            <a:off x="9025225" y="2160574"/>
            <a:ext cx="1759197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100" dirty="0"/>
          </a:p>
        </p:txBody>
      </p:sp>
      <p:sp>
        <p:nvSpPr>
          <p:cNvPr id="24" name="í$ľiḋé">
            <a:extLst>
              <a:ext uri="{FF2B5EF4-FFF2-40B4-BE49-F238E27FC236}">
                <a16:creationId xmlns:a16="http://schemas.microsoft.com/office/drawing/2014/main" id="{ADEF24BF-8B1E-485D-80CD-D88B8D7BF8E9}"/>
              </a:ext>
            </a:extLst>
          </p:cNvPr>
          <p:cNvSpPr txBox="1"/>
          <p:nvPr/>
        </p:nvSpPr>
        <p:spPr bwMode="auto">
          <a:xfrm>
            <a:off x="9025227" y="1820615"/>
            <a:ext cx="1759196" cy="35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结论一</a:t>
            </a:r>
            <a:endParaRPr lang="en-US" altLang="zh-CN" sz="1800" b="1" dirty="0"/>
          </a:p>
        </p:txBody>
      </p:sp>
      <p:sp>
        <p:nvSpPr>
          <p:cNvPr id="26" name="ísľîḋê">
            <a:extLst>
              <a:ext uri="{FF2B5EF4-FFF2-40B4-BE49-F238E27FC236}">
                <a16:creationId xmlns:a16="http://schemas.microsoft.com/office/drawing/2014/main" id="{38E3E052-3E0D-409D-A8E5-EBAE805A7C42}"/>
              </a:ext>
            </a:extLst>
          </p:cNvPr>
          <p:cNvSpPr/>
          <p:nvPr/>
        </p:nvSpPr>
        <p:spPr bwMode="auto">
          <a:xfrm>
            <a:off x="9025225" y="3792188"/>
            <a:ext cx="1759197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400" dirty="0"/>
          </a:p>
        </p:txBody>
      </p:sp>
      <p:sp>
        <p:nvSpPr>
          <p:cNvPr id="27" name="ï$ľïďe">
            <a:extLst>
              <a:ext uri="{FF2B5EF4-FFF2-40B4-BE49-F238E27FC236}">
                <a16:creationId xmlns:a16="http://schemas.microsoft.com/office/drawing/2014/main" id="{B8FBB0E9-858B-4E88-9ED7-3BF460BF93F8}"/>
              </a:ext>
            </a:extLst>
          </p:cNvPr>
          <p:cNvSpPr txBox="1"/>
          <p:nvPr/>
        </p:nvSpPr>
        <p:spPr bwMode="auto">
          <a:xfrm>
            <a:off x="9025225" y="3367462"/>
            <a:ext cx="1759197" cy="42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结论二</a:t>
            </a:r>
            <a:endParaRPr lang="en-US" altLang="zh-CN" sz="1800" b="1" dirty="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72A262F7-1FD1-4A3B-B785-4EE358D21479}"/>
              </a:ext>
            </a:extLst>
          </p:cNvPr>
          <p:cNvSpPr/>
          <p:nvPr/>
        </p:nvSpPr>
        <p:spPr>
          <a:xfrm>
            <a:off x="8858071" y="3245747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29" name="íṥḻiďé">
            <a:extLst>
              <a:ext uri="{FF2B5EF4-FFF2-40B4-BE49-F238E27FC236}">
                <a16:creationId xmlns:a16="http://schemas.microsoft.com/office/drawing/2014/main" id="{1F0D9789-CB5A-40AD-91CB-CDA6B717FD56}"/>
              </a:ext>
            </a:extLst>
          </p:cNvPr>
          <p:cNvSpPr/>
          <p:nvPr/>
        </p:nvSpPr>
        <p:spPr bwMode="auto">
          <a:xfrm>
            <a:off x="9025225" y="5411956"/>
            <a:ext cx="1759197" cy="5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/>
              <a:t>请在此处添加标题名称说明文字</a:t>
            </a:r>
            <a:endParaRPr lang="en-US" altLang="zh-CN" sz="1400" dirty="0"/>
          </a:p>
        </p:txBody>
      </p:sp>
      <p:sp>
        <p:nvSpPr>
          <p:cNvPr id="30" name="íṡḷîḍe">
            <a:extLst>
              <a:ext uri="{FF2B5EF4-FFF2-40B4-BE49-F238E27FC236}">
                <a16:creationId xmlns:a16="http://schemas.microsoft.com/office/drawing/2014/main" id="{F97E4E69-C765-4C17-A77B-CCB7287E2CAF}"/>
              </a:ext>
            </a:extLst>
          </p:cNvPr>
          <p:cNvSpPr txBox="1"/>
          <p:nvPr/>
        </p:nvSpPr>
        <p:spPr bwMode="auto">
          <a:xfrm>
            <a:off x="9025225" y="4990640"/>
            <a:ext cx="1759197" cy="42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/>
              <a:t>结论三</a:t>
            </a:r>
            <a:endParaRPr lang="en-US" altLang="zh-CN" sz="1800" b="1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8399434-3482-4DEC-B0CA-5A5BCF720FE9}"/>
              </a:ext>
            </a:extLst>
          </p:cNvPr>
          <p:cNvSpPr/>
          <p:nvPr/>
        </p:nvSpPr>
        <p:spPr>
          <a:xfrm>
            <a:off x="8858070" y="4846219"/>
            <a:ext cx="2108063" cy="1187592"/>
          </a:xfrm>
          <a:custGeom>
            <a:avLst/>
            <a:gdLst>
              <a:gd name="connsiteX0" fmla="*/ 0 w 2108063"/>
              <a:gd name="connsiteY0" fmla="*/ 197936 h 1187592"/>
              <a:gd name="connsiteX1" fmla="*/ 197936 w 2108063"/>
              <a:gd name="connsiteY1" fmla="*/ 0 h 1187592"/>
              <a:gd name="connsiteX2" fmla="*/ 785788 w 2108063"/>
              <a:gd name="connsiteY2" fmla="*/ 0 h 1187592"/>
              <a:gd name="connsiteX3" fmla="*/ 1373640 w 2108063"/>
              <a:gd name="connsiteY3" fmla="*/ 0 h 1187592"/>
              <a:gd name="connsiteX4" fmla="*/ 1910127 w 2108063"/>
              <a:gd name="connsiteY4" fmla="*/ 0 h 1187592"/>
              <a:gd name="connsiteX5" fmla="*/ 2108063 w 2108063"/>
              <a:gd name="connsiteY5" fmla="*/ 197936 h 1187592"/>
              <a:gd name="connsiteX6" fmla="*/ 2108063 w 2108063"/>
              <a:gd name="connsiteY6" fmla="*/ 609630 h 1187592"/>
              <a:gd name="connsiteX7" fmla="*/ 2108063 w 2108063"/>
              <a:gd name="connsiteY7" fmla="*/ 989656 h 1187592"/>
              <a:gd name="connsiteX8" fmla="*/ 1910127 w 2108063"/>
              <a:gd name="connsiteY8" fmla="*/ 1187592 h 1187592"/>
              <a:gd name="connsiteX9" fmla="*/ 1356519 w 2108063"/>
              <a:gd name="connsiteY9" fmla="*/ 1187592 h 1187592"/>
              <a:gd name="connsiteX10" fmla="*/ 837154 w 2108063"/>
              <a:gd name="connsiteY10" fmla="*/ 1187592 h 1187592"/>
              <a:gd name="connsiteX11" fmla="*/ 197936 w 2108063"/>
              <a:gd name="connsiteY11" fmla="*/ 1187592 h 1187592"/>
              <a:gd name="connsiteX12" fmla="*/ 0 w 2108063"/>
              <a:gd name="connsiteY12" fmla="*/ 989656 h 1187592"/>
              <a:gd name="connsiteX13" fmla="*/ 0 w 2108063"/>
              <a:gd name="connsiteY13" fmla="*/ 617548 h 1187592"/>
              <a:gd name="connsiteX14" fmla="*/ 0 w 2108063"/>
              <a:gd name="connsiteY14" fmla="*/ 197936 h 1187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08063" h="1187592" extrusionOk="0">
                <a:moveTo>
                  <a:pt x="0" y="197936"/>
                </a:moveTo>
                <a:cubicBezTo>
                  <a:pt x="4146" y="89803"/>
                  <a:pt x="70247" y="6556"/>
                  <a:pt x="197936" y="0"/>
                </a:cubicBezTo>
                <a:cubicBezTo>
                  <a:pt x="332846" y="-26701"/>
                  <a:pt x="614501" y="12225"/>
                  <a:pt x="785788" y="0"/>
                </a:cubicBezTo>
                <a:cubicBezTo>
                  <a:pt x="957075" y="-12225"/>
                  <a:pt x="1189475" y="-145"/>
                  <a:pt x="1373640" y="0"/>
                </a:cubicBezTo>
                <a:cubicBezTo>
                  <a:pt x="1557805" y="145"/>
                  <a:pt x="1661681" y="-23467"/>
                  <a:pt x="1910127" y="0"/>
                </a:cubicBezTo>
                <a:cubicBezTo>
                  <a:pt x="2036285" y="-12781"/>
                  <a:pt x="2104187" y="97296"/>
                  <a:pt x="2108063" y="197936"/>
                </a:cubicBezTo>
                <a:cubicBezTo>
                  <a:pt x="2110729" y="296258"/>
                  <a:pt x="2096381" y="418937"/>
                  <a:pt x="2108063" y="609630"/>
                </a:cubicBezTo>
                <a:cubicBezTo>
                  <a:pt x="2119745" y="800323"/>
                  <a:pt x="2105002" y="908032"/>
                  <a:pt x="2108063" y="989656"/>
                </a:cubicBezTo>
                <a:cubicBezTo>
                  <a:pt x="2090367" y="1099169"/>
                  <a:pt x="2028554" y="1188708"/>
                  <a:pt x="1910127" y="1187592"/>
                </a:cubicBezTo>
                <a:cubicBezTo>
                  <a:pt x="1725178" y="1195799"/>
                  <a:pt x="1608697" y="1189915"/>
                  <a:pt x="1356519" y="1187592"/>
                </a:cubicBezTo>
                <a:cubicBezTo>
                  <a:pt x="1104341" y="1185269"/>
                  <a:pt x="1088728" y="1188618"/>
                  <a:pt x="837154" y="1187592"/>
                </a:cubicBezTo>
                <a:cubicBezTo>
                  <a:pt x="585581" y="1186566"/>
                  <a:pt x="369999" y="1182970"/>
                  <a:pt x="197936" y="1187592"/>
                </a:cubicBezTo>
                <a:cubicBezTo>
                  <a:pt x="100384" y="1188516"/>
                  <a:pt x="11718" y="1084900"/>
                  <a:pt x="0" y="989656"/>
                </a:cubicBezTo>
                <a:cubicBezTo>
                  <a:pt x="3046" y="813024"/>
                  <a:pt x="-17430" y="747428"/>
                  <a:pt x="0" y="617548"/>
                </a:cubicBezTo>
                <a:cubicBezTo>
                  <a:pt x="17430" y="487668"/>
                  <a:pt x="-13251" y="293335"/>
                  <a:pt x="0" y="197936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97093335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30000"/>
              </a:lnSpc>
            </a:pPr>
            <a:endParaRPr lang="en-US" altLang="zh-CN" sz="14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AD7ACC7-A2BF-4F7C-A1F1-308A238AE1BF}"/>
              </a:ext>
            </a:extLst>
          </p:cNvPr>
          <p:cNvSpPr txBox="1"/>
          <p:nvPr/>
        </p:nvSpPr>
        <p:spPr>
          <a:xfrm>
            <a:off x="3361049" y="749012"/>
            <a:ext cx="5469903" cy="67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effectLst>
                  <a:reflection blurRad="50800" stA="17000" endPos="25000" dist="38100" dir="5400000" sy="-100000" algn="bl" rotWithShape="0"/>
                </a:effectLst>
                <a:latin typeface="+mj-ea"/>
                <a:ea typeface="+mj-ea"/>
              </a:rPr>
              <a:t>饼图展示页</a:t>
            </a: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E393F6F3-8B64-46EC-B423-4CCD52DCF4EC}"/>
              </a:ext>
            </a:extLst>
          </p:cNvPr>
          <p:cNvSpPr/>
          <p:nvPr/>
        </p:nvSpPr>
        <p:spPr>
          <a:xfrm>
            <a:off x="2794534" y="1066133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8C5DF4-8C82-4C90-A81B-6273A2EF7880}"/>
              </a:ext>
            </a:extLst>
          </p:cNvPr>
          <p:cNvSpPr txBox="1"/>
          <p:nvPr/>
        </p:nvSpPr>
        <p:spPr>
          <a:xfrm>
            <a:off x="4034260" y="1285707"/>
            <a:ext cx="4123479" cy="2523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400" b="0" i="0" dirty="0">
                <a:solidFill>
                  <a:schemeClr val="accent5"/>
                </a:solidFill>
                <a:effectLst/>
                <a:latin typeface="Arial" panose="020B0604020202020204" pitchFamily="34" charset="0"/>
              </a:rPr>
              <a:t>Pie chart display page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4D9D1D4F-619E-4684-961F-1E517D6504E4}"/>
              </a:ext>
            </a:extLst>
          </p:cNvPr>
          <p:cNvSpPr/>
          <p:nvPr/>
        </p:nvSpPr>
        <p:spPr>
          <a:xfrm flipH="1">
            <a:off x="6918016" y="1068947"/>
            <a:ext cx="2479452" cy="345762"/>
          </a:xfrm>
          <a:custGeom>
            <a:avLst/>
            <a:gdLst>
              <a:gd name="connsiteX0" fmla="*/ 1200436 w 2479452"/>
              <a:gd name="connsiteY0" fmla="*/ 160 h 348119"/>
              <a:gd name="connsiteX1" fmla="*/ 1203198 w 2479452"/>
              <a:gd name="connsiteY1" fmla="*/ 2697 h 348119"/>
              <a:gd name="connsiteX2" fmla="*/ 1305592 w 2479452"/>
              <a:gd name="connsiteY2" fmla="*/ 319439 h 348119"/>
              <a:gd name="connsiteX3" fmla="*/ 1348835 w 2479452"/>
              <a:gd name="connsiteY3" fmla="*/ 197173 h 348119"/>
              <a:gd name="connsiteX4" fmla="*/ 1352836 w 2479452"/>
              <a:gd name="connsiteY4" fmla="*/ 194551 h 348119"/>
              <a:gd name="connsiteX5" fmla="*/ 1384554 w 2479452"/>
              <a:gd name="connsiteY5" fmla="*/ 194551 h 348119"/>
              <a:gd name="connsiteX6" fmla="*/ 1405223 w 2479452"/>
              <a:gd name="connsiteY6" fmla="*/ 158869 h 348119"/>
              <a:gd name="connsiteX7" fmla="*/ 1410652 w 2479452"/>
              <a:gd name="connsiteY7" fmla="*/ 157347 h 348119"/>
              <a:gd name="connsiteX8" fmla="*/ 1412462 w 2479452"/>
              <a:gd name="connsiteY8" fmla="*/ 159038 h 348119"/>
              <a:gd name="connsiteX9" fmla="*/ 1440751 w 2479452"/>
              <a:gd name="connsiteY9" fmla="*/ 215098 h 348119"/>
              <a:gd name="connsiteX10" fmla="*/ 1452467 w 2479452"/>
              <a:gd name="connsiteY10" fmla="*/ 196496 h 348119"/>
              <a:gd name="connsiteX11" fmla="*/ 1455896 w 2479452"/>
              <a:gd name="connsiteY11" fmla="*/ 194720 h 348119"/>
              <a:gd name="connsiteX12" fmla="*/ 1525048 w 2479452"/>
              <a:gd name="connsiteY12" fmla="*/ 194805 h 348119"/>
              <a:gd name="connsiteX13" fmla="*/ 1528667 w 2479452"/>
              <a:gd name="connsiteY13" fmla="*/ 197173 h 348119"/>
              <a:gd name="connsiteX14" fmla="*/ 1575054 w 2479452"/>
              <a:gd name="connsiteY14" fmla="*/ 334066 h 348119"/>
              <a:gd name="connsiteX15" fmla="*/ 1645825 w 2479452"/>
              <a:gd name="connsiteY15" fmla="*/ 102556 h 348119"/>
              <a:gd name="connsiteX16" fmla="*/ 1649063 w 2479452"/>
              <a:gd name="connsiteY16" fmla="*/ 100949 h 348119"/>
              <a:gd name="connsiteX17" fmla="*/ 1650778 w 2479452"/>
              <a:gd name="connsiteY17" fmla="*/ 102387 h 348119"/>
              <a:gd name="connsiteX18" fmla="*/ 1690783 w 2479452"/>
              <a:gd name="connsiteY18" fmla="*/ 196242 h 348119"/>
              <a:gd name="connsiteX19" fmla="*/ 1720786 w 2479452"/>
              <a:gd name="connsiteY19" fmla="*/ 196327 h 348119"/>
              <a:gd name="connsiteX20" fmla="*/ 1722691 w 2479452"/>
              <a:gd name="connsiteY20" fmla="*/ 197511 h 348119"/>
              <a:gd name="connsiteX21" fmla="*/ 1744313 w 2479452"/>
              <a:gd name="connsiteY21" fmla="*/ 249935 h 348119"/>
              <a:gd name="connsiteX22" fmla="*/ 1780603 w 2479452"/>
              <a:gd name="connsiteY22" fmla="*/ 149906 h 348119"/>
              <a:gd name="connsiteX23" fmla="*/ 1782032 w 2479452"/>
              <a:gd name="connsiteY23" fmla="*/ 149230 h 348119"/>
              <a:gd name="connsiteX24" fmla="*/ 1782699 w 2479452"/>
              <a:gd name="connsiteY24" fmla="*/ 149822 h 348119"/>
              <a:gd name="connsiteX25" fmla="*/ 1803749 w 2479452"/>
              <a:gd name="connsiteY25" fmla="*/ 197342 h 348119"/>
              <a:gd name="connsiteX26" fmla="*/ 1820564 w 2479452"/>
              <a:gd name="connsiteY26" fmla="*/ 197427 h 348119"/>
              <a:gd name="connsiteX27" fmla="*/ 2479452 w 2479452"/>
              <a:gd name="connsiteY27" fmla="*/ 197427 h 348119"/>
              <a:gd name="connsiteX28" fmla="*/ 2479452 w 2479452"/>
              <a:gd name="connsiteY28" fmla="*/ 198695 h 348119"/>
              <a:gd name="connsiteX29" fmla="*/ 1817572 w 2479452"/>
              <a:gd name="connsiteY29" fmla="*/ 198695 h 348119"/>
              <a:gd name="connsiteX30" fmla="*/ 1803273 w 2479452"/>
              <a:gd name="connsiteY30" fmla="*/ 198779 h 348119"/>
              <a:gd name="connsiteX31" fmla="*/ 1802511 w 2479452"/>
              <a:gd name="connsiteY31" fmla="*/ 198356 h 348119"/>
              <a:gd name="connsiteX32" fmla="*/ 1781937 w 2479452"/>
              <a:gd name="connsiteY32" fmla="*/ 153120 h 348119"/>
              <a:gd name="connsiteX33" fmla="*/ 1746123 w 2479452"/>
              <a:gd name="connsiteY33" fmla="*/ 255092 h 348119"/>
              <a:gd name="connsiteX34" fmla="*/ 1743932 w 2479452"/>
              <a:gd name="connsiteY34" fmla="*/ 256107 h 348119"/>
              <a:gd name="connsiteX35" fmla="*/ 1742789 w 2479452"/>
              <a:gd name="connsiteY35" fmla="*/ 255177 h 348119"/>
              <a:gd name="connsiteX36" fmla="*/ 1719358 w 2479452"/>
              <a:gd name="connsiteY36" fmla="*/ 199963 h 348119"/>
              <a:gd name="connsiteX37" fmla="*/ 1689259 w 2479452"/>
              <a:gd name="connsiteY37" fmla="*/ 200047 h 348119"/>
              <a:gd name="connsiteX38" fmla="*/ 1687163 w 2479452"/>
              <a:gd name="connsiteY38" fmla="*/ 198779 h 348119"/>
              <a:gd name="connsiteX39" fmla="*/ 1648777 w 2479452"/>
              <a:gd name="connsiteY39" fmla="*/ 110589 h 348119"/>
              <a:gd name="connsiteX40" fmla="*/ 1578483 w 2479452"/>
              <a:gd name="connsiteY40" fmla="*/ 345820 h 348119"/>
              <a:gd name="connsiteX41" fmla="*/ 1574292 w 2479452"/>
              <a:gd name="connsiteY41" fmla="*/ 348018 h 348119"/>
              <a:gd name="connsiteX42" fmla="*/ 1571911 w 2479452"/>
              <a:gd name="connsiteY42" fmla="*/ 345989 h 348119"/>
              <a:gd name="connsiteX43" fmla="*/ 1522190 w 2479452"/>
              <a:gd name="connsiteY43" fmla="*/ 201485 h 348119"/>
              <a:gd name="connsiteX44" fmla="*/ 1458182 w 2479452"/>
              <a:gd name="connsiteY44" fmla="*/ 201569 h 348119"/>
              <a:gd name="connsiteX45" fmla="*/ 1443799 w 2479452"/>
              <a:gd name="connsiteY45" fmla="*/ 224568 h 348119"/>
              <a:gd name="connsiteX46" fmla="*/ 1438465 w 2479452"/>
              <a:gd name="connsiteY46" fmla="*/ 225921 h 348119"/>
              <a:gd name="connsiteX47" fmla="*/ 1436751 w 2479452"/>
              <a:gd name="connsiteY47" fmla="*/ 224315 h 348119"/>
              <a:gd name="connsiteX48" fmla="*/ 1408557 w 2479452"/>
              <a:gd name="connsiteY48" fmla="*/ 168762 h 348119"/>
              <a:gd name="connsiteX49" fmla="*/ 1390650 w 2479452"/>
              <a:gd name="connsiteY49" fmla="*/ 199794 h 348119"/>
              <a:gd name="connsiteX50" fmla="*/ 1387030 w 2479452"/>
              <a:gd name="connsiteY50" fmla="*/ 201823 h 348119"/>
              <a:gd name="connsiteX51" fmla="*/ 1355884 w 2479452"/>
              <a:gd name="connsiteY51" fmla="*/ 201823 h 348119"/>
              <a:gd name="connsiteX52" fmla="*/ 1309497 w 2479452"/>
              <a:gd name="connsiteY52" fmla="*/ 333475 h 348119"/>
              <a:gd name="connsiteX53" fmla="*/ 1304163 w 2479452"/>
              <a:gd name="connsiteY53" fmla="*/ 335927 h 348119"/>
              <a:gd name="connsiteX54" fmla="*/ 1301401 w 2479452"/>
              <a:gd name="connsiteY54" fmla="*/ 333390 h 348119"/>
              <a:gd name="connsiteX55" fmla="*/ 1199102 w 2479452"/>
              <a:gd name="connsiteY55" fmla="*/ 16648 h 348119"/>
              <a:gd name="connsiteX56" fmla="*/ 1134427 w 2479452"/>
              <a:gd name="connsiteY56" fmla="*/ 199117 h 348119"/>
              <a:gd name="connsiteX57" fmla="*/ 1130617 w 2479452"/>
              <a:gd name="connsiteY57" fmla="*/ 201569 h 348119"/>
              <a:gd name="connsiteX58" fmla="*/ 985075 w 2479452"/>
              <a:gd name="connsiteY58" fmla="*/ 201400 h 348119"/>
              <a:gd name="connsiteX59" fmla="*/ 965835 w 2479452"/>
              <a:gd name="connsiteY59" fmla="*/ 241902 h 348119"/>
              <a:gd name="connsiteX60" fmla="*/ 961072 w 2479452"/>
              <a:gd name="connsiteY60" fmla="*/ 243593 h 348119"/>
              <a:gd name="connsiteX61" fmla="*/ 959072 w 2479452"/>
              <a:gd name="connsiteY61" fmla="*/ 241733 h 348119"/>
              <a:gd name="connsiteX62" fmla="*/ 942784 w 2479452"/>
              <a:gd name="connsiteY62" fmla="*/ 201231 h 348119"/>
              <a:gd name="connsiteX63" fmla="*/ 925163 w 2479452"/>
              <a:gd name="connsiteY63" fmla="*/ 201231 h 348119"/>
              <a:gd name="connsiteX64" fmla="*/ 922020 w 2479452"/>
              <a:gd name="connsiteY64" fmla="*/ 199371 h 348119"/>
              <a:gd name="connsiteX65" fmla="*/ 902303 w 2479452"/>
              <a:gd name="connsiteY65" fmla="*/ 157939 h 348119"/>
              <a:gd name="connsiteX66" fmla="*/ 836009 w 2479452"/>
              <a:gd name="connsiteY66" fmla="*/ 298976 h 348119"/>
              <a:gd name="connsiteX67" fmla="*/ 832294 w 2479452"/>
              <a:gd name="connsiteY67" fmla="*/ 300329 h 348119"/>
              <a:gd name="connsiteX68" fmla="*/ 830675 w 2479452"/>
              <a:gd name="connsiteY68" fmla="*/ 298807 h 348119"/>
              <a:gd name="connsiteX69" fmla="*/ 747141 w 2479452"/>
              <a:gd name="connsiteY69" fmla="*/ 84884 h 348119"/>
              <a:gd name="connsiteX70" fmla="*/ 696754 w 2479452"/>
              <a:gd name="connsiteY70" fmla="*/ 198525 h 348119"/>
              <a:gd name="connsiteX71" fmla="*/ 695706 w 2479452"/>
              <a:gd name="connsiteY71" fmla="*/ 199117 h 348119"/>
              <a:gd name="connsiteX72" fmla="*/ 614126 w 2479452"/>
              <a:gd name="connsiteY72" fmla="*/ 198695 h 348119"/>
              <a:gd name="connsiteX73" fmla="*/ 0 w 2479452"/>
              <a:gd name="connsiteY73" fmla="*/ 198695 h 348119"/>
              <a:gd name="connsiteX74" fmla="*/ 0 w 2479452"/>
              <a:gd name="connsiteY74" fmla="*/ 197427 h 348119"/>
              <a:gd name="connsiteX75" fmla="*/ 629792 w 2479452"/>
              <a:gd name="connsiteY75" fmla="*/ 197427 h 348119"/>
              <a:gd name="connsiteX76" fmla="*/ 694944 w 2479452"/>
              <a:gd name="connsiteY76" fmla="*/ 197088 h 348119"/>
              <a:gd name="connsiteX77" fmla="*/ 745521 w 2479452"/>
              <a:gd name="connsiteY77" fmla="*/ 79557 h 348119"/>
              <a:gd name="connsiteX78" fmla="*/ 747903 w 2479452"/>
              <a:gd name="connsiteY78" fmla="*/ 78627 h 348119"/>
              <a:gd name="connsiteX79" fmla="*/ 748950 w 2479452"/>
              <a:gd name="connsiteY79" fmla="*/ 79557 h 348119"/>
              <a:gd name="connsiteX80" fmla="*/ 833533 w 2479452"/>
              <a:gd name="connsiteY80" fmla="*/ 290859 h 348119"/>
              <a:gd name="connsiteX81" fmla="*/ 899160 w 2479452"/>
              <a:gd name="connsiteY81" fmla="*/ 149145 h 348119"/>
              <a:gd name="connsiteX82" fmla="*/ 903541 w 2479452"/>
              <a:gd name="connsiteY82" fmla="*/ 147539 h 348119"/>
              <a:gd name="connsiteX83" fmla="*/ 905351 w 2479452"/>
              <a:gd name="connsiteY83" fmla="*/ 149061 h 348119"/>
              <a:gd name="connsiteX84" fmla="*/ 927544 w 2479452"/>
              <a:gd name="connsiteY84" fmla="*/ 194974 h 348119"/>
              <a:gd name="connsiteX85" fmla="*/ 945356 w 2479452"/>
              <a:gd name="connsiteY85" fmla="*/ 194974 h 348119"/>
              <a:gd name="connsiteX86" fmla="*/ 948690 w 2479452"/>
              <a:gd name="connsiteY86" fmla="*/ 197003 h 348119"/>
              <a:gd name="connsiteX87" fmla="*/ 962787 w 2479452"/>
              <a:gd name="connsiteY87" fmla="*/ 231671 h 348119"/>
              <a:gd name="connsiteX88" fmla="*/ 979170 w 2479452"/>
              <a:gd name="connsiteY88" fmla="*/ 196750 h 348119"/>
              <a:gd name="connsiteX89" fmla="*/ 982599 w 2479452"/>
              <a:gd name="connsiteY89" fmla="*/ 194720 h 348119"/>
              <a:gd name="connsiteX90" fmla="*/ 1127665 w 2479452"/>
              <a:gd name="connsiteY90" fmla="*/ 194551 h 348119"/>
              <a:gd name="connsiteX91" fmla="*/ 1195197 w 2479452"/>
              <a:gd name="connsiteY91" fmla="*/ 2612 h 348119"/>
              <a:gd name="connsiteX92" fmla="*/ 1200436 w 2479452"/>
              <a:gd name="connsiteY92" fmla="*/ 160 h 348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79452" h="348119">
                <a:moveTo>
                  <a:pt x="1200436" y="160"/>
                </a:moveTo>
                <a:cubicBezTo>
                  <a:pt x="1201769" y="583"/>
                  <a:pt x="1202817" y="1513"/>
                  <a:pt x="1203198" y="2697"/>
                </a:cubicBezTo>
                <a:lnTo>
                  <a:pt x="1305592" y="319439"/>
                </a:lnTo>
                <a:lnTo>
                  <a:pt x="1348835" y="197173"/>
                </a:lnTo>
                <a:cubicBezTo>
                  <a:pt x="1349407" y="195566"/>
                  <a:pt x="1351121" y="194551"/>
                  <a:pt x="1352836" y="194551"/>
                </a:cubicBezTo>
                <a:lnTo>
                  <a:pt x="1384554" y="194551"/>
                </a:lnTo>
                <a:lnTo>
                  <a:pt x="1405223" y="158869"/>
                </a:lnTo>
                <a:cubicBezTo>
                  <a:pt x="1406176" y="157094"/>
                  <a:pt x="1408652" y="156417"/>
                  <a:pt x="1410652" y="157347"/>
                </a:cubicBezTo>
                <a:cubicBezTo>
                  <a:pt x="1411510" y="157686"/>
                  <a:pt x="1412081" y="158277"/>
                  <a:pt x="1412462" y="159038"/>
                </a:cubicBezTo>
                <a:lnTo>
                  <a:pt x="1440751" y="215098"/>
                </a:lnTo>
                <a:lnTo>
                  <a:pt x="1452467" y="196496"/>
                </a:lnTo>
                <a:cubicBezTo>
                  <a:pt x="1453229" y="195397"/>
                  <a:pt x="1454563" y="194720"/>
                  <a:pt x="1455896" y="194720"/>
                </a:cubicBezTo>
                <a:lnTo>
                  <a:pt x="1525048" y="194805"/>
                </a:lnTo>
                <a:cubicBezTo>
                  <a:pt x="1526762" y="194805"/>
                  <a:pt x="1528191" y="195820"/>
                  <a:pt x="1528667" y="197173"/>
                </a:cubicBezTo>
                <a:lnTo>
                  <a:pt x="1575054" y="334066"/>
                </a:lnTo>
                <a:lnTo>
                  <a:pt x="1645825" y="102556"/>
                </a:lnTo>
                <a:cubicBezTo>
                  <a:pt x="1646206" y="101372"/>
                  <a:pt x="1647634" y="100611"/>
                  <a:pt x="1649063" y="100949"/>
                </a:cubicBezTo>
                <a:cubicBezTo>
                  <a:pt x="1649825" y="101203"/>
                  <a:pt x="1650492" y="101710"/>
                  <a:pt x="1650778" y="102387"/>
                </a:cubicBezTo>
                <a:lnTo>
                  <a:pt x="1690783" y="196242"/>
                </a:lnTo>
                <a:lnTo>
                  <a:pt x="1720786" y="196327"/>
                </a:lnTo>
                <a:cubicBezTo>
                  <a:pt x="1721644" y="196327"/>
                  <a:pt x="1722406" y="196834"/>
                  <a:pt x="1722691" y="197511"/>
                </a:cubicBezTo>
                <a:lnTo>
                  <a:pt x="1744313" y="249935"/>
                </a:lnTo>
                <a:lnTo>
                  <a:pt x="1780603" y="149906"/>
                </a:lnTo>
                <a:cubicBezTo>
                  <a:pt x="1780794" y="149315"/>
                  <a:pt x="1781461" y="149061"/>
                  <a:pt x="1782032" y="149230"/>
                </a:cubicBezTo>
                <a:cubicBezTo>
                  <a:pt x="1782318" y="149315"/>
                  <a:pt x="1782604" y="149568"/>
                  <a:pt x="1782699" y="149822"/>
                </a:cubicBezTo>
                <a:lnTo>
                  <a:pt x="1803749" y="197342"/>
                </a:lnTo>
                <a:lnTo>
                  <a:pt x="1820564" y="197427"/>
                </a:lnTo>
                <a:lnTo>
                  <a:pt x="2479452" y="197427"/>
                </a:lnTo>
                <a:lnTo>
                  <a:pt x="2479452" y="198695"/>
                </a:lnTo>
                <a:lnTo>
                  <a:pt x="1817572" y="198695"/>
                </a:lnTo>
                <a:lnTo>
                  <a:pt x="1803273" y="198779"/>
                </a:lnTo>
                <a:cubicBezTo>
                  <a:pt x="1802892" y="198779"/>
                  <a:pt x="1802606" y="198610"/>
                  <a:pt x="1802511" y="198356"/>
                </a:cubicBezTo>
                <a:lnTo>
                  <a:pt x="1781937" y="153120"/>
                </a:lnTo>
                <a:lnTo>
                  <a:pt x="1746123" y="255092"/>
                </a:lnTo>
                <a:cubicBezTo>
                  <a:pt x="1745837" y="255938"/>
                  <a:pt x="1744885" y="256361"/>
                  <a:pt x="1743932" y="256107"/>
                </a:cubicBezTo>
                <a:cubicBezTo>
                  <a:pt x="1743361" y="255938"/>
                  <a:pt x="1742980" y="255600"/>
                  <a:pt x="1742789" y="255177"/>
                </a:cubicBezTo>
                <a:lnTo>
                  <a:pt x="1719358" y="199963"/>
                </a:lnTo>
                <a:lnTo>
                  <a:pt x="1689259" y="200047"/>
                </a:lnTo>
                <a:cubicBezTo>
                  <a:pt x="1688306" y="200047"/>
                  <a:pt x="1687449" y="199540"/>
                  <a:pt x="1687163" y="198779"/>
                </a:cubicBezTo>
                <a:lnTo>
                  <a:pt x="1648777" y="110589"/>
                </a:lnTo>
                <a:lnTo>
                  <a:pt x="1578483" y="345820"/>
                </a:lnTo>
                <a:cubicBezTo>
                  <a:pt x="1578007" y="347511"/>
                  <a:pt x="1576102" y="348441"/>
                  <a:pt x="1574292" y="348018"/>
                </a:cubicBezTo>
                <a:cubicBezTo>
                  <a:pt x="1573149" y="347764"/>
                  <a:pt x="1572292" y="346919"/>
                  <a:pt x="1571911" y="345989"/>
                </a:cubicBezTo>
                <a:lnTo>
                  <a:pt x="1522190" y="201485"/>
                </a:lnTo>
                <a:lnTo>
                  <a:pt x="1458182" y="201569"/>
                </a:lnTo>
                <a:lnTo>
                  <a:pt x="1443799" y="224568"/>
                </a:lnTo>
                <a:cubicBezTo>
                  <a:pt x="1442752" y="226259"/>
                  <a:pt x="1440370" y="226851"/>
                  <a:pt x="1438465" y="225921"/>
                </a:cubicBezTo>
                <a:cubicBezTo>
                  <a:pt x="1437703" y="225583"/>
                  <a:pt x="1437132" y="224991"/>
                  <a:pt x="1436751" y="224315"/>
                </a:cubicBezTo>
                <a:lnTo>
                  <a:pt x="1408557" y="168762"/>
                </a:lnTo>
                <a:lnTo>
                  <a:pt x="1390650" y="199794"/>
                </a:lnTo>
                <a:cubicBezTo>
                  <a:pt x="1389983" y="201062"/>
                  <a:pt x="1388554" y="201823"/>
                  <a:pt x="1387030" y="201823"/>
                </a:cubicBezTo>
                <a:lnTo>
                  <a:pt x="1355884" y="201823"/>
                </a:lnTo>
                <a:lnTo>
                  <a:pt x="1309497" y="333475"/>
                </a:lnTo>
                <a:cubicBezTo>
                  <a:pt x="1308735" y="335419"/>
                  <a:pt x="1306353" y="336519"/>
                  <a:pt x="1304163" y="335927"/>
                </a:cubicBezTo>
                <a:cubicBezTo>
                  <a:pt x="1302829" y="335588"/>
                  <a:pt x="1301782" y="334574"/>
                  <a:pt x="1301401" y="333390"/>
                </a:cubicBezTo>
                <a:lnTo>
                  <a:pt x="1199102" y="16648"/>
                </a:lnTo>
                <a:lnTo>
                  <a:pt x="1134427" y="199117"/>
                </a:lnTo>
                <a:cubicBezTo>
                  <a:pt x="1133856" y="200639"/>
                  <a:pt x="1132332" y="201569"/>
                  <a:pt x="1130617" y="201569"/>
                </a:cubicBezTo>
                <a:lnTo>
                  <a:pt x="985075" y="201400"/>
                </a:lnTo>
                <a:lnTo>
                  <a:pt x="965835" y="241902"/>
                </a:lnTo>
                <a:cubicBezTo>
                  <a:pt x="965073" y="243508"/>
                  <a:pt x="962882" y="244269"/>
                  <a:pt x="961072" y="243593"/>
                </a:cubicBezTo>
                <a:cubicBezTo>
                  <a:pt x="960120" y="243255"/>
                  <a:pt x="959453" y="242578"/>
                  <a:pt x="959072" y="241733"/>
                </a:cubicBezTo>
                <a:lnTo>
                  <a:pt x="942784" y="201231"/>
                </a:lnTo>
                <a:lnTo>
                  <a:pt x="925163" y="201231"/>
                </a:lnTo>
                <a:cubicBezTo>
                  <a:pt x="923734" y="201231"/>
                  <a:pt x="922591" y="200470"/>
                  <a:pt x="922020" y="199371"/>
                </a:cubicBezTo>
                <a:lnTo>
                  <a:pt x="902303" y="157939"/>
                </a:lnTo>
                <a:lnTo>
                  <a:pt x="836009" y="298976"/>
                </a:lnTo>
                <a:cubicBezTo>
                  <a:pt x="835438" y="300245"/>
                  <a:pt x="833723" y="300837"/>
                  <a:pt x="832294" y="300329"/>
                </a:cubicBezTo>
                <a:cubicBezTo>
                  <a:pt x="831532" y="299991"/>
                  <a:pt x="830961" y="299484"/>
                  <a:pt x="830675" y="298807"/>
                </a:cubicBezTo>
                <a:lnTo>
                  <a:pt x="747141" y="84884"/>
                </a:lnTo>
                <a:lnTo>
                  <a:pt x="696754" y="198525"/>
                </a:lnTo>
                <a:cubicBezTo>
                  <a:pt x="696563" y="198864"/>
                  <a:pt x="696182" y="199117"/>
                  <a:pt x="695706" y="199117"/>
                </a:cubicBezTo>
                <a:lnTo>
                  <a:pt x="614126" y="198695"/>
                </a:lnTo>
                <a:lnTo>
                  <a:pt x="0" y="198695"/>
                </a:lnTo>
                <a:lnTo>
                  <a:pt x="0" y="197427"/>
                </a:lnTo>
                <a:lnTo>
                  <a:pt x="629792" y="197427"/>
                </a:lnTo>
                <a:lnTo>
                  <a:pt x="694944" y="197088"/>
                </a:lnTo>
                <a:lnTo>
                  <a:pt x="745521" y="79557"/>
                </a:lnTo>
                <a:cubicBezTo>
                  <a:pt x="745902" y="78711"/>
                  <a:pt x="746950" y="78289"/>
                  <a:pt x="747903" y="78627"/>
                </a:cubicBezTo>
                <a:cubicBezTo>
                  <a:pt x="748379" y="78796"/>
                  <a:pt x="748760" y="79134"/>
                  <a:pt x="748950" y="79557"/>
                </a:cubicBezTo>
                <a:lnTo>
                  <a:pt x="833533" y="290859"/>
                </a:lnTo>
                <a:lnTo>
                  <a:pt x="899160" y="149145"/>
                </a:lnTo>
                <a:cubicBezTo>
                  <a:pt x="899922" y="147624"/>
                  <a:pt x="901827" y="146947"/>
                  <a:pt x="903541" y="147539"/>
                </a:cubicBezTo>
                <a:cubicBezTo>
                  <a:pt x="904398" y="147793"/>
                  <a:pt x="905065" y="148385"/>
                  <a:pt x="905351" y="149061"/>
                </a:cubicBezTo>
                <a:lnTo>
                  <a:pt x="927544" y="194974"/>
                </a:lnTo>
                <a:lnTo>
                  <a:pt x="945356" y="194974"/>
                </a:lnTo>
                <a:cubicBezTo>
                  <a:pt x="946880" y="194974"/>
                  <a:pt x="948214" y="195820"/>
                  <a:pt x="948690" y="197003"/>
                </a:cubicBezTo>
                <a:lnTo>
                  <a:pt x="962787" y="231671"/>
                </a:lnTo>
                <a:lnTo>
                  <a:pt x="979170" y="196750"/>
                </a:lnTo>
                <a:cubicBezTo>
                  <a:pt x="979741" y="195481"/>
                  <a:pt x="981170" y="194720"/>
                  <a:pt x="982599" y="194720"/>
                </a:cubicBezTo>
                <a:lnTo>
                  <a:pt x="1127665" y="194551"/>
                </a:lnTo>
                <a:lnTo>
                  <a:pt x="1195197" y="2612"/>
                </a:lnTo>
                <a:cubicBezTo>
                  <a:pt x="1195864" y="668"/>
                  <a:pt x="1198245" y="-432"/>
                  <a:pt x="1200436" y="160"/>
                </a:cubicBezTo>
                <a:close/>
              </a:path>
            </a:pathLst>
          </a:custGeom>
          <a:noFill/>
          <a:ln w="9525" cap="flat">
            <a:gradFill flip="none" rotWithShape="1">
              <a:gsLst>
                <a:gs pos="10000">
                  <a:schemeClr val="accent1">
                    <a:alpha val="0"/>
                  </a:schemeClr>
                </a:gs>
                <a:gs pos="60000">
                  <a:schemeClr val="accent5"/>
                </a:gs>
                <a:gs pos="40000">
                  <a:schemeClr val="accent1"/>
                </a:gs>
                <a:gs pos="9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3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42C0C1D-D140-4DA7-AEF1-80F7620D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沟通的意义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B1BE2-C38D-448B-87A4-216F9AB4E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改善沟通是能力提升的基础工作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7FD1243F-13A3-4082-BD72-808CBDE8FE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-US" altLang="zh-CN" dirty="0"/>
              <a:t>Importance of communication</a:t>
            </a:r>
            <a:endParaRPr lang="zh-CN" altLang="en-US" dirty="0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56AC70B-0F6D-4C46-AF8C-AA4CBE42FC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833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894A50A-CCA9-4AD4-9B1F-7A5D66E93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0" tIns="0" rIns="0" bIns="0">
            <a:normAutofit fontScale="90000"/>
          </a:bodyPr>
          <a:lstStyle/>
          <a:p>
            <a:pPr>
              <a:lnSpc>
                <a:spcPct val="130000"/>
              </a:lnSpc>
            </a:pPr>
            <a:r>
              <a:rPr lang="zh-CN" altLang="en-US" spc="600" dirty="0"/>
              <a:t>感谢您的聆听</a:t>
            </a:r>
          </a:p>
        </p:txBody>
      </p:sp>
      <p:sp>
        <p:nvSpPr>
          <p:cNvPr id="4" name="副标题 3">
            <a:extLst>
              <a:ext uri="{FF2B5EF4-FFF2-40B4-BE49-F238E27FC236}">
                <a16:creationId xmlns:a16="http://schemas.microsoft.com/office/drawing/2014/main" id="{4F275F5D-708A-49F1-96E1-15D2FF4BD4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tIns="0" rIns="0" bIns="0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>
                <a:solidFill>
                  <a:schemeClr val="accent1"/>
                </a:solidFill>
              </a:rPr>
              <a:t>主讲人：</a:t>
            </a:r>
            <a:r>
              <a:rPr lang="en-US" altLang="zh-CN" dirty="0">
                <a:solidFill>
                  <a:schemeClr val="accent1"/>
                </a:solidFill>
              </a:rPr>
              <a:t>Microsoft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8027F99E-6391-4D5F-9440-E38EF30B3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Thank you for your listening</a:t>
            </a:r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E41C29D-1E26-4DBA-9881-1AFECE2D91F9}"/>
              </a:ext>
            </a:extLst>
          </p:cNvPr>
          <p:cNvGrpSpPr/>
          <p:nvPr/>
        </p:nvGrpSpPr>
        <p:grpSpPr>
          <a:xfrm>
            <a:off x="6182565" y="684530"/>
            <a:ext cx="4335273" cy="5989196"/>
            <a:chOff x="7763443" y="1354673"/>
            <a:chExt cx="3324165" cy="4592347"/>
          </a:xfrm>
        </p:grpSpPr>
        <p:sp>
          <p:nvSpPr>
            <p:cNvPr id="35" name="图形 18">
              <a:extLst>
                <a:ext uri="{FF2B5EF4-FFF2-40B4-BE49-F238E27FC236}">
                  <a16:creationId xmlns:a16="http://schemas.microsoft.com/office/drawing/2014/main" id="{A4B39125-7EB8-4209-BCF2-73F288AA9F1C}"/>
                </a:ext>
              </a:extLst>
            </p:cNvPr>
            <p:cNvSpPr/>
            <p:nvPr/>
          </p:nvSpPr>
          <p:spPr>
            <a:xfrm>
              <a:off x="11026828" y="2228757"/>
              <a:ext cx="60780" cy="195850"/>
            </a:xfrm>
            <a:custGeom>
              <a:avLst/>
              <a:gdLst>
                <a:gd name="connsiteX0" fmla="*/ 30391 w 60780"/>
                <a:gd name="connsiteY0" fmla="*/ 195850 h 195850"/>
                <a:gd name="connsiteX1" fmla="*/ 0 w 60780"/>
                <a:gd name="connsiteY1" fmla="*/ 165460 h 195850"/>
                <a:gd name="connsiteX2" fmla="*/ 0 w 60780"/>
                <a:gd name="connsiteY2" fmla="*/ 30391 h 195850"/>
                <a:gd name="connsiteX3" fmla="*/ 30391 w 60780"/>
                <a:gd name="connsiteY3" fmla="*/ 0 h 195850"/>
                <a:gd name="connsiteX4" fmla="*/ 60781 w 60780"/>
                <a:gd name="connsiteY4" fmla="*/ 30391 h 195850"/>
                <a:gd name="connsiteX5" fmla="*/ 60781 w 60780"/>
                <a:gd name="connsiteY5" fmla="*/ 30391 h 195850"/>
                <a:gd name="connsiteX6" fmla="*/ 60781 w 60780"/>
                <a:gd name="connsiteY6" fmla="*/ 165460 h 195850"/>
                <a:gd name="connsiteX7" fmla="*/ 30391 w 60780"/>
                <a:gd name="connsiteY7" fmla="*/ 195850 h 19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780" h="195850">
                  <a:moveTo>
                    <a:pt x="30391" y="195850"/>
                  </a:moveTo>
                  <a:cubicBezTo>
                    <a:pt x="13507" y="195850"/>
                    <a:pt x="0" y="182343"/>
                    <a:pt x="0" y="165460"/>
                  </a:cubicBezTo>
                  <a:lnTo>
                    <a:pt x="0" y="30391"/>
                  </a:lnTo>
                  <a:cubicBezTo>
                    <a:pt x="0" y="13507"/>
                    <a:pt x="13507" y="0"/>
                    <a:pt x="30391" y="0"/>
                  </a:cubicBezTo>
                  <a:cubicBezTo>
                    <a:pt x="47274" y="0"/>
                    <a:pt x="60781" y="13507"/>
                    <a:pt x="60781" y="30391"/>
                  </a:cubicBezTo>
                  <a:lnTo>
                    <a:pt x="60781" y="30391"/>
                  </a:lnTo>
                  <a:lnTo>
                    <a:pt x="60781" y="165460"/>
                  </a:lnTo>
                  <a:cubicBezTo>
                    <a:pt x="60781" y="182343"/>
                    <a:pt x="47274" y="195850"/>
                    <a:pt x="30391" y="195850"/>
                  </a:cubicBezTo>
                  <a:close/>
                </a:path>
              </a:pathLst>
            </a:custGeom>
            <a:solidFill>
              <a:srgbClr val="3F3D5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36" name="图形 18">
              <a:extLst>
                <a:ext uri="{FF2B5EF4-FFF2-40B4-BE49-F238E27FC236}">
                  <a16:creationId xmlns:a16="http://schemas.microsoft.com/office/drawing/2014/main" id="{3A23D4EF-CA22-46FE-AA74-8EC0A13ABA53}"/>
                </a:ext>
              </a:extLst>
            </p:cNvPr>
            <p:cNvSpPr/>
            <p:nvPr/>
          </p:nvSpPr>
          <p:spPr>
            <a:xfrm>
              <a:off x="11026828" y="2441733"/>
              <a:ext cx="60780" cy="195850"/>
            </a:xfrm>
            <a:custGeom>
              <a:avLst/>
              <a:gdLst>
                <a:gd name="connsiteX0" fmla="*/ 30391 w 60780"/>
                <a:gd name="connsiteY0" fmla="*/ 195850 h 195850"/>
                <a:gd name="connsiteX1" fmla="*/ 0 w 60780"/>
                <a:gd name="connsiteY1" fmla="*/ 165460 h 195850"/>
                <a:gd name="connsiteX2" fmla="*/ 0 w 60780"/>
                <a:gd name="connsiteY2" fmla="*/ 30391 h 195850"/>
                <a:gd name="connsiteX3" fmla="*/ 30391 w 60780"/>
                <a:gd name="connsiteY3" fmla="*/ 0 h 195850"/>
                <a:gd name="connsiteX4" fmla="*/ 60781 w 60780"/>
                <a:gd name="connsiteY4" fmla="*/ 30391 h 195850"/>
                <a:gd name="connsiteX5" fmla="*/ 60781 w 60780"/>
                <a:gd name="connsiteY5" fmla="*/ 165460 h 195850"/>
                <a:gd name="connsiteX6" fmla="*/ 30391 w 60780"/>
                <a:gd name="connsiteY6" fmla="*/ 195850 h 19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780" h="195850">
                  <a:moveTo>
                    <a:pt x="30391" y="195850"/>
                  </a:moveTo>
                  <a:cubicBezTo>
                    <a:pt x="13507" y="195850"/>
                    <a:pt x="0" y="182343"/>
                    <a:pt x="0" y="165460"/>
                  </a:cubicBezTo>
                  <a:lnTo>
                    <a:pt x="0" y="30391"/>
                  </a:lnTo>
                  <a:cubicBezTo>
                    <a:pt x="0" y="13507"/>
                    <a:pt x="13507" y="0"/>
                    <a:pt x="30391" y="0"/>
                  </a:cubicBezTo>
                  <a:cubicBezTo>
                    <a:pt x="47274" y="0"/>
                    <a:pt x="60781" y="13507"/>
                    <a:pt x="60781" y="30391"/>
                  </a:cubicBezTo>
                  <a:lnTo>
                    <a:pt x="60781" y="165460"/>
                  </a:lnTo>
                  <a:cubicBezTo>
                    <a:pt x="60781" y="182343"/>
                    <a:pt x="47274" y="195850"/>
                    <a:pt x="30391" y="195850"/>
                  </a:cubicBezTo>
                  <a:close/>
                </a:path>
              </a:pathLst>
            </a:custGeom>
            <a:solidFill>
              <a:srgbClr val="3F3D5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071A52E4-783E-4A49-ADAB-03FFB7108798}"/>
                </a:ext>
              </a:extLst>
            </p:cNvPr>
            <p:cNvGrpSpPr/>
            <p:nvPr/>
          </p:nvGrpSpPr>
          <p:grpSpPr>
            <a:xfrm flipH="1">
              <a:off x="7763443" y="1354673"/>
              <a:ext cx="3272840" cy="4592347"/>
              <a:chOff x="7685976" y="1354673"/>
              <a:chExt cx="3272840" cy="4592347"/>
            </a:xfrm>
          </p:grpSpPr>
          <p:sp>
            <p:nvSpPr>
              <p:cNvPr id="41" name="图形 18">
                <a:extLst>
                  <a:ext uri="{FF2B5EF4-FFF2-40B4-BE49-F238E27FC236}">
                    <a16:creationId xmlns:a16="http://schemas.microsoft.com/office/drawing/2014/main" id="{915C6FD3-4B25-4E49-9CFB-D6D54A1EB0E4}"/>
                  </a:ext>
                </a:extLst>
              </p:cNvPr>
              <p:cNvSpPr/>
              <p:nvPr/>
            </p:nvSpPr>
            <p:spPr>
              <a:xfrm>
                <a:off x="10732458" y="2711441"/>
                <a:ext cx="124263" cy="124263"/>
              </a:xfrm>
              <a:custGeom>
                <a:avLst/>
                <a:gdLst>
                  <a:gd name="connsiteX0" fmla="*/ 124264 w 124263"/>
                  <a:gd name="connsiteY0" fmla="*/ 62132 h 124263"/>
                  <a:gd name="connsiteX1" fmla="*/ 62132 w 124263"/>
                  <a:gd name="connsiteY1" fmla="*/ 124264 h 124263"/>
                  <a:gd name="connsiteX2" fmla="*/ 0 w 124263"/>
                  <a:gd name="connsiteY2" fmla="*/ 62132 h 124263"/>
                  <a:gd name="connsiteX3" fmla="*/ 62132 w 124263"/>
                  <a:gd name="connsiteY3" fmla="*/ 0 h 124263"/>
                  <a:gd name="connsiteX4" fmla="*/ 124264 w 124263"/>
                  <a:gd name="connsiteY4" fmla="*/ 62132 h 12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263" h="124263" fill="none" extrusionOk="0">
                    <a:moveTo>
                      <a:pt x="124264" y="62132"/>
                    </a:moveTo>
                    <a:cubicBezTo>
                      <a:pt x="122857" y="100942"/>
                      <a:pt x="100837" y="121451"/>
                      <a:pt x="62132" y="124264"/>
                    </a:cubicBezTo>
                    <a:cubicBezTo>
                      <a:pt x="25065" y="124301"/>
                      <a:pt x="8289" y="94493"/>
                      <a:pt x="0" y="62132"/>
                    </a:cubicBezTo>
                    <a:cubicBezTo>
                      <a:pt x="-2959" y="20620"/>
                      <a:pt x="30557" y="2592"/>
                      <a:pt x="62132" y="0"/>
                    </a:cubicBezTo>
                    <a:cubicBezTo>
                      <a:pt x="98344" y="-2743"/>
                      <a:pt x="119992" y="29012"/>
                      <a:pt x="124264" y="62132"/>
                    </a:cubicBezTo>
                    <a:close/>
                  </a:path>
                  <a:path w="124263" h="124263" stroke="0" extrusionOk="0">
                    <a:moveTo>
                      <a:pt x="124264" y="62132"/>
                    </a:moveTo>
                    <a:cubicBezTo>
                      <a:pt x="122072" y="96269"/>
                      <a:pt x="91810" y="126252"/>
                      <a:pt x="62132" y="124264"/>
                    </a:cubicBezTo>
                    <a:cubicBezTo>
                      <a:pt x="25976" y="121317"/>
                      <a:pt x="-2052" y="104083"/>
                      <a:pt x="0" y="62132"/>
                    </a:cubicBezTo>
                    <a:cubicBezTo>
                      <a:pt x="1369" y="28814"/>
                      <a:pt x="29600" y="-4245"/>
                      <a:pt x="62132" y="0"/>
                    </a:cubicBezTo>
                    <a:cubicBezTo>
                      <a:pt x="92859" y="-4074"/>
                      <a:pt x="117271" y="25501"/>
                      <a:pt x="124264" y="62132"/>
                    </a:cubicBezTo>
                    <a:close/>
                  </a:path>
                </a:pathLst>
              </a:custGeom>
              <a:solidFill>
                <a:srgbClr val="F2F2F2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364632109">
                      <a:custGeom>
                        <a:avLst/>
                        <a:gdLst>
                          <a:gd name="connsiteX0" fmla="*/ 124264 w 124263"/>
                          <a:gd name="connsiteY0" fmla="*/ 62132 h 124263"/>
                          <a:gd name="connsiteX1" fmla="*/ 62132 w 124263"/>
                          <a:gd name="connsiteY1" fmla="*/ 124264 h 124263"/>
                          <a:gd name="connsiteX2" fmla="*/ 0 w 124263"/>
                          <a:gd name="connsiteY2" fmla="*/ 62132 h 124263"/>
                          <a:gd name="connsiteX3" fmla="*/ 62132 w 124263"/>
                          <a:gd name="connsiteY3" fmla="*/ 0 h 124263"/>
                          <a:gd name="connsiteX4" fmla="*/ 124264 w 124263"/>
                          <a:gd name="connsiteY4" fmla="*/ 62132 h 124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4263" h="124263">
                            <a:moveTo>
                              <a:pt x="124264" y="62132"/>
                            </a:moveTo>
                            <a:cubicBezTo>
                              <a:pt x="124264" y="96446"/>
                              <a:pt x="96447" y="124264"/>
                              <a:pt x="62132" y="124264"/>
                            </a:cubicBezTo>
                            <a:cubicBezTo>
                              <a:pt x="27818" y="124264"/>
                              <a:pt x="0" y="96446"/>
                              <a:pt x="0" y="62132"/>
                            </a:cubicBezTo>
                            <a:cubicBezTo>
                              <a:pt x="0" y="27817"/>
                              <a:pt x="27817" y="0"/>
                              <a:pt x="62132" y="0"/>
                            </a:cubicBezTo>
                            <a:cubicBezTo>
                              <a:pt x="96446" y="0"/>
                              <a:pt x="124264" y="27817"/>
                              <a:pt x="124264" y="6213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2" name="图形 18">
                <a:extLst>
                  <a:ext uri="{FF2B5EF4-FFF2-40B4-BE49-F238E27FC236}">
                    <a16:creationId xmlns:a16="http://schemas.microsoft.com/office/drawing/2014/main" id="{5C872B4F-F72E-496C-990B-14DF9CEC9508}"/>
                  </a:ext>
                </a:extLst>
              </p:cNvPr>
              <p:cNvSpPr/>
              <p:nvPr/>
            </p:nvSpPr>
            <p:spPr>
              <a:xfrm>
                <a:off x="7685976" y="1354673"/>
                <a:ext cx="2234717" cy="4592347"/>
              </a:xfrm>
              <a:custGeom>
                <a:avLst/>
                <a:gdLst>
                  <a:gd name="connsiteX0" fmla="*/ 1886915 w 2234717"/>
                  <a:gd name="connsiteY0" fmla="*/ 4592347 h 4592347"/>
                  <a:gd name="connsiteX1" fmla="*/ 1404660 w 2234717"/>
                  <a:gd name="connsiteY1" fmla="*/ 4592347 h 4592347"/>
                  <a:gd name="connsiteX2" fmla="*/ 937796 w 2234717"/>
                  <a:gd name="connsiteY2" fmla="*/ 4592347 h 4592347"/>
                  <a:gd name="connsiteX3" fmla="*/ 347803 w 2234717"/>
                  <a:gd name="connsiteY3" fmla="*/ 4592347 h 4592347"/>
                  <a:gd name="connsiteX4" fmla="*/ 0 w 2234717"/>
                  <a:gd name="connsiteY4" fmla="*/ 4244545 h 4592347"/>
                  <a:gd name="connsiteX5" fmla="*/ 0 w 2234717"/>
                  <a:gd name="connsiteY5" fmla="*/ 3673023 h 4592347"/>
                  <a:gd name="connsiteX6" fmla="*/ 0 w 2234717"/>
                  <a:gd name="connsiteY6" fmla="*/ 3101501 h 4592347"/>
                  <a:gd name="connsiteX7" fmla="*/ 0 w 2234717"/>
                  <a:gd name="connsiteY7" fmla="*/ 2452044 h 4592347"/>
                  <a:gd name="connsiteX8" fmla="*/ 0 w 2234717"/>
                  <a:gd name="connsiteY8" fmla="*/ 1802587 h 4592347"/>
                  <a:gd name="connsiteX9" fmla="*/ 0 w 2234717"/>
                  <a:gd name="connsiteY9" fmla="*/ 1153130 h 4592347"/>
                  <a:gd name="connsiteX10" fmla="*/ 0 w 2234717"/>
                  <a:gd name="connsiteY10" fmla="*/ 347803 h 4592347"/>
                  <a:gd name="connsiteX11" fmla="*/ 347803 w 2234717"/>
                  <a:gd name="connsiteY11" fmla="*/ 0 h 4592347"/>
                  <a:gd name="connsiteX12" fmla="*/ 891623 w 2234717"/>
                  <a:gd name="connsiteY12" fmla="*/ 0 h 4592347"/>
                  <a:gd name="connsiteX13" fmla="*/ 1420051 w 2234717"/>
                  <a:gd name="connsiteY13" fmla="*/ 0 h 4592347"/>
                  <a:gd name="connsiteX14" fmla="*/ 1886915 w 2234717"/>
                  <a:gd name="connsiteY14" fmla="*/ 0 h 4592347"/>
                  <a:gd name="connsiteX15" fmla="*/ 2234717 w 2234717"/>
                  <a:gd name="connsiteY15" fmla="*/ 347803 h 4592347"/>
                  <a:gd name="connsiteX16" fmla="*/ 2234717 w 2234717"/>
                  <a:gd name="connsiteY16" fmla="*/ 919226 h 4592347"/>
                  <a:gd name="connsiteX17" fmla="*/ 2234717 w 2234717"/>
                  <a:gd name="connsiteY17" fmla="*/ 1646492 h 4592347"/>
                  <a:gd name="connsiteX18" fmla="*/ 2234717 w 2234717"/>
                  <a:gd name="connsiteY18" fmla="*/ 2295836 h 4592347"/>
                  <a:gd name="connsiteX19" fmla="*/ 2234717 w 2234717"/>
                  <a:gd name="connsiteY19" fmla="*/ 2945180 h 4592347"/>
                  <a:gd name="connsiteX20" fmla="*/ 2234717 w 2234717"/>
                  <a:gd name="connsiteY20" fmla="*/ 3477643 h 4592347"/>
                  <a:gd name="connsiteX21" fmla="*/ 2234717 w 2234717"/>
                  <a:gd name="connsiteY21" fmla="*/ 4243869 h 4592347"/>
                  <a:gd name="connsiteX22" fmla="*/ 1886915 w 2234717"/>
                  <a:gd name="connsiteY22" fmla="*/ 4592347 h 459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34717" h="4592347" fill="none" extrusionOk="0">
                    <a:moveTo>
                      <a:pt x="1886915" y="4592347"/>
                    </a:moveTo>
                    <a:cubicBezTo>
                      <a:pt x="1728961" y="4583418"/>
                      <a:pt x="1523390" y="4601430"/>
                      <a:pt x="1404660" y="4592347"/>
                    </a:cubicBezTo>
                    <a:cubicBezTo>
                      <a:pt x="1285930" y="4583264"/>
                      <a:pt x="1132587" y="4596862"/>
                      <a:pt x="937796" y="4592347"/>
                    </a:cubicBezTo>
                    <a:cubicBezTo>
                      <a:pt x="743005" y="4587832"/>
                      <a:pt x="583220" y="4596077"/>
                      <a:pt x="347803" y="4592347"/>
                    </a:cubicBezTo>
                    <a:cubicBezTo>
                      <a:pt x="147722" y="4558415"/>
                      <a:pt x="-8087" y="4421767"/>
                      <a:pt x="0" y="4244545"/>
                    </a:cubicBezTo>
                    <a:cubicBezTo>
                      <a:pt x="23754" y="4026251"/>
                      <a:pt x="21223" y="3894129"/>
                      <a:pt x="0" y="3673023"/>
                    </a:cubicBezTo>
                    <a:cubicBezTo>
                      <a:pt x="-21223" y="3451917"/>
                      <a:pt x="-27350" y="3294820"/>
                      <a:pt x="0" y="3101501"/>
                    </a:cubicBezTo>
                    <a:cubicBezTo>
                      <a:pt x="27350" y="2908182"/>
                      <a:pt x="31058" y="2660747"/>
                      <a:pt x="0" y="2452044"/>
                    </a:cubicBezTo>
                    <a:cubicBezTo>
                      <a:pt x="-31058" y="2243341"/>
                      <a:pt x="-20606" y="2066828"/>
                      <a:pt x="0" y="1802587"/>
                    </a:cubicBezTo>
                    <a:cubicBezTo>
                      <a:pt x="20606" y="1538346"/>
                      <a:pt x="17187" y="1421489"/>
                      <a:pt x="0" y="1153130"/>
                    </a:cubicBezTo>
                    <a:cubicBezTo>
                      <a:pt x="-17187" y="884771"/>
                      <a:pt x="35463" y="717514"/>
                      <a:pt x="0" y="347803"/>
                    </a:cubicBezTo>
                    <a:cubicBezTo>
                      <a:pt x="9746" y="169316"/>
                      <a:pt x="168437" y="42400"/>
                      <a:pt x="347803" y="0"/>
                    </a:cubicBezTo>
                    <a:cubicBezTo>
                      <a:pt x="523261" y="-8559"/>
                      <a:pt x="691508" y="-891"/>
                      <a:pt x="891623" y="0"/>
                    </a:cubicBezTo>
                    <a:cubicBezTo>
                      <a:pt x="1091738" y="891"/>
                      <a:pt x="1219885" y="-7816"/>
                      <a:pt x="1420051" y="0"/>
                    </a:cubicBezTo>
                    <a:cubicBezTo>
                      <a:pt x="1620217" y="7816"/>
                      <a:pt x="1769128" y="17684"/>
                      <a:pt x="1886915" y="0"/>
                    </a:cubicBezTo>
                    <a:cubicBezTo>
                      <a:pt x="2089342" y="7304"/>
                      <a:pt x="2236926" y="189781"/>
                      <a:pt x="2234717" y="347803"/>
                    </a:cubicBezTo>
                    <a:cubicBezTo>
                      <a:pt x="2243068" y="615620"/>
                      <a:pt x="2214352" y="750554"/>
                      <a:pt x="2234717" y="919226"/>
                    </a:cubicBezTo>
                    <a:cubicBezTo>
                      <a:pt x="2255082" y="1087898"/>
                      <a:pt x="2251756" y="1362906"/>
                      <a:pt x="2234717" y="1646492"/>
                    </a:cubicBezTo>
                    <a:cubicBezTo>
                      <a:pt x="2217678" y="1930078"/>
                      <a:pt x="2220359" y="2007265"/>
                      <a:pt x="2234717" y="2295836"/>
                    </a:cubicBezTo>
                    <a:cubicBezTo>
                      <a:pt x="2249075" y="2584407"/>
                      <a:pt x="2204817" y="2643884"/>
                      <a:pt x="2234717" y="2945180"/>
                    </a:cubicBezTo>
                    <a:cubicBezTo>
                      <a:pt x="2264617" y="3246476"/>
                      <a:pt x="2246130" y="3312091"/>
                      <a:pt x="2234717" y="3477643"/>
                    </a:cubicBezTo>
                    <a:cubicBezTo>
                      <a:pt x="2223304" y="3643195"/>
                      <a:pt x="2261309" y="4013578"/>
                      <a:pt x="2234717" y="4243869"/>
                    </a:cubicBezTo>
                    <a:cubicBezTo>
                      <a:pt x="2215132" y="4480074"/>
                      <a:pt x="2079814" y="4599980"/>
                      <a:pt x="1886915" y="4592347"/>
                    </a:cubicBezTo>
                    <a:close/>
                  </a:path>
                  <a:path w="2234717" h="4592347" stroke="0" extrusionOk="0">
                    <a:moveTo>
                      <a:pt x="1886915" y="4592347"/>
                    </a:moveTo>
                    <a:cubicBezTo>
                      <a:pt x="1663036" y="4598287"/>
                      <a:pt x="1626475" y="4604377"/>
                      <a:pt x="1373878" y="4592347"/>
                    </a:cubicBezTo>
                    <a:cubicBezTo>
                      <a:pt x="1121281" y="4580317"/>
                      <a:pt x="1028729" y="4599843"/>
                      <a:pt x="860840" y="4592347"/>
                    </a:cubicBezTo>
                    <a:cubicBezTo>
                      <a:pt x="692951" y="4584851"/>
                      <a:pt x="537307" y="4576277"/>
                      <a:pt x="347803" y="4592347"/>
                    </a:cubicBezTo>
                    <a:cubicBezTo>
                      <a:pt x="139790" y="4578687"/>
                      <a:pt x="28205" y="4436411"/>
                      <a:pt x="0" y="4244545"/>
                    </a:cubicBezTo>
                    <a:cubicBezTo>
                      <a:pt x="-25510" y="4086995"/>
                      <a:pt x="15381" y="3956145"/>
                      <a:pt x="0" y="3673023"/>
                    </a:cubicBezTo>
                    <a:cubicBezTo>
                      <a:pt x="-15381" y="3389901"/>
                      <a:pt x="-24845" y="3247955"/>
                      <a:pt x="0" y="2984598"/>
                    </a:cubicBezTo>
                    <a:cubicBezTo>
                      <a:pt x="24845" y="2721241"/>
                      <a:pt x="687" y="2592482"/>
                      <a:pt x="0" y="2413076"/>
                    </a:cubicBezTo>
                    <a:cubicBezTo>
                      <a:pt x="-687" y="2233670"/>
                      <a:pt x="620" y="1936752"/>
                      <a:pt x="0" y="1802587"/>
                    </a:cubicBezTo>
                    <a:cubicBezTo>
                      <a:pt x="-620" y="1668422"/>
                      <a:pt x="11149" y="1380576"/>
                      <a:pt x="0" y="1231065"/>
                    </a:cubicBezTo>
                    <a:cubicBezTo>
                      <a:pt x="-11149" y="1081554"/>
                      <a:pt x="-30267" y="694283"/>
                      <a:pt x="0" y="347803"/>
                    </a:cubicBezTo>
                    <a:cubicBezTo>
                      <a:pt x="16742" y="155466"/>
                      <a:pt x="162912" y="-1672"/>
                      <a:pt x="347803" y="0"/>
                    </a:cubicBezTo>
                    <a:cubicBezTo>
                      <a:pt x="518721" y="-20754"/>
                      <a:pt x="696913" y="-25851"/>
                      <a:pt x="891623" y="0"/>
                    </a:cubicBezTo>
                    <a:cubicBezTo>
                      <a:pt x="1086333" y="25851"/>
                      <a:pt x="1269832" y="-12076"/>
                      <a:pt x="1389269" y="0"/>
                    </a:cubicBezTo>
                    <a:cubicBezTo>
                      <a:pt x="1508706" y="12076"/>
                      <a:pt x="1732750" y="22277"/>
                      <a:pt x="1886915" y="0"/>
                    </a:cubicBezTo>
                    <a:cubicBezTo>
                      <a:pt x="2085746" y="-1164"/>
                      <a:pt x="2263981" y="158951"/>
                      <a:pt x="2234717" y="347803"/>
                    </a:cubicBezTo>
                    <a:cubicBezTo>
                      <a:pt x="2208759" y="534795"/>
                      <a:pt x="2259155" y="635402"/>
                      <a:pt x="2234717" y="919226"/>
                    </a:cubicBezTo>
                    <a:cubicBezTo>
                      <a:pt x="2210279" y="1203050"/>
                      <a:pt x="2252891" y="1407143"/>
                      <a:pt x="2234717" y="1607531"/>
                    </a:cubicBezTo>
                    <a:cubicBezTo>
                      <a:pt x="2216543" y="1807920"/>
                      <a:pt x="2232204" y="2110334"/>
                      <a:pt x="2234717" y="2295836"/>
                    </a:cubicBezTo>
                    <a:cubicBezTo>
                      <a:pt x="2237230" y="2481339"/>
                      <a:pt x="2203200" y="2813379"/>
                      <a:pt x="2234717" y="2984141"/>
                    </a:cubicBezTo>
                    <a:cubicBezTo>
                      <a:pt x="2266234" y="3154904"/>
                      <a:pt x="2217355" y="3359052"/>
                      <a:pt x="2234717" y="3633485"/>
                    </a:cubicBezTo>
                    <a:cubicBezTo>
                      <a:pt x="2252079" y="3907918"/>
                      <a:pt x="2208904" y="3946586"/>
                      <a:pt x="2234717" y="4243869"/>
                    </a:cubicBezTo>
                    <a:cubicBezTo>
                      <a:pt x="2225823" y="4424053"/>
                      <a:pt x="2107424" y="4607774"/>
                      <a:pt x="1886915" y="4592347"/>
                    </a:cubicBezTo>
                    <a:close/>
                  </a:path>
                </a:pathLst>
              </a:custGeom>
              <a:solidFill>
                <a:srgbClr val="3F3D56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817726075">
                      <a:custGeom>
                        <a:avLst/>
                        <a:gdLst>
                          <a:gd name="connsiteX0" fmla="*/ 1886915 w 2234717"/>
                          <a:gd name="connsiteY0" fmla="*/ 4592347 h 4592347"/>
                          <a:gd name="connsiteX1" fmla="*/ 347803 w 2234717"/>
                          <a:gd name="connsiteY1" fmla="*/ 4592347 h 4592347"/>
                          <a:gd name="connsiteX2" fmla="*/ 0 w 2234717"/>
                          <a:gd name="connsiteY2" fmla="*/ 4244545 h 4592347"/>
                          <a:gd name="connsiteX3" fmla="*/ 0 w 2234717"/>
                          <a:gd name="connsiteY3" fmla="*/ 347803 h 4592347"/>
                          <a:gd name="connsiteX4" fmla="*/ 347803 w 2234717"/>
                          <a:gd name="connsiteY4" fmla="*/ 0 h 4592347"/>
                          <a:gd name="connsiteX5" fmla="*/ 1886915 w 2234717"/>
                          <a:gd name="connsiteY5" fmla="*/ 0 h 4592347"/>
                          <a:gd name="connsiteX6" fmla="*/ 2234717 w 2234717"/>
                          <a:gd name="connsiteY6" fmla="*/ 347803 h 4592347"/>
                          <a:gd name="connsiteX7" fmla="*/ 2234717 w 2234717"/>
                          <a:gd name="connsiteY7" fmla="*/ 4243869 h 4592347"/>
                          <a:gd name="connsiteX8" fmla="*/ 1886915 w 2234717"/>
                          <a:gd name="connsiteY8" fmla="*/ 4592347 h 45923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2234717" h="4592347">
                            <a:moveTo>
                              <a:pt x="1886915" y="4592347"/>
                            </a:moveTo>
                            <a:lnTo>
                              <a:pt x="347803" y="4592347"/>
                            </a:lnTo>
                            <a:cubicBezTo>
                              <a:pt x="155329" y="4592347"/>
                              <a:pt x="0" y="4436343"/>
                              <a:pt x="0" y="4244545"/>
                            </a:cubicBezTo>
                            <a:lnTo>
                              <a:pt x="0" y="347803"/>
                            </a:lnTo>
                            <a:cubicBezTo>
                              <a:pt x="0" y="155329"/>
                              <a:pt x="156005" y="0"/>
                              <a:pt x="347803" y="0"/>
                            </a:cubicBezTo>
                            <a:lnTo>
                              <a:pt x="1886915" y="0"/>
                            </a:lnTo>
                            <a:cubicBezTo>
                              <a:pt x="2079388" y="0"/>
                              <a:pt x="2234717" y="156005"/>
                              <a:pt x="2234717" y="347803"/>
                            </a:cubicBezTo>
                            <a:lnTo>
                              <a:pt x="2234717" y="4243869"/>
                            </a:lnTo>
                            <a:cubicBezTo>
                              <a:pt x="2234717" y="4436343"/>
                              <a:pt x="2079388" y="4592347"/>
                              <a:pt x="1886915" y="459234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3" name="图形 18">
                <a:extLst>
                  <a:ext uri="{FF2B5EF4-FFF2-40B4-BE49-F238E27FC236}">
                    <a16:creationId xmlns:a16="http://schemas.microsoft.com/office/drawing/2014/main" id="{38124C2B-0F33-409F-A73F-B82772DA0034}"/>
                  </a:ext>
                </a:extLst>
              </p:cNvPr>
              <p:cNvSpPr/>
              <p:nvPr/>
            </p:nvSpPr>
            <p:spPr>
              <a:xfrm>
                <a:off x="7779849" y="1462728"/>
                <a:ext cx="2039542" cy="4396497"/>
              </a:xfrm>
              <a:custGeom>
                <a:avLst/>
                <a:gdLst>
                  <a:gd name="connsiteX0" fmla="*/ 1776158 w 2039542"/>
                  <a:gd name="connsiteY0" fmla="*/ 0 h 4396497"/>
                  <a:gd name="connsiteX1" fmla="*/ 1604620 w 2039542"/>
                  <a:gd name="connsiteY1" fmla="*/ 0 h 4396497"/>
                  <a:gd name="connsiteX2" fmla="*/ 1547216 w 2039542"/>
                  <a:gd name="connsiteY2" fmla="*/ 57404 h 4396497"/>
                  <a:gd name="connsiteX3" fmla="*/ 1429031 w 2039542"/>
                  <a:gd name="connsiteY3" fmla="*/ 175590 h 4396497"/>
                  <a:gd name="connsiteX4" fmla="*/ 993217 w 2039542"/>
                  <a:gd name="connsiteY4" fmla="*/ 175590 h 4396497"/>
                  <a:gd name="connsiteX5" fmla="*/ 590927 w 2039542"/>
                  <a:gd name="connsiteY5" fmla="*/ 175590 h 4396497"/>
                  <a:gd name="connsiteX6" fmla="*/ 472742 w 2039542"/>
                  <a:gd name="connsiteY6" fmla="*/ 57404 h 4396497"/>
                  <a:gd name="connsiteX7" fmla="*/ 415337 w 2039542"/>
                  <a:gd name="connsiteY7" fmla="*/ 0 h 4396497"/>
                  <a:gd name="connsiteX8" fmla="*/ 264060 w 2039542"/>
                  <a:gd name="connsiteY8" fmla="*/ 0 h 4396497"/>
                  <a:gd name="connsiteX9" fmla="*/ 0 w 2039542"/>
                  <a:gd name="connsiteY9" fmla="*/ 264060 h 4396497"/>
                  <a:gd name="connsiteX10" fmla="*/ 0 w 2039542"/>
                  <a:gd name="connsiteY10" fmla="*/ 831422 h 4396497"/>
                  <a:gd name="connsiteX11" fmla="*/ 0 w 2039542"/>
                  <a:gd name="connsiteY11" fmla="*/ 1476151 h 4396497"/>
                  <a:gd name="connsiteX12" fmla="*/ 0 w 2039542"/>
                  <a:gd name="connsiteY12" fmla="*/ 2198249 h 4396497"/>
                  <a:gd name="connsiteX13" fmla="*/ 0 w 2039542"/>
                  <a:gd name="connsiteY13" fmla="*/ 2881662 h 4396497"/>
                  <a:gd name="connsiteX14" fmla="*/ 0 w 2039542"/>
                  <a:gd name="connsiteY14" fmla="*/ 3487707 h 4396497"/>
                  <a:gd name="connsiteX15" fmla="*/ 0 w 2039542"/>
                  <a:gd name="connsiteY15" fmla="*/ 4132437 h 4396497"/>
                  <a:gd name="connsiteX16" fmla="*/ 264060 w 2039542"/>
                  <a:gd name="connsiteY16" fmla="*/ 4396497 h 4396497"/>
                  <a:gd name="connsiteX17" fmla="*/ 737639 w 2039542"/>
                  <a:gd name="connsiteY17" fmla="*/ 4396497 h 4396497"/>
                  <a:gd name="connsiteX18" fmla="*/ 1271675 w 2039542"/>
                  <a:gd name="connsiteY18" fmla="*/ 4396497 h 4396497"/>
                  <a:gd name="connsiteX19" fmla="*/ 1775483 w 2039542"/>
                  <a:gd name="connsiteY19" fmla="*/ 4396497 h 4396497"/>
                  <a:gd name="connsiteX20" fmla="*/ 2039543 w 2039542"/>
                  <a:gd name="connsiteY20" fmla="*/ 4132437 h 4396497"/>
                  <a:gd name="connsiteX21" fmla="*/ 2039543 w 2039542"/>
                  <a:gd name="connsiteY21" fmla="*/ 3526391 h 4396497"/>
                  <a:gd name="connsiteX22" fmla="*/ 2039543 w 2039542"/>
                  <a:gd name="connsiteY22" fmla="*/ 2959029 h 4396497"/>
                  <a:gd name="connsiteX23" fmla="*/ 2039543 w 2039542"/>
                  <a:gd name="connsiteY23" fmla="*/ 2275616 h 4396497"/>
                  <a:gd name="connsiteX24" fmla="*/ 2039543 w 2039542"/>
                  <a:gd name="connsiteY24" fmla="*/ 1746938 h 4396497"/>
                  <a:gd name="connsiteX25" fmla="*/ 2039543 w 2039542"/>
                  <a:gd name="connsiteY25" fmla="*/ 1102208 h 4396497"/>
                  <a:gd name="connsiteX26" fmla="*/ 2039543 w 2039542"/>
                  <a:gd name="connsiteY26" fmla="*/ 264060 h 4396497"/>
                  <a:gd name="connsiteX27" fmla="*/ 1776158 w 2039542"/>
                  <a:gd name="connsiteY27" fmla="*/ 0 h 439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39542" h="4396497" fill="none" extrusionOk="0">
                    <a:moveTo>
                      <a:pt x="1776158" y="0"/>
                    </a:moveTo>
                    <a:cubicBezTo>
                      <a:pt x="1714783" y="256"/>
                      <a:pt x="1652604" y="-7037"/>
                      <a:pt x="1604620" y="0"/>
                    </a:cubicBezTo>
                    <a:cubicBezTo>
                      <a:pt x="1571022" y="1928"/>
                      <a:pt x="1545671" y="32459"/>
                      <a:pt x="1547216" y="57404"/>
                    </a:cubicBezTo>
                    <a:cubicBezTo>
                      <a:pt x="1546020" y="125600"/>
                      <a:pt x="1490285" y="166381"/>
                      <a:pt x="1429031" y="175590"/>
                    </a:cubicBezTo>
                    <a:cubicBezTo>
                      <a:pt x="1315688" y="168117"/>
                      <a:pt x="1152508" y="158394"/>
                      <a:pt x="993217" y="175590"/>
                    </a:cubicBezTo>
                    <a:cubicBezTo>
                      <a:pt x="833926" y="192786"/>
                      <a:pt x="731009" y="160196"/>
                      <a:pt x="590927" y="175590"/>
                    </a:cubicBezTo>
                    <a:cubicBezTo>
                      <a:pt x="526099" y="169062"/>
                      <a:pt x="467739" y="110160"/>
                      <a:pt x="472742" y="57404"/>
                    </a:cubicBezTo>
                    <a:cubicBezTo>
                      <a:pt x="467138" y="23828"/>
                      <a:pt x="440431" y="4014"/>
                      <a:pt x="415337" y="0"/>
                    </a:cubicBezTo>
                    <a:cubicBezTo>
                      <a:pt x="368651" y="-5897"/>
                      <a:pt x="315475" y="-4527"/>
                      <a:pt x="264060" y="0"/>
                    </a:cubicBezTo>
                    <a:cubicBezTo>
                      <a:pt x="141088" y="15989"/>
                      <a:pt x="22277" y="95721"/>
                      <a:pt x="0" y="264060"/>
                    </a:cubicBezTo>
                    <a:cubicBezTo>
                      <a:pt x="11708" y="525199"/>
                      <a:pt x="-8788" y="585574"/>
                      <a:pt x="0" y="831422"/>
                    </a:cubicBezTo>
                    <a:cubicBezTo>
                      <a:pt x="8788" y="1077270"/>
                      <a:pt x="-16362" y="1173813"/>
                      <a:pt x="0" y="1476151"/>
                    </a:cubicBezTo>
                    <a:cubicBezTo>
                      <a:pt x="16362" y="1778489"/>
                      <a:pt x="6114" y="1925629"/>
                      <a:pt x="0" y="2198249"/>
                    </a:cubicBezTo>
                    <a:cubicBezTo>
                      <a:pt x="-6114" y="2470869"/>
                      <a:pt x="-16230" y="2573132"/>
                      <a:pt x="0" y="2881662"/>
                    </a:cubicBezTo>
                    <a:cubicBezTo>
                      <a:pt x="16230" y="3190192"/>
                      <a:pt x="15268" y="3241962"/>
                      <a:pt x="0" y="3487707"/>
                    </a:cubicBezTo>
                    <a:cubicBezTo>
                      <a:pt x="-15268" y="3733452"/>
                      <a:pt x="21246" y="3989054"/>
                      <a:pt x="0" y="4132437"/>
                    </a:cubicBezTo>
                    <a:cubicBezTo>
                      <a:pt x="-6760" y="4252166"/>
                      <a:pt x="99819" y="4378082"/>
                      <a:pt x="264060" y="4396497"/>
                    </a:cubicBezTo>
                    <a:cubicBezTo>
                      <a:pt x="486526" y="4418858"/>
                      <a:pt x="522384" y="4407236"/>
                      <a:pt x="737639" y="4396497"/>
                    </a:cubicBezTo>
                    <a:cubicBezTo>
                      <a:pt x="952894" y="4385758"/>
                      <a:pt x="1041636" y="4402542"/>
                      <a:pt x="1271675" y="4396497"/>
                    </a:cubicBezTo>
                    <a:cubicBezTo>
                      <a:pt x="1501714" y="4390452"/>
                      <a:pt x="1648446" y="4384369"/>
                      <a:pt x="1775483" y="4396497"/>
                    </a:cubicBezTo>
                    <a:cubicBezTo>
                      <a:pt x="1955694" y="4384852"/>
                      <a:pt x="2051006" y="4298496"/>
                      <a:pt x="2039543" y="4132437"/>
                    </a:cubicBezTo>
                    <a:cubicBezTo>
                      <a:pt x="2068563" y="3931530"/>
                      <a:pt x="2009820" y="3787538"/>
                      <a:pt x="2039543" y="3526391"/>
                    </a:cubicBezTo>
                    <a:cubicBezTo>
                      <a:pt x="2069266" y="3265244"/>
                      <a:pt x="2065182" y="3074652"/>
                      <a:pt x="2039543" y="2959029"/>
                    </a:cubicBezTo>
                    <a:cubicBezTo>
                      <a:pt x="2013904" y="2843406"/>
                      <a:pt x="2049615" y="2417215"/>
                      <a:pt x="2039543" y="2275616"/>
                    </a:cubicBezTo>
                    <a:cubicBezTo>
                      <a:pt x="2029471" y="2134017"/>
                      <a:pt x="2020798" y="1946532"/>
                      <a:pt x="2039543" y="1746938"/>
                    </a:cubicBezTo>
                    <a:cubicBezTo>
                      <a:pt x="2058288" y="1547344"/>
                      <a:pt x="2055979" y="1305711"/>
                      <a:pt x="2039543" y="1102208"/>
                    </a:cubicBezTo>
                    <a:cubicBezTo>
                      <a:pt x="2023108" y="898705"/>
                      <a:pt x="2024907" y="566886"/>
                      <a:pt x="2039543" y="264060"/>
                    </a:cubicBezTo>
                    <a:cubicBezTo>
                      <a:pt x="2063836" y="140721"/>
                      <a:pt x="1953333" y="-8467"/>
                      <a:pt x="1776158" y="0"/>
                    </a:cubicBezTo>
                    <a:close/>
                  </a:path>
                  <a:path w="2039542" h="4396497" stroke="0" extrusionOk="0">
                    <a:moveTo>
                      <a:pt x="1776158" y="0"/>
                    </a:moveTo>
                    <a:cubicBezTo>
                      <a:pt x="1727483" y="-5515"/>
                      <a:pt x="1670197" y="-1666"/>
                      <a:pt x="1604620" y="0"/>
                    </a:cubicBezTo>
                    <a:cubicBezTo>
                      <a:pt x="1567789" y="5948"/>
                      <a:pt x="1545135" y="25829"/>
                      <a:pt x="1547216" y="57404"/>
                    </a:cubicBezTo>
                    <a:cubicBezTo>
                      <a:pt x="1548988" y="129267"/>
                      <a:pt x="1505081" y="169792"/>
                      <a:pt x="1429031" y="175590"/>
                    </a:cubicBezTo>
                    <a:cubicBezTo>
                      <a:pt x="1278187" y="155599"/>
                      <a:pt x="1100261" y="177730"/>
                      <a:pt x="993217" y="175590"/>
                    </a:cubicBezTo>
                    <a:cubicBezTo>
                      <a:pt x="886173" y="173450"/>
                      <a:pt x="724886" y="183217"/>
                      <a:pt x="590927" y="175590"/>
                    </a:cubicBezTo>
                    <a:cubicBezTo>
                      <a:pt x="523997" y="168954"/>
                      <a:pt x="472315" y="125862"/>
                      <a:pt x="472742" y="57404"/>
                    </a:cubicBezTo>
                    <a:cubicBezTo>
                      <a:pt x="473540" y="25386"/>
                      <a:pt x="449153" y="7423"/>
                      <a:pt x="415337" y="0"/>
                    </a:cubicBezTo>
                    <a:cubicBezTo>
                      <a:pt x="348127" y="-5762"/>
                      <a:pt x="338484" y="5583"/>
                      <a:pt x="264060" y="0"/>
                    </a:cubicBezTo>
                    <a:cubicBezTo>
                      <a:pt x="127999" y="26767"/>
                      <a:pt x="-8786" y="108445"/>
                      <a:pt x="0" y="264060"/>
                    </a:cubicBezTo>
                    <a:cubicBezTo>
                      <a:pt x="-7557" y="495149"/>
                      <a:pt x="-6074" y="608487"/>
                      <a:pt x="0" y="792738"/>
                    </a:cubicBezTo>
                    <a:cubicBezTo>
                      <a:pt x="6074" y="976989"/>
                      <a:pt x="5713" y="1130528"/>
                      <a:pt x="0" y="1321416"/>
                    </a:cubicBezTo>
                    <a:cubicBezTo>
                      <a:pt x="-5713" y="1512304"/>
                      <a:pt x="-9209" y="1694814"/>
                      <a:pt x="0" y="2004830"/>
                    </a:cubicBezTo>
                    <a:cubicBezTo>
                      <a:pt x="9209" y="2314846"/>
                      <a:pt x="7374" y="2441586"/>
                      <a:pt x="0" y="2726927"/>
                    </a:cubicBezTo>
                    <a:cubicBezTo>
                      <a:pt x="-7374" y="3012268"/>
                      <a:pt x="1551" y="3159702"/>
                      <a:pt x="0" y="3332972"/>
                    </a:cubicBezTo>
                    <a:cubicBezTo>
                      <a:pt x="-1551" y="3506243"/>
                      <a:pt x="18195" y="3817302"/>
                      <a:pt x="0" y="4132437"/>
                    </a:cubicBezTo>
                    <a:cubicBezTo>
                      <a:pt x="-453" y="4273271"/>
                      <a:pt x="106826" y="4386203"/>
                      <a:pt x="264060" y="4396497"/>
                    </a:cubicBezTo>
                    <a:cubicBezTo>
                      <a:pt x="384732" y="4384885"/>
                      <a:pt x="558023" y="4388620"/>
                      <a:pt x="752753" y="4396497"/>
                    </a:cubicBezTo>
                    <a:cubicBezTo>
                      <a:pt x="947483" y="4404374"/>
                      <a:pt x="1043776" y="4374430"/>
                      <a:pt x="1211218" y="4396497"/>
                    </a:cubicBezTo>
                    <a:cubicBezTo>
                      <a:pt x="1378660" y="4418564"/>
                      <a:pt x="1501269" y="4419615"/>
                      <a:pt x="1775483" y="4396497"/>
                    </a:cubicBezTo>
                    <a:cubicBezTo>
                      <a:pt x="1900834" y="4367670"/>
                      <a:pt x="2013925" y="4301345"/>
                      <a:pt x="2039543" y="4132437"/>
                    </a:cubicBezTo>
                    <a:cubicBezTo>
                      <a:pt x="2017665" y="3968184"/>
                      <a:pt x="2061117" y="3774763"/>
                      <a:pt x="2039543" y="3565075"/>
                    </a:cubicBezTo>
                    <a:cubicBezTo>
                      <a:pt x="2017969" y="3355387"/>
                      <a:pt x="2032725" y="3137562"/>
                      <a:pt x="2039543" y="2920346"/>
                    </a:cubicBezTo>
                    <a:cubicBezTo>
                      <a:pt x="2046361" y="2703130"/>
                      <a:pt x="2064285" y="2452278"/>
                      <a:pt x="2039543" y="2314300"/>
                    </a:cubicBezTo>
                    <a:cubicBezTo>
                      <a:pt x="2014801" y="2176322"/>
                      <a:pt x="2029684" y="1797073"/>
                      <a:pt x="2039543" y="1592203"/>
                    </a:cubicBezTo>
                    <a:cubicBezTo>
                      <a:pt x="2049402" y="1387333"/>
                      <a:pt x="2025529" y="1196619"/>
                      <a:pt x="2039543" y="908790"/>
                    </a:cubicBezTo>
                    <a:cubicBezTo>
                      <a:pt x="2053557" y="620961"/>
                      <a:pt x="2065443" y="431402"/>
                      <a:pt x="2039543" y="264060"/>
                    </a:cubicBezTo>
                    <a:cubicBezTo>
                      <a:pt x="2054645" y="88602"/>
                      <a:pt x="1925097" y="3478"/>
                      <a:pt x="177615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50000"/>
                      <a:lumOff val="50000"/>
                    </a:schemeClr>
                  </a:gs>
                </a:gsLst>
                <a:lin ang="5400000" scaled="1"/>
              </a:gra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997537470">
                      <a:custGeom>
                        <a:avLst/>
                        <a:gdLst>
                          <a:gd name="connsiteX0" fmla="*/ 1776158 w 2039542"/>
                          <a:gd name="connsiteY0" fmla="*/ 0 h 4396497"/>
                          <a:gd name="connsiteX1" fmla="*/ 1604620 w 2039542"/>
                          <a:gd name="connsiteY1" fmla="*/ 0 h 4396497"/>
                          <a:gd name="connsiteX2" fmla="*/ 1547216 w 2039542"/>
                          <a:gd name="connsiteY2" fmla="*/ 57404 h 4396497"/>
                          <a:gd name="connsiteX3" fmla="*/ 1429031 w 2039542"/>
                          <a:gd name="connsiteY3" fmla="*/ 175590 h 4396497"/>
                          <a:gd name="connsiteX4" fmla="*/ 590927 w 2039542"/>
                          <a:gd name="connsiteY4" fmla="*/ 175590 h 4396497"/>
                          <a:gd name="connsiteX5" fmla="*/ 472742 w 2039542"/>
                          <a:gd name="connsiteY5" fmla="*/ 57404 h 4396497"/>
                          <a:gd name="connsiteX6" fmla="*/ 415337 w 2039542"/>
                          <a:gd name="connsiteY6" fmla="*/ 0 h 4396497"/>
                          <a:gd name="connsiteX7" fmla="*/ 264060 w 2039542"/>
                          <a:gd name="connsiteY7" fmla="*/ 0 h 4396497"/>
                          <a:gd name="connsiteX8" fmla="*/ 0 w 2039542"/>
                          <a:gd name="connsiteY8" fmla="*/ 264060 h 4396497"/>
                          <a:gd name="connsiteX9" fmla="*/ 0 w 2039542"/>
                          <a:gd name="connsiteY9" fmla="*/ 4132437 h 4396497"/>
                          <a:gd name="connsiteX10" fmla="*/ 264060 w 2039542"/>
                          <a:gd name="connsiteY10" fmla="*/ 4396497 h 4396497"/>
                          <a:gd name="connsiteX11" fmla="*/ 1775483 w 2039542"/>
                          <a:gd name="connsiteY11" fmla="*/ 4396497 h 4396497"/>
                          <a:gd name="connsiteX12" fmla="*/ 2039543 w 2039542"/>
                          <a:gd name="connsiteY12" fmla="*/ 4132437 h 4396497"/>
                          <a:gd name="connsiteX13" fmla="*/ 2039543 w 2039542"/>
                          <a:gd name="connsiteY13" fmla="*/ 264060 h 4396497"/>
                          <a:gd name="connsiteX14" fmla="*/ 1776158 w 2039542"/>
                          <a:gd name="connsiteY14" fmla="*/ 0 h 43964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2039542" h="4396497">
                            <a:moveTo>
                              <a:pt x="1776158" y="0"/>
                            </a:moveTo>
                            <a:lnTo>
                              <a:pt x="1604620" y="0"/>
                            </a:lnTo>
                            <a:cubicBezTo>
                              <a:pt x="1572879" y="0"/>
                              <a:pt x="1547216" y="25663"/>
                              <a:pt x="1547216" y="57404"/>
                            </a:cubicBezTo>
                            <a:cubicBezTo>
                              <a:pt x="1547216" y="122237"/>
                              <a:pt x="1494539" y="175590"/>
                              <a:pt x="1429031" y="175590"/>
                            </a:cubicBezTo>
                            <a:lnTo>
                              <a:pt x="590927" y="175590"/>
                            </a:lnTo>
                            <a:cubicBezTo>
                              <a:pt x="526094" y="175590"/>
                              <a:pt x="472742" y="122913"/>
                              <a:pt x="472742" y="57404"/>
                            </a:cubicBezTo>
                            <a:cubicBezTo>
                              <a:pt x="472742" y="25663"/>
                              <a:pt x="447079" y="0"/>
                              <a:pt x="415337" y="0"/>
                            </a:cubicBezTo>
                            <a:lnTo>
                              <a:pt x="264060" y="0"/>
                            </a:lnTo>
                            <a:cubicBezTo>
                              <a:pt x="118185" y="0"/>
                              <a:pt x="0" y="118185"/>
                              <a:pt x="0" y="264060"/>
                            </a:cubicBezTo>
                            <a:lnTo>
                              <a:pt x="0" y="4132437"/>
                            </a:lnTo>
                            <a:cubicBezTo>
                              <a:pt x="0" y="4278312"/>
                              <a:pt x="118185" y="4396497"/>
                              <a:pt x="264060" y="4396497"/>
                            </a:cubicBezTo>
                            <a:lnTo>
                              <a:pt x="1775483" y="4396497"/>
                            </a:lnTo>
                            <a:cubicBezTo>
                              <a:pt x="1921357" y="4396497"/>
                              <a:pt x="2039543" y="4278312"/>
                              <a:pt x="2039543" y="4132437"/>
                            </a:cubicBezTo>
                            <a:lnTo>
                              <a:pt x="2039543" y="264060"/>
                            </a:lnTo>
                            <a:cubicBezTo>
                              <a:pt x="2039543" y="118185"/>
                              <a:pt x="1921357" y="0"/>
                              <a:pt x="1776158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4" name="图形 18">
                <a:extLst>
                  <a:ext uri="{FF2B5EF4-FFF2-40B4-BE49-F238E27FC236}">
                    <a16:creationId xmlns:a16="http://schemas.microsoft.com/office/drawing/2014/main" id="{FBA0E129-BB04-4171-9A90-1CA30C83479C}"/>
                  </a:ext>
                </a:extLst>
              </p:cNvPr>
              <p:cNvSpPr/>
              <p:nvPr/>
            </p:nvSpPr>
            <p:spPr>
              <a:xfrm>
                <a:off x="8511248" y="1506625"/>
                <a:ext cx="506508" cy="33767"/>
              </a:xfrm>
              <a:custGeom>
                <a:avLst/>
                <a:gdLst>
                  <a:gd name="connsiteX0" fmla="*/ 489625 w 506508"/>
                  <a:gd name="connsiteY0" fmla="*/ 33767 h 33767"/>
                  <a:gd name="connsiteX1" fmla="*/ 16884 w 506508"/>
                  <a:gd name="connsiteY1" fmla="*/ 33767 h 33767"/>
                  <a:gd name="connsiteX2" fmla="*/ 0 w 506508"/>
                  <a:gd name="connsiteY2" fmla="*/ 16884 h 33767"/>
                  <a:gd name="connsiteX3" fmla="*/ 16884 w 506508"/>
                  <a:gd name="connsiteY3" fmla="*/ 0 h 33767"/>
                  <a:gd name="connsiteX4" fmla="*/ 489625 w 506508"/>
                  <a:gd name="connsiteY4" fmla="*/ 0 h 33767"/>
                  <a:gd name="connsiteX5" fmla="*/ 506509 w 506508"/>
                  <a:gd name="connsiteY5" fmla="*/ 16884 h 33767"/>
                  <a:gd name="connsiteX6" fmla="*/ 489625 w 506508"/>
                  <a:gd name="connsiteY6" fmla="*/ 33767 h 3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6508" h="33767" fill="none" extrusionOk="0">
                    <a:moveTo>
                      <a:pt x="489625" y="33767"/>
                    </a:moveTo>
                    <a:cubicBezTo>
                      <a:pt x="295783" y="17651"/>
                      <a:pt x="147447" y="23251"/>
                      <a:pt x="16884" y="33767"/>
                    </a:cubicBezTo>
                    <a:cubicBezTo>
                      <a:pt x="6518" y="34104"/>
                      <a:pt x="839" y="24196"/>
                      <a:pt x="0" y="16884"/>
                    </a:cubicBezTo>
                    <a:cubicBezTo>
                      <a:pt x="790" y="6213"/>
                      <a:pt x="8680" y="193"/>
                      <a:pt x="16884" y="0"/>
                    </a:cubicBezTo>
                    <a:cubicBezTo>
                      <a:pt x="178216" y="13658"/>
                      <a:pt x="326247" y="21188"/>
                      <a:pt x="489625" y="0"/>
                    </a:cubicBezTo>
                    <a:cubicBezTo>
                      <a:pt x="498104" y="-1509"/>
                      <a:pt x="505224" y="6216"/>
                      <a:pt x="506509" y="16884"/>
                    </a:cubicBezTo>
                    <a:cubicBezTo>
                      <a:pt x="504827" y="26280"/>
                      <a:pt x="499234" y="32022"/>
                      <a:pt x="489625" y="33767"/>
                    </a:cubicBezTo>
                    <a:close/>
                  </a:path>
                  <a:path w="506508" h="33767" stroke="0" extrusionOk="0">
                    <a:moveTo>
                      <a:pt x="489625" y="33767"/>
                    </a:moveTo>
                    <a:cubicBezTo>
                      <a:pt x="328284" y="14030"/>
                      <a:pt x="172460" y="34256"/>
                      <a:pt x="16884" y="33767"/>
                    </a:cubicBezTo>
                    <a:cubicBezTo>
                      <a:pt x="8264" y="32982"/>
                      <a:pt x="-1490" y="27341"/>
                      <a:pt x="0" y="16884"/>
                    </a:cubicBezTo>
                    <a:cubicBezTo>
                      <a:pt x="1033" y="7442"/>
                      <a:pt x="8433" y="-848"/>
                      <a:pt x="16884" y="0"/>
                    </a:cubicBezTo>
                    <a:cubicBezTo>
                      <a:pt x="218884" y="-6197"/>
                      <a:pt x="377825" y="-1058"/>
                      <a:pt x="489625" y="0"/>
                    </a:cubicBezTo>
                    <a:cubicBezTo>
                      <a:pt x="500471" y="-1259"/>
                      <a:pt x="506866" y="7230"/>
                      <a:pt x="506509" y="16884"/>
                    </a:cubicBezTo>
                    <a:cubicBezTo>
                      <a:pt x="506314" y="25978"/>
                      <a:pt x="498492" y="33544"/>
                      <a:pt x="489625" y="337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20359895">
                      <a:custGeom>
                        <a:avLst/>
                        <a:gdLst>
                          <a:gd name="connsiteX0" fmla="*/ 489625 w 506508"/>
                          <a:gd name="connsiteY0" fmla="*/ 33767 h 33767"/>
                          <a:gd name="connsiteX1" fmla="*/ 16884 w 506508"/>
                          <a:gd name="connsiteY1" fmla="*/ 33767 h 33767"/>
                          <a:gd name="connsiteX2" fmla="*/ 0 w 506508"/>
                          <a:gd name="connsiteY2" fmla="*/ 16884 h 33767"/>
                          <a:gd name="connsiteX3" fmla="*/ 16884 w 506508"/>
                          <a:gd name="connsiteY3" fmla="*/ 0 h 33767"/>
                          <a:gd name="connsiteX4" fmla="*/ 489625 w 506508"/>
                          <a:gd name="connsiteY4" fmla="*/ 0 h 33767"/>
                          <a:gd name="connsiteX5" fmla="*/ 506509 w 506508"/>
                          <a:gd name="connsiteY5" fmla="*/ 16884 h 33767"/>
                          <a:gd name="connsiteX6" fmla="*/ 489625 w 506508"/>
                          <a:gd name="connsiteY6" fmla="*/ 33767 h 337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6508" h="33767">
                            <a:moveTo>
                              <a:pt x="489625" y="33767"/>
                            </a:moveTo>
                            <a:lnTo>
                              <a:pt x="16884" y="33767"/>
                            </a:lnTo>
                            <a:cubicBezTo>
                              <a:pt x="7429" y="33767"/>
                              <a:pt x="0" y="26338"/>
                              <a:pt x="0" y="16884"/>
                            </a:cubicBezTo>
                            <a:cubicBezTo>
                              <a:pt x="0" y="7429"/>
                              <a:pt x="7429" y="0"/>
                              <a:pt x="16884" y="0"/>
                            </a:cubicBezTo>
                            <a:lnTo>
                              <a:pt x="489625" y="0"/>
                            </a:lnTo>
                            <a:cubicBezTo>
                              <a:pt x="499080" y="0"/>
                              <a:pt x="506509" y="7429"/>
                              <a:pt x="506509" y="16884"/>
                            </a:cubicBezTo>
                            <a:cubicBezTo>
                              <a:pt x="506509" y="26338"/>
                              <a:pt x="499080" y="33767"/>
                              <a:pt x="489625" y="3376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5" name="图形 18">
                <a:extLst>
                  <a:ext uri="{FF2B5EF4-FFF2-40B4-BE49-F238E27FC236}">
                    <a16:creationId xmlns:a16="http://schemas.microsoft.com/office/drawing/2014/main" id="{E0937C3A-0041-4F80-BF96-D40741802BB0}"/>
                  </a:ext>
                </a:extLst>
              </p:cNvPr>
              <p:cNvSpPr/>
              <p:nvPr/>
            </p:nvSpPr>
            <p:spPr>
              <a:xfrm>
                <a:off x="9061654" y="1510002"/>
                <a:ext cx="27013" cy="27013"/>
              </a:xfrm>
              <a:custGeom>
                <a:avLst/>
                <a:gdLst>
                  <a:gd name="connsiteX0" fmla="*/ 27014 w 27013"/>
                  <a:gd name="connsiteY0" fmla="*/ 13507 h 27013"/>
                  <a:gd name="connsiteX1" fmla="*/ 13507 w 27013"/>
                  <a:gd name="connsiteY1" fmla="*/ 27014 h 27013"/>
                  <a:gd name="connsiteX2" fmla="*/ 0 w 27013"/>
                  <a:gd name="connsiteY2" fmla="*/ 13507 h 27013"/>
                  <a:gd name="connsiteX3" fmla="*/ 13507 w 27013"/>
                  <a:gd name="connsiteY3" fmla="*/ 0 h 27013"/>
                  <a:gd name="connsiteX4" fmla="*/ 27014 w 27013"/>
                  <a:gd name="connsiteY4" fmla="*/ 13507 h 2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13" h="27013" fill="none" extrusionOk="0">
                    <a:moveTo>
                      <a:pt x="27014" y="13507"/>
                    </a:moveTo>
                    <a:cubicBezTo>
                      <a:pt x="26774" y="21245"/>
                      <a:pt x="21574" y="26526"/>
                      <a:pt x="13507" y="27014"/>
                    </a:cubicBezTo>
                    <a:cubicBezTo>
                      <a:pt x="4552" y="28125"/>
                      <a:pt x="-956" y="22461"/>
                      <a:pt x="0" y="13507"/>
                    </a:cubicBezTo>
                    <a:cubicBezTo>
                      <a:pt x="1360" y="5573"/>
                      <a:pt x="5600" y="-82"/>
                      <a:pt x="13507" y="0"/>
                    </a:cubicBezTo>
                    <a:cubicBezTo>
                      <a:pt x="21601" y="-1003"/>
                      <a:pt x="27249" y="6017"/>
                      <a:pt x="27014" y="13507"/>
                    </a:cubicBezTo>
                    <a:close/>
                  </a:path>
                  <a:path w="27013" h="27013" stroke="0" extrusionOk="0">
                    <a:moveTo>
                      <a:pt x="27014" y="13507"/>
                    </a:moveTo>
                    <a:cubicBezTo>
                      <a:pt x="27217" y="19506"/>
                      <a:pt x="21095" y="26553"/>
                      <a:pt x="13507" y="27014"/>
                    </a:cubicBezTo>
                    <a:cubicBezTo>
                      <a:pt x="6111" y="27352"/>
                      <a:pt x="-964" y="19786"/>
                      <a:pt x="0" y="13507"/>
                    </a:cubicBezTo>
                    <a:cubicBezTo>
                      <a:pt x="-1001" y="5445"/>
                      <a:pt x="7123" y="442"/>
                      <a:pt x="13507" y="0"/>
                    </a:cubicBezTo>
                    <a:cubicBezTo>
                      <a:pt x="21047" y="-1626"/>
                      <a:pt x="27166" y="6298"/>
                      <a:pt x="27014" y="135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243238079">
                      <a:custGeom>
                        <a:avLst/>
                        <a:gdLst>
                          <a:gd name="connsiteX0" fmla="*/ 27014 w 27013"/>
                          <a:gd name="connsiteY0" fmla="*/ 13507 h 27013"/>
                          <a:gd name="connsiteX1" fmla="*/ 13507 w 27013"/>
                          <a:gd name="connsiteY1" fmla="*/ 27014 h 27013"/>
                          <a:gd name="connsiteX2" fmla="*/ 0 w 27013"/>
                          <a:gd name="connsiteY2" fmla="*/ 13507 h 27013"/>
                          <a:gd name="connsiteX3" fmla="*/ 13507 w 27013"/>
                          <a:gd name="connsiteY3" fmla="*/ 0 h 27013"/>
                          <a:gd name="connsiteX4" fmla="*/ 27014 w 27013"/>
                          <a:gd name="connsiteY4" fmla="*/ 13507 h 270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7013" h="27013">
                            <a:moveTo>
                              <a:pt x="27014" y="13507"/>
                            </a:moveTo>
                            <a:cubicBezTo>
                              <a:pt x="27014" y="20967"/>
                              <a:pt x="20967" y="27014"/>
                              <a:pt x="13507" y="27014"/>
                            </a:cubicBezTo>
                            <a:cubicBezTo>
                              <a:pt x="6047" y="27014"/>
                              <a:pt x="0" y="20967"/>
                              <a:pt x="0" y="13507"/>
                            </a:cubicBezTo>
                            <a:cubicBezTo>
                              <a:pt x="0" y="6047"/>
                              <a:pt x="6047" y="0"/>
                              <a:pt x="13507" y="0"/>
                            </a:cubicBezTo>
                            <a:cubicBezTo>
                              <a:pt x="20967" y="0"/>
                              <a:pt x="27014" y="6047"/>
                              <a:pt x="27014" y="1350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6" name="图形 18">
                <a:extLst>
                  <a:ext uri="{FF2B5EF4-FFF2-40B4-BE49-F238E27FC236}">
                    <a16:creationId xmlns:a16="http://schemas.microsoft.com/office/drawing/2014/main" id="{3F9AD81C-DE2E-4542-BFC1-4CEC927FF650}"/>
                  </a:ext>
                </a:extLst>
              </p:cNvPr>
              <p:cNvSpPr/>
              <p:nvPr/>
            </p:nvSpPr>
            <p:spPr>
              <a:xfrm>
                <a:off x="9903809" y="2235998"/>
                <a:ext cx="60781" cy="655084"/>
              </a:xfrm>
              <a:custGeom>
                <a:avLst/>
                <a:gdLst>
                  <a:gd name="connsiteX0" fmla="*/ 30391 w 60781"/>
                  <a:gd name="connsiteY0" fmla="*/ 655085 h 655084"/>
                  <a:gd name="connsiteX1" fmla="*/ 0 w 60781"/>
                  <a:gd name="connsiteY1" fmla="*/ 624694 h 655084"/>
                  <a:gd name="connsiteX2" fmla="*/ 0 w 60781"/>
                  <a:gd name="connsiteY2" fmla="*/ 30391 h 655084"/>
                  <a:gd name="connsiteX3" fmla="*/ 30391 w 60781"/>
                  <a:gd name="connsiteY3" fmla="*/ 0 h 655084"/>
                  <a:gd name="connsiteX4" fmla="*/ 60781 w 60781"/>
                  <a:gd name="connsiteY4" fmla="*/ 30391 h 655084"/>
                  <a:gd name="connsiteX5" fmla="*/ 60781 w 60781"/>
                  <a:gd name="connsiteY5" fmla="*/ 624694 h 655084"/>
                  <a:gd name="connsiteX6" fmla="*/ 30391 w 60781"/>
                  <a:gd name="connsiteY6" fmla="*/ 655085 h 65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781" h="655084" fill="none" extrusionOk="0">
                    <a:moveTo>
                      <a:pt x="30391" y="655085"/>
                    </a:moveTo>
                    <a:cubicBezTo>
                      <a:pt x="9950" y="653510"/>
                      <a:pt x="-1128" y="640980"/>
                      <a:pt x="0" y="624694"/>
                    </a:cubicBezTo>
                    <a:cubicBezTo>
                      <a:pt x="22626" y="421365"/>
                      <a:pt x="22817" y="298546"/>
                      <a:pt x="0" y="30391"/>
                    </a:cubicBezTo>
                    <a:cubicBezTo>
                      <a:pt x="-435" y="12404"/>
                      <a:pt x="10625" y="2791"/>
                      <a:pt x="30391" y="0"/>
                    </a:cubicBezTo>
                    <a:cubicBezTo>
                      <a:pt x="47840" y="-17"/>
                      <a:pt x="62627" y="14491"/>
                      <a:pt x="60781" y="30391"/>
                    </a:cubicBezTo>
                    <a:cubicBezTo>
                      <a:pt x="73755" y="314877"/>
                      <a:pt x="70920" y="344683"/>
                      <a:pt x="60781" y="624694"/>
                    </a:cubicBezTo>
                    <a:cubicBezTo>
                      <a:pt x="60501" y="641977"/>
                      <a:pt x="51289" y="655922"/>
                      <a:pt x="30391" y="655085"/>
                    </a:cubicBezTo>
                    <a:close/>
                  </a:path>
                  <a:path w="60781" h="655084" stroke="0" extrusionOk="0">
                    <a:moveTo>
                      <a:pt x="30391" y="655085"/>
                    </a:moveTo>
                    <a:cubicBezTo>
                      <a:pt x="15887" y="654182"/>
                      <a:pt x="-3334" y="642549"/>
                      <a:pt x="0" y="624694"/>
                    </a:cubicBezTo>
                    <a:cubicBezTo>
                      <a:pt x="2246" y="447701"/>
                      <a:pt x="15687" y="290692"/>
                      <a:pt x="0" y="30391"/>
                    </a:cubicBezTo>
                    <a:cubicBezTo>
                      <a:pt x="204" y="14694"/>
                      <a:pt x="11527" y="1798"/>
                      <a:pt x="30391" y="0"/>
                    </a:cubicBezTo>
                    <a:cubicBezTo>
                      <a:pt x="47405" y="3163"/>
                      <a:pt x="57160" y="12421"/>
                      <a:pt x="60781" y="30391"/>
                    </a:cubicBezTo>
                    <a:cubicBezTo>
                      <a:pt x="87923" y="191478"/>
                      <a:pt x="86438" y="380511"/>
                      <a:pt x="60781" y="624694"/>
                    </a:cubicBezTo>
                    <a:cubicBezTo>
                      <a:pt x="62095" y="637983"/>
                      <a:pt x="45335" y="657084"/>
                      <a:pt x="30391" y="655085"/>
                    </a:cubicBezTo>
                    <a:close/>
                  </a:path>
                </a:pathLst>
              </a:custGeom>
              <a:solidFill>
                <a:srgbClr val="3F3D56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1707317998">
                      <a:custGeom>
                        <a:avLst/>
                        <a:gdLst>
                          <a:gd name="connsiteX0" fmla="*/ 30391 w 60781"/>
                          <a:gd name="connsiteY0" fmla="*/ 655085 h 655084"/>
                          <a:gd name="connsiteX1" fmla="*/ 0 w 60781"/>
                          <a:gd name="connsiteY1" fmla="*/ 624694 h 655084"/>
                          <a:gd name="connsiteX2" fmla="*/ 0 w 60781"/>
                          <a:gd name="connsiteY2" fmla="*/ 30391 h 655084"/>
                          <a:gd name="connsiteX3" fmla="*/ 30391 w 60781"/>
                          <a:gd name="connsiteY3" fmla="*/ 0 h 655084"/>
                          <a:gd name="connsiteX4" fmla="*/ 60781 w 60781"/>
                          <a:gd name="connsiteY4" fmla="*/ 30391 h 655084"/>
                          <a:gd name="connsiteX5" fmla="*/ 60781 w 60781"/>
                          <a:gd name="connsiteY5" fmla="*/ 624694 h 655084"/>
                          <a:gd name="connsiteX6" fmla="*/ 30391 w 60781"/>
                          <a:gd name="connsiteY6" fmla="*/ 655085 h 6550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0781" h="655084">
                            <a:moveTo>
                              <a:pt x="30391" y="655085"/>
                            </a:moveTo>
                            <a:cubicBezTo>
                              <a:pt x="13507" y="655085"/>
                              <a:pt x="0" y="641578"/>
                              <a:pt x="0" y="624694"/>
                            </a:cubicBezTo>
                            <a:lnTo>
                              <a:pt x="0" y="30391"/>
                            </a:lnTo>
                            <a:cubicBezTo>
                              <a:pt x="0" y="13507"/>
                              <a:pt x="13507" y="0"/>
                              <a:pt x="30391" y="0"/>
                            </a:cubicBezTo>
                            <a:cubicBezTo>
                              <a:pt x="47274" y="0"/>
                              <a:pt x="60781" y="13507"/>
                              <a:pt x="60781" y="30391"/>
                            </a:cubicBezTo>
                            <a:lnTo>
                              <a:pt x="60781" y="624694"/>
                            </a:lnTo>
                            <a:cubicBezTo>
                              <a:pt x="60781" y="641578"/>
                              <a:pt x="47274" y="655085"/>
                              <a:pt x="30391" y="65508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7" name="图形 18">
                <a:extLst>
                  <a:ext uri="{FF2B5EF4-FFF2-40B4-BE49-F238E27FC236}">
                    <a16:creationId xmlns:a16="http://schemas.microsoft.com/office/drawing/2014/main" id="{498FD552-666F-4360-9256-05551C9B4D9E}"/>
                  </a:ext>
                </a:extLst>
              </p:cNvPr>
              <p:cNvSpPr/>
              <p:nvPr/>
            </p:nvSpPr>
            <p:spPr>
              <a:xfrm>
                <a:off x="9304969" y="1817475"/>
                <a:ext cx="1645435" cy="1645202"/>
              </a:xfrm>
              <a:custGeom>
                <a:avLst/>
                <a:gdLst>
                  <a:gd name="connsiteX0" fmla="*/ 463096 w 1645435"/>
                  <a:gd name="connsiteY0" fmla="*/ 1562558 h 1645202"/>
                  <a:gd name="connsiteX1" fmla="*/ 126775 w 1645435"/>
                  <a:gd name="connsiteY1" fmla="*/ 1605105 h 1645202"/>
                  <a:gd name="connsiteX2" fmla="*/ 41006 w 1645435"/>
                  <a:gd name="connsiteY2" fmla="*/ 1568636 h 1645202"/>
                  <a:gd name="connsiteX3" fmla="*/ 213219 w 1645435"/>
                  <a:gd name="connsiteY3" fmla="*/ 1375488 h 1645202"/>
                  <a:gd name="connsiteX4" fmla="*/ 269947 w 1645435"/>
                  <a:gd name="connsiteY4" fmla="*/ 213218 h 1645202"/>
                  <a:gd name="connsiteX5" fmla="*/ 1432217 w 1645435"/>
                  <a:gd name="connsiteY5" fmla="*/ 269948 h 1645202"/>
                  <a:gd name="connsiteX6" fmla="*/ 1375488 w 1645435"/>
                  <a:gd name="connsiteY6" fmla="*/ 1432217 h 1645202"/>
                  <a:gd name="connsiteX7" fmla="*/ 463096 w 1645435"/>
                  <a:gd name="connsiteY7" fmla="*/ 1562558 h 164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5435" h="1645202" fill="none" extrusionOk="0">
                    <a:moveTo>
                      <a:pt x="463096" y="1562558"/>
                    </a:moveTo>
                    <a:cubicBezTo>
                      <a:pt x="367009" y="1587457"/>
                      <a:pt x="294175" y="1668229"/>
                      <a:pt x="126775" y="1605105"/>
                    </a:cubicBezTo>
                    <a:cubicBezTo>
                      <a:pt x="83551" y="1589247"/>
                      <a:pt x="64340" y="1580760"/>
                      <a:pt x="41006" y="1568636"/>
                    </a:cubicBezTo>
                    <a:cubicBezTo>
                      <a:pt x="105288" y="1481787"/>
                      <a:pt x="172548" y="1432911"/>
                      <a:pt x="213219" y="1375488"/>
                    </a:cubicBezTo>
                    <a:cubicBezTo>
                      <a:pt x="-100772" y="1032819"/>
                      <a:pt x="-104397" y="562807"/>
                      <a:pt x="269947" y="213218"/>
                    </a:cubicBezTo>
                    <a:cubicBezTo>
                      <a:pt x="644237" y="-75750"/>
                      <a:pt x="1074503" y="-25723"/>
                      <a:pt x="1432217" y="269948"/>
                    </a:cubicBezTo>
                    <a:cubicBezTo>
                      <a:pt x="1661814" y="527891"/>
                      <a:pt x="1765908" y="1064110"/>
                      <a:pt x="1375488" y="1432217"/>
                    </a:cubicBezTo>
                    <a:cubicBezTo>
                      <a:pt x="1083338" y="1691285"/>
                      <a:pt x="817658" y="1665970"/>
                      <a:pt x="463096" y="1562558"/>
                    </a:cubicBezTo>
                    <a:close/>
                  </a:path>
                  <a:path w="1645435" h="1645202" stroke="0" extrusionOk="0">
                    <a:moveTo>
                      <a:pt x="463096" y="1562558"/>
                    </a:moveTo>
                    <a:cubicBezTo>
                      <a:pt x="396004" y="1586436"/>
                      <a:pt x="260314" y="1645581"/>
                      <a:pt x="126775" y="1605105"/>
                    </a:cubicBezTo>
                    <a:cubicBezTo>
                      <a:pt x="95777" y="1588604"/>
                      <a:pt x="70351" y="1581053"/>
                      <a:pt x="41006" y="1568636"/>
                    </a:cubicBezTo>
                    <a:cubicBezTo>
                      <a:pt x="83304" y="1523979"/>
                      <a:pt x="153991" y="1446239"/>
                      <a:pt x="213219" y="1375488"/>
                    </a:cubicBezTo>
                    <a:cubicBezTo>
                      <a:pt x="-83249" y="1033052"/>
                      <a:pt x="-87260" y="539659"/>
                      <a:pt x="269947" y="213218"/>
                    </a:cubicBezTo>
                    <a:cubicBezTo>
                      <a:pt x="553922" y="-75434"/>
                      <a:pt x="1129393" y="-34843"/>
                      <a:pt x="1432217" y="269948"/>
                    </a:cubicBezTo>
                    <a:cubicBezTo>
                      <a:pt x="1694226" y="582195"/>
                      <a:pt x="1770400" y="1219509"/>
                      <a:pt x="1375488" y="1432217"/>
                    </a:cubicBezTo>
                    <a:cubicBezTo>
                      <a:pt x="1050181" y="1636122"/>
                      <a:pt x="730850" y="1683364"/>
                      <a:pt x="463096" y="156255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50000"/>
                      <a:lumOff val="50000"/>
                    </a:schemeClr>
                  </a:gs>
                  <a:gs pos="100000">
                    <a:schemeClr val="accent5">
                      <a:lumMod val="50000"/>
                      <a:lumOff val="50000"/>
                    </a:schemeClr>
                  </a:gs>
                </a:gsLst>
                <a:lin ang="5400000" scaled="1"/>
              </a:gra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793683887">
                      <a:custGeom>
                        <a:avLst/>
                        <a:gdLst>
                          <a:gd name="connsiteX0" fmla="*/ 463096 w 1645435"/>
                          <a:gd name="connsiteY0" fmla="*/ 1562558 h 1645202"/>
                          <a:gd name="connsiteX1" fmla="*/ 126775 w 1645435"/>
                          <a:gd name="connsiteY1" fmla="*/ 1605105 h 1645202"/>
                          <a:gd name="connsiteX2" fmla="*/ 41006 w 1645435"/>
                          <a:gd name="connsiteY2" fmla="*/ 1568636 h 1645202"/>
                          <a:gd name="connsiteX3" fmla="*/ 213219 w 1645435"/>
                          <a:gd name="connsiteY3" fmla="*/ 1375488 h 1645202"/>
                          <a:gd name="connsiteX4" fmla="*/ 269947 w 1645435"/>
                          <a:gd name="connsiteY4" fmla="*/ 213218 h 1645202"/>
                          <a:gd name="connsiteX5" fmla="*/ 1432217 w 1645435"/>
                          <a:gd name="connsiteY5" fmla="*/ 269948 h 1645202"/>
                          <a:gd name="connsiteX6" fmla="*/ 1375488 w 1645435"/>
                          <a:gd name="connsiteY6" fmla="*/ 1432217 h 1645202"/>
                          <a:gd name="connsiteX7" fmla="*/ 463096 w 1645435"/>
                          <a:gd name="connsiteY7" fmla="*/ 1562558 h 16452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645435" h="1645202">
                            <a:moveTo>
                              <a:pt x="463096" y="1562558"/>
                            </a:moveTo>
                            <a:cubicBezTo>
                              <a:pt x="390159" y="1606456"/>
                              <a:pt x="259817" y="1661159"/>
                              <a:pt x="126775" y="1605105"/>
                            </a:cubicBezTo>
                            <a:lnTo>
                              <a:pt x="41006" y="1568636"/>
                            </a:lnTo>
                            <a:lnTo>
                              <a:pt x="213219" y="1375488"/>
                            </a:lnTo>
                            <a:cubicBezTo>
                              <a:pt x="-92037" y="1039166"/>
                              <a:pt x="-66374" y="518475"/>
                              <a:pt x="269947" y="213218"/>
                            </a:cubicBezTo>
                            <a:cubicBezTo>
                              <a:pt x="606270" y="-92038"/>
                              <a:pt x="1126961" y="-66374"/>
                              <a:pt x="1432217" y="269948"/>
                            </a:cubicBezTo>
                            <a:cubicBezTo>
                              <a:pt x="1737473" y="606269"/>
                              <a:pt x="1711809" y="1126961"/>
                              <a:pt x="1375488" y="1432217"/>
                            </a:cubicBezTo>
                            <a:cubicBezTo>
                              <a:pt x="1126286" y="1657782"/>
                              <a:pt x="764976" y="1709108"/>
                              <a:pt x="463096" y="156255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8" name="图形 18">
                <a:extLst>
                  <a:ext uri="{FF2B5EF4-FFF2-40B4-BE49-F238E27FC236}">
                    <a16:creationId xmlns:a16="http://schemas.microsoft.com/office/drawing/2014/main" id="{CAB7A81D-9893-45D4-B899-8F4493230AD6}"/>
                  </a:ext>
                </a:extLst>
              </p:cNvPr>
              <p:cNvSpPr/>
              <p:nvPr/>
            </p:nvSpPr>
            <p:spPr>
              <a:xfrm>
                <a:off x="9295231" y="1808412"/>
                <a:ext cx="1663585" cy="1664150"/>
              </a:xfrm>
              <a:custGeom>
                <a:avLst/>
                <a:gdLst>
                  <a:gd name="connsiteX0" fmla="*/ 472834 w 1663585"/>
                  <a:gd name="connsiteY0" fmla="*/ 1581751 h 1664150"/>
                  <a:gd name="connsiteX1" fmla="*/ 132460 w 1663585"/>
                  <a:gd name="connsiteY1" fmla="*/ 1622272 h 1664150"/>
                  <a:gd name="connsiteX2" fmla="*/ 34535 w 1663585"/>
                  <a:gd name="connsiteY2" fmla="*/ 1581076 h 1664150"/>
                  <a:gd name="connsiteX3" fmla="*/ 210125 w 1663585"/>
                  <a:gd name="connsiteY3" fmla="*/ 1384550 h 1664150"/>
                  <a:gd name="connsiteX4" fmla="*/ 279010 w 1663585"/>
                  <a:gd name="connsiteY4" fmla="*/ 210125 h 1664150"/>
                  <a:gd name="connsiteX5" fmla="*/ 1453436 w 1663585"/>
                  <a:gd name="connsiteY5" fmla="*/ 279010 h 1664150"/>
                  <a:gd name="connsiteX6" fmla="*/ 1390628 w 1663585"/>
                  <a:gd name="connsiteY6" fmla="*/ 1448033 h 1664150"/>
                  <a:gd name="connsiteX7" fmla="*/ 1390628 w 1663585"/>
                  <a:gd name="connsiteY7" fmla="*/ 1448033 h 1664150"/>
                  <a:gd name="connsiteX8" fmla="*/ 472834 w 1663585"/>
                  <a:gd name="connsiteY8" fmla="*/ 1581751 h 1664150"/>
                  <a:gd name="connsiteX9" fmla="*/ 472834 w 1663585"/>
                  <a:gd name="connsiteY9" fmla="*/ 1581751 h 1664150"/>
                  <a:gd name="connsiteX10" fmla="*/ 1435201 w 1663585"/>
                  <a:gd name="connsiteY10" fmla="*/ 284413 h 1664150"/>
                  <a:gd name="connsiteX11" fmla="*/ 285764 w 1663585"/>
                  <a:gd name="connsiteY11" fmla="*/ 228359 h 1664150"/>
                  <a:gd name="connsiteX12" fmla="*/ 229710 w 1663585"/>
                  <a:gd name="connsiteY12" fmla="*/ 1377797 h 1664150"/>
                  <a:gd name="connsiteX13" fmla="*/ 229710 w 1663585"/>
                  <a:gd name="connsiteY13" fmla="*/ 1377797 h 1664150"/>
                  <a:gd name="connsiteX14" fmla="*/ 235113 w 1663585"/>
                  <a:gd name="connsiteY14" fmla="*/ 1383875 h 1664150"/>
                  <a:gd name="connsiteX15" fmla="*/ 65601 w 1663585"/>
                  <a:gd name="connsiteY15" fmla="*/ 1573647 h 1664150"/>
                  <a:gd name="connsiteX16" fmla="*/ 139889 w 1663585"/>
                  <a:gd name="connsiteY16" fmla="*/ 1605388 h 1664150"/>
                  <a:gd name="connsiteX17" fmla="*/ 468107 w 1663585"/>
                  <a:gd name="connsiteY17" fmla="*/ 1563517 h 1664150"/>
                  <a:gd name="connsiteX18" fmla="*/ 472159 w 1663585"/>
                  <a:gd name="connsiteY18" fmla="*/ 1560815 h 1664150"/>
                  <a:gd name="connsiteX19" fmla="*/ 476886 w 1663585"/>
                  <a:gd name="connsiteY19" fmla="*/ 1562841 h 1664150"/>
                  <a:gd name="connsiteX20" fmla="*/ 1564192 w 1663585"/>
                  <a:gd name="connsiteY20" fmla="*/ 1186674 h 1664150"/>
                  <a:gd name="connsiteX21" fmla="*/ 1435201 w 1663585"/>
                  <a:gd name="connsiteY21" fmla="*/ 284413 h 1664150"/>
                  <a:gd name="connsiteX22" fmla="*/ 1435201 w 1663585"/>
                  <a:gd name="connsiteY22" fmla="*/ 284413 h 1664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63585" h="1664150" fill="none" extrusionOk="0">
                    <a:moveTo>
                      <a:pt x="472834" y="1581751"/>
                    </a:moveTo>
                    <a:cubicBezTo>
                      <a:pt x="377310" y="1608740"/>
                      <a:pt x="291876" y="1692189"/>
                      <a:pt x="132460" y="1622272"/>
                    </a:cubicBezTo>
                    <a:cubicBezTo>
                      <a:pt x="103702" y="1605155"/>
                      <a:pt x="75341" y="1599933"/>
                      <a:pt x="34535" y="1581076"/>
                    </a:cubicBezTo>
                    <a:cubicBezTo>
                      <a:pt x="91270" y="1502248"/>
                      <a:pt x="135691" y="1459804"/>
                      <a:pt x="210125" y="1384550"/>
                    </a:cubicBezTo>
                    <a:cubicBezTo>
                      <a:pt x="-76448" y="1066559"/>
                      <a:pt x="25823" y="585254"/>
                      <a:pt x="279010" y="210125"/>
                    </a:cubicBezTo>
                    <a:cubicBezTo>
                      <a:pt x="635268" y="-87245"/>
                      <a:pt x="1086561" y="-46496"/>
                      <a:pt x="1453436" y="279010"/>
                    </a:cubicBezTo>
                    <a:cubicBezTo>
                      <a:pt x="1743483" y="696725"/>
                      <a:pt x="1722375" y="1173656"/>
                      <a:pt x="1390628" y="1448033"/>
                    </a:cubicBezTo>
                    <a:lnTo>
                      <a:pt x="1390628" y="1448033"/>
                    </a:lnTo>
                    <a:cubicBezTo>
                      <a:pt x="1183257" y="1706239"/>
                      <a:pt x="748727" y="1795641"/>
                      <a:pt x="472834" y="1581751"/>
                    </a:cubicBezTo>
                    <a:lnTo>
                      <a:pt x="472834" y="1581751"/>
                    </a:lnTo>
                    <a:close/>
                    <a:moveTo>
                      <a:pt x="1435201" y="284413"/>
                    </a:moveTo>
                    <a:cubicBezTo>
                      <a:pt x="1162728" y="-37281"/>
                      <a:pt x="644749" y="-140642"/>
                      <a:pt x="285764" y="228359"/>
                    </a:cubicBezTo>
                    <a:cubicBezTo>
                      <a:pt x="-77849" y="448672"/>
                      <a:pt x="-3369" y="1049565"/>
                      <a:pt x="229710" y="1377797"/>
                    </a:cubicBezTo>
                    <a:lnTo>
                      <a:pt x="229710" y="1377797"/>
                    </a:lnTo>
                    <a:cubicBezTo>
                      <a:pt x="231778" y="1380378"/>
                      <a:pt x="234011" y="1382342"/>
                      <a:pt x="235113" y="1383875"/>
                    </a:cubicBezTo>
                    <a:cubicBezTo>
                      <a:pt x="157492" y="1476109"/>
                      <a:pt x="112127" y="1507489"/>
                      <a:pt x="65601" y="1573647"/>
                    </a:cubicBezTo>
                    <a:cubicBezTo>
                      <a:pt x="83621" y="1584751"/>
                      <a:pt x="108493" y="1593775"/>
                      <a:pt x="139889" y="1605388"/>
                    </a:cubicBezTo>
                    <a:cubicBezTo>
                      <a:pt x="261469" y="1659133"/>
                      <a:pt x="405278" y="1594093"/>
                      <a:pt x="468107" y="1563517"/>
                    </a:cubicBezTo>
                    <a:cubicBezTo>
                      <a:pt x="469215" y="1563061"/>
                      <a:pt x="470335" y="1562103"/>
                      <a:pt x="472159" y="1560815"/>
                    </a:cubicBezTo>
                    <a:cubicBezTo>
                      <a:pt x="473799" y="1561692"/>
                      <a:pt x="474727" y="1561752"/>
                      <a:pt x="476886" y="1562841"/>
                    </a:cubicBezTo>
                    <a:cubicBezTo>
                      <a:pt x="899307" y="1765241"/>
                      <a:pt x="1333867" y="1571665"/>
                      <a:pt x="1564192" y="1186674"/>
                    </a:cubicBezTo>
                    <a:cubicBezTo>
                      <a:pt x="1669898" y="853896"/>
                      <a:pt x="1706494" y="581937"/>
                      <a:pt x="1435201" y="284413"/>
                    </a:cubicBezTo>
                    <a:lnTo>
                      <a:pt x="1435201" y="284413"/>
                    </a:lnTo>
                    <a:close/>
                  </a:path>
                  <a:path w="1663585" h="1664150" stroke="0" extrusionOk="0">
                    <a:moveTo>
                      <a:pt x="472834" y="1581751"/>
                    </a:moveTo>
                    <a:cubicBezTo>
                      <a:pt x="425948" y="1619170"/>
                      <a:pt x="258681" y="1657559"/>
                      <a:pt x="132460" y="1622272"/>
                    </a:cubicBezTo>
                    <a:cubicBezTo>
                      <a:pt x="104358" y="1613727"/>
                      <a:pt x="79159" y="1604237"/>
                      <a:pt x="34535" y="1581076"/>
                    </a:cubicBezTo>
                    <a:cubicBezTo>
                      <a:pt x="97921" y="1516776"/>
                      <a:pt x="170932" y="1448093"/>
                      <a:pt x="210125" y="1384550"/>
                    </a:cubicBezTo>
                    <a:cubicBezTo>
                      <a:pt x="-105525" y="1032097"/>
                      <a:pt x="-60383" y="460125"/>
                      <a:pt x="279010" y="210125"/>
                    </a:cubicBezTo>
                    <a:cubicBezTo>
                      <a:pt x="665417" y="-81257"/>
                      <a:pt x="1130828" y="-98453"/>
                      <a:pt x="1453436" y="279010"/>
                    </a:cubicBezTo>
                    <a:cubicBezTo>
                      <a:pt x="1844019" y="630001"/>
                      <a:pt x="1717532" y="1223778"/>
                      <a:pt x="1390628" y="1448033"/>
                    </a:cubicBezTo>
                    <a:lnTo>
                      <a:pt x="1390628" y="1448033"/>
                    </a:lnTo>
                    <a:cubicBezTo>
                      <a:pt x="1104630" y="1661484"/>
                      <a:pt x="697695" y="1755012"/>
                      <a:pt x="472834" y="1581751"/>
                    </a:cubicBezTo>
                    <a:lnTo>
                      <a:pt x="472834" y="1581751"/>
                    </a:lnTo>
                    <a:close/>
                    <a:moveTo>
                      <a:pt x="1435201" y="284413"/>
                    </a:moveTo>
                    <a:cubicBezTo>
                      <a:pt x="1175024" y="-106247"/>
                      <a:pt x="629794" y="-112588"/>
                      <a:pt x="285764" y="228359"/>
                    </a:cubicBezTo>
                    <a:cubicBezTo>
                      <a:pt x="-20040" y="548180"/>
                      <a:pt x="-142262" y="1048913"/>
                      <a:pt x="229710" y="1377797"/>
                    </a:cubicBezTo>
                    <a:lnTo>
                      <a:pt x="229710" y="1377797"/>
                    </a:lnTo>
                    <a:cubicBezTo>
                      <a:pt x="232131" y="1380869"/>
                      <a:pt x="234029" y="1382107"/>
                      <a:pt x="235113" y="1383875"/>
                    </a:cubicBezTo>
                    <a:cubicBezTo>
                      <a:pt x="196694" y="1420635"/>
                      <a:pt x="111882" y="1531737"/>
                      <a:pt x="65601" y="1573647"/>
                    </a:cubicBezTo>
                    <a:cubicBezTo>
                      <a:pt x="86649" y="1581960"/>
                      <a:pt x="118777" y="1595826"/>
                      <a:pt x="139889" y="1605388"/>
                    </a:cubicBezTo>
                    <a:cubicBezTo>
                      <a:pt x="277857" y="1666817"/>
                      <a:pt x="404106" y="1592085"/>
                      <a:pt x="468107" y="1563517"/>
                    </a:cubicBezTo>
                    <a:cubicBezTo>
                      <a:pt x="469867" y="1562288"/>
                      <a:pt x="470715" y="1561825"/>
                      <a:pt x="472159" y="1560815"/>
                    </a:cubicBezTo>
                    <a:cubicBezTo>
                      <a:pt x="474233" y="1561804"/>
                      <a:pt x="474681" y="1561995"/>
                      <a:pt x="476886" y="1562841"/>
                    </a:cubicBezTo>
                    <a:cubicBezTo>
                      <a:pt x="884282" y="1800526"/>
                      <a:pt x="1428517" y="1682348"/>
                      <a:pt x="1564192" y="1186674"/>
                    </a:cubicBezTo>
                    <a:cubicBezTo>
                      <a:pt x="1684636" y="906947"/>
                      <a:pt x="1680362" y="527133"/>
                      <a:pt x="1435201" y="284413"/>
                    </a:cubicBezTo>
                    <a:lnTo>
                      <a:pt x="1435201" y="284413"/>
                    </a:ln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425361345">
                      <a:custGeom>
                        <a:avLst/>
                        <a:gdLst>
                          <a:gd name="connsiteX0" fmla="*/ 472834 w 1663585"/>
                          <a:gd name="connsiteY0" fmla="*/ 1581751 h 1664150"/>
                          <a:gd name="connsiteX1" fmla="*/ 132460 w 1663585"/>
                          <a:gd name="connsiteY1" fmla="*/ 1622272 h 1664150"/>
                          <a:gd name="connsiteX2" fmla="*/ 34535 w 1663585"/>
                          <a:gd name="connsiteY2" fmla="*/ 1581076 h 1664150"/>
                          <a:gd name="connsiteX3" fmla="*/ 210125 w 1663585"/>
                          <a:gd name="connsiteY3" fmla="*/ 1384550 h 1664150"/>
                          <a:gd name="connsiteX4" fmla="*/ 279010 w 1663585"/>
                          <a:gd name="connsiteY4" fmla="*/ 210125 h 1664150"/>
                          <a:gd name="connsiteX5" fmla="*/ 1453436 w 1663585"/>
                          <a:gd name="connsiteY5" fmla="*/ 279010 h 1664150"/>
                          <a:gd name="connsiteX6" fmla="*/ 1390628 w 1663585"/>
                          <a:gd name="connsiteY6" fmla="*/ 1448033 h 1664150"/>
                          <a:gd name="connsiteX7" fmla="*/ 1390628 w 1663585"/>
                          <a:gd name="connsiteY7" fmla="*/ 1448033 h 1664150"/>
                          <a:gd name="connsiteX8" fmla="*/ 472834 w 1663585"/>
                          <a:gd name="connsiteY8" fmla="*/ 1581751 h 1664150"/>
                          <a:gd name="connsiteX9" fmla="*/ 472834 w 1663585"/>
                          <a:gd name="connsiteY9" fmla="*/ 1581751 h 1664150"/>
                          <a:gd name="connsiteX10" fmla="*/ 1435201 w 1663585"/>
                          <a:gd name="connsiteY10" fmla="*/ 284413 h 1664150"/>
                          <a:gd name="connsiteX11" fmla="*/ 285764 w 1663585"/>
                          <a:gd name="connsiteY11" fmla="*/ 228359 h 1664150"/>
                          <a:gd name="connsiteX12" fmla="*/ 229710 w 1663585"/>
                          <a:gd name="connsiteY12" fmla="*/ 1377797 h 1664150"/>
                          <a:gd name="connsiteX13" fmla="*/ 229710 w 1663585"/>
                          <a:gd name="connsiteY13" fmla="*/ 1377797 h 1664150"/>
                          <a:gd name="connsiteX14" fmla="*/ 235113 w 1663585"/>
                          <a:gd name="connsiteY14" fmla="*/ 1383875 h 1664150"/>
                          <a:gd name="connsiteX15" fmla="*/ 65601 w 1663585"/>
                          <a:gd name="connsiteY15" fmla="*/ 1573647 h 1664150"/>
                          <a:gd name="connsiteX16" fmla="*/ 139889 w 1663585"/>
                          <a:gd name="connsiteY16" fmla="*/ 1605388 h 1664150"/>
                          <a:gd name="connsiteX17" fmla="*/ 468107 w 1663585"/>
                          <a:gd name="connsiteY17" fmla="*/ 1563517 h 1664150"/>
                          <a:gd name="connsiteX18" fmla="*/ 472159 w 1663585"/>
                          <a:gd name="connsiteY18" fmla="*/ 1560815 h 1664150"/>
                          <a:gd name="connsiteX19" fmla="*/ 476886 w 1663585"/>
                          <a:gd name="connsiteY19" fmla="*/ 1562841 h 1664150"/>
                          <a:gd name="connsiteX20" fmla="*/ 1564192 w 1663585"/>
                          <a:gd name="connsiteY20" fmla="*/ 1186674 h 1664150"/>
                          <a:gd name="connsiteX21" fmla="*/ 1435201 w 1663585"/>
                          <a:gd name="connsiteY21" fmla="*/ 284413 h 1664150"/>
                          <a:gd name="connsiteX22" fmla="*/ 1435201 w 1663585"/>
                          <a:gd name="connsiteY22" fmla="*/ 284413 h 1664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</a:cxnLst>
                        <a:rect l="l" t="t" r="r" b="b"/>
                        <a:pathLst>
                          <a:path w="1663585" h="1664150">
                            <a:moveTo>
                              <a:pt x="472834" y="1581751"/>
                            </a:moveTo>
                            <a:cubicBezTo>
                              <a:pt x="402598" y="1622947"/>
                              <a:pt x="268880" y="1679676"/>
                              <a:pt x="132460" y="1622272"/>
                            </a:cubicBezTo>
                            <a:lnTo>
                              <a:pt x="34535" y="1581076"/>
                            </a:lnTo>
                            <a:lnTo>
                              <a:pt x="210125" y="1384550"/>
                            </a:lnTo>
                            <a:cubicBezTo>
                              <a:pt x="-95131" y="1040799"/>
                              <a:pt x="-64065" y="515381"/>
                              <a:pt x="279010" y="210125"/>
                            </a:cubicBezTo>
                            <a:cubicBezTo>
                              <a:pt x="622761" y="-95131"/>
                              <a:pt x="1148180" y="-64065"/>
                              <a:pt x="1453436" y="279010"/>
                            </a:cubicBezTo>
                            <a:cubicBezTo>
                              <a:pt x="1756665" y="620059"/>
                              <a:pt x="1728301" y="1141426"/>
                              <a:pt x="1390628" y="1448033"/>
                            </a:cubicBezTo>
                            <a:lnTo>
                              <a:pt x="1390628" y="1448033"/>
                            </a:lnTo>
                            <a:cubicBezTo>
                              <a:pt x="1141426" y="1675624"/>
                              <a:pt x="777415" y="1728976"/>
                              <a:pt x="472834" y="1581751"/>
                            </a:cubicBezTo>
                            <a:lnTo>
                              <a:pt x="472834" y="1581751"/>
                            </a:lnTo>
                            <a:close/>
                            <a:moveTo>
                              <a:pt x="1435201" y="284413"/>
                            </a:moveTo>
                            <a:cubicBezTo>
                              <a:pt x="1133322" y="-48532"/>
                              <a:pt x="618709" y="-73520"/>
                              <a:pt x="285764" y="228359"/>
                            </a:cubicBezTo>
                            <a:cubicBezTo>
                              <a:pt x="-47182" y="530238"/>
                              <a:pt x="-72169" y="1044851"/>
                              <a:pt x="229710" y="1377797"/>
                            </a:cubicBezTo>
                            <a:cubicBezTo>
                              <a:pt x="229710" y="1377797"/>
                              <a:pt x="229710" y="1377797"/>
                              <a:pt x="229710" y="1377797"/>
                            </a:cubicBezTo>
                            <a:lnTo>
                              <a:pt x="235113" y="1383875"/>
                            </a:lnTo>
                            <a:lnTo>
                              <a:pt x="65601" y="1573647"/>
                            </a:lnTo>
                            <a:lnTo>
                              <a:pt x="139889" y="1605388"/>
                            </a:lnTo>
                            <a:cubicBezTo>
                              <a:pt x="271581" y="1661442"/>
                              <a:pt x="401923" y="1603362"/>
                              <a:pt x="468107" y="1563517"/>
                            </a:cubicBezTo>
                            <a:lnTo>
                              <a:pt x="472159" y="1560815"/>
                            </a:lnTo>
                            <a:lnTo>
                              <a:pt x="476886" y="1562841"/>
                            </a:lnTo>
                            <a:cubicBezTo>
                              <a:pt x="881418" y="1759367"/>
                              <a:pt x="1367667" y="1590531"/>
                              <a:pt x="1564192" y="1186674"/>
                            </a:cubicBezTo>
                            <a:cubicBezTo>
                              <a:pt x="1709391" y="888171"/>
                              <a:pt x="1658065" y="530914"/>
                              <a:pt x="1435201" y="284413"/>
                            </a:cubicBezTo>
                            <a:lnTo>
                              <a:pt x="1435201" y="284413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9" name="图形 18">
                <a:extLst>
                  <a:ext uri="{FF2B5EF4-FFF2-40B4-BE49-F238E27FC236}">
                    <a16:creationId xmlns:a16="http://schemas.microsoft.com/office/drawing/2014/main" id="{C5511A71-2593-41B8-B071-22F9B1E64BC3}"/>
                  </a:ext>
                </a:extLst>
              </p:cNvPr>
              <p:cNvSpPr/>
              <p:nvPr/>
            </p:nvSpPr>
            <p:spPr>
              <a:xfrm>
                <a:off x="10132076" y="1877390"/>
                <a:ext cx="823921" cy="1514799"/>
              </a:xfrm>
              <a:custGeom>
                <a:avLst/>
                <a:gdLst>
                  <a:gd name="connsiteX0" fmla="*/ 690203 w 823921"/>
                  <a:gd name="connsiteY0" fmla="*/ 757062 h 1514799"/>
                  <a:gd name="connsiteX1" fmla="*/ 0 w 823921"/>
                  <a:gd name="connsiteY1" fmla="*/ 2701 h 1514799"/>
                  <a:gd name="connsiteX2" fmla="*/ 66859 w 823921"/>
                  <a:gd name="connsiteY2" fmla="*/ 0 h 1514799"/>
                  <a:gd name="connsiteX3" fmla="*/ 823921 w 823921"/>
                  <a:gd name="connsiteY3" fmla="*/ 757737 h 1514799"/>
                  <a:gd name="connsiteX4" fmla="*/ 66859 w 823921"/>
                  <a:gd name="connsiteY4" fmla="*/ 1514799 h 1514799"/>
                  <a:gd name="connsiteX5" fmla="*/ 0 w 823921"/>
                  <a:gd name="connsiteY5" fmla="*/ 1512098 h 1514799"/>
                  <a:gd name="connsiteX6" fmla="*/ 690203 w 823921"/>
                  <a:gd name="connsiteY6" fmla="*/ 757062 h 1514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3921" h="1514799" fill="none" extrusionOk="0">
                    <a:moveTo>
                      <a:pt x="690203" y="757062"/>
                    </a:moveTo>
                    <a:cubicBezTo>
                      <a:pt x="654439" y="373983"/>
                      <a:pt x="329704" y="21838"/>
                      <a:pt x="0" y="2701"/>
                    </a:cubicBezTo>
                    <a:cubicBezTo>
                      <a:pt x="22289" y="-1140"/>
                      <a:pt x="44526" y="1211"/>
                      <a:pt x="66859" y="0"/>
                    </a:cubicBezTo>
                    <a:cubicBezTo>
                      <a:pt x="515373" y="34122"/>
                      <a:pt x="832669" y="317016"/>
                      <a:pt x="823921" y="757737"/>
                    </a:cubicBezTo>
                    <a:cubicBezTo>
                      <a:pt x="802463" y="1143520"/>
                      <a:pt x="527005" y="1438801"/>
                      <a:pt x="66859" y="1514799"/>
                    </a:cubicBezTo>
                    <a:cubicBezTo>
                      <a:pt x="42639" y="1516199"/>
                      <a:pt x="22119" y="1514446"/>
                      <a:pt x="0" y="1512098"/>
                    </a:cubicBezTo>
                    <a:cubicBezTo>
                      <a:pt x="384840" y="1562884"/>
                      <a:pt x="680177" y="1214237"/>
                      <a:pt x="690203" y="757062"/>
                    </a:cubicBezTo>
                    <a:close/>
                  </a:path>
                  <a:path w="823921" h="1514799" stroke="0" extrusionOk="0">
                    <a:moveTo>
                      <a:pt x="690203" y="757062"/>
                    </a:moveTo>
                    <a:cubicBezTo>
                      <a:pt x="647642" y="361639"/>
                      <a:pt x="344467" y="17792"/>
                      <a:pt x="0" y="2701"/>
                    </a:cubicBezTo>
                    <a:cubicBezTo>
                      <a:pt x="22230" y="-4051"/>
                      <a:pt x="44466" y="-654"/>
                      <a:pt x="66859" y="0"/>
                    </a:cubicBezTo>
                    <a:cubicBezTo>
                      <a:pt x="408553" y="55990"/>
                      <a:pt x="846046" y="345049"/>
                      <a:pt x="823921" y="757737"/>
                    </a:cubicBezTo>
                    <a:cubicBezTo>
                      <a:pt x="827937" y="1128621"/>
                      <a:pt x="433609" y="1500501"/>
                      <a:pt x="66859" y="1514799"/>
                    </a:cubicBezTo>
                    <a:cubicBezTo>
                      <a:pt x="42810" y="1518989"/>
                      <a:pt x="24958" y="1513786"/>
                      <a:pt x="0" y="1512098"/>
                    </a:cubicBezTo>
                    <a:cubicBezTo>
                      <a:pt x="382860" y="1466930"/>
                      <a:pt x="648534" y="1234291"/>
                      <a:pt x="690203" y="75706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555571252">
                      <a:custGeom>
                        <a:avLst/>
                        <a:gdLst>
                          <a:gd name="connsiteX0" fmla="*/ 690203 w 823921"/>
                          <a:gd name="connsiteY0" fmla="*/ 757062 h 1514799"/>
                          <a:gd name="connsiteX1" fmla="*/ 0 w 823921"/>
                          <a:gd name="connsiteY1" fmla="*/ 2701 h 1514799"/>
                          <a:gd name="connsiteX2" fmla="*/ 66859 w 823921"/>
                          <a:gd name="connsiteY2" fmla="*/ 0 h 1514799"/>
                          <a:gd name="connsiteX3" fmla="*/ 823921 w 823921"/>
                          <a:gd name="connsiteY3" fmla="*/ 757737 h 1514799"/>
                          <a:gd name="connsiteX4" fmla="*/ 66859 w 823921"/>
                          <a:gd name="connsiteY4" fmla="*/ 1514799 h 1514799"/>
                          <a:gd name="connsiteX5" fmla="*/ 0 w 823921"/>
                          <a:gd name="connsiteY5" fmla="*/ 1512098 h 1514799"/>
                          <a:gd name="connsiteX6" fmla="*/ 690203 w 823921"/>
                          <a:gd name="connsiteY6" fmla="*/ 757062 h 15147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23921" h="1514799">
                            <a:moveTo>
                              <a:pt x="690203" y="757062"/>
                            </a:moveTo>
                            <a:cubicBezTo>
                              <a:pt x="690203" y="364686"/>
                              <a:pt x="390350" y="37144"/>
                              <a:pt x="0" y="2701"/>
                            </a:cubicBezTo>
                            <a:cubicBezTo>
                              <a:pt x="22287" y="675"/>
                              <a:pt x="44573" y="0"/>
                              <a:pt x="66859" y="0"/>
                            </a:cubicBezTo>
                            <a:cubicBezTo>
                              <a:pt x="484898" y="0"/>
                              <a:pt x="823921" y="339023"/>
                              <a:pt x="823921" y="757737"/>
                            </a:cubicBezTo>
                            <a:cubicBezTo>
                              <a:pt x="823921" y="1175776"/>
                              <a:pt x="484898" y="1514799"/>
                              <a:pt x="66859" y="1514799"/>
                            </a:cubicBezTo>
                            <a:cubicBezTo>
                              <a:pt x="44573" y="1514799"/>
                              <a:pt x="22287" y="1513449"/>
                              <a:pt x="0" y="1512098"/>
                            </a:cubicBezTo>
                            <a:cubicBezTo>
                              <a:pt x="390350" y="1476980"/>
                              <a:pt x="690203" y="1149438"/>
                              <a:pt x="690203" y="75706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0" name="图形 18">
                <a:extLst>
                  <a:ext uri="{FF2B5EF4-FFF2-40B4-BE49-F238E27FC236}">
                    <a16:creationId xmlns:a16="http://schemas.microsoft.com/office/drawing/2014/main" id="{19F19E8E-7A26-475F-8B04-D23BCDB6C395}"/>
                  </a:ext>
                </a:extLst>
              </p:cNvPr>
              <p:cNvSpPr/>
              <p:nvPr/>
            </p:nvSpPr>
            <p:spPr>
              <a:xfrm>
                <a:off x="9693102" y="2483850"/>
                <a:ext cx="540951" cy="49975"/>
              </a:xfrm>
              <a:custGeom>
                <a:avLst/>
                <a:gdLst>
                  <a:gd name="connsiteX0" fmla="*/ 0 w 540951"/>
                  <a:gd name="connsiteY0" fmla="*/ 0 h 49975"/>
                  <a:gd name="connsiteX1" fmla="*/ 540951 w 540951"/>
                  <a:gd name="connsiteY1" fmla="*/ 0 h 49975"/>
                  <a:gd name="connsiteX2" fmla="*/ 540951 w 540951"/>
                  <a:gd name="connsiteY2" fmla="*/ 49975 h 49975"/>
                  <a:gd name="connsiteX3" fmla="*/ 0 w 540951"/>
                  <a:gd name="connsiteY3" fmla="*/ 49975 h 49975"/>
                  <a:gd name="connsiteX4" fmla="*/ 0 w 540951"/>
                  <a:gd name="connsiteY4" fmla="*/ 0 h 4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951" h="49975" fill="none" extrusionOk="0">
                    <a:moveTo>
                      <a:pt x="0" y="0"/>
                    </a:moveTo>
                    <a:cubicBezTo>
                      <a:pt x="118302" y="14704"/>
                      <a:pt x="303326" y="18813"/>
                      <a:pt x="540951" y="0"/>
                    </a:cubicBezTo>
                    <a:cubicBezTo>
                      <a:pt x="539099" y="17683"/>
                      <a:pt x="542830" y="38627"/>
                      <a:pt x="540951" y="49975"/>
                    </a:cubicBezTo>
                    <a:cubicBezTo>
                      <a:pt x="426033" y="50587"/>
                      <a:pt x="148957" y="55011"/>
                      <a:pt x="0" y="49975"/>
                    </a:cubicBezTo>
                    <a:cubicBezTo>
                      <a:pt x="-551" y="34803"/>
                      <a:pt x="-187" y="12371"/>
                      <a:pt x="0" y="0"/>
                    </a:cubicBezTo>
                    <a:close/>
                  </a:path>
                  <a:path w="540951" h="49975" stroke="0" extrusionOk="0">
                    <a:moveTo>
                      <a:pt x="0" y="0"/>
                    </a:moveTo>
                    <a:cubicBezTo>
                      <a:pt x="178269" y="8814"/>
                      <a:pt x="389406" y="4115"/>
                      <a:pt x="540951" y="0"/>
                    </a:cubicBezTo>
                    <a:cubicBezTo>
                      <a:pt x="541855" y="22956"/>
                      <a:pt x="538652" y="39198"/>
                      <a:pt x="540951" y="49975"/>
                    </a:cubicBezTo>
                    <a:cubicBezTo>
                      <a:pt x="418984" y="57331"/>
                      <a:pt x="215602" y="58945"/>
                      <a:pt x="0" y="49975"/>
                    </a:cubicBezTo>
                    <a:cubicBezTo>
                      <a:pt x="398" y="28350"/>
                      <a:pt x="57" y="19114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207037942">
                      <a:custGeom>
                        <a:avLst/>
                        <a:gdLst>
                          <a:gd name="connsiteX0" fmla="*/ 0 w 540951"/>
                          <a:gd name="connsiteY0" fmla="*/ 0 h 49975"/>
                          <a:gd name="connsiteX1" fmla="*/ 540951 w 540951"/>
                          <a:gd name="connsiteY1" fmla="*/ 0 h 49975"/>
                          <a:gd name="connsiteX2" fmla="*/ 540951 w 540951"/>
                          <a:gd name="connsiteY2" fmla="*/ 49975 h 49975"/>
                          <a:gd name="connsiteX3" fmla="*/ 0 w 540951"/>
                          <a:gd name="connsiteY3" fmla="*/ 49975 h 49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0951" h="49975">
                            <a:moveTo>
                              <a:pt x="0" y="0"/>
                            </a:moveTo>
                            <a:lnTo>
                              <a:pt x="540951" y="0"/>
                            </a:lnTo>
                            <a:lnTo>
                              <a:pt x="540951" y="49975"/>
                            </a:lnTo>
                            <a:lnTo>
                              <a:pt x="0" y="49975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1" name="图形 18">
                <a:extLst>
                  <a:ext uri="{FF2B5EF4-FFF2-40B4-BE49-F238E27FC236}">
                    <a16:creationId xmlns:a16="http://schemas.microsoft.com/office/drawing/2014/main" id="{7D6A03BE-AF2D-4C86-8D5E-480C386C1D6C}"/>
                  </a:ext>
                </a:extLst>
              </p:cNvPr>
              <p:cNvSpPr/>
              <p:nvPr/>
            </p:nvSpPr>
            <p:spPr>
              <a:xfrm>
                <a:off x="9693102" y="2657413"/>
                <a:ext cx="943457" cy="49975"/>
              </a:xfrm>
              <a:custGeom>
                <a:avLst/>
                <a:gdLst>
                  <a:gd name="connsiteX0" fmla="*/ 0 w 943457"/>
                  <a:gd name="connsiteY0" fmla="*/ 0 h 49975"/>
                  <a:gd name="connsiteX1" fmla="*/ 452859 w 943457"/>
                  <a:gd name="connsiteY1" fmla="*/ 0 h 49975"/>
                  <a:gd name="connsiteX2" fmla="*/ 943457 w 943457"/>
                  <a:gd name="connsiteY2" fmla="*/ 0 h 49975"/>
                  <a:gd name="connsiteX3" fmla="*/ 943457 w 943457"/>
                  <a:gd name="connsiteY3" fmla="*/ 49975 h 49975"/>
                  <a:gd name="connsiteX4" fmla="*/ 471729 w 943457"/>
                  <a:gd name="connsiteY4" fmla="*/ 49975 h 49975"/>
                  <a:gd name="connsiteX5" fmla="*/ 0 w 943457"/>
                  <a:gd name="connsiteY5" fmla="*/ 49975 h 49975"/>
                  <a:gd name="connsiteX6" fmla="*/ 0 w 943457"/>
                  <a:gd name="connsiteY6" fmla="*/ 0 h 4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3457" h="49975" fill="none" extrusionOk="0">
                    <a:moveTo>
                      <a:pt x="0" y="0"/>
                    </a:moveTo>
                    <a:cubicBezTo>
                      <a:pt x="104615" y="16616"/>
                      <a:pt x="315868" y="1358"/>
                      <a:pt x="452859" y="0"/>
                    </a:cubicBezTo>
                    <a:cubicBezTo>
                      <a:pt x="589850" y="-1358"/>
                      <a:pt x="795345" y="-13157"/>
                      <a:pt x="943457" y="0"/>
                    </a:cubicBezTo>
                    <a:cubicBezTo>
                      <a:pt x="941808" y="14094"/>
                      <a:pt x="944980" y="26344"/>
                      <a:pt x="943457" y="49975"/>
                    </a:cubicBezTo>
                    <a:cubicBezTo>
                      <a:pt x="785737" y="32456"/>
                      <a:pt x="694027" y="50001"/>
                      <a:pt x="471729" y="49975"/>
                    </a:cubicBezTo>
                    <a:cubicBezTo>
                      <a:pt x="249431" y="49949"/>
                      <a:pt x="108238" y="43385"/>
                      <a:pt x="0" y="49975"/>
                    </a:cubicBezTo>
                    <a:cubicBezTo>
                      <a:pt x="-1014" y="38402"/>
                      <a:pt x="1934" y="18389"/>
                      <a:pt x="0" y="0"/>
                    </a:cubicBezTo>
                    <a:close/>
                  </a:path>
                  <a:path w="943457" h="49975" stroke="0" extrusionOk="0">
                    <a:moveTo>
                      <a:pt x="0" y="0"/>
                    </a:moveTo>
                    <a:cubicBezTo>
                      <a:pt x="94916" y="-4077"/>
                      <a:pt x="277908" y="-4038"/>
                      <a:pt x="462294" y="0"/>
                    </a:cubicBezTo>
                    <a:cubicBezTo>
                      <a:pt x="646680" y="4038"/>
                      <a:pt x="827064" y="-22870"/>
                      <a:pt x="943457" y="0"/>
                    </a:cubicBezTo>
                    <a:cubicBezTo>
                      <a:pt x="942098" y="20639"/>
                      <a:pt x="943292" y="32052"/>
                      <a:pt x="943457" y="49975"/>
                    </a:cubicBezTo>
                    <a:cubicBezTo>
                      <a:pt x="790190" y="49293"/>
                      <a:pt x="707530" y="51377"/>
                      <a:pt x="500032" y="49975"/>
                    </a:cubicBezTo>
                    <a:cubicBezTo>
                      <a:pt x="292535" y="48573"/>
                      <a:pt x="240787" y="74293"/>
                      <a:pt x="0" y="49975"/>
                    </a:cubicBezTo>
                    <a:cubicBezTo>
                      <a:pt x="-2168" y="38216"/>
                      <a:pt x="258" y="14379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770617991">
                      <a:custGeom>
                        <a:avLst/>
                        <a:gdLst>
                          <a:gd name="connsiteX0" fmla="*/ 0 w 943457"/>
                          <a:gd name="connsiteY0" fmla="*/ 0 h 49975"/>
                          <a:gd name="connsiteX1" fmla="*/ 943457 w 943457"/>
                          <a:gd name="connsiteY1" fmla="*/ 0 h 49975"/>
                          <a:gd name="connsiteX2" fmla="*/ 943457 w 943457"/>
                          <a:gd name="connsiteY2" fmla="*/ 49975 h 49975"/>
                          <a:gd name="connsiteX3" fmla="*/ 0 w 943457"/>
                          <a:gd name="connsiteY3" fmla="*/ 49975 h 49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3457" h="49975">
                            <a:moveTo>
                              <a:pt x="0" y="0"/>
                            </a:moveTo>
                            <a:lnTo>
                              <a:pt x="943457" y="0"/>
                            </a:lnTo>
                            <a:lnTo>
                              <a:pt x="943457" y="49975"/>
                            </a:lnTo>
                            <a:lnTo>
                              <a:pt x="0" y="49975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2" name="图形 18">
                <a:extLst>
                  <a:ext uri="{FF2B5EF4-FFF2-40B4-BE49-F238E27FC236}">
                    <a16:creationId xmlns:a16="http://schemas.microsoft.com/office/drawing/2014/main" id="{3C2ADAFB-BA5A-4A3F-BAD6-1702938DA829}"/>
                  </a:ext>
                </a:extLst>
              </p:cNvPr>
              <p:cNvSpPr/>
              <p:nvPr/>
            </p:nvSpPr>
            <p:spPr>
              <a:xfrm>
                <a:off x="9693102" y="2830977"/>
                <a:ext cx="942106" cy="49975"/>
              </a:xfrm>
              <a:custGeom>
                <a:avLst/>
                <a:gdLst>
                  <a:gd name="connsiteX0" fmla="*/ 0 w 942106"/>
                  <a:gd name="connsiteY0" fmla="*/ 0 h 49975"/>
                  <a:gd name="connsiteX1" fmla="*/ 442790 w 942106"/>
                  <a:gd name="connsiteY1" fmla="*/ 0 h 49975"/>
                  <a:gd name="connsiteX2" fmla="*/ 942106 w 942106"/>
                  <a:gd name="connsiteY2" fmla="*/ 0 h 49975"/>
                  <a:gd name="connsiteX3" fmla="*/ 942106 w 942106"/>
                  <a:gd name="connsiteY3" fmla="*/ 49976 h 49975"/>
                  <a:gd name="connsiteX4" fmla="*/ 461632 w 942106"/>
                  <a:gd name="connsiteY4" fmla="*/ 49976 h 49975"/>
                  <a:gd name="connsiteX5" fmla="*/ 0 w 942106"/>
                  <a:gd name="connsiteY5" fmla="*/ 49976 h 49975"/>
                  <a:gd name="connsiteX6" fmla="*/ 0 w 942106"/>
                  <a:gd name="connsiteY6" fmla="*/ 0 h 4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2106" h="49975" fill="none" extrusionOk="0">
                    <a:moveTo>
                      <a:pt x="0" y="0"/>
                    </a:moveTo>
                    <a:cubicBezTo>
                      <a:pt x="161538" y="3047"/>
                      <a:pt x="331628" y="-1814"/>
                      <a:pt x="442790" y="0"/>
                    </a:cubicBezTo>
                    <a:cubicBezTo>
                      <a:pt x="553952" y="1814"/>
                      <a:pt x="830727" y="-856"/>
                      <a:pt x="942106" y="0"/>
                    </a:cubicBezTo>
                    <a:cubicBezTo>
                      <a:pt x="943984" y="12496"/>
                      <a:pt x="941098" y="39465"/>
                      <a:pt x="942106" y="49976"/>
                    </a:cubicBezTo>
                    <a:cubicBezTo>
                      <a:pt x="710893" y="58630"/>
                      <a:pt x="566414" y="61115"/>
                      <a:pt x="461632" y="49976"/>
                    </a:cubicBezTo>
                    <a:cubicBezTo>
                      <a:pt x="356850" y="38837"/>
                      <a:pt x="198889" y="45194"/>
                      <a:pt x="0" y="49976"/>
                    </a:cubicBezTo>
                    <a:cubicBezTo>
                      <a:pt x="1604" y="31541"/>
                      <a:pt x="2350" y="14683"/>
                      <a:pt x="0" y="0"/>
                    </a:cubicBezTo>
                    <a:close/>
                  </a:path>
                  <a:path w="942106" h="49975" stroke="0" extrusionOk="0">
                    <a:moveTo>
                      <a:pt x="0" y="0"/>
                    </a:moveTo>
                    <a:cubicBezTo>
                      <a:pt x="193605" y="-6541"/>
                      <a:pt x="282289" y="-10650"/>
                      <a:pt x="489895" y="0"/>
                    </a:cubicBezTo>
                    <a:cubicBezTo>
                      <a:pt x="697501" y="10650"/>
                      <a:pt x="745029" y="1013"/>
                      <a:pt x="942106" y="0"/>
                    </a:cubicBezTo>
                    <a:cubicBezTo>
                      <a:pt x="942552" y="14515"/>
                      <a:pt x="940840" y="25291"/>
                      <a:pt x="942106" y="49976"/>
                    </a:cubicBezTo>
                    <a:cubicBezTo>
                      <a:pt x="760634" y="30563"/>
                      <a:pt x="693505" y="65773"/>
                      <a:pt x="480474" y="49976"/>
                    </a:cubicBezTo>
                    <a:cubicBezTo>
                      <a:pt x="267443" y="34179"/>
                      <a:pt x="179281" y="45863"/>
                      <a:pt x="0" y="49976"/>
                    </a:cubicBezTo>
                    <a:cubicBezTo>
                      <a:pt x="1078" y="37838"/>
                      <a:pt x="1526" y="12268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386717593">
                      <a:custGeom>
                        <a:avLst/>
                        <a:gdLst>
                          <a:gd name="connsiteX0" fmla="*/ 0 w 942106"/>
                          <a:gd name="connsiteY0" fmla="*/ 0 h 49975"/>
                          <a:gd name="connsiteX1" fmla="*/ 942106 w 942106"/>
                          <a:gd name="connsiteY1" fmla="*/ 0 h 49975"/>
                          <a:gd name="connsiteX2" fmla="*/ 942106 w 942106"/>
                          <a:gd name="connsiteY2" fmla="*/ 49976 h 49975"/>
                          <a:gd name="connsiteX3" fmla="*/ 0 w 942106"/>
                          <a:gd name="connsiteY3" fmla="*/ 49976 h 49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2106" h="49975">
                            <a:moveTo>
                              <a:pt x="0" y="0"/>
                            </a:moveTo>
                            <a:lnTo>
                              <a:pt x="942106" y="0"/>
                            </a:lnTo>
                            <a:lnTo>
                              <a:pt x="942106" y="49976"/>
                            </a:lnTo>
                            <a:lnTo>
                              <a:pt x="0" y="4997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3" name="图形 18">
                <a:extLst>
                  <a:ext uri="{FF2B5EF4-FFF2-40B4-BE49-F238E27FC236}">
                    <a16:creationId xmlns:a16="http://schemas.microsoft.com/office/drawing/2014/main" id="{652CBAF5-95F5-477E-8FCC-0EACE3D14464}"/>
                  </a:ext>
                </a:extLst>
              </p:cNvPr>
              <p:cNvSpPr/>
              <p:nvPr/>
            </p:nvSpPr>
            <p:spPr>
              <a:xfrm>
                <a:off x="7890477" y="3746616"/>
                <a:ext cx="1049743" cy="1049680"/>
              </a:xfrm>
              <a:custGeom>
                <a:avLst/>
                <a:gdLst>
                  <a:gd name="connsiteX0" fmla="*/ 172342 w 1049743"/>
                  <a:gd name="connsiteY0" fmla="*/ 913871 h 1049680"/>
                  <a:gd name="connsiteX1" fmla="*/ 135873 w 1049743"/>
                  <a:gd name="connsiteY1" fmla="*/ 172342 h 1049680"/>
                  <a:gd name="connsiteX2" fmla="*/ 877402 w 1049743"/>
                  <a:gd name="connsiteY2" fmla="*/ 135873 h 1049680"/>
                  <a:gd name="connsiteX3" fmla="*/ 913871 w 1049743"/>
                  <a:gd name="connsiteY3" fmla="*/ 877402 h 1049680"/>
                  <a:gd name="connsiteX4" fmla="*/ 913871 w 1049743"/>
                  <a:gd name="connsiteY4" fmla="*/ 877402 h 1049680"/>
                  <a:gd name="connsiteX5" fmla="*/ 1023952 w 1049743"/>
                  <a:gd name="connsiteY5" fmla="*/ 1000315 h 1049680"/>
                  <a:gd name="connsiteX6" fmla="*/ 969249 w 1049743"/>
                  <a:gd name="connsiteY6" fmla="*/ 1023277 h 1049680"/>
                  <a:gd name="connsiteX7" fmla="*/ 754489 w 1049743"/>
                  <a:gd name="connsiteY7" fmla="*/ 996263 h 1049680"/>
                  <a:gd name="connsiteX8" fmla="*/ 172342 w 1049743"/>
                  <a:gd name="connsiteY8" fmla="*/ 913871 h 104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9743" h="1049680" fill="none" extrusionOk="0">
                    <a:moveTo>
                      <a:pt x="172342" y="913871"/>
                    </a:moveTo>
                    <a:cubicBezTo>
                      <a:pt x="-79956" y="702656"/>
                      <a:pt x="-49971" y="374470"/>
                      <a:pt x="135873" y="172342"/>
                    </a:cubicBezTo>
                    <a:cubicBezTo>
                      <a:pt x="340988" y="-8283"/>
                      <a:pt x="655757" y="-58962"/>
                      <a:pt x="877402" y="135873"/>
                    </a:cubicBezTo>
                    <a:cubicBezTo>
                      <a:pt x="1030413" y="352404"/>
                      <a:pt x="1138937" y="662381"/>
                      <a:pt x="913871" y="877402"/>
                    </a:cubicBezTo>
                    <a:lnTo>
                      <a:pt x="913871" y="877402"/>
                    </a:lnTo>
                    <a:cubicBezTo>
                      <a:pt x="941028" y="915307"/>
                      <a:pt x="985781" y="963425"/>
                      <a:pt x="1023952" y="1000315"/>
                    </a:cubicBezTo>
                    <a:cubicBezTo>
                      <a:pt x="1004367" y="1010483"/>
                      <a:pt x="985472" y="1018527"/>
                      <a:pt x="969249" y="1023277"/>
                    </a:cubicBezTo>
                    <a:cubicBezTo>
                      <a:pt x="881250" y="1048625"/>
                      <a:pt x="797156" y="1029645"/>
                      <a:pt x="754489" y="996263"/>
                    </a:cubicBezTo>
                    <a:cubicBezTo>
                      <a:pt x="526681" y="1081006"/>
                      <a:pt x="337927" y="1057387"/>
                      <a:pt x="172342" y="913871"/>
                    </a:cubicBezTo>
                    <a:close/>
                  </a:path>
                  <a:path w="1049743" h="1049680" stroke="0" extrusionOk="0">
                    <a:moveTo>
                      <a:pt x="172342" y="913871"/>
                    </a:moveTo>
                    <a:cubicBezTo>
                      <a:pt x="-43627" y="731689"/>
                      <a:pt x="-90838" y="401092"/>
                      <a:pt x="135873" y="172342"/>
                    </a:cubicBezTo>
                    <a:cubicBezTo>
                      <a:pt x="325994" y="-99106"/>
                      <a:pt x="649916" y="-3392"/>
                      <a:pt x="877402" y="135873"/>
                    </a:cubicBezTo>
                    <a:cubicBezTo>
                      <a:pt x="1090026" y="261163"/>
                      <a:pt x="1123182" y="622336"/>
                      <a:pt x="913871" y="877402"/>
                    </a:cubicBezTo>
                    <a:lnTo>
                      <a:pt x="913871" y="877402"/>
                    </a:lnTo>
                    <a:cubicBezTo>
                      <a:pt x="956291" y="916895"/>
                      <a:pt x="972388" y="946869"/>
                      <a:pt x="1023952" y="1000315"/>
                    </a:cubicBezTo>
                    <a:cubicBezTo>
                      <a:pt x="1009641" y="1003338"/>
                      <a:pt x="990284" y="1011496"/>
                      <a:pt x="969249" y="1023277"/>
                    </a:cubicBezTo>
                    <a:cubicBezTo>
                      <a:pt x="882933" y="1053735"/>
                      <a:pt x="800400" y="1022105"/>
                      <a:pt x="754489" y="996263"/>
                    </a:cubicBezTo>
                    <a:cubicBezTo>
                      <a:pt x="552778" y="1056219"/>
                      <a:pt x="297128" y="1037898"/>
                      <a:pt x="172342" y="9138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>
                      <a:lumMod val="50000"/>
                      <a:lumOff val="50000"/>
                    </a:schemeClr>
                  </a:gs>
                  <a:gs pos="100000">
                    <a:schemeClr val="accent5">
                      <a:lumMod val="50000"/>
                      <a:lumOff val="50000"/>
                    </a:schemeClr>
                  </a:gs>
                </a:gsLst>
                <a:lin ang="5400000" scaled="1"/>
              </a:gra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918535305">
                      <a:custGeom>
                        <a:avLst/>
                        <a:gdLst>
                          <a:gd name="connsiteX0" fmla="*/ 172342 w 1049743"/>
                          <a:gd name="connsiteY0" fmla="*/ 913871 h 1049680"/>
                          <a:gd name="connsiteX1" fmla="*/ 135873 w 1049743"/>
                          <a:gd name="connsiteY1" fmla="*/ 172342 h 1049680"/>
                          <a:gd name="connsiteX2" fmla="*/ 877402 w 1049743"/>
                          <a:gd name="connsiteY2" fmla="*/ 135873 h 1049680"/>
                          <a:gd name="connsiteX3" fmla="*/ 913871 w 1049743"/>
                          <a:gd name="connsiteY3" fmla="*/ 877402 h 1049680"/>
                          <a:gd name="connsiteX4" fmla="*/ 913871 w 1049743"/>
                          <a:gd name="connsiteY4" fmla="*/ 877402 h 1049680"/>
                          <a:gd name="connsiteX5" fmla="*/ 1023952 w 1049743"/>
                          <a:gd name="connsiteY5" fmla="*/ 1000315 h 1049680"/>
                          <a:gd name="connsiteX6" fmla="*/ 969249 w 1049743"/>
                          <a:gd name="connsiteY6" fmla="*/ 1023277 h 1049680"/>
                          <a:gd name="connsiteX7" fmla="*/ 754489 w 1049743"/>
                          <a:gd name="connsiteY7" fmla="*/ 996263 h 1049680"/>
                          <a:gd name="connsiteX8" fmla="*/ 172342 w 1049743"/>
                          <a:gd name="connsiteY8" fmla="*/ 913871 h 10496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049743" h="1049680">
                            <a:moveTo>
                              <a:pt x="172342" y="913871"/>
                            </a:moveTo>
                            <a:cubicBezTo>
                              <a:pt x="-42418" y="719371"/>
                              <a:pt x="-58626" y="387102"/>
                              <a:pt x="135873" y="172342"/>
                            </a:cubicBezTo>
                            <a:cubicBezTo>
                              <a:pt x="330373" y="-42418"/>
                              <a:pt x="662642" y="-58626"/>
                              <a:pt x="877402" y="135873"/>
                            </a:cubicBezTo>
                            <a:cubicBezTo>
                              <a:pt x="1092162" y="330373"/>
                              <a:pt x="1108370" y="662642"/>
                              <a:pt x="913871" y="877402"/>
                            </a:cubicBezTo>
                            <a:lnTo>
                              <a:pt x="913871" y="877402"/>
                            </a:lnTo>
                            <a:lnTo>
                              <a:pt x="1023952" y="1000315"/>
                            </a:lnTo>
                            <a:lnTo>
                              <a:pt x="969249" y="1023277"/>
                            </a:lnTo>
                            <a:cubicBezTo>
                              <a:pt x="884156" y="1059070"/>
                              <a:pt x="801088" y="1023952"/>
                              <a:pt x="754489" y="996263"/>
                            </a:cubicBezTo>
                            <a:cubicBezTo>
                              <a:pt x="561341" y="1090811"/>
                              <a:pt x="331048" y="1057719"/>
                              <a:pt x="172342" y="913871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4" name="图形 18">
                <a:extLst>
                  <a:ext uri="{FF2B5EF4-FFF2-40B4-BE49-F238E27FC236}">
                    <a16:creationId xmlns:a16="http://schemas.microsoft.com/office/drawing/2014/main" id="{E465DD2A-FFF0-4A47-A97E-AEEB57DA6071}"/>
                  </a:ext>
                </a:extLst>
              </p:cNvPr>
              <p:cNvSpPr/>
              <p:nvPr/>
            </p:nvSpPr>
            <p:spPr>
              <a:xfrm>
                <a:off x="7884407" y="3741222"/>
                <a:ext cx="1061691" cy="1061763"/>
              </a:xfrm>
              <a:custGeom>
                <a:avLst/>
                <a:gdLst>
                  <a:gd name="connsiteX0" fmla="*/ 530266 w 1061691"/>
                  <a:gd name="connsiteY0" fmla="*/ 1061763 h 1061763"/>
                  <a:gd name="connsiteX1" fmla="*/ 174360 w 1061691"/>
                  <a:gd name="connsiteY1" fmla="*/ 923993 h 1061763"/>
                  <a:gd name="connsiteX2" fmla="*/ 174360 w 1061691"/>
                  <a:gd name="connsiteY2" fmla="*/ 923993 h 1061763"/>
                  <a:gd name="connsiteX3" fmla="*/ 137891 w 1061691"/>
                  <a:gd name="connsiteY3" fmla="*/ 174360 h 1061763"/>
                  <a:gd name="connsiteX4" fmla="*/ 887524 w 1061691"/>
                  <a:gd name="connsiteY4" fmla="*/ 137891 h 1061763"/>
                  <a:gd name="connsiteX5" fmla="*/ 927370 w 1061691"/>
                  <a:gd name="connsiteY5" fmla="*/ 883472 h 1061763"/>
                  <a:gd name="connsiteX6" fmla="*/ 1039477 w 1061691"/>
                  <a:gd name="connsiteY6" fmla="*/ 1009086 h 1061763"/>
                  <a:gd name="connsiteX7" fmla="*/ 977345 w 1061691"/>
                  <a:gd name="connsiteY7" fmla="*/ 1035425 h 1061763"/>
                  <a:gd name="connsiteX8" fmla="*/ 760559 w 1061691"/>
                  <a:gd name="connsiteY8" fmla="*/ 1009761 h 1061763"/>
                  <a:gd name="connsiteX9" fmla="*/ 530266 w 1061691"/>
                  <a:gd name="connsiteY9" fmla="*/ 1061763 h 1061763"/>
                  <a:gd name="connsiteX10" fmla="*/ 182464 w 1061691"/>
                  <a:gd name="connsiteY10" fmla="*/ 915213 h 1061763"/>
                  <a:gd name="connsiteX11" fmla="*/ 757858 w 1061691"/>
                  <a:gd name="connsiteY11" fmla="*/ 997605 h 1061763"/>
                  <a:gd name="connsiteX12" fmla="*/ 760559 w 1061691"/>
                  <a:gd name="connsiteY12" fmla="*/ 996255 h 1061763"/>
                  <a:gd name="connsiteX13" fmla="*/ 763261 w 1061691"/>
                  <a:gd name="connsiteY13" fmla="*/ 997605 h 1061763"/>
                  <a:gd name="connsiteX14" fmla="*/ 972618 w 1061691"/>
                  <a:gd name="connsiteY14" fmla="*/ 1023944 h 1061763"/>
                  <a:gd name="connsiteX15" fmla="*/ 1019892 w 1061691"/>
                  <a:gd name="connsiteY15" fmla="*/ 1003683 h 1061763"/>
                  <a:gd name="connsiteX16" fmla="*/ 911836 w 1061691"/>
                  <a:gd name="connsiteY16" fmla="*/ 882797 h 1061763"/>
                  <a:gd name="connsiteX17" fmla="*/ 915213 w 1061691"/>
                  <a:gd name="connsiteY17" fmla="*/ 878745 h 1061763"/>
                  <a:gd name="connsiteX18" fmla="*/ 879420 w 1061691"/>
                  <a:gd name="connsiteY18" fmla="*/ 145320 h 1061763"/>
                  <a:gd name="connsiteX19" fmla="*/ 145995 w 1061691"/>
                  <a:gd name="connsiteY19" fmla="*/ 181113 h 1061763"/>
                  <a:gd name="connsiteX20" fmla="*/ 182464 w 1061691"/>
                  <a:gd name="connsiteY20" fmla="*/ 915213 h 1061763"/>
                  <a:gd name="connsiteX21" fmla="*/ 182464 w 1061691"/>
                  <a:gd name="connsiteY21" fmla="*/ 915213 h 106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61691" h="1061763" fill="none" extrusionOk="0">
                    <a:moveTo>
                      <a:pt x="530266" y="1061763"/>
                    </a:moveTo>
                    <a:cubicBezTo>
                      <a:pt x="392095" y="1065572"/>
                      <a:pt x="268313" y="1010763"/>
                      <a:pt x="174360" y="923993"/>
                    </a:cubicBezTo>
                    <a:lnTo>
                      <a:pt x="174360" y="923993"/>
                    </a:lnTo>
                    <a:cubicBezTo>
                      <a:pt x="-28953" y="682816"/>
                      <a:pt x="-83391" y="436683"/>
                      <a:pt x="137891" y="174360"/>
                    </a:cubicBezTo>
                    <a:cubicBezTo>
                      <a:pt x="404707" y="-26330"/>
                      <a:pt x="664039" y="-88592"/>
                      <a:pt x="887524" y="137891"/>
                    </a:cubicBezTo>
                    <a:cubicBezTo>
                      <a:pt x="1067134" y="294253"/>
                      <a:pt x="1105111" y="652923"/>
                      <a:pt x="927370" y="883472"/>
                    </a:cubicBezTo>
                    <a:cubicBezTo>
                      <a:pt x="970851" y="923520"/>
                      <a:pt x="986450" y="957278"/>
                      <a:pt x="1039477" y="1009086"/>
                    </a:cubicBezTo>
                    <a:cubicBezTo>
                      <a:pt x="1013887" y="1019300"/>
                      <a:pt x="1005711" y="1021496"/>
                      <a:pt x="977345" y="1035425"/>
                    </a:cubicBezTo>
                    <a:cubicBezTo>
                      <a:pt x="893004" y="1082772"/>
                      <a:pt x="797717" y="1026567"/>
                      <a:pt x="760559" y="1009761"/>
                    </a:cubicBezTo>
                    <a:cubicBezTo>
                      <a:pt x="692604" y="1037042"/>
                      <a:pt x="600595" y="1045349"/>
                      <a:pt x="530266" y="1061763"/>
                    </a:cubicBezTo>
                    <a:close/>
                    <a:moveTo>
                      <a:pt x="182464" y="915213"/>
                    </a:moveTo>
                    <a:cubicBezTo>
                      <a:pt x="374517" y="1077014"/>
                      <a:pt x="591823" y="1099008"/>
                      <a:pt x="757858" y="997605"/>
                    </a:cubicBezTo>
                    <a:cubicBezTo>
                      <a:pt x="759211" y="996965"/>
                      <a:pt x="759909" y="996681"/>
                      <a:pt x="760559" y="996255"/>
                    </a:cubicBezTo>
                    <a:cubicBezTo>
                      <a:pt x="761694" y="996696"/>
                      <a:pt x="761953" y="997041"/>
                      <a:pt x="763261" y="997605"/>
                    </a:cubicBezTo>
                    <a:cubicBezTo>
                      <a:pt x="802995" y="1030866"/>
                      <a:pt x="893853" y="1059789"/>
                      <a:pt x="972618" y="1023944"/>
                    </a:cubicBezTo>
                    <a:cubicBezTo>
                      <a:pt x="992699" y="1015174"/>
                      <a:pt x="1002635" y="1009887"/>
                      <a:pt x="1019892" y="1003683"/>
                    </a:cubicBezTo>
                    <a:cubicBezTo>
                      <a:pt x="979002" y="951023"/>
                      <a:pt x="955739" y="937259"/>
                      <a:pt x="911836" y="882797"/>
                    </a:cubicBezTo>
                    <a:cubicBezTo>
                      <a:pt x="913000" y="881694"/>
                      <a:pt x="914115" y="880187"/>
                      <a:pt x="915213" y="878745"/>
                    </a:cubicBezTo>
                    <a:cubicBezTo>
                      <a:pt x="1151505" y="650099"/>
                      <a:pt x="1117098" y="320803"/>
                      <a:pt x="879420" y="145320"/>
                    </a:cubicBezTo>
                    <a:cubicBezTo>
                      <a:pt x="643295" y="-32789"/>
                      <a:pt x="351676" y="9451"/>
                      <a:pt x="145995" y="181113"/>
                    </a:cubicBezTo>
                    <a:cubicBezTo>
                      <a:pt x="-26919" y="453492"/>
                      <a:pt x="-70450" y="693230"/>
                      <a:pt x="182464" y="915213"/>
                    </a:cubicBezTo>
                    <a:lnTo>
                      <a:pt x="182464" y="915213"/>
                    </a:lnTo>
                    <a:close/>
                  </a:path>
                  <a:path w="1061691" h="1061763" stroke="0" extrusionOk="0">
                    <a:moveTo>
                      <a:pt x="530266" y="1061763"/>
                    </a:moveTo>
                    <a:cubicBezTo>
                      <a:pt x="390575" y="1053426"/>
                      <a:pt x="246573" y="1024738"/>
                      <a:pt x="174360" y="923993"/>
                    </a:cubicBezTo>
                    <a:lnTo>
                      <a:pt x="174360" y="923993"/>
                    </a:lnTo>
                    <a:cubicBezTo>
                      <a:pt x="-27488" y="692407"/>
                      <a:pt x="-66676" y="389563"/>
                      <a:pt x="137891" y="174360"/>
                    </a:cubicBezTo>
                    <a:cubicBezTo>
                      <a:pt x="267004" y="-39916"/>
                      <a:pt x="737693" y="-53070"/>
                      <a:pt x="887524" y="137891"/>
                    </a:cubicBezTo>
                    <a:cubicBezTo>
                      <a:pt x="1107923" y="372061"/>
                      <a:pt x="1156015" y="682103"/>
                      <a:pt x="927370" y="883472"/>
                    </a:cubicBezTo>
                    <a:cubicBezTo>
                      <a:pt x="979654" y="932063"/>
                      <a:pt x="1016902" y="978124"/>
                      <a:pt x="1039477" y="1009086"/>
                    </a:cubicBezTo>
                    <a:cubicBezTo>
                      <a:pt x="1016665" y="1016389"/>
                      <a:pt x="1004640" y="1026147"/>
                      <a:pt x="977345" y="1035425"/>
                    </a:cubicBezTo>
                    <a:cubicBezTo>
                      <a:pt x="887170" y="1067493"/>
                      <a:pt x="809694" y="1041320"/>
                      <a:pt x="760559" y="1009761"/>
                    </a:cubicBezTo>
                    <a:cubicBezTo>
                      <a:pt x="692819" y="1045550"/>
                      <a:pt x="616391" y="1064388"/>
                      <a:pt x="530266" y="1061763"/>
                    </a:cubicBezTo>
                    <a:close/>
                    <a:moveTo>
                      <a:pt x="182464" y="915213"/>
                    </a:moveTo>
                    <a:cubicBezTo>
                      <a:pt x="381068" y="1080541"/>
                      <a:pt x="588115" y="1117765"/>
                      <a:pt x="757858" y="997605"/>
                    </a:cubicBezTo>
                    <a:cubicBezTo>
                      <a:pt x="758988" y="996923"/>
                      <a:pt x="759973" y="996483"/>
                      <a:pt x="760559" y="996255"/>
                    </a:cubicBezTo>
                    <a:cubicBezTo>
                      <a:pt x="761856" y="996917"/>
                      <a:pt x="762285" y="997053"/>
                      <a:pt x="763261" y="997605"/>
                    </a:cubicBezTo>
                    <a:cubicBezTo>
                      <a:pt x="824928" y="1023661"/>
                      <a:pt x="890283" y="1060807"/>
                      <a:pt x="972618" y="1023944"/>
                    </a:cubicBezTo>
                    <a:cubicBezTo>
                      <a:pt x="996019" y="1013974"/>
                      <a:pt x="999466" y="1010951"/>
                      <a:pt x="1019892" y="1003683"/>
                    </a:cubicBezTo>
                    <a:cubicBezTo>
                      <a:pt x="972007" y="946286"/>
                      <a:pt x="945343" y="921028"/>
                      <a:pt x="911836" y="882797"/>
                    </a:cubicBezTo>
                    <a:cubicBezTo>
                      <a:pt x="912897" y="881431"/>
                      <a:pt x="914495" y="879641"/>
                      <a:pt x="915213" y="878745"/>
                    </a:cubicBezTo>
                    <a:cubicBezTo>
                      <a:pt x="1139104" y="621371"/>
                      <a:pt x="1056041" y="381825"/>
                      <a:pt x="879420" y="145320"/>
                    </a:cubicBezTo>
                    <a:cubicBezTo>
                      <a:pt x="716840" y="-58484"/>
                      <a:pt x="310023" y="-88513"/>
                      <a:pt x="145995" y="181113"/>
                    </a:cubicBezTo>
                    <a:cubicBezTo>
                      <a:pt x="-91892" y="420616"/>
                      <a:pt x="-2544" y="742159"/>
                      <a:pt x="182464" y="915213"/>
                    </a:cubicBezTo>
                    <a:lnTo>
                      <a:pt x="182464" y="915213"/>
                    </a:ln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4266146597">
                      <a:custGeom>
                        <a:avLst/>
                        <a:gdLst>
                          <a:gd name="connsiteX0" fmla="*/ 530266 w 1061691"/>
                          <a:gd name="connsiteY0" fmla="*/ 1061763 h 1061763"/>
                          <a:gd name="connsiteX1" fmla="*/ 174360 w 1061691"/>
                          <a:gd name="connsiteY1" fmla="*/ 923993 h 1061763"/>
                          <a:gd name="connsiteX2" fmla="*/ 174360 w 1061691"/>
                          <a:gd name="connsiteY2" fmla="*/ 923993 h 1061763"/>
                          <a:gd name="connsiteX3" fmla="*/ 137891 w 1061691"/>
                          <a:gd name="connsiteY3" fmla="*/ 174360 h 1061763"/>
                          <a:gd name="connsiteX4" fmla="*/ 887524 w 1061691"/>
                          <a:gd name="connsiteY4" fmla="*/ 137891 h 1061763"/>
                          <a:gd name="connsiteX5" fmla="*/ 927370 w 1061691"/>
                          <a:gd name="connsiteY5" fmla="*/ 883472 h 1061763"/>
                          <a:gd name="connsiteX6" fmla="*/ 1039477 w 1061691"/>
                          <a:gd name="connsiteY6" fmla="*/ 1009086 h 1061763"/>
                          <a:gd name="connsiteX7" fmla="*/ 977345 w 1061691"/>
                          <a:gd name="connsiteY7" fmla="*/ 1035425 h 1061763"/>
                          <a:gd name="connsiteX8" fmla="*/ 760559 w 1061691"/>
                          <a:gd name="connsiteY8" fmla="*/ 1009761 h 1061763"/>
                          <a:gd name="connsiteX9" fmla="*/ 530266 w 1061691"/>
                          <a:gd name="connsiteY9" fmla="*/ 1061763 h 1061763"/>
                          <a:gd name="connsiteX10" fmla="*/ 182464 w 1061691"/>
                          <a:gd name="connsiteY10" fmla="*/ 915213 h 1061763"/>
                          <a:gd name="connsiteX11" fmla="*/ 757858 w 1061691"/>
                          <a:gd name="connsiteY11" fmla="*/ 997605 h 1061763"/>
                          <a:gd name="connsiteX12" fmla="*/ 760559 w 1061691"/>
                          <a:gd name="connsiteY12" fmla="*/ 996255 h 1061763"/>
                          <a:gd name="connsiteX13" fmla="*/ 763261 w 1061691"/>
                          <a:gd name="connsiteY13" fmla="*/ 997605 h 1061763"/>
                          <a:gd name="connsiteX14" fmla="*/ 972618 w 1061691"/>
                          <a:gd name="connsiteY14" fmla="*/ 1023944 h 1061763"/>
                          <a:gd name="connsiteX15" fmla="*/ 1019892 w 1061691"/>
                          <a:gd name="connsiteY15" fmla="*/ 1003683 h 1061763"/>
                          <a:gd name="connsiteX16" fmla="*/ 911836 w 1061691"/>
                          <a:gd name="connsiteY16" fmla="*/ 882797 h 1061763"/>
                          <a:gd name="connsiteX17" fmla="*/ 915213 w 1061691"/>
                          <a:gd name="connsiteY17" fmla="*/ 878745 h 1061763"/>
                          <a:gd name="connsiteX18" fmla="*/ 879420 w 1061691"/>
                          <a:gd name="connsiteY18" fmla="*/ 145320 h 1061763"/>
                          <a:gd name="connsiteX19" fmla="*/ 145995 w 1061691"/>
                          <a:gd name="connsiteY19" fmla="*/ 181113 h 1061763"/>
                          <a:gd name="connsiteX20" fmla="*/ 182464 w 1061691"/>
                          <a:gd name="connsiteY20" fmla="*/ 915213 h 1061763"/>
                          <a:gd name="connsiteX21" fmla="*/ 182464 w 1061691"/>
                          <a:gd name="connsiteY21" fmla="*/ 915213 h 10617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1061691" h="1061763">
                            <a:moveTo>
                              <a:pt x="530266" y="1061763"/>
                            </a:moveTo>
                            <a:cubicBezTo>
                              <a:pt x="398574" y="1061763"/>
                              <a:pt x="271609" y="1012463"/>
                              <a:pt x="174360" y="923993"/>
                            </a:cubicBezTo>
                            <a:lnTo>
                              <a:pt x="174360" y="923993"/>
                            </a:lnTo>
                            <a:cubicBezTo>
                              <a:pt x="-43102" y="726792"/>
                              <a:pt x="-59310" y="391145"/>
                              <a:pt x="137891" y="174360"/>
                            </a:cubicBezTo>
                            <a:cubicBezTo>
                              <a:pt x="335092" y="-43102"/>
                              <a:pt x="670738" y="-59310"/>
                              <a:pt x="887524" y="137891"/>
                            </a:cubicBezTo>
                            <a:cubicBezTo>
                              <a:pt x="1102959" y="333741"/>
                              <a:pt x="1121193" y="666011"/>
                              <a:pt x="927370" y="883472"/>
                            </a:cubicBezTo>
                            <a:lnTo>
                              <a:pt x="1039477" y="1009086"/>
                            </a:lnTo>
                            <a:lnTo>
                              <a:pt x="977345" y="1035425"/>
                            </a:lnTo>
                            <a:cubicBezTo>
                              <a:pt x="890226" y="1072569"/>
                              <a:pt x="805132" y="1036100"/>
                              <a:pt x="760559" y="1009761"/>
                            </a:cubicBezTo>
                            <a:cubicBezTo>
                              <a:pt x="688297" y="1043529"/>
                              <a:pt x="609957" y="1061763"/>
                              <a:pt x="530266" y="1061763"/>
                            </a:cubicBezTo>
                            <a:close/>
                            <a:moveTo>
                              <a:pt x="182464" y="915213"/>
                            </a:moveTo>
                            <a:cubicBezTo>
                              <a:pt x="339144" y="1058386"/>
                              <a:pt x="567410" y="1090803"/>
                              <a:pt x="757858" y="997605"/>
                            </a:cubicBezTo>
                            <a:lnTo>
                              <a:pt x="760559" y="996255"/>
                            </a:lnTo>
                            <a:lnTo>
                              <a:pt x="763261" y="997605"/>
                            </a:lnTo>
                            <a:cubicBezTo>
                              <a:pt x="805132" y="1022593"/>
                              <a:pt x="888199" y="1059737"/>
                              <a:pt x="972618" y="1023944"/>
                            </a:cubicBezTo>
                            <a:lnTo>
                              <a:pt x="1019892" y="1003683"/>
                            </a:lnTo>
                            <a:lnTo>
                              <a:pt x="911836" y="882797"/>
                            </a:lnTo>
                            <a:lnTo>
                              <a:pt x="915213" y="878745"/>
                            </a:lnTo>
                            <a:cubicBezTo>
                              <a:pt x="1107687" y="666686"/>
                              <a:pt x="1091478" y="338468"/>
                              <a:pt x="879420" y="145320"/>
                            </a:cubicBezTo>
                            <a:cubicBezTo>
                              <a:pt x="667362" y="-47829"/>
                              <a:pt x="339144" y="-30946"/>
                              <a:pt x="145995" y="181113"/>
                            </a:cubicBezTo>
                            <a:cubicBezTo>
                              <a:pt x="-45803" y="394522"/>
                              <a:pt x="-30270" y="722740"/>
                              <a:pt x="182464" y="915213"/>
                            </a:cubicBezTo>
                            <a:lnTo>
                              <a:pt x="182464" y="915213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5" name="图形 18">
                <a:extLst>
                  <a:ext uri="{FF2B5EF4-FFF2-40B4-BE49-F238E27FC236}">
                    <a16:creationId xmlns:a16="http://schemas.microsoft.com/office/drawing/2014/main" id="{E25A86A7-7029-47A3-8520-4431E51F22CE}"/>
                  </a:ext>
                </a:extLst>
              </p:cNvPr>
              <p:cNvSpPr/>
              <p:nvPr/>
            </p:nvSpPr>
            <p:spPr>
              <a:xfrm>
                <a:off x="7887229" y="3785915"/>
                <a:ext cx="525418" cy="966418"/>
              </a:xfrm>
              <a:custGeom>
                <a:avLst/>
                <a:gdLst>
                  <a:gd name="connsiteX0" fmla="*/ 85093 w 525418"/>
                  <a:gd name="connsiteY0" fmla="*/ 482872 h 966418"/>
                  <a:gd name="connsiteX1" fmla="*/ 525419 w 525418"/>
                  <a:gd name="connsiteY1" fmla="*/ 2026 h 966418"/>
                  <a:gd name="connsiteX2" fmla="*/ 482872 w 525418"/>
                  <a:gd name="connsiteY2" fmla="*/ 0 h 966418"/>
                  <a:gd name="connsiteX3" fmla="*/ 0 w 525418"/>
                  <a:gd name="connsiteY3" fmla="*/ 483547 h 966418"/>
                  <a:gd name="connsiteX4" fmla="*/ 482872 w 525418"/>
                  <a:gd name="connsiteY4" fmla="*/ 966419 h 966418"/>
                  <a:gd name="connsiteX5" fmla="*/ 525419 w 525418"/>
                  <a:gd name="connsiteY5" fmla="*/ 964393 h 966418"/>
                  <a:gd name="connsiteX6" fmla="*/ 85093 w 525418"/>
                  <a:gd name="connsiteY6" fmla="*/ 482872 h 966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418" h="966418" fill="none" extrusionOk="0">
                    <a:moveTo>
                      <a:pt x="85093" y="482872"/>
                    </a:moveTo>
                    <a:cubicBezTo>
                      <a:pt x="80630" y="197399"/>
                      <a:pt x="288388" y="21760"/>
                      <a:pt x="525419" y="2026"/>
                    </a:cubicBezTo>
                    <a:cubicBezTo>
                      <a:pt x="512170" y="1634"/>
                      <a:pt x="496613" y="96"/>
                      <a:pt x="482872" y="0"/>
                    </a:cubicBezTo>
                    <a:cubicBezTo>
                      <a:pt x="200533" y="60898"/>
                      <a:pt x="-3038" y="235922"/>
                      <a:pt x="0" y="483547"/>
                    </a:cubicBezTo>
                    <a:cubicBezTo>
                      <a:pt x="56333" y="785053"/>
                      <a:pt x="208500" y="951443"/>
                      <a:pt x="482872" y="966419"/>
                    </a:cubicBezTo>
                    <a:cubicBezTo>
                      <a:pt x="493797" y="967484"/>
                      <a:pt x="512686" y="966921"/>
                      <a:pt x="525419" y="964393"/>
                    </a:cubicBezTo>
                    <a:cubicBezTo>
                      <a:pt x="270414" y="965866"/>
                      <a:pt x="94824" y="690197"/>
                      <a:pt x="85093" y="482872"/>
                    </a:cubicBezTo>
                    <a:close/>
                  </a:path>
                  <a:path w="525418" h="966418" stroke="0" extrusionOk="0">
                    <a:moveTo>
                      <a:pt x="85093" y="482872"/>
                    </a:moveTo>
                    <a:cubicBezTo>
                      <a:pt x="126497" y="241016"/>
                      <a:pt x="320019" y="30928"/>
                      <a:pt x="525419" y="2026"/>
                    </a:cubicBezTo>
                    <a:cubicBezTo>
                      <a:pt x="510976" y="3096"/>
                      <a:pt x="495766" y="206"/>
                      <a:pt x="482872" y="0"/>
                    </a:cubicBezTo>
                    <a:cubicBezTo>
                      <a:pt x="238660" y="665"/>
                      <a:pt x="37017" y="184359"/>
                      <a:pt x="0" y="483547"/>
                    </a:cubicBezTo>
                    <a:cubicBezTo>
                      <a:pt x="-43581" y="774731"/>
                      <a:pt x="249074" y="1004265"/>
                      <a:pt x="482872" y="966419"/>
                    </a:cubicBezTo>
                    <a:cubicBezTo>
                      <a:pt x="496310" y="966024"/>
                      <a:pt x="510573" y="962449"/>
                      <a:pt x="525419" y="964393"/>
                    </a:cubicBezTo>
                    <a:cubicBezTo>
                      <a:pt x="283732" y="959614"/>
                      <a:pt x="128993" y="764244"/>
                      <a:pt x="85093" y="482872"/>
                    </a:cubicBezTo>
                    <a:close/>
                  </a:path>
                </a:pathLst>
              </a:custGeom>
              <a:solidFill>
                <a:srgbClr val="000000">
                  <a:alpha val="10000"/>
                </a:srgbClr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7927209">
                      <a:custGeom>
                        <a:avLst/>
                        <a:gdLst>
                          <a:gd name="connsiteX0" fmla="*/ 85093 w 525418"/>
                          <a:gd name="connsiteY0" fmla="*/ 482872 h 966418"/>
                          <a:gd name="connsiteX1" fmla="*/ 525419 w 525418"/>
                          <a:gd name="connsiteY1" fmla="*/ 2026 h 966418"/>
                          <a:gd name="connsiteX2" fmla="*/ 482872 w 525418"/>
                          <a:gd name="connsiteY2" fmla="*/ 0 h 966418"/>
                          <a:gd name="connsiteX3" fmla="*/ 0 w 525418"/>
                          <a:gd name="connsiteY3" fmla="*/ 483547 h 966418"/>
                          <a:gd name="connsiteX4" fmla="*/ 482872 w 525418"/>
                          <a:gd name="connsiteY4" fmla="*/ 966419 h 966418"/>
                          <a:gd name="connsiteX5" fmla="*/ 525419 w 525418"/>
                          <a:gd name="connsiteY5" fmla="*/ 964393 h 966418"/>
                          <a:gd name="connsiteX6" fmla="*/ 85093 w 525418"/>
                          <a:gd name="connsiteY6" fmla="*/ 482872 h 9664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25418" h="966418">
                            <a:moveTo>
                              <a:pt x="85093" y="482872"/>
                            </a:moveTo>
                            <a:cubicBezTo>
                              <a:pt x="85093" y="232994"/>
                              <a:pt x="276216" y="23637"/>
                              <a:pt x="525419" y="2026"/>
                            </a:cubicBezTo>
                            <a:cubicBezTo>
                              <a:pt x="511236" y="675"/>
                              <a:pt x="497054" y="0"/>
                              <a:pt x="482872" y="0"/>
                            </a:cubicBezTo>
                            <a:cubicBezTo>
                              <a:pt x="216110" y="0"/>
                              <a:pt x="0" y="216786"/>
                              <a:pt x="0" y="483547"/>
                            </a:cubicBezTo>
                            <a:cubicBezTo>
                              <a:pt x="0" y="750309"/>
                              <a:pt x="216110" y="966419"/>
                              <a:pt x="482872" y="966419"/>
                            </a:cubicBezTo>
                            <a:cubicBezTo>
                              <a:pt x="497054" y="966419"/>
                              <a:pt x="511236" y="965744"/>
                              <a:pt x="525419" y="964393"/>
                            </a:cubicBezTo>
                            <a:cubicBezTo>
                              <a:pt x="276216" y="941431"/>
                              <a:pt x="85093" y="732750"/>
                              <a:pt x="85093" y="48287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6" name="图形 18">
                <a:extLst>
                  <a:ext uri="{FF2B5EF4-FFF2-40B4-BE49-F238E27FC236}">
                    <a16:creationId xmlns:a16="http://schemas.microsoft.com/office/drawing/2014/main" id="{EB9C9662-DDB3-4D29-9F20-657E44188045}"/>
                  </a:ext>
                </a:extLst>
              </p:cNvPr>
              <p:cNvSpPr/>
              <p:nvPr/>
            </p:nvSpPr>
            <p:spPr>
              <a:xfrm>
                <a:off x="8347139" y="4172213"/>
                <a:ext cx="345101" cy="31741"/>
              </a:xfrm>
              <a:custGeom>
                <a:avLst/>
                <a:gdLst>
                  <a:gd name="connsiteX0" fmla="*/ 0 w 345101"/>
                  <a:gd name="connsiteY0" fmla="*/ 0 h 31741"/>
                  <a:gd name="connsiteX1" fmla="*/ 345101 w 345101"/>
                  <a:gd name="connsiteY1" fmla="*/ 0 h 31741"/>
                  <a:gd name="connsiteX2" fmla="*/ 345101 w 345101"/>
                  <a:gd name="connsiteY2" fmla="*/ 31741 h 31741"/>
                  <a:gd name="connsiteX3" fmla="*/ 0 w 345101"/>
                  <a:gd name="connsiteY3" fmla="*/ 31741 h 31741"/>
                  <a:gd name="connsiteX4" fmla="*/ 0 w 345101"/>
                  <a:gd name="connsiteY4" fmla="*/ 0 h 3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5101" h="31741" fill="none" extrusionOk="0">
                    <a:moveTo>
                      <a:pt x="0" y="0"/>
                    </a:moveTo>
                    <a:cubicBezTo>
                      <a:pt x="153744" y="3753"/>
                      <a:pt x="205687" y="-12845"/>
                      <a:pt x="345101" y="0"/>
                    </a:cubicBezTo>
                    <a:cubicBezTo>
                      <a:pt x="344488" y="6772"/>
                      <a:pt x="344777" y="24407"/>
                      <a:pt x="345101" y="31741"/>
                    </a:cubicBezTo>
                    <a:cubicBezTo>
                      <a:pt x="245865" y="43195"/>
                      <a:pt x="96035" y="45651"/>
                      <a:pt x="0" y="31741"/>
                    </a:cubicBezTo>
                    <a:cubicBezTo>
                      <a:pt x="-858" y="19628"/>
                      <a:pt x="-1373" y="9276"/>
                      <a:pt x="0" y="0"/>
                    </a:cubicBezTo>
                    <a:close/>
                  </a:path>
                  <a:path w="345101" h="31741" stroke="0" extrusionOk="0">
                    <a:moveTo>
                      <a:pt x="0" y="0"/>
                    </a:moveTo>
                    <a:cubicBezTo>
                      <a:pt x="126707" y="-8700"/>
                      <a:pt x="250220" y="1907"/>
                      <a:pt x="345101" y="0"/>
                    </a:cubicBezTo>
                    <a:cubicBezTo>
                      <a:pt x="345790" y="14034"/>
                      <a:pt x="346347" y="23358"/>
                      <a:pt x="345101" y="31741"/>
                    </a:cubicBezTo>
                    <a:cubicBezTo>
                      <a:pt x="259060" y="16498"/>
                      <a:pt x="171857" y="42520"/>
                      <a:pt x="0" y="31741"/>
                    </a:cubicBezTo>
                    <a:cubicBezTo>
                      <a:pt x="-49" y="17940"/>
                      <a:pt x="1002" y="14710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4210801460">
                      <a:custGeom>
                        <a:avLst/>
                        <a:gdLst>
                          <a:gd name="connsiteX0" fmla="*/ 0 w 345101"/>
                          <a:gd name="connsiteY0" fmla="*/ 0 h 31741"/>
                          <a:gd name="connsiteX1" fmla="*/ 345101 w 345101"/>
                          <a:gd name="connsiteY1" fmla="*/ 0 h 31741"/>
                          <a:gd name="connsiteX2" fmla="*/ 345101 w 345101"/>
                          <a:gd name="connsiteY2" fmla="*/ 31741 h 31741"/>
                          <a:gd name="connsiteX3" fmla="*/ 0 w 345101"/>
                          <a:gd name="connsiteY3" fmla="*/ 31741 h 31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5101" h="31741">
                            <a:moveTo>
                              <a:pt x="0" y="0"/>
                            </a:moveTo>
                            <a:lnTo>
                              <a:pt x="345101" y="0"/>
                            </a:lnTo>
                            <a:lnTo>
                              <a:pt x="345101" y="31741"/>
                            </a:lnTo>
                            <a:lnTo>
                              <a:pt x="0" y="3174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7" name="图形 18">
                <a:extLst>
                  <a:ext uri="{FF2B5EF4-FFF2-40B4-BE49-F238E27FC236}">
                    <a16:creationId xmlns:a16="http://schemas.microsoft.com/office/drawing/2014/main" id="{58889413-E6F2-49B5-83F3-3F98D6515A75}"/>
                  </a:ext>
                </a:extLst>
              </p:cNvPr>
              <p:cNvSpPr/>
              <p:nvPr/>
            </p:nvSpPr>
            <p:spPr>
              <a:xfrm>
                <a:off x="8090508" y="4282969"/>
                <a:ext cx="601732" cy="31741"/>
              </a:xfrm>
              <a:custGeom>
                <a:avLst/>
                <a:gdLst>
                  <a:gd name="connsiteX0" fmla="*/ 0 w 601732"/>
                  <a:gd name="connsiteY0" fmla="*/ 0 h 31741"/>
                  <a:gd name="connsiteX1" fmla="*/ 601733 w 601732"/>
                  <a:gd name="connsiteY1" fmla="*/ 0 h 31741"/>
                  <a:gd name="connsiteX2" fmla="*/ 601733 w 601732"/>
                  <a:gd name="connsiteY2" fmla="*/ 31741 h 31741"/>
                  <a:gd name="connsiteX3" fmla="*/ 0 w 601732"/>
                  <a:gd name="connsiteY3" fmla="*/ 31741 h 31741"/>
                  <a:gd name="connsiteX4" fmla="*/ 0 w 601732"/>
                  <a:gd name="connsiteY4" fmla="*/ 0 h 3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732" h="31741" fill="none" extrusionOk="0">
                    <a:moveTo>
                      <a:pt x="0" y="0"/>
                    </a:moveTo>
                    <a:cubicBezTo>
                      <a:pt x="253124" y="-28775"/>
                      <a:pt x="359626" y="-13849"/>
                      <a:pt x="601733" y="0"/>
                    </a:cubicBezTo>
                    <a:cubicBezTo>
                      <a:pt x="600713" y="12121"/>
                      <a:pt x="602202" y="18433"/>
                      <a:pt x="601733" y="31741"/>
                    </a:cubicBezTo>
                    <a:cubicBezTo>
                      <a:pt x="409546" y="20180"/>
                      <a:pt x="265075" y="38648"/>
                      <a:pt x="0" y="31741"/>
                    </a:cubicBezTo>
                    <a:cubicBezTo>
                      <a:pt x="-1238" y="24742"/>
                      <a:pt x="-818" y="12250"/>
                      <a:pt x="0" y="0"/>
                    </a:cubicBezTo>
                    <a:close/>
                  </a:path>
                  <a:path w="601732" h="31741" stroke="0" extrusionOk="0">
                    <a:moveTo>
                      <a:pt x="0" y="0"/>
                    </a:moveTo>
                    <a:cubicBezTo>
                      <a:pt x="179263" y="-24919"/>
                      <a:pt x="366409" y="972"/>
                      <a:pt x="601733" y="0"/>
                    </a:cubicBezTo>
                    <a:cubicBezTo>
                      <a:pt x="601900" y="10726"/>
                      <a:pt x="603262" y="24577"/>
                      <a:pt x="601733" y="31741"/>
                    </a:cubicBezTo>
                    <a:cubicBezTo>
                      <a:pt x="316608" y="25234"/>
                      <a:pt x="170544" y="61435"/>
                      <a:pt x="0" y="31741"/>
                    </a:cubicBezTo>
                    <a:cubicBezTo>
                      <a:pt x="1276" y="19431"/>
                      <a:pt x="-1137" y="7957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290544919">
                      <a:custGeom>
                        <a:avLst/>
                        <a:gdLst>
                          <a:gd name="connsiteX0" fmla="*/ 0 w 601732"/>
                          <a:gd name="connsiteY0" fmla="*/ 0 h 31741"/>
                          <a:gd name="connsiteX1" fmla="*/ 601733 w 601732"/>
                          <a:gd name="connsiteY1" fmla="*/ 0 h 31741"/>
                          <a:gd name="connsiteX2" fmla="*/ 601733 w 601732"/>
                          <a:gd name="connsiteY2" fmla="*/ 31741 h 31741"/>
                          <a:gd name="connsiteX3" fmla="*/ 0 w 601732"/>
                          <a:gd name="connsiteY3" fmla="*/ 31741 h 31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01732" h="31741">
                            <a:moveTo>
                              <a:pt x="0" y="0"/>
                            </a:moveTo>
                            <a:lnTo>
                              <a:pt x="601733" y="0"/>
                            </a:lnTo>
                            <a:lnTo>
                              <a:pt x="601733" y="31741"/>
                            </a:lnTo>
                            <a:lnTo>
                              <a:pt x="0" y="3174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8" name="图形 18">
                <a:extLst>
                  <a:ext uri="{FF2B5EF4-FFF2-40B4-BE49-F238E27FC236}">
                    <a16:creationId xmlns:a16="http://schemas.microsoft.com/office/drawing/2014/main" id="{4355E8E9-FC74-4FA2-89E9-B24D3E5B38F1}"/>
                  </a:ext>
                </a:extLst>
              </p:cNvPr>
              <p:cNvSpPr/>
              <p:nvPr/>
            </p:nvSpPr>
            <p:spPr>
              <a:xfrm>
                <a:off x="8091183" y="4393726"/>
                <a:ext cx="601057" cy="31741"/>
              </a:xfrm>
              <a:custGeom>
                <a:avLst/>
                <a:gdLst>
                  <a:gd name="connsiteX0" fmla="*/ 0 w 601057"/>
                  <a:gd name="connsiteY0" fmla="*/ 0 h 31741"/>
                  <a:gd name="connsiteX1" fmla="*/ 601057 w 601057"/>
                  <a:gd name="connsiteY1" fmla="*/ 0 h 31741"/>
                  <a:gd name="connsiteX2" fmla="*/ 601057 w 601057"/>
                  <a:gd name="connsiteY2" fmla="*/ 31741 h 31741"/>
                  <a:gd name="connsiteX3" fmla="*/ 0 w 601057"/>
                  <a:gd name="connsiteY3" fmla="*/ 31741 h 31741"/>
                  <a:gd name="connsiteX4" fmla="*/ 0 w 601057"/>
                  <a:gd name="connsiteY4" fmla="*/ 0 h 3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57" h="31741" fill="none" extrusionOk="0">
                    <a:moveTo>
                      <a:pt x="0" y="0"/>
                    </a:moveTo>
                    <a:cubicBezTo>
                      <a:pt x="207560" y="559"/>
                      <a:pt x="392049" y="23548"/>
                      <a:pt x="601057" y="0"/>
                    </a:cubicBezTo>
                    <a:cubicBezTo>
                      <a:pt x="601400" y="14003"/>
                      <a:pt x="599547" y="24145"/>
                      <a:pt x="601057" y="31741"/>
                    </a:cubicBezTo>
                    <a:cubicBezTo>
                      <a:pt x="381788" y="57174"/>
                      <a:pt x="154414" y="49677"/>
                      <a:pt x="0" y="31741"/>
                    </a:cubicBezTo>
                    <a:cubicBezTo>
                      <a:pt x="-236" y="19445"/>
                      <a:pt x="1248" y="9026"/>
                      <a:pt x="0" y="0"/>
                    </a:cubicBezTo>
                    <a:close/>
                  </a:path>
                  <a:path w="601057" h="31741" stroke="0" extrusionOk="0">
                    <a:moveTo>
                      <a:pt x="0" y="0"/>
                    </a:moveTo>
                    <a:cubicBezTo>
                      <a:pt x="219509" y="20442"/>
                      <a:pt x="440049" y="-9221"/>
                      <a:pt x="601057" y="0"/>
                    </a:cubicBezTo>
                    <a:cubicBezTo>
                      <a:pt x="599579" y="14876"/>
                      <a:pt x="600558" y="21431"/>
                      <a:pt x="601057" y="31741"/>
                    </a:cubicBezTo>
                    <a:cubicBezTo>
                      <a:pt x="379411" y="51560"/>
                      <a:pt x="159709" y="38436"/>
                      <a:pt x="0" y="31741"/>
                    </a:cubicBezTo>
                    <a:cubicBezTo>
                      <a:pt x="-1250" y="17522"/>
                      <a:pt x="-1127" y="8181"/>
                      <a:pt x="0" y="0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439654660">
                      <a:custGeom>
                        <a:avLst/>
                        <a:gdLst>
                          <a:gd name="connsiteX0" fmla="*/ 0 w 601057"/>
                          <a:gd name="connsiteY0" fmla="*/ 0 h 31741"/>
                          <a:gd name="connsiteX1" fmla="*/ 601057 w 601057"/>
                          <a:gd name="connsiteY1" fmla="*/ 0 h 31741"/>
                          <a:gd name="connsiteX2" fmla="*/ 601057 w 601057"/>
                          <a:gd name="connsiteY2" fmla="*/ 31741 h 31741"/>
                          <a:gd name="connsiteX3" fmla="*/ 0 w 601057"/>
                          <a:gd name="connsiteY3" fmla="*/ 31741 h 317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01057" h="31741">
                            <a:moveTo>
                              <a:pt x="0" y="0"/>
                            </a:moveTo>
                            <a:lnTo>
                              <a:pt x="601057" y="0"/>
                            </a:lnTo>
                            <a:lnTo>
                              <a:pt x="601057" y="31741"/>
                            </a:lnTo>
                            <a:lnTo>
                              <a:pt x="0" y="3174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9" name="图形 18">
                <a:extLst>
                  <a:ext uri="{FF2B5EF4-FFF2-40B4-BE49-F238E27FC236}">
                    <a16:creationId xmlns:a16="http://schemas.microsoft.com/office/drawing/2014/main" id="{ABC4C77A-2B6D-4C15-8C25-AA1DBB03D03B}"/>
                  </a:ext>
                </a:extLst>
              </p:cNvPr>
              <p:cNvSpPr/>
              <p:nvPr/>
            </p:nvSpPr>
            <p:spPr>
              <a:xfrm>
                <a:off x="9013029" y="4718567"/>
                <a:ext cx="148575" cy="148575"/>
              </a:xfrm>
              <a:custGeom>
                <a:avLst/>
                <a:gdLst>
                  <a:gd name="connsiteX0" fmla="*/ 148576 w 148575"/>
                  <a:gd name="connsiteY0" fmla="*/ 74288 h 148575"/>
                  <a:gd name="connsiteX1" fmla="*/ 74288 w 148575"/>
                  <a:gd name="connsiteY1" fmla="*/ 148576 h 148575"/>
                  <a:gd name="connsiteX2" fmla="*/ 0 w 148575"/>
                  <a:gd name="connsiteY2" fmla="*/ 74288 h 148575"/>
                  <a:gd name="connsiteX3" fmla="*/ 74288 w 148575"/>
                  <a:gd name="connsiteY3" fmla="*/ 0 h 148575"/>
                  <a:gd name="connsiteX4" fmla="*/ 148576 w 148575"/>
                  <a:gd name="connsiteY4" fmla="*/ 74288 h 14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575" h="148575" fill="none" extrusionOk="0">
                    <a:moveTo>
                      <a:pt x="148576" y="74288"/>
                    </a:moveTo>
                    <a:cubicBezTo>
                      <a:pt x="152718" y="116676"/>
                      <a:pt x="112874" y="147897"/>
                      <a:pt x="74288" y="148576"/>
                    </a:cubicBezTo>
                    <a:cubicBezTo>
                      <a:pt x="26838" y="153606"/>
                      <a:pt x="-1352" y="117049"/>
                      <a:pt x="0" y="74288"/>
                    </a:cubicBezTo>
                    <a:cubicBezTo>
                      <a:pt x="6366" y="32404"/>
                      <a:pt x="28903" y="5055"/>
                      <a:pt x="74288" y="0"/>
                    </a:cubicBezTo>
                    <a:cubicBezTo>
                      <a:pt x="111621" y="-1115"/>
                      <a:pt x="145539" y="35575"/>
                      <a:pt x="148576" y="74288"/>
                    </a:cubicBezTo>
                    <a:close/>
                  </a:path>
                  <a:path w="148575" h="148575" stroke="0" extrusionOk="0">
                    <a:moveTo>
                      <a:pt x="148576" y="74288"/>
                    </a:moveTo>
                    <a:cubicBezTo>
                      <a:pt x="149663" y="108384"/>
                      <a:pt x="111618" y="149333"/>
                      <a:pt x="74288" y="148576"/>
                    </a:cubicBezTo>
                    <a:cubicBezTo>
                      <a:pt x="40013" y="151588"/>
                      <a:pt x="-371" y="122062"/>
                      <a:pt x="0" y="74288"/>
                    </a:cubicBezTo>
                    <a:cubicBezTo>
                      <a:pt x="5507" y="27309"/>
                      <a:pt x="31982" y="-435"/>
                      <a:pt x="74288" y="0"/>
                    </a:cubicBezTo>
                    <a:cubicBezTo>
                      <a:pt x="115804" y="2767"/>
                      <a:pt x="145581" y="31267"/>
                      <a:pt x="148576" y="74288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99194631">
                      <a:custGeom>
                        <a:avLst/>
                        <a:gdLst>
                          <a:gd name="connsiteX0" fmla="*/ 148576 w 148575"/>
                          <a:gd name="connsiteY0" fmla="*/ 74288 h 148575"/>
                          <a:gd name="connsiteX1" fmla="*/ 74288 w 148575"/>
                          <a:gd name="connsiteY1" fmla="*/ 148576 h 148575"/>
                          <a:gd name="connsiteX2" fmla="*/ 0 w 148575"/>
                          <a:gd name="connsiteY2" fmla="*/ 74288 h 148575"/>
                          <a:gd name="connsiteX3" fmla="*/ 74288 w 148575"/>
                          <a:gd name="connsiteY3" fmla="*/ 0 h 148575"/>
                          <a:gd name="connsiteX4" fmla="*/ 148576 w 148575"/>
                          <a:gd name="connsiteY4" fmla="*/ 74288 h 148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8575" h="148575">
                            <a:moveTo>
                              <a:pt x="148576" y="74288"/>
                            </a:moveTo>
                            <a:cubicBezTo>
                              <a:pt x="148576" y="115316"/>
                              <a:pt x="115316" y="148576"/>
                              <a:pt x="74288" y="148576"/>
                            </a:cubicBezTo>
                            <a:cubicBezTo>
                              <a:pt x="33260" y="148576"/>
                              <a:pt x="0" y="115316"/>
                              <a:pt x="0" y="74288"/>
                            </a:cubicBezTo>
                            <a:cubicBezTo>
                              <a:pt x="0" y="33260"/>
                              <a:pt x="33260" y="0"/>
                              <a:pt x="74288" y="0"/>
                            </a:cubicBezTo>
                            <a:cubicBezTo>
                              <a:pt x="115316" y="0"/>
                              <a:pt x="148576" y="33260"/>
                              <a:pt x="148576" y="74288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60" name="图形 18">
                <a:extLst>
                  <a:ext uri="{FF2B5EF4-FFF2-40B4-BE49-F238E27FC236}">
                    <a16:creationId xmlns:a16="http://schemas.microsoft.com/office/drawing/2014/main" id="{A4C15271-BAF9-4879-84C6-4C266D04D3DB}"/>
                  </a:ext>
                </a:extLst>
              </p:cNvPr>
              <p:cNvSpPr/>
              <p:nvPr/>
            </p:nvSpPr>
            <p:spPr>
              <a:xfrm>
                <a:off x="9107578" y="3320602"/>
                <a:ext cx="175589" cy="175589"/>
              </a:xfrm>
              <a:custGeom>
                <a:avLst/>
                <a:gdLst>
                  <a:gd name="connsiteX0" fmla="*/ 175590 w 175589"/>
                  <a:gd name="connsiteY0" fmla="*/ 87795 h 175589"/>
                  <a:gd name="connsiteX1" fmla="*/ 87795 w 175589"/>
                  <a:gd name="connsiteY1" fmla="*/ 175590 h 175589"/>
                  <a:gd name="connsiteX2" fmla="*/ 0 w 175589"/>
                  <a:gd name="connsiteY2" fmla="*/ 87795 h 175589"/>
                  <a:gd name="connsiteX3" fmla="*/ 87795 w 175589"/>
                  <a:gd name="connsiteY3" fmla="*/ 0 h 175589"/>
                  <a:gd name="connsiteX4" fmla="*/ 175590 w 175589"/>
                  <a:gd name="connsiteY4" fmla="*/ 87795 h 17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589" h="175589" fill="none" extrusionOk="0">
                    <a:moveTo>
                      <a:pt x="175590" y="87795"/>
                    </a:moveTo>
                    <a:cubicBezTo>
                      <a:pt x="163792" y="138828"/>
                      <a:pt x="140672" y="181459"/>
                      <a:pt x="87795" y="175590"/>
                    </a:cubicBezTo>
                    <a:cubicBezTo>
                      <a:pt x="40886" y="177632"/>
                      <a:pt x="10115" y="140267"/>
                      <a:pt x="0" y="87795"/>
                    </a:cubicBezTo>
                    <a:cubicBezTo>
                      <a:pt x="8346" y="35909"/>
                      <a:pt x="46659" y="-8240"/>
                      <a:pt x="87795" y="0"/>
                    </a:cubicBezTo>
                    <a:cubicBezTo>
                      <a:pt x="134204" y="-149"/>
                      <a:pt x="168812" y="39820"/>
                      <a:pt x="175590" y="87795"/>
                    </a:cubicBezTo>
                    <a:close/>
                  </a:path>
                  <a:path w="175589" h="175589" stroke="0" extrusionOk="0">
                    <a:moveTo>
                      <a:pt x="175590" y="87795"/>
                    </a:moveTo>
                    <a:cubicBezTo>
                      <a:pt x="177266" y="145838"/>
                      <a:pt x="127872" y="174837"/>
                      <a:pt x="87795" y="175590"/>
                    </a:cubicBezTo>
                    <a:cubicBezTo>
                      <a:pt x="50895" y="172291"/>
                      <a:pt x="5092" y="138844"/>
                      <a:pt x="0" y="87795"/>
                    </a:cubicBezTo>
                    <a:cubicBezTo>
                      <a:pt x="-9787" y="37094"/>
                      <a:pt x="45037" y="35"/>
                      <a:pt x="87795" y="0"/>
                    </a:cubicBezTo>
                    <a:cubicBezTo>
                      <a:pt x="145474" y="-6275"/>
                      <a:pt x="173592" y="46807"/>
                      <a:pt x="175590" y="87795"/>
                    </a:cubicBezTo>
                    <a:close/>
                  </a:path>
                </a:pathLst>
              </a:custGeom>
              <a:solidFill>
                <a:srgbClr val="B271CC"/>
              </a:solidFill>
              <a:ln w="12700" cap="flat">
                <a:solidFill>
                  <a:schemeClr val="tx1"/>
                </a:solidFill>
                <a:prstDash val="solid"/>
                <a:miter/>
                <a:extLst>
                  <a:ext uri="{C807C97D-BFC1-408E-A445-0C87EB9F89A2}">
                    <ask:lineSketchStyleProps xmlns:ask="http://schemas.microsoft.com/office/drawing/2018/sketchyshapes" sd="3353043372">
                      <a:custGeom>
                        <a:avLst/>
                        <a:gdLst>
                          <a:gd name="connsiteX0" fmla="*/ 175590 w 175589"/>
                          <a:gd name="connsiteY0" fmla="*/ 87795 h 175589"/>
                          <a:gd name="connsiteX1" fmla="*/ 87795 w 175589"/>
                          <a:gd name="connsiteY1" fmla="*/ 175590 h 175589"/>
                          <a:gd name="connsiteX2" fmla="*/ 0 w 175589"/>
                          <a:gd name="connsiteY2" fmla="*/ 87795 h 175589"/>
                          <a:gd name="connsiteX3" fmla="*/ 87795 w 175589"/>
                          <a:gd name="connsiteY3" fmla="*/ 0 h 175589"/>
                          <a:gd name="connsiteX4" fmla="*/ 175590 w 175589"/>
                          <a:gd name="connsiteY4" fmla="*/ 87795 h 175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5589" h="175589">
                            <a:moveTo>
                              <a:pt x="175590" y="87795"/>
                            </a:moveTo>
                            <a:cubicBezTo>
                              <a:pt x="175590" y="136283"/>
                              <a:pt x="136283" y="175590"/>
                              <a:pt x="87795" y="175590"/>
                            </a:cubicBezTo>
                            <a:cubicBezTo>
                              <a:pt x="39307" y="175590"/>
                              <a:pt x="0" y="136283"/>
                              <a:pt x="0" y="87795"/>
                            </a:cubicBezTo>
                            <a:cubicBezTo>
                              <a:pt x="0" y="39307"/>
                              <a:pt x="39307" y="0"/>
                              <a:pt x="87795" y="0"/>
                            </a:cubicBezTo>
                            <a:cubicBezTo>
                              <a:pt x="136283" y="0"/>
                              <a:pt x="175590" y="39307"/>
                              <a:pt x="175590" y="87795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rtlCol="0" anchor="ctr"/>
              <a:lstStyle/>
              <a:p>
                <a:pPr>
                  <a:lnSpc>
                    <a:spcPct val="13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586D2B6-9E50-4692-B0F5-CA5F6C8DB945}"/>
              </a:ext>
            </a:extLst>
          </p:cNvPr>
          <p:cNvGrpSpPr/>
          <p:nvPr/>
        </p:nvGrpSpPr>
        <p:grpSpPr>
          <a:xfrm flipH="1">
            <a:off x="10064826" y="2461399"/>
            <a:ext cx="2074928" cy="4385564"/>
            <a:chOff x="4378013" y="2066756"/>
            <a:chExt cx="1842247" cy="3893770"/>
          </a:xfrm>
        </p:grpSpPr>
        <p:sp>
          <p:nvSpPr>
            <p:cNvPr id="62" name="图形 18">
              <a:extLst>
                <a:ext uri="{FF2B5EF4-FFF2-40B4-BE49-F238E27FC236}">
                  <a16:creationId xmlns:a16="http://schemas.microsoft.com/office/drawing/2014/main" id="{9DEC69FB-6217-475C-8B79-3051142C3F6D}"/>
                </a:ext>
              </a:extLst>
            </p:cNvPr>
            <p:cNvSpPr/>
            <p:nvPr/>
          </p:nvSpPr>
          <p:spPr>
            <a:xfrm>
              <a:off x="4752712" y="5560722"/>
              <a:ext cx="122237" cy="319438"/>
            </a:xfrm>
            <a:custGeom>
              <a:avLst/>
              <a:gdLst>
                <a:gd name="connsiteX0" fmla="*/ 0 w 122237"/>
                <a:gd name="connsiteY0" fmla="*/ 319439 h 319438"/>
                <a:gd name="connsiteX1" fmla="*/ 83067 w 122237"/>
                <a:gd name="connsiteY1" fmla="*/ 319439 h 319438"/>
                <a:gd name="connsiteX2" fmla="*/ 122237 w 122237"/>
                <a:gd name="connsiteY2" fmla="*/ 0 h 319438"/>
                <a:gd name="connsiteX3" fmla="*/ 0 w 122237"/>
                <a:gd name="connsiteY3" fmla="*/ 0 h 31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" h="319438">
                  <a:moveTo>
                    <a:pt x="0" y="319439"/>
                  </a:moveTo>
                  <a:lnTo>
                    <a:pt x="83067" y="319439"/>
                  </a:lnTo>
                  <a:lnTo>
                    <a:pt x="1222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3" name="图形 18">
              <a:extLst>
                <a:ext uri="{FF2B5EF4-FFF2-40B4-BE49-F238E27FC236}">
                  <a16:creationId xmlns:a16="http://schemas.microsoft.com/office/drawing/2014/main" id="{1FD95E1A-8FAE-429F-9545-6AC2FC5704C3}"/>
                </a:ext>
              </a:extLst>
            </p:cNvPr>
            <p:cNvSpPr/>
            <p:nvPr/>
          </p:nvSpPr>
          <p:spPr>
            <a:xfrm>
              <a:off x="4731776" y="5853147"/>
              <a:ext cx="266761" cy="107379"/>
            </a:xfrm>
            <a:custGeom>
              <a:avLst/>
              <a:gdLst>
                <a:gd name="connsiteX0" fmla="*/ 0 w 266761"/>
                <a:gd name="connsiteY0" fmla="*/ 0 h 107379"/>
                <a:gd name="connsiteX1" fmla="*/ 162758 w 266761"/>
                <a:gd name="connsiteY1" fmla="*/ 0 h 107379"/>
                <a:gd name="connsiteX2" fmla="*/ 162758 w 266761"/>
                <a:gd name="connsiteY2" fmla="*/ 0 h 107379"/>
                <a:gd name="connsiteX3" fmla="*/ 266761 w 266761"/>
                <a:gd name="connsiteY3" fmla="*/ 104003 h 107379"/>
                <a:gd name="connsiteX4" fmla="*/ 266761 w 266761"/>
                <a:gd name="connsiteY4" fmla="*/ 107380 h 107379"/>
                <a:gd name="connsiteX5" fmla="*/ 0 w 266761"/>
                <a:gd name="connsiteY5" fmla="*/ 107380 h 107379"/>
                <a:gd name="connsiteX6" fmla="*/ 0 w 266761"/>
                <a:gd name="connsiteY6" fmla="*/ 0 h 10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61" h="107379">
                  <a:moveTo>
                    <a:pt x="0" y="0"/>
                  </a:moveTo>
                  <a:lnTo>
                    <a:pt x="162758" y="0"/>
                  </a:lnTo>
                  <a:lnTo>
                    <a:pt x="162758" y="0"/>
                  </a:lnTo>
                  <a:cubicBezTo>
                    <a:pt x="220163" y="0"/>
                    <a:pt x="266761" y="46599"/>
                    <a:pt x="266761" y="104003"/>
                  </a:cubicBezTo>
                  <a:lnTo>
                    <a:pt x="266761" y="107380"/>
                  </a:lnTo>
                  <a:lnTo>
                    <a:pt x="0" y="107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4" name="图形 18">
              <a:extLst>
                <a:ext uri="{FF2B5EF4-FFF2-40B4-BE49-F238E27FC236}">
                  <a16:creationId xmlns:a16="http://schemas.microsoft.com/office/drawing/2014/main" id="{C84603B5-98AD-4A25-BC05-E4874F585E91}"/>
                </a:ext>
              </a:extLst>
            </p:cNvPr>
            <p:cNvSpPr/>
            <p:nvPr/>
          </p:nvSpPr>
          <p:spPr>
            <a:xfrm>
              <a:off x="5515852" y="5560722"/>
              <a:ext cx="122237" cy="319438"/>
            </a:xfrm>
            <a:custGeom>
              <a:avLst/>
              <a:gdLst>
                <a:gd name="connsiteX0" fmla="*/ 0 w 122237"/>
                <a:gd name="connsiteY0" fmla="*/ 319439 h 319438"/>
                <a:gd name="connsiteX1" fmla="*/ 83067 w 122237"/>
                <a:gd name="connsiteY1" fmla="*/ 319439 h 319438"/>
                <a:gd name="connsiteX2" fmla="*/ 122237 w 122237"/>
                <a:gd name="connsiteY2" fmla="*/ 0 h 319438"/>
                <a:gd name="connsiteX3" fmla="*/ 0 w 122237"/>
                <a:gd name="connsiteY3" fmla="*/ 0 h 31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237" h="319438">
                  <a:moveTo>
                    <a:pt x="0" y="319439"/>
                  </a:moveTo>
                  <a:lnTo>
                    <a:pt x="83067" y="319439"/>
                  </a:lnTo>
                  <a:lnTo>
                    <a:pt x="1222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5" name="图形 18">
              <a:extLst>
                <a:ext uri="{FF2B5EF4-FFF2-40B4-BE49-F238E27FC236}">
                  <a16:creationId xmlns:a16="http://schemas.microsoft.com/office/drawing/2014/main" id="{93A4E725-4B7F-41D1-9AE7-FC4CBF11D42D}"/>
                </a:ext>
              </a:extLst>
            </p:cNvPr>
            <p:cNvSpPr/>
            <p:nvPr/>
          </p:nvSpPr>
          <p:spPr>
            <a:xfrm>
              <a:off x="5494916" y="5853147"/>
              <a:ext cx="266761" cy="107379"/>
            </a:xfrm>
            <a:custGeom>
              <a:avLst/>
              <a:gdLst>
                <a:gd name="connsiteX0" fmla="*/ 0 w 266761"/>
                <a:gd name="connsiteY0" fmla="*/ 0 h 107379"/>
                <a:gd name="connsiteX1" fmla="*/ 162758 w 266761"/>
                <a:gd name="connsiteY1" fmla="*/ 0 h 107379"/>
                <a:gd name="connsiteX2" fmla="*/ 162758 w 266761"/>
                <a:gd name="connsiteY2" fmla="*/ 0 h 107379"/>
                <a:gd name="connsiteX3" fmla="*/ 266761 w 266761"/>
                <a:gd name="connsiteY3" fmla="*/ 104003 h 107379"/>
                <a:gd name="connsiteX4" fmla="*/ 266761 w 266761"/>
                <a:gd name="connsiteY4" fmla="*/ 107380 h 107379"/>
                <a:gd name="connsiteX5" fmla="*/ 0 w 266761"/>
                <a:gd name="connsiteY5" fmla="*/ 107380 h 107379"/>
                <a:gd name="connsiteX6" fmla="*/ 0 w 266761"/>
                <a:gd name="connsiteY6" fmla="*/ 0 h 10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6761" h="107379">
                  <a:moveTo>
                    <a:pt x="0" y="0"/>
                  </a:moveTo>
                  <a:lnTo>
                    <a:pt x="162758" y="0"/>
                  </a:lnTo>
                  <a:lnTo>
                    <a:pt x="162758" y="0"/>
                  </a:lnTo>
                  <a:cubicBezTo>
                    <a:pt x="220163" y="0"/>
                    <a:pt x="266761" y="46599"/>
                    <a:pt x="266761" y="104003"/>
                  </a:cubicBezTo>
                  <a:lnTo>
                    <a:pt x="266761" y="107380"/>
                  </a:lnTo>
                  <a:lnTo>
                    <a:pt x="0" y="107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6" name="图形 18">
              <a:extLst>
                <a:ext uri="{FF2B5EF4-FFF2-40B4-BE49-F238E27FC236}">
                  <a16:creationId xmlns:a16="http://schemas.microsoft.com/office/drawing/2014/main" id="{8230F46F-51D8-40AE-AC9C-85E900A38DCB}"/>
                </a:ext>
              </a:extLst>
            </p:cNvPr>
            <p:cNvSpPr/>
            <p:nvPr/>
          </p:nvSpPr>
          <p:spPr>
            <a:xfrm>
              <a:off x="4956666" y="3314524"/>
              <a:ext cx="513262" cy="351179"/>
            </a:xfrm>
            <a:custGeom>
              <a:avLst/>
              <a:gdLst>
                <a:gd name="connsiteX0" fmla="*/ 459235 w 513262"/>
                <a:gd name="connsiteY0" fmla="*/ 0 h 351179"/>
                <a:gd name="connsiteX1" fmla="*/ 513262 w 513262"/>
                <a:gd name="connsiteY1" fmla="*/ 344426 h 351179"/>
                <a:gd name="connsiteX2" fmla="*/ 0 w 513262"/>
                <a:gd name="connsiteY2" fmla="*/ 351179 h 351179"/>
                <a:gd name="connsiteX3" fmla="*/ 67535 w 513262"/>
                <a:gd name="connsiteY3" fmla="*/ 20260 h 351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262" h="351179">
                  <a:moveTo>
                    <a:pt x="459235" y="0"/>
                  </a:moveTo>
                  <a:lnTo>
                    <a:pt x="513262" y="344426"/>
                  </a:lnTo>
                  <a:lnTo>
                    <a:pt x="0" y="351179"/>
                  </a:lnTo>
                  <a:lnTo>
                    <a:pt x="67535" y="20260"/>
                  </a:ln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7" name="图形 18">
              <a:extLst>
                <a:ext uri="{FF2B5EF4-FFF2-40B4-BE49-F238E27FC236}">
                  <a16:creationId xmlns:a16="http://schemas.microsoft.com/office/drawing/2014/main" id="{F5E749E7-E199-4605-BC48-CEB40113D94F}"/>
                </a:ext>
              </a:extLst>
            </p:cNvPr>
            <p:cNvSpPr/>
            <p:nvPr/>
          </p:nvSpPr>
          <p:spPr>
            <a:xfrm>
              <a:off x="4730425" y="3571156"/>
              <a:ext cx="908339" cy="2242821"/>
            </a:xfrm>
            <a:custGeom>
              <a:avLst/>
              <a:gdLst>
                <a:gd name="connsiteX0" fmla="*/ 759763 w 908339"/>
                <a:gd name="connsiteY0" fmla="*/ 0 h 2242821"/>
                <a:gd name="connsiteX1" fmla="*/ 888079 w 908339"/>
                <a:gd name="connsiteY1" fmla="*/ 438974 h 2242821"/>
                <a:gd name="connsiteX2" fmla="*/ 908339 w 908339"/>
                <a:gd name="connsiteY2" fmla="*/ 2242821 h 2242821"/>
                <a:gd name="connsiteX3" fmla="*/ 769894 w 908339"/>
                <a:gd name="connsiteY3" fmla="*/ 2242821 h 2242821"/>
                <a:gd name="connsiteX4" fmla="*/ 438974 w 908339"/>
                <a:gd name="connsiteY4" fmla="*/ 793531 h 2242821"/>
                <a:gd name="connsiteX5" fmla="*/ 135069 w 908339"/>
                <a:gd name="connsiteY5" fmla="*/ 2205002 h 2242821"/>
                <a:gd name="connsiteX6" fmla="*/ 0 w 908339"/>
                <a:gd name="connsiteY6" fmla="*/ 2205002 h 2242821"/>
                <a:gd name="connsiteX7" fmla="*/ 94548 w 908339"/>
                <a:gd name="connsiteY7" fmla="*/ 617941 h 2242821"/>
                <a:gd name="connsiteX8" fmla="*/ 209357 w 908339"/>
                <a:gd name="connsiteY8" fmla="*/ 111432 h 2242821"/>
                <a:gd name="connsiteX9" fmla="*/ 209357 w 908339"/>
                <a:gd name="connsiteY9" fmla="*/ 10806 h 2242821"/>
                <a:gd name="connsiteX10" fmla="*/ 759763 w 908339"/>
                <a:gd name="connsiteY10" fmla="*/ 0 h 22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8339" h="2242821">
                  <a:moveTo>
                    <a:pt x="759763" y="0"/>
                  </a:moveTo>
                  <a:lnTo>
                    <a:pt x="888079" y="438974"/>
                  </a:lnTo>
                  <a:lnTo>
                    <a:pt x="908339" y="2242821"/>
                  </a:lnTo>
                  <a:lnTo>
                    <a:pt x="769894" y="2242821"/>
                  </a:lnTo>
                  <a:lnTo>
                    <a:pt x="438974" y="793531"/>
                  </a:lnTo>
                  <a:lnTo>
                    <a:pt x="135069" y="2205002"/>
                  </a:lnTo>
                  <a:lnTo>
                    <a:pt x="0" y="2205002"/>
                  </a:lnTo>
                  <a:lnTo>
                    <a:pt x="94548" y="617941"/>
                  </a:lnTo>
                  <a:cubicBezTo>
                    <a:pt x="94548" y="617941"/>
                    <a:pt x="47274" y="226241"/>
                    <a:pt x="209357" y="111432"/>
                  </a:cubicBezTo>
                  <a:lnTo>
                    <a:pt x="209357" y="10806"/>
                  </a:lnTo>
                  <a:lnTo>
                    <a:pt x="759763" y="0"/>
                  </a:lnTo>
                  <a:close/>
                </a:path>
              </a:pathLst>
            </a:custGeom>
            <a:solidFill>
              <a:srgbClr val="2F2E41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8" name="图形 18">
              <a:extLst>
                <a:ext uri="{FF2B5EF4-FFF2-40B4-BE49-F238E27FC236}">
                  <a16:creationId xmlns:a16="http://schemas.microsoft.com/office/drawing/2014/main" id="{9F915FC5-AFA5-4B58-8A4B-2740C1E055A9}"/>
                </a:ext>
              </a:extLst>
            </p:cNvPr>
            <p:cNvSpPr/>
            <p:nvPr/>
          </p:nvSpPr>
          <p:spPr>
            <a:xfrm>
              <a:off x="4624779" y="3029529"/>
              <a:ext cx="412253" cy="888527"/>
            </a:xfrm>
            <a:custGeom>
              <a:avLst/>
              <a:gdLst>
                <a:gd name="connsiteX0" fmla="*/ 129284 w 412253"/>
                <a:gd name="connsiteY0" fmla="*/ 884702 h 888527"/>
                <a:gd name="connsiteX1" fmla="*/ 200195 w 412253"/>
                <a:gd name="connsiteY1" fmla="*/ 760439 h 888527"/>
                <a:gd name="connsiteX2" fmla="*/ 194117 w 412253"/>
                <a:gd name="connsiteY2" fmla="*/ 743555 h 888527"/>
                <a:gd name="connsiteX3" fmla="*/ 412253 w 412253"/>
                <a:gd name="connsiteY3" fmla="*/ 31741 h 888527"/>
                <a:gd name="connsiteX4" fmla="*/ 252196 w 412253"/>
                <a:gd name="connsiteY4" fmla="*/ 0 h 888527"/>
                <a:gd name="connsiteX5" fmla="*/ 52294 w 412253"/>
                <a:gd name="connsiteY5" fmla="*/ 697632 h 888527"/>
                <a:gd name="connsiteX6" fmla="*/ 13124 w 412253"/>
                <a:gd name="connsiteY6" fmla="*/ 836077 h 888527"/>
                <a:gd name="connsiteX7" fmla="*/ 129284 w 412253"/>
                <a:gd name="connsiteY7" fmla="*/ 884702 h 88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253" h="888527">
                  <a:moveTo>
                    <a:pt x="129284" y="884702"/>
                  </a:moveTo>
                  <a:cubicBezTo>
                    <a:pt x="183311" y="869845"/>
                    <a:pt x="215052" y="814466"/>
                    <a:pt x="200195" y="760439"/>
                  </a:cubicBezTo>
                  <a:cubicBezTo>
                    <a:pt x="198844" y="754361"/>
                    <a:pt x="196818" y="748958"/>
                    <a:pt x="194117" y="743555"/>
                  </a:cubicBezTo>
                  <a:lnTo>
                    <a:pt x="412253" y="31741"/>
                  </a:lnTo>
                  <a:lnTo>
                    <a:pt x="252196" y="0"/>
                  </a:lnTo>
                  <a:lnTo>
                    <a:pt x="52294" y="697632"/>
                  </a:lnTo>
                  <a:cubicBezTo>
                    <a:pt x="2994" y="725321"/>
                    <a:pt x="-14565" y="786777"/>
                    <a:pt x="13124" y="836077"/>
                  </a:cubicBezTo>
                  <a:cubicBezTo>
                    <a:pt x="36086" y="877273"/>
                    <a:pt x="84035" y="897534"/>
                    <a:pt x="129284" y="884702"/>
                  </a:cubicBez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9" name="图形 18">
              <a:extLst>
                <a:ext uri="{FF2B5EF4-FFF2-40B4-BE49-F238E27FC236}">
                  <a16:creationId xmlns:a16="http://schemas.microsoft.com/office/drawing/2014/main" id="{36541D1D-9FF3-4487-B230-1445C55E66FB}"/>
                </a:ext>
              </a:extLst>
            </p:cNvPr>
            <p:cNvSpPr/>
            <p:nvPr/>
          </p:nvSpPr>
          <p:spPr>
            <a:xfrm>
              <a:off x="4968147" y="2208984"/>
              <a:ext cx="463286" cy="463286"/>
            </a:xfrm>
            <a:custGeom>
              <a:avLst/>
              <a:gdLst>
                <a:gd name="connsiteX0" fmla="*/ 463287 w 463286"/>
                <a:gd name="connsiteY0" fmla="*/ 231643 h 463286"/>
                <a:gd name="connsiteX1" fmla="*/ 231643 w 463286"/>
                <a:gd name="connsiteY1" fmla="*/ 463287 h 463286"/>
                <a:gd name="connsiteX2" fmla="*/ 0 w 463286"/>
                <a:gd name="connsiteY2" fmla="*/ 231643 h 463286"/>
                <a:gd name="connsiteX3" fmla="*/ 231643 w 463286"/>
                <a:gd name="connsiteY3" fmla="*/ 0 h 463286"/>
                <a:gd name="connsiteX4" fmla="*/ 463287 w 463286"/>
                <a:gd name="connsiteY4" fmla="*/ 231643 h 46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286" h="463286">
                  <a:moveTo>
                    <a:pt x="463287" y="231643"/>
                  </a:moveTo>
                  <a:cubicBezTo>
                    <a:pt x="463287" y="359577"/>
                    <a:pt x="359577" y="463287"/>
                    <a:pt x="231643" y="463287"/>
                  </a:cubicBezTo>
                  <a:cubicBezTo>
                    <a:pt x="103710" y="463287"/>
                    <a:pt x="0" y="359577"/>
                    <a:pt x="0" y="231643"/>
                  </a:cubicBezTo>
                  <a:cubicBezTo>
                    <a:pt x="0" y="103710"/>
                    <a:pt x="103710" y="0"/>
                    <a:pt x="231643" y="0"/>
                  </a:cubicBezTo>
                  <a:cubicBezTo>
                    <a:pt x="359577" y="0"/>
                    <a:pt x="463287" y="103710"/>
                    <a:pt x="463287" y="231643"/>
                  </a:cubicBez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0" name="图形 18">
              <a:extLst>
                <a:ext uri="{FF2B5EF4-FFF2-40B4-BE49-F238E27FC236}">
                  <a16:creationId xmlns:a16="http://schemas.microsoft.com/office/drawing/2014/main" id="{26C86518-BF83-450F-9C83-8F164311E277}"/>
                </a:ext>
              </a:extLst>
            </p:cNvPr>
            <p:cNvSpPr/>
            <p:nvPr/>
          </p:nvSpPr>
          <p:spPr>
            <a:xfrm>
              <a:off x="4915701" y="2749019"/>
              <a:ext cx="566675" cy="751901"/>
            </a:xfrm>
            <a:custGeom>
              <a:avLst/>
              <a:gdLst>
                <a:gd name="connsiteX0" fmla="*/ 117954 w 566675"/>
                <a:gd name="connsiteY0" fmla="*/ 751226 h 751901"/>
                <a:gd name="connsiteX1" fmla="*/ 84187 w 566675"/>
                <a:gd name="connsiteY1" fmla="*/ 712731 h 751901"/>
                <a:gd name="connsiteX2" fmla="*/ 9224 w 566675"/>
                <a:gd name="connsiteY2" fmla="*/ 352097 h 751901"/>
                <a:gd name="connsiteX3" fmla="*/ 209126 w 566675"/>
                <a:gd name="connsiteY3" fmla="*/ 9022 h 751901"/>
                <a:gd name="connsiteX4" fmla="*/ 240867 w 566675"/>
                <a:gd name="connsiteY4" fmla="*/ 2943 h 751901"/>
                <a:gd name="connsiteX5" fmla="*/ 240867 w 566675"/>
                <a:gd name="connsiteY5" fmla="*/ 2943 h 751901"/>
                <a:gd name="connsiteX6" fmla="*/ 558955 w 566675"/>
                <a:gd name="connsiteY6" fmla="*/ 240665 h 751901"/>
                <a:gd name="connsiteX7" fmla="*/ 560305 w 566675"/>
                <a:gd name="connsiteY7" fmla="*/ 248769 h 751901"/>
                <a:gd name="connsiteX8" fmla="*/ 521811 w 566675"/>
                <a:gd name="connsiteY8" fmla="*/ 713406 h 751901"/>
                <a:gd name="connsiteX9" fmla="*/ 481290 w 566675"/>
                <a:gd name="connsiteY9" fmla="*/ 745148 h 751901"/>
                <a:gd name="connsiteX10" fmla="*/ 127409 w 566675"/>
                <a:gd name="connsiteY10" fmla="*/ 751901 h 751901"/>
                <a:gd name="connsiteX11" fmla="*/ 117954 w 566675"/>
                <a:gd name="connsiteY11" fmla="*/ 751226 h 751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675" h="751901">
                  <a:moveTo>
                    <a:pt x="117954" y="751226"/>
                  </a:moveTo>
                  <a:cubicBezTo>
                    <a:pt x="99045" y="747849"/>
                    <a:pt x="85538" y="731641"/>
                    <a:pt x="84187" y="712731"/>
                  </a:cubicBezTo>
                  <a:cubicBezTo>
                    <a:pt x="78784" y="643171"/>
                    <a:pt x="53797" y="521608"/>
                    <a:pt x="9224" y="352097"/>
                  </a:cubicBezTo>
                  <a:cubicBezTo>
                    <a:pt x="-29946" y="202170"/>
                    <a:pt x="59199" y="48867"/>
                    <a:pt x="209126" y="9022"/>
                  </a:cubicBezTo>
                  <a:cubicBezTo>
                    <a:pt x="219256" y="6320"/>
                    <a:pt x="230062" y="4294"/>
                    <a:pt x="240867" y="2943"/>
                  </a:cubicBezTo>
                  <a:lnTo>
                    <a:pt x="240867" y="2943"/>
                  </a:lnTo>
                  <a:cubicBezTo>
                    <a:pt x="394171" y="-19343"/>
                    <a:pt x="536668" y="87361"/>
                    <a:pt x="558955" y="240665"/>
                  </a:cubicBezTo>
                  <a:cubicBezTo>
                    <a:pt x="559630" y="243366"/>
                    <a:pt x="559630" y="246068"/>
                    <a:pt x="560305" y="248769"/>
                  </a:cubicBezTo>
                  <a:cubicBezTo>
                    <a:pt x="582592" y="443268"/>
                    <a:pt x="540720" y="638443"/>
                    <a:pt x="521811" y="713406"/>
                  </a:cubicBezTo>
                  <a:cubicBezTo>
                    <a:pt x="517083" y="731641"/>
                    <a:pt x="500875" y="745148"/>
                    <a:pt x="481290" y="745148"/>
                  </a:cubicBezTo>
                  <a:lnTo>
                    <a:pt x="127409" y="751901"/>
                  </a:lnTo>
                  <a:cubicBezTo>
                    <a:pt x="124032" y="751901"/>
                    <a:pt x="121331" y="751901"/>
                    <a:pt x="117954" y="751226"/>
                  </a:cubicBezTo>
                  <a:close/>
                </a:path>
              </a:pathLst>
            </a:custGeom>
            <a:solidFill>
              <a:srgbClr val="E4E4E4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1" name="图形 18">
              <a:extLst>
                <a:ext uri="{FF2B5EF4-FFF2-40B4-BE49-F238E27FC236}">
                  <a16:creationId xmlns:a16="http://schemas.microsoft.com/office/drawing/2014/main" id="{496ECC8C-6640-4BAB-BFCB-AEAD7FE2A823}"/>
                </a:ext>
              </a:extLst>
            </p:cNvPr>
            <p:cNvSpPr/>
            <p:nvPr/>
          </p:nvSpPr>
          <p:spPr>
            <a:xfrm>
              <a:off x="5367276" y="2821798"/>
              <a:ext cx="852984" cy="433224"/>
            </a:xfrm>
            <a:custGeom>
              <a:avLst/>
              <a:gdLst>
                <a:gd name="connsiteX0" fmla="*/ 663189 w 852984"/>
                <a:gd name="connsiteY0" fmla="*/ 57804 h 433224"/>
                <a:gd name="connsiteX1" fmla="*/ 657786 w 852984"/>
                <a:gd name="connsiteY1" fmla="*/ 72661 h 433224"/>
                <a:gd name="connsiteX2" fmla="*/ 215435 w 852984"/>
                <a:gd name="connsiteY2" fmla="*/ 222588 h 433224"/>
                <a:gd name="connsiteX3" fmla="*/ 129666 w 852984"/>
                <a:gd name="connsiteY3" fmla="*/ 148300 h 433224"/>
                <a:gd name="connsiteX4" fmla="*/ 0 w 852984"/>
                <a:gd name="connsiteY4" fmla="*/ 262433 h 433224"/>
                <a:gd name="connsiteX5" fmla="*/ 138446 w 852984"/>
                <a:gd name="connsiteY5" fmla="*/ 409659 h 433224"/>
                <a:gd name="connsiteX6" fmla="*/ 227591 w 852984"/>
                <a:gd name="connsiteY6" fmla="*/ 425192 h 433224"/>
                <a:gd name="connsiteX7" fmla="*/ 701684 w 852984"/>
                <a:gd name="connsiteY7" fmla="*/ 183418 h 433224"/>
                <a:gd name="connsiteX8" fmla="*/ 838103 w 852984"/>
                <a:gd name="connsiteY8" fmla="*/ 151001 h 433224"/>
                <a:gd name="connsiteX9" fmla="*/ 805687 w 852984"/>
                <a:gd name="connsiteY9" fmla="*/ 14582 h 433224"/>
                <a:gd name="connsiteX10" fmla="*/ 669267 w 852984"/>
                <a:gd name="connsiteY10" fmla="*/ 46998 h 433224"/>
                <a:gd name="connsiteX11" fmla="*/ 663189 w 852984"/>
                <a:gd name="connsiteY11" fmla="*/ 57804 h 433224"/>
                <a:gd name="connsiteX12" fmla="*/ 663189 w 852984"/>
                <a:gd name="connsiteY12" fmla="*/ 57804 h 43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2984" h="433224">
                  <a:moveTo>
                    <a:pt x="663189" y="57804"/>
                  </a:moveTo>
                  <a:cubicBezTo>
                    <a:pt x="661163" y="62531"/>
                    <a:pt x="659137" y="67259"/>
                    <a:pt x="657786" y="72661"/>
                  </a:cubicBezTo>
                  <a:lnTo>
                    <a:pt x="215435" y="222588"/>
                  </a:lnTo>
                  <a:lnTo>
                    <a:pt x="129666" y="148300"/>
                  </a:lnTo>
                  <a:lnTo>
                    <a:pt x="0" y="262433"/>
                  </a:lnTo>
                  <a:lnTo>
                    <a:pt x="138446" y="409659"/>
                  </a:lnTo>
                  <a:cubicBezTo>
                    <a:pt x="161407" y="433971"/>
                    <a:pt x="197876" y="440049"/>
                    <a:pt x="227591" y="425192"/>
                  </a:cubicBezTo>
                  <a:lnTo>
                    <a:pt x="701684" y="183418"/>
                  </a:lnTo>
                  <a:cubicBezTo>
                    <a:pt x="748282" y="211782"/>
                    <a:pt x="809064" y="197600"/>
                    <a:pt x="838103" y="151001"/>
                  </a:cubicBezTo>
                  <a:cubicBezTo>
                    <a:pt x="867143" y="104403"/>
                    <a:pt x="852286" y="43622"/>
                    <a:pt x="805687" y="14582"/>
                  </a:cubicBezTo>
                  <a:cubicBezTo>
                    <a:pt x="759088" y="-13783"/>
                    <a:pt x="698307" y="400"/>
                    <a:pt x="669267" y="46998"/>
                  </a:cubicBezTo>
                  <a:cubicBezTo>
                    <a:pt x="667241" y="50375"/>
                    <a:pt x="665215" y="53752"/>
                    <a:pt x="663189" y="57804"/>
                  </a:cubicBezTo>
                  <a:lnTo>
                    <a:pt x="663189" y="57804"/>
                  </a:lnTo>
                  <a:close/>
                </a:path>
              </a:pathLst>
            </a:custGeom>
            <a:solidFill>
              <a:srgbClr val="FFB6B6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2" name="图形 18">
              <a:extLst>
                <a:ext uri="{FF2B5EF4-FFF2-40B4-BE49-F238E27FC236}">
                  <a16:creationId xmlns:a16="http://schemas.microsoft.com/office/drawing/2014/main" id="{1DA8D90C-CD64-47E5-A9DC-8991C4CA37C3}"/>
                </a:ext>
              </a:extLst>
            </p:cNvPr>
            <p:cNvSpPr/>
            <p:nvPr/>
          </p:nvSpPr>
          <p:spPr>
            <a:xfrm>
              <a:off x="5197450" y="2811015"/>
              <a:ext cx="383981" cy="393785"/>
            </a:xfrm>
            <a:custGeom>
              <a:avLst/>
              <a:gdLst>
                <a:gd name="connsiteX0" fmla="*/ 369728 w 383981"/>
                <a:gd name="connsiteY0" fmla="*/ 242151 h 393785"/>
                <a:gd name="connsiteX1" fmla="*/ 208321 w 383981"/>
                <a:gd name="connsiteY1" fmla="*/ 383298 h 393785"/>
                <a:gd name="connsiteX2" fmla="*/ 148215 w 383981"/>
                <a:gd name="connsiteY2" fmla="*/ 379246 h 393785"/>
                <a:gd name="connsiteX3" fmla="*/ 144163 w 383981"/>
                <a:gd name="connsiteY3" fmla="*/ 374518 h 393785"/>
                <a:gd name="connsiteX4" fmla="*/ 28679 w 383981"/>
                <a:gd name="connsiteY4" fmla="*/ 194877 h 393785"/>
                <a:gd name="connsiteX5" fmla="*/ 40835 w 383981"/>
                <a:gd name="connsiteY5" fmla="*/ 28742 h 393785"/>
                <a:gd name="connsiteX6" fmla="*/ 206970 w 383981"/>
                <a:gd name="connsiteY6" fmla="*/ 40222 h 393785"/>
                <a:gd name="connsiteX7" fmla="*/ 369053 w 383981"/>
                <a:gd name="connsiteY7" fmla="*/ 178668 h 393785"/>
                <a:gd name="connsiteX8" fmla="*/ 373780 w 383981"/>
                <a:gd name="connsiteY8" fmla="*/ 238774 h 393785"/>
                <a:gd name="connsiteX9" fmla="*/ 369728 w 383981"/>
                <a:gd name="connsiteY9" fmla="*/ 242151 h 393785"/>
                <a:gd name="connsiteX10" fmla="*/ 369728 w 383981"/>
                <a:gd name="connsiteY10" fmla="*/ 242151 h 393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3981" h="393785">
                  <a:moveTo>
                    <a:pt x="369728" y="242151"/>
                  </a:moveTo>
                  <a:lnTo>
                    <a:pt x="208321" y="383298"/>
                  </a:lnTo>
                  <a:cubicBezTo>
                    <a:pt x="190762" y="398831"/>
                    <a:pt x="163748" y="396805"/>
                    <a:pt x="148215" y="379246"/>
                  </a:cubicBezTo>
                  <a:cubicBezTo>
                    <a:pt x="146864" y="377895"/>
                    <a:pt x="145513" y="375869"/>
                    <a:pt x="144163" y="374518"/>
                  </a:cubicBezTo>
                  <a:lnTo>
                    <a:pt x="28679" y="194877"/>
                  </a:lnTo>
                  <a:cubicBezTo>
                    <a:pt x="-13868" y="145576"/>
                    <a:pt x="-8465" y="71288"/>
                    <a:pt x="40835" y="28742"/>
                  </a:cubicBezTo>
                  <a:cubicBezTo>
                    <a:pt x="90135" y="-13805"/>
                    <a:pt x="163748" y="-8402"/>
                    <a:pt x="206970" y="40222"/>
                  </a:cubicBezTo>
                  <a:lnTo>
                    <a:pt x="369053" y="178668"/>
                  </a:lnTo>
                  <a:cubicBezTo>
                    <a:pt x="386612" y="194201"/>
                    <a:pt x="389313" y="220540"/>
                    <a:pt x="373780" y="238774"/>
                  </a:cubicBezTo>
                  <a:cubicBezTo>
                    <a:pt x="372430" y="238774"/>
                    <a:pt x="371079" y="240800"/>
                    <a:pt x="369728" y="242151"/>
                  </a:cubicBezTo>
                  <a:lnTo>
                    <a:pt x="369728" y="242151"/>
                  </a:lnTo>
                  <a:close/>
                </a:path>
              </a:pathLst>
            </a:custGeom>
            <a:solidFill>
              <a:srgbClr val="E4E4E4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3" name="图形 18">
              <a:extLst>
                <a:ext uri="{FF2B5EF4-FFF2-40B4-BE49-F238E27FC236}">
                  <a16:creationId xmlns:a16="http://schemas.microsoft.com/office/drawing/2014/main" id="{3702088A-ED95-4EDD-94FB-EA35EF7A24A2}"/>
                </a:ext>
              </a:extLst>
            </p:cNvPr>
            <p:cNvSpPr/>
            <p:nvPr/>
          </p:nvSpPr>
          <p:spPr>
            <a:xfrm>
              <a:off x="4785814" y="2844679"/>
              <a:ext cx="339031" cy="401432"/>
            </a:xfrm>
            <a:custGeom>
              <a:avLst/>
              <a:gdLst>
                <a:gd name="connsiteX0" fmla="*/ 226230 w 339031"/>
                <a:gd name="connsiteY0" fmla="*/ 398934 h 401432"/>
                <a:gd name="connsiteX1" fmla="*/ 27003 w 339031"/>
                <a:gd name="connsiteY1" fmla="*/ 320594 h 401432"/>
                <a:gd name="connsiteX2" fmla="*/ 2691 w 339031"/>
                <a:gd name="connsiteY2" fmla="*/ 265891 h 401432"/>
                <a:gd name="connsiteX3" fmla="*/ 5392 w 339031"/>
                <a:gd name="connsiteY3" fmla="*/ 260488 h 401432"/>
                <a:gd name="connsiteX4" fmla="*/ 111421 w 339031"/>
                <a:gd name="connsiteY4" fmla="*/ 74093 h 401432"/>
                <a:gd name="connsiteX5" fmla="*/ 264725 w 339031"/>
                <a:gd name="connsiteY5" fmla="*/ 8584 h 401432"/>
                <a:gd name="connsiteX6" fmla="*/ 330908 w 339031"/>
                <a:gd name="connsiteY6" fmla="*/ 161213 h 401432"/>
                <a:gd name="connsiteX7" fmla="*/ 282959 w 339031"/>
                <a:gd name="connsiteY7" fmla="*/ 368543 h 401432"/>
                <a:gd name="connsiteX8" fmla="*/ 232308 w 339031"/>
                <a:gd name="connsiteY8" fmla="*/ 400285 h 401432"/>
                <a:gd name="connsiteX9" fmla="*/ 226230 w 339031"/>
                <a:gd name="connsiteY9" fmla="*/ 398934 h 401432"/>
                <a:gd name="connsiteX10" fmla="*/ 226230 w 339031"/>
                <a:gd name="connsiteY10" fmla="*/ 398934 h 40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031" h="401432">
                  <a:moveTo>
                    <a:pt x="226230" y="398934"/>
                  </a:moveTo>
                  <a:lnTo>
                    <a:pt x="27003" y="320594"/>
                  </a:lnTo>
                  <a:cubicBezTo>
                    <a:pt x="5392" y="311814"/>
                    <a:pt x="-5413" y="287502"/>
                    <a:pt x="2691" y="265891"/>
                  </a:cubicBezTo>
                  <a:cubicBezTo>
                    <a:pt x="3366" y="263865"/>
                    <a:pt x="4041" y="261839"/>
                    <a:pt x="5392" y="260488"/>
                  </a:cubicBezTo>
                  <a:lnTo>
                    <a:pt x="111421" y="74093"/>
                  </a:lnTo>
                  <a:cubicBezTo>
                    <a:pt x="135734" y="13312"/>
                    <a:pt x="203944" y="-15728"/>
                    <a:pt x="264725" y="8584"/>
                  </a:cubicBezTo>
                  <a:cubicBezTo>
                    <a:pt x="324830" y="32897"/>
                    <a:pt x="354546" y="101107"/>
                    <a:pt x="330908" y="161213"/>
                  </a:cubicBezTo>
                  <a:lnTo>
                    <a:pt x="282959" y="368543"/>
                  </a:lnTo>
                  <a:cubicBezTo>
                    <a:pt x="277556" y="391505"/>
                    <a:pt x="254594" y="405687"/>
                    <a:pt x="232308" y="400285"/>
                  </a:cubicBezTo>
                  <a:cubicBezTo>
                    <a:pt x="230282" y="400285"/>
                    <a:pt x="228256" y="399609"/>
                    <a:pt x="226230" y="398934"/>
                  </a:cubicBezTo>
                  <a:lnTo>
                    <a:pt x="226230" y="398934"/>
                  </a:lnTo>
                  <a:close/>
                </a:path>
              </a:pathLst>
            </a:custGeom>
            <a:solidFill>
              <a:srgbClr val="E4E4E4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4" name="图形 18">
              <a:extLst>
                <a:ext uri="{FF2B5EF4-FFF2-40B4-BE49-F238E27FC236}">
                  <a16:creationId xmlns:a16="http://schemas.microsoft.com/office/drawing/2014/main" id="{2FF53E78-2807-40CC-830D-5AAE94C826D3}"/>
                </a:ext>
              </a:extLst>
            </p:cNvPr>
            <p:cNvSpPr/>
            <p:nvPr/>
          </p:nvSpPr>
          <p:spPr>
            <a:xfrm>
              <a:off x="4378013" y="2066756"/>
              <a:ext cx="1177036" cy="1158030"/>
            </a:xfrm>
            <a:custGeom>
              <a:avLst/>
              <a:gdLst>
                <a:gd name="connsiteX0" fmla="*/ 928482 w 1177036"/>
                <a:gd name="connsiteY0" fmla="*/ 321871 h 1158030"/>
                <a:gd name="connsiteX1" fmla="*/ 1115553 w 1177036"/>
                <a:gd name="connsiteY1" fmla="*/ 398860 h 1158030"/>
                <a:gd name="connsiteX2" fmla="*/ 1175658 w 1177036"/>
                <a:gd name="connsiteY2" fmla="*/ 280675 h 1158030"/>
                <a:gd name="connsiteX3" fmla="*/ 1022355 w 1177036"/>
                <a:gd name="connsiteY3" fmla="*/ 99682 h 1158030"/>
                <a:gd name="connsiteX4" fmla="*/ 725878 w 1177036"/>
                <a:gd name="connsiteY4" fmla="*/ 406 h 1158030"/>
                <a:gd name="connsiteX5" fmla="*/ 509768 w 1177036"/>
                <a:gd name="connsiteY5" fmla="*/ 192204 h 1158030"/>
                <a:gd name="connsiteX6" fmla="*/ 544886 w 1177036"/>
                <a:gd name="connsiteY6" fmla="*/ 442082 h 1158030"/>
                <a:gd name="connsiteX7" fmla="*/ 328775 w 1177036"/>
                <a:gd name="connsiteY7" fmla="*/ 546760 h 1158030"/>
                <a:gd name="connsiteX8" fmla="*/ 78222 w 1177036"/>
                <a:gd name="connsiteY8" fmla="*/ 579177 h 1158030"/>
                <a:gd name="connsiteX9" fmla="*/ 35000 w 1177036"/>
                <a:gd name="connsiteY9" fmla="*/ 873628 h 1158030"/>
                <a:gd name="connsiteX10" fmla="*/ 290956 w 1177036"/>
                <a:gd name="connsiteY10" fmla="*/ 1070828 h 1158030"/>
                <a:gd name="connsiteX11" fmla="*/ 711021 w 1177036"/>
                <a:gd name="connsiteY11" fmla="*/ 1149844 h 1158030"/>
                <a:gd name="connsiteX12" fmla="*/ 973730 w 1177036"/>
                <a:gd name="connsiteY12" fmla="*/ 851341 h 1158030"/>
                <a:gd name="connsiteX13" fmla="*/ 913624 w 1177036"/>
                <a:gd name="connsiteY13" fmla="*/ 679128 h 1158030"/>
                <a:gd name="connsiteX14" fmla="*/ 856895 w 1177036"/>
                <a:gd name="connsiteY14" fmla="*/ 506240 h 1158030"/>
                <a:gd name="connsiteX15" fmla="*/ 914300 w 1177036"/>
                <a:gd name="connsiteY15" fmla="*/ 370495 h 1158030"/>
                <a:gd name="connsiteX16" fmla="*/ 929157 w 1177036"/>
                <a:gd name="connsiteY16" fmla="*/ 323897 h 1158030"/>
                <a:gd name="connsiteX17" fmla="*/ 928482 w 1177036"/>
                <a:gd name="connsiteY17" fmla="*/ 321871 h 115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7036" h="1158030">
                  <a:moveTo>
                    <a:pt x="928482" y="321871"/>
                  </a:moveTo>
                  <a:cubicBezTo>
                    <a:pt x="979133" y="373197"/>
                    <a:pt x="1047343" y="429926"/>
                    <a:pt x="1115553" y="398860"/>
                  </a:cubicBezTo>
                  <a:cubicBezTo>
                    <a:pt x="1160125" y="378600"/>
                    <a:pt x="1183087" y="329299"/>
                    <a:pt x="1175658" y="280675"/>
                  </a:cubicBezTo>
                  <a:cubicBezTo>
                    <a:pt x="1163502" y="193555"/>
                    <a:pt x="1091915" y="141553"/>
                    <a:pt x="1022355" y="99682"/>
                  </a:cubicBezTo>
                  <a:cubicBezTo>
                    <a:pt x="931859" y="44304"/>
                    <a:pt x="831232" y="-4997"/>
                    <a:pt x="725878" y="406"/>
                  </a:cubicBezTo>
                  <a:cubicBezTo>
                    <a:pt x="620524" y="5809"/>
                    <a:pt x="511794" y="86175"/>
                    <a:pt x="509768" y="192204"/>
                  </a:cubicBezTo>
                  <a:cubicBezTo>
                    <a:pt x="507742" y="277298"/>
                    <a:pt x="571900" y="361041"/>
                    <a:pt x="544886" y="442082"/>
                  </a:cubicBezTo>
                  <a:cubicBezTo>
                    <a:pt x="517197" y="523123"/>
                    <a:pt x="414544" y="548787"/>
                    <a:pt x="328775" y="546760"/>
                  </a:cubicBezTo>
                  <a:cubicBezTo>
                    <a:pt x="243006" y="544734"/>
                    <a:pt x="149133" y="531903"/>
                    <a:pt x="78222" y="579177"/>
                  </a:cubicBezTo>
                  <a:cubicBezTo>
                    <a:pt x="-12949" y="639958"/>
                    <a:pt x="-20378" y="779079"/>
                    <a:pt x="35000" y="873628"/>
                  </a:cubicBezTo>
                  <a:cubicBezTo>
                    <a:pt x="90378" y="968176"/>
                    <a:pt x="191005" y="1025580"/>
                    <a:pt x="290956" y="1070828"/>
                  </a:cubicBezTo>
                  <a:cubicBezTo>
                    <a:pt x="422648" y="1130934"/>
                    <a:pt x="569198" y="1177533"/>
                    <a:pt x="711021" y="1149844"/>
                  </a:cubicBezTo>
                  <a:cubicBezTo>
                    <a:pt x="852843" y="1122155"/>
                    <a:pt x="984535" y="995865"/>
                    <a:pt x="973730" y="851341"/>
                  </a:cubicBezTo>
                  <a:cubicBezTo>
                    <a:pt x="969003" y="790560"/>
                    <a:pt x="940638" y="733831"/>
                    <a:pt x="913624" y="679128"/>
                  </a:cubicBezTo>
                  <a:cubicBezTo>
                    <a:pt x="886610" y="624425"/>
                    <a:pt x="858921" y="567021"/>
                    <a:pt x="856895" y="506240"/>
                  </a:cubicBezTo>
                  <a:cubicBezTo>
                    <a:pt x="854869" y="455589"/>
                    <a:pt x="874454" y="400211"/>
                    <a:pt x="914300" y="370495"/>
                  </a:cubicBezTo>
                  <a:cubicBezTo>
                    <a:pt x="929157" y="359690"/>
                    <a:pt x="935235" y="340780"/>
                    <a:pt x="929157" y="323897"/>
                  </a:cubicBezTo>
                  <a:lnTo>
                    <a:pt x="928482" y="321871"/>
                  </a:lnTo>
                  <a:close/>
                </a:path>
              </a:pathLst>
            </a:custGeom>
            <a:solidFill>
              <a:srgbClr val="2F2E41"/>
            </a:solidFill>
            <a:ln w="6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80" name="图形 18">
            <a:extLst>
              <a:ext uri="{FF2B5EF4-FFF2-40B4-BE49-F238E27FC236}">
                <a16:creationId xmlns:a16="http://schemas.microsoft.com/office/drawing/2014/main" id="{F13019FB-22BA-4841-A31D-7D94ADE78EB2}"/>
              </a:ext>
            </a:extLst>
          </p:cNvPr>
          <p:cNvSpPr/>
          <p:nvPr/>
        </p:nvSpPr>
        <p:spPr>
          <a:xfrm flipH="1">
            <a:off x="6282245" y="4515435"/>
            <a:ext cx="228998" cy="228998"/>
          </a:xfrm>
          <a:custGeom>
            <a:avLst/>
            <a:gdLst>
              <a:gd name="connsiteX0" fmla="*/ 228999 w 228998"/>
              <a:gd name="connsiteY0" fmla="*/ 114499 h 228998"/>
              <a:gd name="connsiteX1" fmla="*/ 114499 w 228998"/>
              <a:gd name="connsiteY1" fmla="*/ 228999 h 228998"/>
              <a:gd name="connsiteX2" fmla="*/ 0 w 228998"/>
              <a:gd name="connsiteY2" fmla="*/ 114499 h 228998"/>
              <a:gd name="connsiteX3" fmla="*/ 114499 w 228998"/>
              <a:gd name="connsiteY3" fmla="*/ 0 h 228998"/>
              <a:gd name="connsiteX4" fmla="*/ 228999 w 228998"/>
              <a:gd name="connsiteY4" fmla="*/ 114499 h 2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98" h="228998" fill="none" extrusionOk="0">
                <a:moveTo>
                  <a:pt x="228999" y="114499"/>
                </a:moveTo>
                <a:cubicBezTo>
                  <a:pt x="213801" y="181014"/>
                  <a:pt x="185832" y="239824"/>
                  <a:pt x="114499" y="228999"/>
                </a:cubicBezTo>
                <a:cubicBezTo>
                  <a:pt x="55324" y="234250"/>
                  <a:pt x="4083" y="179344"/>
                  <a:pt x="0" y="114499"/>
                </a:cubicBezTo>
                <a:cubicBezTo>
                  <a:pt x="9965" y="47206"/>
                  <a:pt x="52349" y="-1217"/>
                  <a:pt x="114499" y="0"/>
                </a:cubicBezTo>
                <a:cubicBezTo>
                  <a:pt x="167026" y="-765"/>
                  <a:pt x="216484" y="52211"/>
                  <a:pt x="228999" y="114499"/>
                </a:cubicBezTo>
                <a:close/>
              </a:path>
              <a:path w="228998" h="228998" stroke="0" extrusionOk="0">
                <a:moveTo>
                  <a:pt x="228999" y="114499"/>
                </a:moveTo>
                <a:cubicBezTo>
                  <a:pt x="231005" y="189168"/>
                  <a:pt x="168171" y="228143"/>
                  <a:pt x="114499" y="228999"/>
                </a:cubicBezTo>
                <a:cubicBezTo>
                  <a:pt x="61701" y="226027"/>
                  <a:pt x="7803" y="181660"/>
                  <a:pt x="0" y="114499"/>
                </a:cubicBezTo>
                <a:cubicBezTo>
                  <a:pt x="-12547" y="48426"/>
                  <a:pt x="63863" y="76"/>
                  <a:pt x="114499" y="0"/>
                </a:cubicBezTo>
                <a:cubicBezTo>
                  <a:pt x="186051" y="-5677"/>
                  <a:pt x="226785" y="59574"/>
                  <a:pt x="228999" y="114499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353043372">
                  <a:custGeom>
                    <a:avLst/>
                    <a:gdLst>
                      <a:gd name="connsiteX0" fmla="*/ 175590 w 175589"/>
                      <a:gd name="connsiteY0" fmla="*/ 87795 h 175589"/>
                      <a:gd name="connsiteX1" fmla="*/ 87795 w 175589"/>
                      <a:gd name="connsiteY1" fmla="*/ 175590 h 175589"/>
                      <a:gd name="connsiteX2" fmla="*/ 0 w 175589"/>
                      <a:gd name="connsiteY2" fmla="*/ 87795 h 175589"/>
                      <a:gd name="connsiteX3" fmla="*/ 87795 w 175589"/>
                      <a:gd name="connsiteY3" fmla="*/ 0 h 175589"/>
                      <a:gd name="connsiteX4" fmla="*/ 175590 w 175589"/>
                      <a:gd name="connsiteY4" fmla="*/ 87795 h 175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589" h="175589">
                        <a:moveTo>
                          <a:pt x="175590" y="87795"/>
                        </a:moveTo>
                        <a:cubicBezTo>
                          <a:pt x="175590" y="136283"/>
                          <a:pt x="136283" y="175590"/>
                          <a:pt x="87795" y="175590"/>
                        </a:cubicBezTo>
                        <a:cubicBezTo>
                          <a:pt x="39307" y="175590"/>
                          <a:pt x="0" y="136283"/>
                          <a:pt x="0" y="87795"/>
                        </a:cubicBezTo>
                        <a:cubicBezTo>
                          <a:pt x="0" y="39307"/>
                          <a:pt x="39307" y="0"/>
                          <a:pt x="87795" y="0"/>
                        </a:cubicBezTo>
                        <a:cubicBezTo>
                          <a:pt x="136283" y="0"/>
                          <a:pt x="175590" y="39307"/>
                          <a:pt x="175590" y="877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81" name="图形 18">
            <a:extLst>
              <a:ext uri="{FF2B5EF4-FFF2-40B4-BE49-F238E27FC236}">
                <a16:creationId xmlns:a16="http://schemas.microsoft.com/office/drawing/2014/main" id="{C35F11AB-B984-4C69-8A13-1F9CD58ABD05}"/>
              </a:ext>
            </a:extLst>
          </p:cNvPr>
          <p:cNvSpPr/>
          <p:nvPr/>
        </p:nvSpPr>
        <p:spPr>
          <a:xfrm flipH="1">
            <a:off x="4206250" y="1923563"/>
            <a:ext cx="228998" cy="228998"/>
          </a:xfrm>
          <a:custGeom>
            <a:avLst/>
            <a:gdLst>
              <a:gd name="connsiteX0" fmla="*/ 228999 w 228998"/>
              <a:gd name="connsiteY0" fmla="*/ 114499 h 228998"/>
              <a:gd name="connsiteX1" fmla="*/ 114499 w 228998"/>
              <a:gd name="connsiteY1" fmla="*/ 228999 h 228998"/>
              <a:gd name="connsiteX2" fmla="*/ 0 w 228998"/>
              <a:gd name="connsiteY2" fmla="*/ 114499 h 228998"/>
              <a:gd name="connsiteX3" fmla="*/ 114499 w 228998"/>
              <a:gd name="connsiteY3" fmla="*/ 0 h 228998"/>
              <a:gd name="connsiteX4" fmla="*/ 228999 w 228998"/>
              <a:gd name="connsiteY4" fmla="*/ 114499 h 2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98" h="228998" fill="none" extrusionOk="0">
                <a:moveTo>
                  <a:pt x="228999" y="114499"/>
                </a:moveTo>
                <a:cubicBezTo>
                  <a:pt x="213801" y="181014"/>
                  <a:pt x="185832" y="239824"/>
                  <a:pt x="114499" y="228999"/>
                </a:cubicBezTo>
                <a:cubicBezTo>
                  <a:pt x="55324" y="234250"/>
                  <a:pt x="4083" y="179344"/>
                  <a:pt x="0" y="114499"/>
                </a:cubicBezTo>
                <a:cubicBezTo>
                  <a:pt x="9965" y="47206"/>
                  <a:pt x="52349" y="-1217"/>
                  <a:pt x="114499" y="0"/>
                </a:cubicBezTo>
                <a:cubicBezTo>
                  <a:pt x="167026" y="-765"/>
                  <a:pt x="216484" y="52211"/>
                  <a:pt x="228999" y="114499"/>
                </a:cubicBezTo>
                <a:close/>
              </a:path>
              <a:path w="228998" h="228998" stroke="0" extrusionOk="0">
                <a:moveTo>
                  <a:pt x="228999" y="114499"/>
                </a:moveTo>
                <a:cubicBezTo>
                  <a:pt x="231005" y="189168"/>
                  <a:pt x="168171" y="228143"/>
                  <a:pt x="114499" y="228999"/>
                </a:cubicBezTo>
                <a:cubicBezTo>
                  <a:pt x="61701" y="226027"/>
                  <a:pt x="7803" y="181660"/>
                  <a:pt x="0" y="114499"/>
                </a:cubicBezTo>
                <a:cubicBezTo>
                  <a:pt x="-12547" y="48426"/>
                  <a:pt x="63863" y="76"/>
                  <a:pt x="114499" y="0"/>
                </a:cubicBezTo>
                <a:cubicBezTo>
                  <a:pt x="186051" y="-5677"/>
                  <a:pt x="226785" y="59574"/>
                  <a:pt x="228999" y="114499"/>
                </a:cubicBezTo>
                <a:close/>
              </a:path>
            </a:pathLst>
          </a:custGeom>
          <a:solidFill>
            <a:srgbClr val="B271CC"/>
          </a:solidFill>
          <a:ln w="127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353043372">
                  <a:custGeom>
                    <a:avLst/>
                    <a:gdLst>
                      <a:gd name="connsiteX0" fmla="*/ 175590 w 175589"/>
                      <a:gd name="connsiteY0" fmla="*/ 87795 h 175589"/>
                      <a:gd name="connsiteX1" fmla="*/ 87795 w 175589"/>
                      <a:gd name="connsiteY1" fmla="*/ 175590 h 175589"/>
                      <a:gd name="connsiteX2" fmla="*/ 0 w 175589"/>
                      <a:gd name="connsiteY2" fmla="*/ 87795 h 175589"/>
                      <a:gd name="connsiteX3" fmla="*/ 87795 w 175589"/>
                      <a:gd name="connsiteY3" fmla="*/ 0 h 175589"/>
                      <a:gd name="connsiteX4" fmla="*/ 175590 w 175589"/>
                      <a:gd name="connsiteY4" fmla="*/ 87795 h 175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589" h="175589">
                        <a:moveTo>
                          <a:pt x="175590" y="87795"/>
                        </a:moveTo>
                        <a:cubicBezTo>
                          <a:pt x="175590" y="136283"/>
                          <a:pt x="136283" y="175590"/>
                          <a:pt x="87795" y="175590"/>
                        </a:cubicBezTo>
                        <a:cubicBezTo>
                          <a:pt x="39307" y="175590"/>
                          <a:pt x="0" y="136283"/>
                          <a:pt x="0" y="87795"/>
                        </a:cubicBezTo>
                        <a:cubicBezTo>
                          <a:pt x="0" y="39307"/>
                          <a:pt x="39307" y="0"/>
                          <a:pt x="87795" y="0"/>
                        </a:cubicBezTo>
                        <a:cubicBezTo>
                          <a:pt x="136283" y="0"/>
                          <a:pt x="175590" y="39307"/>
                          <a:pt x="175590" y="877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  <p:sp>
        <p:nvSpPr>
          <p:cNvPr id="82" name="图形 18">
            <a:extLst>
              <a:ext uri="{FF2B5EF4-FFF2-40B4-BE49-F238E27FC236}">
                <a16:creationId xmlns:a16="http://schemas.microsoft.com/office/drawing/2014/main" id="{826185E9-5279-4767-B156-38569A8BDD24}"/>
              </a:ext>
            </a:extLst>
          </p:cNvPr>
          <p:cNvSpPr/>
          <p:nvPr/>
        </p:nvSpPr>
        <p:spPr>
          <a:xfrm flipH="1">
            <a:off x="9807945" y="1456014"/>
            <a:ext cx="228998" cy="228998"/>
          </a:xfrm>
          <a:custGeom>
            <a:avLst/>
            <a:gdLst>
              <a:gd name="connsiteX0" fmla="*/ 228999 w 228998"/>
              <a:gd name="connsiteY0" fmla="*/ 114499 h 228998"/>
              <a:gd name="connsiteX1" fmla="*/ 114499 w 228998"/>
              <a:gd name="connsiteY1" fmla="*/ 228999 h 228998"/>
              <a:gd name="connsiteX2" fmla="*/ 0 w 228998"/>
              <a:gd name="connsiteY2" fmla="*/ 114499 h 228998"/>
              <a:gd name="connsiteX3" fmla="*/ 114499 w 228998"/>
              <a:gd name="connsiteY3" fmla="*/ 0 h 228998"/>
              <a:gd name="connsiteX4" fmla="*/ 228999 w 228998"/>
              <a:gd name="connsiteY4" fmla="*/ 114499 h 2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998" h="228998" fill="none" extrusionOk="0">
                <a:moveTo>
                  <a:pt x="228999" y="114499"/>
                </a:moveTo>
                <a:cubicBezTo>
                  <a:pt x="213801" y="181014"/>
                  <a:pt x="185832" y="239824"/>
                  <a:pt x="114499" y="228999"/>
                </a:cubicBezTo>
                <a:cubicBezTo>
                  <a:pt x="55324" y="234250"/>
                  <a:pt x="4083" y="179344"/>
                  <a:pt x="0" y="114499"/>
                </a:cubicBezTo>
                <a:cubicBezTo>
                  <a:pt x="9965" y="47206"/>
                  <a:pt x="52349" y="-1217"/>
                  <a:pt x="114499" y="0"/>
                </a:cubicBezTo>
                <a:cubicBezTo>
                  <a:pt x="167026" y="-765"/>
                  <a:pt x="216484" y="52211"/>
                  <a:pt x="228999" y="114499"/>
                </a:cubicBezTo>
                <a:close/>
              </a:path>
              <a:path w="228998" h="228998" stroke="0" extrusionOk="0">
                <a:moveTo>
                  <a:pt x="228999" y="114499"/>
                </a:moveTo>
                <a:cubicBezTo>
                  <a:pt x="231005" y="189168"/>
                  <a:pt x="168171" y="228143"/>
                  <a:pt x="114499" y="228999"/>
                </a:cubicBezTo>
                <a:cubicBezTo>
                  <a:pt x="61701" y="226027"/>
                  <a:pt x="7803" y="181660"/>
                  <a:pt x="0" y="114499"/>
                </a:cubicBezTo>
                <a:cubicBezTo>
                  <a:pt x="-12547" y="48426"/>
                  <a:pt x="63863" y="76"/>
                  <a:pt x="114499" y="0"/>
                </a:cubicBezTo>
                <a:cubicBezTo>
                  <a:pt x="186051" y="-5677"/>
                  <a:pt x="226785" y="59574"/>
                  <a:pt x="228999" y="114499"/>
                </a:cubicBezTo>
                <a:close/>
              </a:path>
            </a:pathLst>
          </a:custGeom>
          <a:solidFill>
            <a:schemeClr val="accent5"/>
          </a:solidFill>
          <a:ln w="12700" cap="flat">
            <a:solidFill>
              <a:schemeClr val="tx1"/>
            </a:solidFill>
            <a:prstDash val="solid"/>
            <a:miter/>
            <a:extLst>
              <a:ext uri="{C807C97D-BFC1-408E-A445-0C87EB9F89A2}">
                <ask:lineSketchStyleProps xmlns:ask="http://schemas.microsoft.com/office/drawing/2018/sketchyshapes" sd="3353043372">
                  <a:custGeom>
                    <a:avLst/>
                    <a:gdLst>
                      <a:gd name="connsiteX0" fmla="*/ 175590 w 175589"/>
                      <a:gd name="connsiteY0" fmla="*/ 87795 h 175589"/>
                      <a:gd name="connsiteX1" fmla="*/ 87795 w 175589"/>
                      <a:gd name="connsiteY1" fmla="*/ 175590 h 175589"/>
                      <a:gd name="connsiteX2" fmla="*/ 0 w 175589"/>
                      <a:gd name="connsiteY2" fmla="*/ 87795 h 175589"/>
                      <a:gd name="connsiteX3" fmla="*/ 87795 w 175589"/>
                      <a:gd name="connsiteY3" fmla="*/ 0 h 175589"/>
                      <a:gd name="connsiteX4" fmla="*/ 175590 w 175589"/>
                      <a:gd name="connsiteY4" fmla="*/ 87795 h 175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589" h="175589">
                        <a:moveTo>
                          <a:pt x="175590" y="87795"/>
                        </a:moveTo>
                        <a:cubicBezTo>
                          <a:pt x="175590" y="136283"/>
                          <a:pt x="136283" y="175590"/>
                          <a:pt x="87795" y="175590"/>
                        </a:cubicBezTo>
                        <a:cubicBezTo>
                          <a:pt x="39307" y="175590"/>
                          <a:pt x="0" y="136283"/>
                          <a:pt x="0" y="87795"/>
                        </a:cubicBezTo>
                        <a:cubicBezTo>
                          <a:pt x="0" y="39307"/>
                          <a:pt x="39307" y="0"/>
                          <a:pt x="87795" y="0"/>
                        </a:cubicBezTo>
                        <a:cubicBezTo>
                          <a:pt x="136283" y="0"/>
                          <a:pt x="175590" y="39307"/>
                          <a:pt x="175590" y="8779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rtlCol="0" anchor="ctr"/>
          <a:lstStyle/>
          <a:p>
            <a:pPr>
              <a:lnSpc>
                <a:spcPct val="13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75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>
            <a:extLst>
              <a:ext uri="{FF2B5EF4-FFF2-40B4-BE49-F238E27FC236}">
                <a16:creationId xmlns:a16="http://schemas.microsoft.com/office/drawing/2014/main" id="{4CB044A3-4455-2A4F-956C-E31A950D8372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Mobility and security</a:t>
            </a:r>
          </a:p>
        </p:txBody>
      </p:sp>
      <p:sp>
        <p:nvSpPr>
          <p:cNvPr id="245" name="object 22">
            <a:extLst>
              <a:ext uri="{FF2B5EF4-FFF2-40B4-BE49-F238E27FC236}">
                <a16:creationId xmlns:a16="http://schemas.microsoft.com/office/drawing/2014/main" id="{0B745E1C-B358-2C4A-A741-B65A29490610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Shielded document</a:t>
            </a:r>
          </a:p>
        </p:txBody>
      </p:sp>
      <p:sp>
        <p:nvSpPr>
          <p:cNvPr id="246" name="object 22">
            <a:extLst>
              <a:ext uri="{FF2B5EF4-FFF2-40B4-BE49-F238E27FC236}">
                <a16:creationId xmlns:a16="http://schemas.microsoft.com/office/drawing/2014/main" id="{870B05D1-4EB8-A94F-8F83-C1D1F5F86819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Link</a:t>
            </a:r>
          </a:p>
        </p:txBody>
      </p:sp>
      <p:sp>
        <p:nvSpPr>
          <p:cNvPr id="247" name="object 22">
            <a:extLst>
              <a:ext uri="{FF2B5EF4-FFF2-40B4-BE49-F238E27FC236}">
                <a16:creationId xmlns:a16="http://schemas.microsoft.com/office/drawing/2014/main" id="{3324AC20-902D-6A4F-ACD3-A8B97780EEB1}"/>
              </a:ext>
            </a:extLst>
          </p:cNvPr>
          <p:cNvSpPr txBox="1"/>
          <p:nvPr/>
        </p:nvSpPr>
        <p:spPr>
          <a:xfrm>
            <a:off x="33996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Wallet / Budget / Saving</a:t>
            </a:r>
          </a:p>
        </p:txBody>
      </p:sp>
      <p:sp>
        <p:nvSpPr>
          <p:cNvPr id="248" name="object 22">
            <a:extLst>
              <a:ext uri="{FF2B5EF4-FFF2-40B4-BE49-F238E27FC236}">
                <a16:creationId xmlns:a16="http://schemas.microsoft.com/office/drawing/2014/main" id="{CE8A22DD-5CFE-B844-8B48-D86208C6168B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Unlocked</a:t>
            </a:r>
          </a:p>
        </p:txBody>
      </p:sp>
      <p:sp>
        <p:nvSpPr>
          <p:cNvPr id="249" name="object 22">
            <a:extLst>
              <a:ext uri="{FF2B5EF4-FFF2-40B4-BE49-F238E27FC236}">
                <a16:creationId xmlns:a16="http://schemas.microsoft.com/office/drawing/2014/main" id="{2162C052-2AF3-C348-8E69-DF60B397F2CF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Locked</a:t>
            </a:r>
          </a:p>
        </p:txBody>
      </p:sp>
      <p:sp>
        <p:nvSpPr>
          <p:cNvPr id="250" name="object 22">
            <a:extLst>
              <a:ext uri="{FF2B5EF4-FFF2-40B4-BE49-F238E27FC236}">
                <a16:creationId xmlns:a16="http://schemas.microsoft.com/office/drawing/2014/main" id="{26751440-10FE-C741-9F4F-DFFC22359784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Keys</a:t>
            </a:r>
          </a:p>
        </p:txBody>
      </p:sp>
      <p:sp>
        <p:nvSpPr>
          <p:cNvPr id="251" name="object 22">
            <a:extLst>
              <a:ext uri="{FF2B5EF4-FFF2-40B4-BE49-F238E27FC236}">
                <a16:creationId xmlns:a16="http://schemas.microsoft.com/office/drawing/2014/main" id="{22F12DA4-6CCC-A24C-9EDC-2E01FAB778F4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Key</a:t>
            </a:r>
          </a:p>
        </p:txBody>
      </p:sp>
      <p:sp>
        <p:nvSpPr>
          <p:cNvPr id="252" name="object 22">
            <a:extLst>
              <a:ext uri="{FF2B5EF4-FFF2-40B4-BE49-F238E27FC236}">
                <a16:creationId xmlns:a16="http://schemas.microsoft.com/office/drawing/2014/main" id="{E1F49751-5FF3-6E49-80A0-B5FDB873434B}"/>
              </a:ext>
            </a:extLst>
          </p:cNvPr>
          <p:cNvSpPr txBox="1"/>
          <p:nvPr/>
        </p:nvSpPr>
        <p:spPr>
          <a:xfrm>
            <a:off x="10298161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Security / Shield</a:t>
            </a:r>
          </a:p>
        </p:txBody>
      </p:sp>
      <p:sp>
        <p:nvSpPr>
          <p:cNvPr id="253" name="object 22">
            <a:extLst>
              <a:ext uri="{FF2B5EF4-FFF2-40B4-BE49-F238E27FC236}">
                <a16:creationId xmlns:a16="http://schemas.microsoft.com/office/drawing/2014/main" id="{6474D05A-1F78-5043-9DB5-67E27771E4DF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Motorbike</a:t>
            </a:r>
          </a:p>
        </p:txBody>
      </p:sp>
      <p:sp>
        <p:nvSpPr>
          <p:cNvPr id="254" name="object 22">
            <a:extLst>
              <a:ext uri="{FF2B5EF4-FFF2-40B4-BE49-F238E27FC236}">
                <a16:creationId xmlns:a16="http://schemas.microsoft.com/office/drawing/2014/main" id="{F7746346-9FE1-C842-B389-BAD9DBF3C248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Bike</a:t>
            </a:r>
          </a:p>
        </p:txBody>
      </p:sp>
      <p:sp>
        <p:nvSpPr>
          <p:cNvPr id="255" name="object 22">
            <a:extLst>
              <a:ext uri="{FF2B5EF4-FFF2-40B4-BE49-F238E27FC236}">
                <a16:creationId xmlns:a16="http://schemas.microsoft.com/office/drawing/2014/main" id="{7B4B9FF1-E0FE-7049-9A65-DE98392346BD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Hot air balloon</a:t>
            </a:r>
          </a:p>
        </p:txBody>
      </p:sp>
      <p:sp>
        <p:nvSpPr>
          <p:cNvPr id="256" name="object 22">
            <a:extLst>
              <a:ext uri="{FF2B5EF4-FFF2-40B4-BE49-F238E27FC236}">
                <a16:creationId xmlns:a16="http://schemas.microsoft.com/office/drawing/2014/main" id="{5735F1CF-914D-C343-86CD-C74D2FF01E60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Location</a:t>
            </a:r>
          </a:p>
        </p:txBody>
      </p:sp>
      <p:sp>
        <p:nvSpPr>
          <p:cNvPr id="257" name="object 22">
            <a:extLst>
              <a:ext uri="{FF2B5EF4-FFF2-40B4-BE49-F238E27FC236}">
                <a16:creationId xmlns:a16="http://schemas.microsoft.com/office/drawing/2014/main" id="{D461AD2E-E769-164D-AC3D-6176568A039D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Location</a:t>
            </a:r>
          </a:p>
        </p:txBody>
      </p:sp>
      <p:sp>
        <p:nvSpPr>
          <p:cNvPr id="258" name="object 22">
            <a:extLst>
              <a:ext uri="{FF2B5EF4-FFF2-40B4-BE49-F238E27FC236}">
                <a16:creationId xmlns:a16="http://schemas.microsoft.com/office/drawing/2014/main" id="{5F8F2DC9-F6BA-D84D-B403-C8957DE47F5F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Location</a:t>
            </a:r>
          </a:p>
        </p:txBody>
      </p:sp>
      <p:sp>
        <p:nvSpPr>
          <p:cNvPr id="259" name="object 22">
            <a:extLst>
              <a:ext uri="{FF2B5EF4-FFF2-40B4-BE49-F238E27FC236}">
                <a16:creationId xmlns:a16="http://schemas.microsoft.com/office/drawing/2014/main" id="{3E541A39-A54C-C144-B330-811D956F7996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Passport</a:t>
            </a:r>
          </a:p>
        </p:txBody>
      </p:sp>
      <p:sp>
        <p:nvSpPr>
          <p:cNvPr id="260" name="object 22">
            <a:extLst>
              <a:ext uri="{FF2B5EF4-FFF2-40B4-BE49-F238E27FC236}">
                <a16:creationId xmlns:a16="http://schemas.microsoft.com/office/drawing/2014/main" id="{A9F3308C-ED7F-EB41-B288-6BEA01A5357B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Car</a:t>
            </a:r>
          </a:p>
        </p:txBody>
      </p:sp>
      <p:sp>
        <p:nvSpPr>
          <p:cNvPr id="261" name="object 22">
            <a:extLst>
              <a:ext uri="{FF2B5EF4-FFF2-40B4-BE49-F238E27FC236}">
                <a16:creationId xmlns:a16="http://schemas.microsoft.com/office/drawing/2014/main" id="{A213AF86-66F2-044F-B45A-8F758178DC85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Dial / Phone call</a:t>
            </a:r>
          </a:p>
        </p:txBody>
      </p:sp>
      <p:sp>
        <p:nvSpPr>
          <p:cNvPr id="262" name="object 22">
            <a:extLst>
              <a:ext uri="{FF2B5EF4-FFF2-40B4-BE49-F238E27FC236}">
                <a16:creationId xmlns:a16="http://schemas.microsoft.com/office/drawing/2014/main" id="{C23473BC-D86E-0F4C-9338-3DD8E914533A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Truck</a:t>
            </a:r>
          </a:p>
        </p:txBody>
      </p:sp>
      <p:sp>
        <p:nvSpPr>
          <p:cNvPr id="263" name="object 22">
            <a:extLst>
              <a:ext uri="{FF2B5EF4-FFF2-40B4-BE49-F238E27FC236}">
                <a16:creationId xmlns:a16="http://schemas.microsoft.com/office/drawing/2014/main" id="{65A80F23-0DC2-F14B-A19F-732DCE2C2496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Globe</a:t>
            </a:r>
          </a:p>
        </p:txBody>
      </p:sp>
      <p:sp>
        <p:nvSpPr>
          <p:cNvPr id="264" name="object 22">
            <a:extLst>
              <a:ext uri="{FF2B5EF4-FFF2-40B4-BE49-F238E27FC236}">
                <a16:creationId xmlns:a16="http://schemas.microsoft.com/office/drawing/2014/main" id="{C7B5FED5-20F5-C24D-AE0E-707CF7D7EF0F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 / Quadrant</a:t>
            </a:r>
          </a:p>
        </p:txBody>
      </p:sp>
      <p:sp>
        <p:nvSpPr>
          <p:cNvPr id="265" name="object 22">
            <a:extLst>
              <a:ext uri="{FF2B5EF4-FFF2-40B4-BE49-F238E27FC236}">
                <a16:creationId xmlns:a16="http://schemas.microsoft.com/office/drawing/2014/main" id="{3EC93390-CDB0-3746-B253-4DB1C38AE6B6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Suitcase</a:t>
            </a:r>
          </a:p>
        </p:txBody>
      </p:sp>
      <p:sp>
        <p:nvSpPr>
          <p:cNvPr id="266" name="object 22">
            <a:extLst>
              <a:ext uri="{FF2B5EF4-FFF2-40B4-BE49-F238E27FC236}">
                <a16:creationId xmlns:a16="http://schemas.microsoft.com/office/drawing/2014/main" id="{966F20C1-1261-8F49-8F53-783C3C47259E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Plane</a:t>
            </a:r>
          </a:p>
        </p:txBody>
      </p:sp>
      <p:sp>
        <p:nvSpPr>
          <p:cNvPr id="267" name="object 22">
            <a:extLst>
              <a:ext uri="{FF2B5EF4-FFF2-40B4-BE49-F238E27FC236}">
                <a16:creationId xmlns:a16="http://schemas.microsoft.com/office/drawing/2014/main" id="{24C55926-2CFA-294D-9AD3-6C631E8FF349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Ship</a:t>
            </a:r>
          </a:p>
        </p:txBody>
      </p:sp>
      <p:sp>
        <p:nvSpPr>
          <p:cNvPr id="268" name="object 22">
            <a:extLst>
              <a:ext uri="{FF2B5EF4-FFF2-40B4-BE49-F238E27FC236}">
                <a16:creationId xmlns:a16="http://schemas.microsoft.com/office/drawing/2014/main" id="{CC23E7AB-1139-EA46-9CCF-718B8E104117}"/>
              </a:ext>
            </a:extLst>
          </p:cNvPr>
          <p:cNvSpPr txBox="1"/>
          <p:nvPr/>
        </p:nvSpPr>
        <p:spPr>
          <a:xfrm>
            <a:off x="1029816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Tent</a:t>
            </a:r>
          </a:p>
        </p:txBody>
      </p:sp>
      <p:sp>
        <p:nvSpPr>
          <p:cNvPr id="269" name="object 22">
            <a:extLst>
              <a:ext uri="{FF2B5EF4-FFF2-40B4-BE49-F238E27FC236}">
                <a16:creationId xmlns:a16="http://schemas.microsoft.com/office/drawing/2014/main" id="{1DDF1859-69F9-2D49-9868-80AEB593DABD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Seat</a:t>
            </a:r>
          </a:p>
        </p:txBody>
      </p:sp>
      <p:sp>
        <p:nvSpPr>
          <p:cNvPr id="270" name="object 22">
            <a:extLst>
              <a:ext uri="{FF2B5EF4-FFF2-40B4-BE49-F238E27FC236}">
                <a16:creationId xmlns:a16="http://schemas.microsoft.com/office/drawing/2014/main" id="{DB596487-B0C7-8547-80AC-4DED0A3349FD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Compass / Direction</a:t>
            </a:r>
          </a:p>
        </p:txBody>
      </p:sp>
      <p:sp>
        <p:nvSpPr>
          <p:cNvPr id="271" name="object 22">
            <a:extLst>
              <a:ext uri="{FF2B5EF4-FFF2-40B4-BE49-F238E27FC236}">
                <a16:creationId xmlns:a16="http://schemas.microsoft.com/office/drawing/2014/main" id="{FC313851-F0B9-554B-944A-CDDF5B2FC301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Satellite</a:t>
            </a:r>
          </a:p>
        </p:txBody>
      </p:sp>
      <p:sp>
        <p:nvSpPr>
          <p:cNvPr id="272" name="object 22">
            <a:extLst>
              <a:ext uri="{FF2B5EF4-FFF2-40B4-BE49-F238E27FC236}">
                <a16:creationId xmlns:a16="http://schemas.microsoft.com/office/drawing/2014/main" id="{5D7C3CA9-4598-8D4F-99DC-DA5CB0D0A8D7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Play / Sound</a:t>
            </a:r>
          </a:p>
        </p:txBody>
      </p:sp>
      <p:sp>
        <p:nvSpPr>
          <p:cNvPr id="273" name="object 22">
            <a:extLst>
              <a:ext uri="{FF2B5EF4-FFF2-40B4-BE49-F238E27FC236}">
                <a16:creationId xmlns:a16="http://schemas.microsoft.com/office/drawing/2014/main" id="{E340DFA2-1B5E-6B41-B051-088BE050FC0E}"/>
              </a:ext>
            </a:extLst>
          </p:cNvPr>
          <p:cNvSpPr txBox="1"/>
          <p:nvPr/>
        </p:nvSpPr>
        <p:spPr>
          <a:xfrm>
            <a:off x="61775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World</a:t>
            </a:r>
          </a:p>
        </p:txBody>
      </p:sp>
      <p:sp>
        <p:nvSpPr>
          <p:cNvPr id="274" name="object 22">
            <a:extLst>
              <a:ext uri="{FF2B5EF4-FFF2-40B4-BE49-F238E27FC236}">
                <a16:creationId xmlns:a16="http://schemas.microsoft.com/office/drawing/2014/main" id="{567EBFEF-8D8A-0846-B80F-90B325ECAE57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Train</a:t>
            </a:r>
          </a:p>
        </p:txBody>
      </p:sp>
      <p:sp>
        <p:nvSpPr>
          <p:cNvPr id="275" name="object 22">
            <a:extLst>
              <a:ext uri="{FF2B5EF4-FFF2-40B4-BE49-F238E27FC236}">
                <a16:creationId xmlns:a16="http://schemas.microsoft.com/office/drawing/2014/main" id="{5763B36E-A853-8448-B923-6D1014EDF924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Bus</a:t>
            </a:r>
          </a:p>
        </p:txBody>
      </p:sp>
      <p:sp>
        <p:nvSpPr>
          <p:cNvPr id="276" name="object 22">
            <a:extLst>
              <a:ext uri="{FF2B5EF4-FFF2-40B4-BE49-F238E27FC236}">
                <a16:creationId xmlns:a16="http://schemas.microsoft.com/office/drawing/2014/main" id="{E115F301-2EA9-774F-98A6-3F0C567195F5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Mobility / Map</a:t>
            </a:r>
          </a:p>
        </p:txBody>
      </p:sp>
      <p:sp>
        <p:nvSpPr>
          <p:cNvPr id="277" name="object 22">
            <a:extLst>
              <a:ext uri="{FF2B5EF4-FFF2-40B4-BE49-F238E27FC236}">
                <a16:creationId xmlns:a16="http://schemas.microsoft.com/office/drawing/2014/main" id="{9F26331A-0E5E-DC42-9C6A-FECB02711F68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List / Task / Planning</a:t>
            </a:r>
          </a:p>
        </p:txBody>
      </p:sp>
      <p:sp>
        <p:nvSpPr>
          <p:cNvPr id="278" name="object 22">
            <a:extLst>
              <a:ext uri="{FF2B5EF4-FFF2-40B4-BE49-F238E27FC236}">
                <a16:creationId xmlns:a16="http://schemas.microsoft.com/office/drawing/2014/main" id="{1E18AD6F-FBA2-1547-B552-63E09EE624A1}"/>
              </a:ext>
            </a:extLst>
          </p:cNvPr>
          <p:cNvSpPr txBox="1"/>
          <p:nvPr/>
        </p:nvSpPr>
        <p:spPr>
          <a:xfrm>
            <a:off x="2022263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Phonebook / Contact / Portfolio</a:t>
            </a:r>
          </a:p>
        </p:txBody>
      </p:sp>
      <p:sp>
        <p:nvSpPr>
          <p:cNvPr id="279" name="object 22">
            <a:extLst>
              <a:ext uri="{FF2B5EF4-FFF2-40B4-BE49-F238E27FC236}">
                <a16:creationId xmlns:a16="http://schemas.microsoft.com/office/drawing/2014/main" id="{5096240C-A216-4C46-AD88-C83BAF36A3AD}"/>
              </a:ext>
            </a:extLst>
          </p:cNvPr>
          <p:cNvSpPr txBox="1"/>
          <p:nvPr/>
        </p:nvSpPr>
        <p:spPr>
          <a:xfrm>
            <a:off x="33996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Shopping cart / Purchase</a:t>
            </a:r>
          </a:p>
        </p:txBody>
      </p:sp>
      <p:sp>
        <p:nvSpPr>
          <p:cNvPr id="280" name="object 22">
            <a:extLst>
              <a:ext uri="{FF2B5EF4-FFF2-40B4-BE49-F238E27FC236}">
                <a16:creationId xmlns:a16="http://schemas.microsoft.com/office/drawing/2014/main" id="{8B7EA304-6DAE-8E4C-8FDF-04005C130979}"/>
              </a:ext>
            </a:extLst>
          </p:cNvPr>
          <p:cNvSpPr txBox="1"/>
          <p:nvPr/>
        </p:nvSpPr>
        <p:spPr>
          <a:xfrm>
            <a:off x="477703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Phone and dial / Skype Minutes</a:t>
            </a:r>
          </a:p>
        </p:txBody>
      </p:sp>
      <p:sp>
        <p:nvSpPr>
          <p:cNvPr id="281" name="object 22">
            <a:extLst>
              <a:ext uri="{FF2B5EF4-FFF2-40B4-BE49-F238E27FC236}">
                <a16:creationId xmlns:a16="http://schemas.microsoft.com/office/drawing/2014/main" id="{C0B2D861-AFBF-354B-B954-53140DC86608}"/>
              </a:ext>
            </a:extLst>
          </p:cNvPr>
          <p:cNvSpPr txBox="1"/>
          <p:nvPr/>
        </p:nvSpPr>
        <p:spPr>
          <a:xfrm>
            <a:off x="61775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Flag</a:t>
            </a:r>
          </a:p>
        </p:txBody>
      </p:sp>
      <p:sp>
        <p:nvSpPr>
          <p:cNvPr id="282" name="object 22">
            <a:extLst>
              <a:ext uri="{FF2B5EF4-FFF2-40B4-BE49-F238E27FC236}">
                <a16:creationId xmlns:a16="http://schemas.microsoft.com/office/drawing/2014/main" id="{D59E87C1-3358-3440-84AE-505D154727DA}"/>
              </a:ext>
            </a:extLst>
          </p:cNvPr>
          <p:cNvSpPr txBox="1"/>
          <p:nvPr/>
        </p:nvSpPr>
        <p:spPr>
          <a:xfrm>
            <a:off x="75433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Radar / Control</a:t>
            </a:r>
          </a:p>
        </p:txBody>
      </p:sp>
      <p:sp>
        <p:nvSpPr>
          <p:cNvPr id="283" name="object 22">
            <a:extLst>
              <a:ext uri="{FF2B5EF4-FFF2-40B4-BE49-F238E27FC236}">
                <a16:creationId xmlns:a16="http://schemas.microsoft.com/office/drawing/2014/main" id="{4B6B6CB6-29C5-B247-BBF9-39468C8D70A8}"/>
              </a:ext>
            </a:extLst>
          </p:cNvPr>
          <p:cNvSpPr txBox="1"/>
          <p:nvPr/>
        </p:nvSpPr>
        <p:spPr>
          <a:xfrm>
            <a:off x="89207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Hyperlink</a:t>
            </a:r>
          </a:p>
        </p:txBody>
      </p:sp>
      <p:sp>
        <p:nvSpPr>
          <p:cNvPr id="284" name="object 22">
            <a:extLst>
              <a:ext uri="{FF2B5EF4-FFF2-40B4-BE49-F238E27FC236}">
                <a16:creationId xmlns:a16="http://schemas.microsoft.com/office/drawing/2014/main" id="{874D7C3A-EB39-5641-88D9-6AB6C318AF6D}"/>
              </a:ext>
            </a:extLst>
          </p:cNvPr>
          <p:cNvSpPr txBox="1"/>
          <p:nvPr/>
        </p:nvSpPr>
        <p:spPr>
          <a:xfrm>
            <a:off x="10298161" y="587381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Time / Hourglass</a:t>
            </a:r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9E3F152B-4CDD-084A-8EED-6407283F8A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989" y="1254340"/>
            <a:ext cx="406400" cy="406400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:a16="http://schemas.microsoft.com/office/drawing/2014/main" id="{15AB7C0E-5733-C74B-8F65-D7DD902C47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446" y="1276874"/>
            <a:ext cx="406400" cy="406400"/>
          </a:xfrm>
          <a:prstGeom prst="rect">
            <a:avLst/>
          </a:prstGeom>
        </p:spPr>
      </p:pic>
      <p:pic>
        <p:nvPicPr>
          <p:cNvPr id="287" name="Picture 286">
            <a:extLst>
              <a:ext uri="{FF2B5EF4-FFF2-40B4-BE49-F238E27FC236}">
                <a16:creationId xmlns:a16="http://schemas.microsoft.com/office/drawing/2014/main" id="{95A906BB-E321-E14D-9083-9FF403C597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904" y="1265840"/>
            <a:ext cx="406400" cy="406400"/>
          </a:xfrm>
          <a:prstGeom prst="rect">
            <a:avLst/>
          </a:prstGeom>
        </p:spPr>
      </p:pic>
      <p:pic>
        <p:nvPicPr>
          <p:cNvPr id="288" name="Picture 287">
            <a:extLst>
              <a:ext uri="{FF2B5EF4-FFF2-40B4-BE49-F238E27FC236}">
                <a16:creationId xmlns:a16="http://schemas.microsoft.com/office/drawing/2014/main" id="{CE05A9B7-4EDA-DD4D-8066-C06E9404DD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259" y="1254340"/>
            <a:ext cx="406400" cy="406400"/>
          </a:xfrm>
          <a:prstGeom prst="rect">
            <a:avLst/>
          </a:prstGeom>
        </p:spPr>
      </p:pic>
      <p:pic>
        <p:nvPicPr>
          <p:cNvPr id="289" name="Picture 288">
            <a:extLst>
              <a:ext uri="{FF2B5EF4-FFF2-40B4-BE49-F238E27FC236}">
                <a16:creationId xmlns:a16="http://schemas.microsoft.com/office/drawing/2014/main" id="{4A3CAFCC-1EB0-594D-A3C0-4B3FE37A86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943" y="4333678"/>
            <a:ext cx="406400" cy="406400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179CB66E-B0EF-2C41-A3E9-9F16635643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260" y="2291350"/>
            <a:ext cx="406400" cy="406400"/>
          </a:xfrm>
          <a:prstGeom prst="rect">
            <a:avLst/>
          </a:prstGeom>
        </p:spPr>
      </p:pic>
      <p:pic>
        <p:nvPicPr>
          <p:cNvPr id="291" name="Picture 290">
            <a:extLst>
              <a:ext uri="{FF2B5EF4-FFF2-40B4-BE49-F238E27FC236}">
                <a16:creationId xmlns:a16="http://schemas.microsoft.com/office/drawing/2014/main" id="{0D800276-FE09-8048-B655-A25AF834D5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087" y="2294465"/>
            <a:ext cx="406400" cy="406400"/>
          </a:xfrm>
          <a:prstGeom prst="rect">
            <a:avLst/>
          </a:prstGeom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F226ABF7-EE32-D348-8DA7-656FE00B86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132" y="2282862"/>
            <a:ext cx="406400" cy="406400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D3E05E17-0358-0741-A72B-6E08D4159E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202" y="2291598"/>
            <a:ext cx="406400" cy="406400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958C6885-6B97-0446-84AC-D9228016108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686" y="2282862"/>
            <a:ext cx="406400" cy="406400"/>
          </a:xfrm>
          <a:prstGeom prst="rect">
            <a:avLst/>
          </a:prstGeom>
        </p:spPr>
      </p:pic>
      <p:pic>
        <p:nvPicPr>
          <p:cNvPr id="295" name="Picture 294">
            <a:extLst>
              <a:ext uri="{FF2B5EF4-FFF2-40B4-BE49-F238E27FC236}">
                <a16:creationId xmlns:a16="http://schemas.microsoft.com/office/drawing/2014/main" id="{9F96D159-439E-614E-82E5-B3443E9D8B5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579" y="3303645"/>
            <a:ext cx="406400" cy="406400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343CA392-B43A-0149-A6AA-F66BD2BC2E2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92" y="2298435"/>
            <a:ext cx="406400" cy="406400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B19F0421-CADC-FF45-B515-CDECAEBE079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734" y="2311153"/>
            <a:ext cx="406400" cy="406400"/>
          </a:xfrm>
          <a:prstGeom prst="rect">
            <a:avLst/>
          </a:prstGeom>
        </p:spPr>
      </p:pic>
      <p:pic>
        <p:nvPicPr>
          <p:cNvPr id="298" name="Picture 297">
            <a:extLst>
              <a:ext uri="{FF2B5EF4-FFF2-40B4-BE49-F238E27FC236}">
                <a16:creationId xmlns:a16="http://schemas.microsoft.com/office/drawing/2014/main" id="{D2D357B2-61E6-FA43-80AD-0D00CF9920F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959" y="3314496"/>
            <a:ext cx="406400" cy="406400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0DED06DD-E03E-1A47-8ED4-BF4DFDFC42F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35" y="4326333"/>
            <a:ext cx="406400" cy="406400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524BC799-789C-2448-A7C5-7C4C5F22447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72" y="3318991"/>
            <a:ext cx="406400" cy="406400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1BD5D82A-08C5-CB45-AD03-A9F46DF89B67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658" y="3305745"/>
            <a:ext cx="406400" cy="406400"/>
          </a:xfrm>
          <a:prstGeom prst="rect">
            <a:avLst/>
          </a:prstGeom>
        </p:spPr>
      </p:pic>
      <p:pic>
        <p:nvPicPr>
          <p:cNvPr id="302" name="Picture 301">
            <a:extLst>
              <a:ext uri="{FF2B5EF4-FFF2-40B4-BE49-F238E27FC236}">
                <a16:creationId xmlns:a16="http://schemas.microsoft.com/office/drawing/2014/main" id="{1E877BBB-9250-0348-BA92-89789BCDFF8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236" y="3310195"/>
            <a:ext cx="406400" cy="406400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4539571B-93A1-FB4A-BD3F-2F91056AC35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702" y="4322423"/>
            <a:ext cx="406400" cy="406400"/>
          </a:xfrm>
          <a:prstGeom prst="rect">
            <a:avLst/>
          </a:prstGeom>
        </p:spPr>
      </p:pic>
      <p:pic>
        <p:nvPicPr>
          <p:cNvPr id="304" name="Picture 303">
            <a:extLst>
              <a:ext uri="{FF2B5EF4-FFF2-40B4-BE49-F238E27FC236}">
                <a16:creationId xmlns:a16="http://schemas.microsoft.com/office/drawing/2014/main" id="{F0A96780-EEE2-4E46-8596-0D58BE02B4F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576" y="3316648"/>
            <a:ext cx="406400" cy="406400"/>
          </a:xfrm>
          <a:prstGeom prst="rect">
            <a:avLst/>
          </a:prstGeom>
        </p:spPr>
      </p:pic>
      <p:pic>
        <p:nvPicPr>
          <p:cNvPr id="305" name="Picture 304">
            <a:extLst>
              <a:ext uri="{FF2B5EF4-FFF2-40B4-BE49-F238E27FC236}">
                <a16:creationId xmlns:a16="http://schemas.microsoft.com/office/drawing/2014/main" id="{53C525BA-13C9-8742-AEFD-907D7DB4FC0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048" y="2291598"/>
            <a:ext cx="406400" cy="406400"/>
          </a:xfrm>
          <a:prstGeom prst="rect">
            <a:avLst/>
          </a:prstGeom>
        </p:spPr>
      </p:pic>
      <p:pic>
        <p:nvPicPr>
          <p:cNvPr id="306" name="Picture 305">
            <a:extLst>
              <a:ext uri="{FF2B5EF4-FFF2-40B4-BE49-F238E27FC236}">
                <a16:creationId xmlns:a16="http://schemas.microsoft.com/office/drawing/2014/main" id="{53214656-83F0-814B-BC44-F2C2546F5C5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586" y="4332864"/>
            <a:ext cx="406400" cy="406400"/>
          </a:xfrm>
          <a:prstGeom prst="rect">
            <a:avLst/>
          </a:prstGeom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AACA276-0F96-6F45-8588-9A0045C6D85B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304" y="5323762"/>
            <a:ext cx="406400" cy="406400"/>
          </a:xfrm>
          <a:prstGeom prst="rect">
            <a:avLst/>
          </a:prstGeom>
        </p:spPr>
      </p:pic>
      <p:pic>
        <p:nvPicPr>
          <p:cNvPr id="308" name="Picture 307">
            <a:extLst>
              <a:ext uri="{FF2B5EF4-FFF2-40B4-BE49-F238E27FC236}">
                <a16:creationId xmlns:a16="http://schemas.microsoft.com/office/drawing/2014/main" id="{0C3E94C3-AAB6-4748-9A9A-418ECCD8891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824" y="1265840"/>
            <a:ext cx="406400" cy="406400"/>
          </a:xfrm>
          <a:prstGeom prst="rect">
            <a:avLst/>
          </a:prstGeom>
        </p:spPr>
      </p:pic>
      <p:pic>
        <p:nvPicPr>
          <p:cNvPr id="309" name="Picture 308">
            <a:extLst>
              <a:ext uri="{FF2B5EF4-FFF2-40B4-BE49-F238E27FC236}">
                <a16:creationId xmlns:a16="http://schemas.microsoft.com/office/drawing/2014/main" id="{95FA7486-E771-4D41-B95F-699DAFD6EBA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12" y="5323762"/>
            <a:ext cx="406400" cy="406400"/>
          </a:xfrm>
          <a:prstGeom prst="rect">
            <a:avLst/>
          </a:prstGeom>
        </p:spPr>
      </p:pic>
      <p:pic>
        <p:nvPicPr>
          <p:cNvPr id="310" name="Picture 309">
            <a:extLst>
              <a:ext uri="{FF2B5EF4-FFF2-40B4-BE49-F238E27FC236}">
                <a16:creationId xmlns:a16="http://schemas.microsoft.com/office/drawing/2014/main" id="{0BE62C7D-A07A-8047-B314-5B412A530794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854" y="5336888"/>
            <a:ext cx="406400" cy="406400"/>
          </a:xfrm>
          <a:prstGeom prst="rect">
            <a:avLst/>
          </a:prstGeom>
        </p:spPr>
      </p:pic>
      <p:pic>
        <p:nvPicPr>
          <p:cNvPr id="311" name="Picture 310">
            <a:extLst>
              <a:ext uri="{FF2B5EF4-FFF2-40B4-BE49-F238E27FC236}">
                <a16:creationId xmlns:a16="http://schemas.microsoft.com/office/drawing/2014/main" id="{B22E1C16-E8CE-C04C-9B01-3189F10021D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497" y="3320852"/>
            <a:ext cx="406400" cy="406400"/>
          </a:xfrm>
          <a:prstGeom prst="rect">
            <a:avLst/>
          </a:prstGeom>
        </p:spPr>
      </p:pic>
      <p:pic>
        <p:nvPicPr>
          <p:cNvPr id="312" name="Picture 311">
            <a:extLst>
              <a:ext uri="{FF2B5EF4-FFF2-40B4-BE49-F238E27FC236}">
                <a16:creationId xmlns:a16="http://schemas.microsoft.com/office/drawing/2014/main" id="{F75CB97B-787E-624D-B3B7-99B40C31A4A9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531" y="4324707"/>
            <a:ext cx="406400" cy="406400"/>
          </a:xfrm>
          <a:prstGeom prst="rect">
            <a:avLst/>
          </a:prstGeom>
        </p:spPr>
      </p:pic>
      <p:pic>
        <p:nvPicPr>
          <p:cNvPr id="313" name="Picture 312">
            <a:extLst>
              <a:ext uri="{FF2B5EF4-FFF2-40B4-BE49-F238E27FC236}">
                <a16:creationId xmlns:a16="http://schemas.microsoft.com/office/drawing/2014/main" id="{80DCB4BA-F0FB-D14D-A962-62863ADB120C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977" y="4325954"/>
            <a:ext cx="406400" cy="406400"/>
          </a:xfrm>
          <a:prstGeom prst="rect">
            <a:avLst/>
          </a:prstGeom>
        </p:spPr>
      </p:pic>
      <p:pic>
        <p:nvPicPr>
          <p:cNvPr id="314" name="Picture 313">
            <a:extLst>
              <a:ext uri="{FF2B5EF4-FFF2-40B4-BE49-F238E27FC236}">
                <a16:creationId xmlns:a16="http://schemas.microsoft.com/office/drawing/2014/main" id="{28241AA8-F4D9-6D42-ADC8-E221713D8475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133" y="5336888"/>
            <a:ext cx="406400" cy="406400"/>
          </a:xfrm>
          <a:prstGeom prst="rect">
            <a:avLst/>
          </a:prstGeom>
        </p:spPr>
      </p:pic>
      <p:pic>
        <p:nvPicPr>
          <p:cNvPr id="315" name="Picture 314">
            <a:extLst>
              <a:ext uri="{FF2B5EF4-FFF2-40B4-BE49-F238E27FC236}">
                <a16:creationId xmlns:a16="http://schemas.microsoft.com/office/drawing/2014/main" id="{17872BEB-89E7-1445-B88C-15FC9C1E1034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459" y="5336888"/>
            <a:ext cx="406400" cy="406400"/>
          </a:xfrm>
          <a:prstGeom prst="rect">
            <a:avLst/>
          </a:prstGeom>
        </p:spPr>
      </p:pic>
      <p:pic>
        <p:nvPicPr>
          <p:cNvPr id="316" name="Picture 315">
            <a:extLst>
              <a:ext uri="{FF2B5EF4-FFF2-40B4-BE49-F238E27FC236}">
                <a16:creationId xmlns:a16="http://schemas.microsoft.com/office/drawing/2014/main" id="{8408E65B-C37B-0744-8D67-BDF7F3C1A64D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45" y="3309137"/>
            <a:ext cx="406400" cy="406400"/>
          </a:xfrm>
          <a:prstGeom prst="rect">
            <a:avLst/>
          </a:prstGeom>
        </p:spPr>
      </p:pic>
      <p:pic>
        <p:nvPicPr>
          <p:cNvPr id="317" name="Picture 316">
            <a:extLst>
              <a:ext uri="{FF2B5EF4-FFF2-40B4-BE49-F238E27FC236}">
                <a16:creationId xmlns:a16="http://schemas.microsoft.com/office/drawing/2014/main" id="{528A30BA-1BA6-5344-B8AF-A691CDD01654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459" y="4330425"/>
            <a:ext cx="406400" cy="406400"/>
          </a:xfrm>
          <a:prstGeom prst="rect">
            <a:avLst/>
          </a:prstGeom>
        </p:spPr>
      </p:pic>
      <p:pic>
        <p:nvPicPr>
          <p:cNvPr id="318" name="Picture 317">
            <a:extLst>
              <a:ext uri="{FF2B5EF4-FFF2-40B4-BE49-F238E27FC236}">
                <a16:creationId xmlns:a16="http://schemas.microsoft.com/office/drawing/2014/main" id="{CFA56F26-C810-7044-BF81-F3BE35AC8700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357" y="5344940"/>
            <a:ext cx="406400" cy="406400"/>
          </a:xfrm>
          <a:prstGeom prst="rect">
            <a:avLst/>
          </a:prstGeom>
        </p:spPr>
      </p:pic>
      <p:pic>
        <p:nvPicPr>
          <p:cNvPr id="319" name="Picture 318">
            <a:extLst>
              <a:ext uri="{FF2B5EF4-FFF2-40B4-BE49-F238E27FC236}">
                <a16:creationId xmlns:a16="http://schemas.microsoft.com/office/drawing/2014/main" id="{45911A5D-DD73-C44E-83BE-CCE33F7E5FEB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531" y="1266378"/>
            <a:ext cx="406400" cy="406400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id="{CAB54795-2835-A74A-B1EA-668E5515BF69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45" y="1278751"/>
            <a:ext cx="406400" cy="406400"/>
          </a:xfrm>
          <a:prstGeom prst="rect">
            <a:avLst/>
          </a:prstGeom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BD816662-DF7D-E148-89F5-3E826C8A3C28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796" y="5337819"/>
            <a:ext cx="406400" cy="406400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A5A6ADDC-3298-C146-B607-AA02228D26C1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904" y="4335338"/>
            <a:ext cx="406400" cy="406400"/>
          </a:xfrm>
          <a:prstGeom prst="rect">
            <a:avLst/>
          </a:prstGeom>
        </p:spPr>
      </p:pic>
      <p:pic>
        <p:nvPicPr>
          <p:cNvPr id="323" name="Picture 322">
            <a:extLst>
              <a:ext uri="{FF2B5EF4-FFF2-40B4-BE49-F238E27FC236}">
                <a16:creationId xmlns:a16="http://schemas.microsoft.com/office/drawing/2014/main" id="{1DBB1847-DA6C-D44B-9B76-EE739D37EE87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881" y="1276495"/>
            <a:ext cx="406400" cy="406400"/>
          </a:xfrm>
          <a:prstGeom prst="rect">
            <a:avLst/>
          </a:prstGeom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47B2C477-79E6-4245-8AB6-7478D852D213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149" y="5323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5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1">
            <a:extLst>
              <a:ext uri="{FF2B5EF4-FFF2-40B4-BE49-F238E27FC236}">
                <a16:creationId xmlns:a16="http://schemas.microsoft.com/office/drawing/2014/main" id="{38B1C6FA-F98E-D346-BBB0-66371C300B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980" y="5310218"/>
            <a:ext cx="406400" cy="406400"/>
          </a:xfrm>
          <a:prstGeom prst="rect">
            <a:avLst/>
          </a:prstGeom>
        </p:spPr>
      </p:pic>
      <p:sp>
        <p:nvSpPr>
          <p:cNvPr id="283" name="object 22">
            <a:extLst>
              <a:ext uri="{FF2B5EF4-FFF2-40B4-BE49-F238E27FC236}">
                <a16:creationId xmlns:a16="http://schemas.microsoft.com/office/drawing/2014/main" id="{25841096-0A60-7D4C-9FD9-99E2C12FC491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 / Desktop</a:t>
            </a:r>
          </a:p>
        </p:txBody>
      </p:sp>
      <p:sp>
        <p:nvSpPr>
          <p:cNvPr id="284" name="object 22">
            <a:extLst>
              <a:ext uri="{FF2B5EF4-FFF2-40B4-BE49-F238E27FC236}">
                <a16:creationId xmlns:a16="http://schemas.microsoft.com/office/drawing/2014/main" id="{6E57173F-F2E7-AA47-A7A5-44B090483DF2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 /  Mobile</a:t>
            </a:r>
          </a:p>
        </p:txBody>
      </p:sp>
      <p:sp>
        <p:nvSpPr>
          <p:cNvPr id="285" name="object 22">
            <a:extLst>
              <a:ext uri="{FF2B5EF4-FFF2-40B4-BE49-F238E27FC236}">
                <a16:creationId xmlns:a16="http://schemas.microsoft.com/office/drawing/2014/main" id="{F36C89EC-60F4-6F43-AD5D-AC4FA32FC596}"/>
              </a:ext>
            </a:extLst>
          </p:cNvPr>
          <p:cNvSpPr txBox="1"/>
          <p:nvPr/>
        </p:nvSpPr>
        <p:spPr>
          <a:xfrm>
            <a:off x="33996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 / Tablet</a:t>
            </a:r>
          </a:p>
        </p:txBody>
      </p:sp>
      <p:sp>
        <p:nvSpPr>
          <p:cNvPr id="286" name="object 22">
            <a:extLst>
              <a:ext uri="{FF2B5EF4-FFF2-40B4-BE49-F238E27FC236}">
                <a16:creationId xmlns:a16="http://schemas.microsoft.com/office/drawing/2014/main" id="{69DD9E9C-BA24-1D46-B601-09BB7F1C6ABB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Devices / Mobile / Tablet </a:t>
            </a:r>
          </a:p>
        </p:txBody>
      </p:sp>
      <p:sp>
        <p:nvSpPr>
          <p:cNvPr id="287" name="object 22">
            <a:extLst>
              <a:ext uri="{FF2B5EF4-FFF2-40B4-BE49-F238E27FC236}">
                <a16:creationId xmlns:a16="http://schemas.microsoft.com/office/drawing/2014/main" id="{8E24E453-5FD7-0D40-AE64-469AD6DDC5CC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 / Laptop and tablet</a:t>
            </a:r>
          </a:p>
        </p:txBody>
      </p:sp>
      <p:sp>
        <p:nvSpPr>
          <p:cNvPr id="288" name="object 22">
            <a:extLst>
              <a:ext uri="{FF2B5EF4-FFF2-40B4-BE49-F238E27FC236}">
                <a16:creationId xmlns:a16="http://schemas.microsoft.com/office/drawing/2014/main" id="{FEA2D70D-A18C-BE4C-816C-FA88BF1CE897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Favorite devices</a:t>
            </a:r>
          </a:p>
        </p:txBody>
      </p:sp>
      <p:sp>
        <p:nvSpPr>
          <p:cNvPr id="289" name="object 22">
            <a:extLst>
              <a:ext uri="{FF2B5EF4-FFF2-40B4-BE49-F238E27FC236}">
                <a16:creationId xmlns:a16="http://schemas.microsoft.com/office/drawing/2014/main" id="{ED9DB359-7C6F-2847-9732-78059AE9DF3D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 settings</a:t>
            </a:r>
          </a:p>
        </p:txBody>
      </p:sp>
      <p:sp>
        <p:nvSpPr>
          <p:cNvPr id="290" name="object 22">
            <a:extLst>
              <a:ext uri="{FF2B5EF4-FFF2-40B4-BE49-F238E27FC236}">
                <a16:creationId xmlns:a16="http://schemas.microsoft.com/office/drawing/2014/main" id="{9D0EC9CA-4E6A-E849-8CDD-082FAE37AF74}"/>
              </a:ext>
            </a:extLst>
          </p:cNvPr>
          <p:cNvSpPr txBox="1"/>
          <p:nvPr/>
        </p:nvSpPr>
        <p:spPr>
          <a:xfrm>
            <a:off x="10298161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Devices</a:t>
            </a:r>
          </a:p>
        </p:txBody>
      </p:sp>
      <p:sp>
        <p:nvSpPr>
          <p:cNvPr id="291" name="object 22">
            <a:extLst>
              <a:ext uri="{FF2B5EF4-FFF2-40B4-BE49-F238E27FC236}">
                <a16:creationId xmlns:a16="http://schemas.microsoft.com/office/drawing/2014/main" id="{54B4A955-FFCB-F94E-837D-B677B18064C7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Printer</a:t>
            </a:r>
          </a:p>
        </p:txBody>
      </p:sp>
      <p:sp>
        <p:nvSpPr>
          <p:cNvPr id="292" name="object 22">
            <a:extLst>
              <a:ext uri="{FF2B5EF4-FFF2-40B4-BE49-F238E27FC236}">
                <a16:creationId xmlns:a16="http://schemas.microsoft.com/office/drawing/2014/main" id="{60977B07-E0FA-FF42-9B15-DD9A80DBDDFF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Document</a:t>
            </a:r>
          </a:p>
        </p:txBody>
      </p:sp>
      <p:sp>
        <p:nvSpPr>
          <p:cNvPr id="293" name="object 22">
            <a:extLst>
              <a:ext uri="{FF2B5EF4-FFF2-40B4-BE49-F238E27FC236}">
                <a16:creationId xmlns:a16="http://schemas.microsoft.com/office/drawing/2014/main" id="{DCC5AEDF-4A08-B149-AD76-C8FA750DEA53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Picture / Photo</a:t>
            </a:r>
          </a:p>
        </p:txBody>
      </p:sp>
      <p:sp>
        <p:nvSpPr>
          <p:cNvPr id="294" name="object 22">
            <a:extLst>
              <a:ext uri="{FF2B5EF4-FFF2-40B4-BE49-F238E27FC236}">
                <a16:creationId xmlns:a16="http://schemas.microsoft.com/office/drawing/2014/main" id="{17C63DCF-4A8B-DF48-B731-8E7F11D85819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OneNote document</a:t>
            </a:r>
          </a:p>
        </p:txBody>
      </p:sp>
      <p:sp>
        <p:nvSpPr>
          <p:cNvPr id="295" name="object 22">
            <a:extLst>
              <a:ext uri="{FF2B5EF4-FFF2-40B4-BE49-F238E27FC236}">
                <a16:creationId xmlns:a16="http://schemas.microsoft.com/office/drawing/2014/main" id="{49301BEF-523C-1843-8052-2A2F6400A3F6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Sync / Refresh / Document / Folder</a:t>
            </a:r>
          </a:p>
        </p:txBody>
      </p:sp>
      <p:sp>
        <p:nvSpPr>
          <p:cNvPr id="296" name="object 22">
            <a:extLst>
              <a:ext uri="{FF2B5EF4-FFF2-40B4-BE49-F238E27FC236}">
                <a16:creationId xmlns:a16="http://schemas.microsoft.com/office/drawing/2014/main" id="{35F5A721-E2FF-8B48-9571-B0C3C71B419E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Folder</a:t>
            </a:r>
          </a:p>
        </p:txBody>
      </p:sp>
      <p:sp>
        <p:nvSpPr>
          <p:cNvPr id="297" name="object 22">
            <a:extLst>
              <a:ext uri="{FF2B5EF4-FFF2-40B4-BE49-F238E27FC236}">
                <a16:creationId xmlns:a16="http://schemas.microsoft.com/office/drawing/2014/main" id="{3A0519A0-BB88-B24A-8744-C75C56D4C989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Calendar</a:t>
            </a:r>
          </a:p>
        </p:txBody>
      </p:sp>
      <p:sp>
        <p:nvSpPr>
          <p:cNvPr id="298" name="object 22">
            <a:extLst>
              <a:ext uri="{FF2B5EF4-FFF2-40B4-BE49-F238E27FC236}">
                <a16:creationId xmlns:a16="http://schemas.microsoft.com/office/drawing/2014/main" id="{B4CC6F8F-C10B-D644-92EC-2DFBB31DE77A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Calendar</a:t>
            </a:r>
          </a:p>
        </p:txBody>
      </p:sp>
      <p:sp>
        <p:nvSpPr>
          <p:cNvPr id="299" name="object 22">
            <a:extLst>
              <a:ext uri="{FF2B5EF4-FFF2-40B4-BE49-F238E27FC236}">
                <a16:creationId xmlns:a16="http://schemas.microsoft.com/office/drawing/2014/main" id="{0636B3DE-79B5-514B-8030-887C58A6528F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PowerPoint document / Graph</a:t>
            </a:r>
          </a:p>
        </p:txBody>
      </p:sp>
      <p:sp>
        <p:nvSpPr>
          <p:cNvPr id="300" name="object 22">
            <a:extLst>
              <a:ext uri="{FF2B5EF4-FFF2-40B4-BE49-F238E27FC236}">
                <a16:creationId xmlns:a16="http://schemas.microsoft.com/office/drawing/2014/main" id="{14199F19-257A-C04C-82C1-5BA3449B4829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PowerPoint document</a:t>
            </a:r>
          </a:p>
        </p:txBody>
      </p:sp>
      <p:sp>
        <p:nvSpPr>
          <p:cNvPr id="301" name="object 22">
            <a:extLst>
              <a:ext uri="{FF2B5EF4-FFF2-40B4-BE49-F238E27FC236}">
                <a16:creationId xmlns:a16="http://schemas.microsoft.com/office/drawing/2014/main" id="{672D51AC-3A48-7B40-888C-079EF474425A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Box / Storage</a:t>
            </a:r>
          </a:p>
        </p:txBody>
      </p:sp>
      <p:sp>
        <p:nvSpPr>
          <p:cNvPr id="302" name="object 22">
            <a:extLst>
              <a:ext uri="{FF2B5EF4-FFF2-40B4-BE49-F238E27FC236}">
                <a16:creationId xmlns:a16="http://schemas.microsoft.com/office/drawing/2014/main" id="{258163A7-F040-F542-AA90-94A6FD2A324F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Code</a:t>
            </a:r>
          </a:p>
        </p:txBody>
      </p:sp>
      <p:sp>
        <p:nvSpPr>
          <p:cNvPr id="303" name="object 22">
            <a:extLst>
              <a:ext uri="{FF2B5EF4-FFF2-40B4-BE49-F238E27FC236}">
                <a16:creationId xmlns:a16="http://schemas.microsoft.com/office/drawing/2014/main" id="{BDE87D95-0350-0246-BBC1-C228E019EB49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Template</a:t>
            </a:r>
          </a:p>
        </p:txBody>
      </p:sp>
      <p:sp>
        <p:nvSpPr>
          <p:cNvPr id="304" name="object 22">
            <a:extLst>
              <a:ext uri="{FF2B5EF4-FFF2-40B4-BE49-F238E27FC236}">
                <a16:creationId xmlns:a16="http://schemas.microsoft.com/office/drawing/2014/main" id="{D465C1AB-9C29-0048-A1FF-ECC7F85001E3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Files</a:t>
            </a:r>
          </a:p>
        </p:txBody>
      </p:sp>
      <p:sp>
        <p:nvSpPr>
          <p:cNvPr id="305" name="object 22">
            <a:extLst>
              <a:ext uri="{FF2B5EF4-FFF2-40B4-BE49-F238E27FC236}">
                <a16:creationId xmlns:a16="http://schemas.microsoft.com/office/drawing/2014/main" id="{1919AA71-7346-A141-A5D7-0BBD53958340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Document / Files</a:t>
            </a:r>
          </a:p>
        </p:txBody>
      </p:sp>
      <p:sp>
        <p:nvSpPr>
          <p:cNvPr id="306" name="object 22">
            <a:extLst>
              <a:ext uri="{FF2B5EF4-FFF2-40B4-BE49-F238E27FC236}">
                <a16:creationId xmlns:a16="http://schemas.microsoft.com/office/drawing/2014/main" id="{88B6849F-3CF1-E947-AE2F-058CEC2C95CF}"/>
              </a:ext>
            </a:extLst>
          </p:cNvPr>
          <p:cNvSpPr txBox="1"/>
          <p:nvPr/>
        </p:nvSpPr>
        <p:spPr>
          <a:xfrm>
            <a:off x="1029816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Devices</a:t>
            </a:r>
          </a:p>
        </p:txBody>
      </p:sp>
      <p:sp>
        <p:nvSpPr>
          <p:cNvPr id="307" name="object 22">
            <a:extLst>
              <a:ext uri="{FF2B5EF4-FFF2-40B4-BE49-F238E27FC236}">
                <a16:creationId xmlns:a16="http://schemas.microsoft.com/office/drawing/2014/main" id="{DB706742-A83B-EC48-B7DD-A3D3D7C7DD12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Charts</a:t>
            </a:r>
          </a:p>
        </p:txBody>
      </p:sp>
      <p:sp>
        <p:nvSpPr>
          <p:cNvPr id="308" name="object 22">
            <a:extLst>
              <a:ext uri="{FF2B5EF4-FFF2-40B4-BE49-F238E27FC236}">
                <a16:creationId xmlns:a16="http://schemas.microsoft.com/office/drawing/2014/main" id="{255B0E4E-0487-4E42-B362-06CB2D75AC83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Publisher document</a:t>
            </a:r>
          </a:p>
        </p:txBody>
      </p:sp>
      <p:sp>
        <p:nvSpPr>
          <p:cNvPr id="309" name="object 22">
            <a:extLst>
              <a:ext uri="{FF2B5EF4-FFF2-40B4-BE49-F238E27FC236}">
                <a16:creationId xmlns:a16="http://schemas.microsoft.com/office/drawing/2014/main" id="{A54A9ACD-FF33-EB49-AB4C-6195751A1878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Accessibility check</a:t>
            </a:r>
          </a:p>
        </p:txBody>
      </p:sp>
      <p:sp>
        <p:nvSpPr>
          <p:cNvPr id="310" name="object 22">
            <a:extLst>
              <a:ext uri="{FF2B5EF4-FFF2-40B4-BE49-F238E27FC236}">
                <a16:creationId xmlns:a16="http://schemas.microsoft.com/office/drawing/2014/main" id="{5A4083AF-E893-F145-8B19-482E05E55ACF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Excel document</a:t>
            </a:r>
          </a:p>
        </p:txBody>
      </p:sp>
      <p:sp>
        <p:nvSpPr>
          <p:cNvPr id="311" name="object 22">
            <a:extLst>
              <a:ext uri="{FF2B5EF4-FFF2-40B4-BE49-F238E27FC236}">
                <a16:creationId xmlns:a16="http://schemas.microsoft.com/office/drawing/2014/main" id="{0A7857CE-5105-114C-A736-FA8A8DD8F150}"/>
              </a:ext>
            </a:extLst>
          </p:cNvPr>
          <p:cNvSpPr txBox="1"/>
          <p:nvPr/>
        </p:nvSpPr>
        <p:spPr>
          <a:xfrm>
            <a:off x="61775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Word document</a:t>
            </a:r>
          </a:p>
        </p:txBody>
      </p:sp>
      <p:sp>
        <p:nvSpPr>
          <p:cNvPr id="312" name="object 22">
            <a:extLst>
              <a:ext uri="{FF2B5EF4-FFF2-40B4-BE49-F238E27FC236}">
                <a16:creationId xmlns:a16="http://schemas.microsoft.com/office/drawing/2014/main" id="{CC118976-A6FF-0740-B7C4-2FE21EC7CF32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PDF</a:t>
            </a:r>
          </a:p>
        </p:txBody>
      </p:sp>
      <p:sp>
        <p:nvSpPr>
          <p:cNvPr id="313" name="object 22">
            <a:extLst>
              <a:ext uri="{FF2B5EF4-FFF2-40B4-BE49-F238E27FC236}">
                <a16:creationId xmlns:a16="http://schemas.microsoft.com/office/drawing/2014/main" id="{3731395C-E7A6-DE4E-A518-EE5765BC9BB2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Analytics</a:t>
            </a:r>
          </a:p>
        </p:txBody>
      </p:sp>
      <p:sp>
        <p:nvSpPr>
          <p:cNvPr id="314" name="object 22">
            <a:extLst>
              <a:ext uri="{FF2B5EF4-FFF2-40B4-BE49-F238E27FC236}">
                <a16:creationId xmlns:a16="http://schemas.microsoft.com/office/drawing/2014/main" id="{9A311A7A-4EE0-8D4B-B9D8-8AA490110C11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Analytics</a:t>
            </a:r>
          </a:p>
        </p:txBody>
      </p:sp>
      <p:sp>
        <p:nvSpPr>
          <p:cNvPr id="315" name="object 22">
            <a:extLst>
              <a:ext uri="{FF2B5EF4-FFF2-40B4-BE49-F238E27FC236}">
                <a16:creationId xmlns:a16="http://schemas.microsoft.com/office/drawing/2014/main" id="{C67FCA64-172A-D347-A1F2-C2C9A9784656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</a:t>
            </a:r>
          </a:p>
        </p:txBody>
      </p:sp>
      <p:sp>
        <p:nvSpPr>
          <p:cNvPr id="316" name="object 22">
            <a:extLst>
              <a:ext uri="{FF2B5EF4-FFF2-40B4-BE49-F238E27FC236}">
                <a16:creationId xmlns:a16="http://schemas.microsoft.com/office/drawing/2014/main" id="{AD8525D1-E0D5-6349-B9F9-7ACC1E30E31B}"/>
              </a:ext>
            </a:extLst>
          </p:cNvPr>
          <p:cNvSpPr txBox="1"/>
          <p:nvPr/>
        </p:nvSpPr>
        <p:spPr>
          <a:xfrm>
            <a:off x="2022263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Search / Documents</a:t>
            </a:r>
          </a:p>
        </p:txBody>
      </p:sp>
      <p:sp>
        <p:nvSpPr>
          <p:cNvPr id="317" name="object 22">
            <a:extLst>
              <a:ext uri="{FF2B5EF4-FFF2-40B4-BE49-F238E27FC236}">
                <a16:creationId xmlns:a16="http://schemas.microsoft.com/office/drawing/2014/main" id="{D702B1A6-5AC1-1345-A698-5D76426B0B20}"/>
              </a:ext>
            </a:extLst>
          </p:cNvPr>
          <p:cNvSpPr txBox="1"/>
          <p:nvPr/>
        </p:nvSpPr>
        <p:spPr>
          <a:xfrm>
            <a:off x="33996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Screens</a:t>
            </a:r>
          </a:p>
        </p:txBody>
      </p:sp>
      <p:sp>
        <p:nvSpPr>
          <p:cNvPr id="318" name="object 22">
            <a:extLst>
              <a:ext uri="{FF2B5EF4-FFF2-40B4-BE49-F238E27FC236}">
                <a16:creationId xmlns:a16="http://schemas.microsoft.com/office/drawing/2014/main" id="{3C10BC50-C53C-2D46-9D09-9D765CEBF1DA}"/>
              </a:ext>
            </a:extLst>
          </p:cNvPr>
          <p:cNvSpPr txBox="1"/>
          <p:nvPr/>
        </p:nvSpPr>
        <p:spPr>
          <a:xfrm>
            <a:off x="4777037" y="587381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Layers</a:t>
            </a:r>
          </a:p>
        </p:txBody>
      </p:sp>
      <p:sp>
        <p:nvSpPr>
          <p:cNvPr id="319" name="object 22">
            <a:extLst>
              <a:ext uri="{FF2B5EF4-FFF2-40B4-BE49-F238E27FC236}">
                <a16:creationId xmlns:a16="http://schemas.microsoft.com/office/drawing/2014/main" id="{B8FA7E8A-0C6C-E148-A6EC-868771878EEA}"/>
              </a:ext>
            </a:extLst>
          </p:cNvPr>
          <p:cNvSpPr txBox="1"/>
          <p:nvPr/>
        </p:nvSpPr>
        <p:spPr>
          <a:xfrm>
            <a:off x="61775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Add a document</a:t>
            </a:r>
          </a:p>
        </p:txBody>
      </p:sp>
      <p:sp>
        <p:nvSpPr>
          <p:cNvPr id="320" name="object 22">
            <a:extLst>
              <a:ext uri="{FF2B5EF4-FFF2-40B4-BE49-F238E27FC236}">
                <a16:creationId xmlns:a16="http://schemas.microsoft.com/office/drawing/2014/main" id="{4F94817E-12B0-A94C-A24C-3C2A429F6046}"/>
              </a:ext>
            </a:extLst>
          </p:cNvPr>
          <p:cNvSpPr txBox="1"/>
          <p:nvPr/>
        </p:nvSpPr>
        <p:spPr>
          <a:xfrm>
            <a:off x="75433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Mail / Envelope</a:t>
            </a:r>
          </a:p>
        </p:txBody>
      </p:sp>
      <p:sp>
        <p:nvSpPr>
          <p:cNvPr id="321" name="object 22">
            <a:extLst>
              <a:ext uri="{FF2B5EF4-FFF2-40B4-BE49-F238E27FC236}">
                <a16:creationId xmlns:a16="http://schemas.microsoft.com/office/drawing/2014/main" id="{6E5CCDE6-290A-DB42-80FA-B2F05DB6D2E9}"/>
              </a:ext>
            </a:extLst>
          </p:cNvPr>
          <p:cNvSpPr txBox="1"/>
          <p:nvPr/>
        </p:nvSpPr>
        <p:spPr>
          <a:xfrm>
            <a:off x="89207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 mail / Envelope</a:t>
            </a:r>
          </a:p>
        </p:txBody>
      </p:sp>
      <p:sp>
        <p:nvSpPr>
          <p:cNvPr id="322" name="object 22">
            <a:extLst>
              <a:ext uri="{FF2B5EF4-FFF2-40B4-BE49-F238E27FC236}">
                <a16:creationId xmlns:a16="http://schemas.microsoft.com/office/drawing/2014/main" id="{812EF455-79C4-ED4F-8A33-D6D113E28EF3}"/>
              </a:ext>
            </a:extLst>
          </p:cNvPr>
          <p:cNvSpPr txBox="1"/>
          <p:nvPr/>
        </p:nvSpPr>
        <p:spPr>
          <a:xfrm>
            <a:off x="10298161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Use on all devices</a:t>
            </a:r>
          </a:p>
        </p:txBody>
      </p:sp>
      <p:sp>
        <p:nvSpPr>
          <p:cNvPr id="323" name="Title 1">
            <a:extLst>
              <a:ext uri="{FF2B5EF4-FFF2-40B4-BE49-F238E27FC236}">
                <a16:creationId xmlns:a16="http://schemas.microsoft.com/office/drawing/2014/main" id="{A401156B-6A61-1D4C-B5F6-4C976B206768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Devices, documents and cloud</a:t>
            </a:r>
          </a:p>
        </p:txBody>
      </p:sp>
      <p:pic>
        <p:nvPicPr>
          <p:cNvPr id="324" name="Picture 323">
            <a:extLst>
              <a:ext uri="{FF2B5EF4-FFF2-40B4-BE49-F238E27FC236}">
                <a16:creationId xmlns:a16="http://schemas.microsoft.com/office/drawing/2014/main" id="{B135C059-565B-144C-95E4-341E37AFBB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5" y="1276523"/>
            <a:ext cx="406400" cy="406400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E37C16E0-C733-AB48-B5B6-1F9CCB4524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731" y="1274089"/>
            <a:ext cx="406400" cy="406400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55C9EDCF-F8AE-B24C-ACB6-7739D2BAC4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783" y="1276523"/>
            <a:ext cx="406400" cy="406400"/>
          </a:xfrm>
          <a:prstGeom prst="rect">
            <a:avLst/>
          </a:prstGeom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EBDC7037-833A-D44B-AB1E-301CAC0E80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297" y="1266148"/>
            <a:ext cx="406400" cy="406400"/>
          </a:xfrm>
          <a:prstGeom prst="rect">
            <a:avLst/>
          </a:prstGeom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CFB86455-4D04-094C-84BE-71B040153C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36" y="1276523"/>
            <a:ext cx="406400" cy="406400"/>
          </a:xfrm>
          <a:prstGeom prst="rect">
            <a:avLst/>
          </a:prstGeom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3A482B1C-FC7F-664B-8280-E6738FC43EC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152" y="1275040"/>
            <a:ext cx="406400" cy="406400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id="{336338B8-4474-6B4C-A221-B58532DAE3B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160" y="3315289"/>
            <a:ext cx="406400" cy="406400"/>
          </a:xfrm>
          <a:prstGeom prst="rect">
            <a:avLst/>
          </a:prstGeom>
        </p:spPr>
      </p:pic>
      <p:pic>
        <p:nvPicPr>
          <p:cNvPr id="331" name="Picture 330">
            <a:extLst>
              <a:ext uri="{FF2B5EF4-FFF2-40B4-BE49-F238E27FC236}">
                <a16:creationId xmlns:a16="http://schemas.microsoft.com/office/drawing/2014/main" id="{85378D5E-5808-5740-A31D-0DE95760340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25" y="1272679"/>
            <a:ext cx="406400" cy="406400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id="{44309ED4-57DE-AF47-947D-795E0F930D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384" y="3315289"/>
            <a:ext cx="406400" cy="406400"/>
          </a:xfrm>
          <a:prstGeom prst="rect">
            <a:avLst/>
          </a:prstGeom>
        </p:spPr>
      </p:pic>
      <p:pic>
        <p:nvPicPr>
          <p:cNvPr id="333" name="Picture 332">
            <a:extLst>
              <a:ext uri="{FF2B5EF4-FFF2-40B4-BE49-F238E27FC236}">
                <a16:creationId xmlns:a16="http://schemas.microsoft.com/office/drawing/2014/main" id="{45972265-0CD7-704C-8572-48BDA8E3B8E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347" y="4318764"/>
            <a:ext cx="406400" cy="406400"/>
          </a:xfrm>
          <a:prstGeom prst="rect">
            <a:avLst/>
          </a:prstGeom>
        </p:spPr>
      </p:pic>
      <p:pic>
        <p:nvPicPr>
          <p:cNvPr id="334" name="Picture 333">
            <a:extLst>
              <a:ext uri="{FF2B5EF4-FFF2-40B4-BE49-F238E27FC236}">
                <a16:creationId xmlns:a16="http://schemas.microsoft.com/office/drawing/2014/main" id="{786FC355-5059-F247-9A8F-D181A588A1A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024" y="3308758"/>
            <a:ext cx="406400" cy="406400"/>
          </a:xfrm>
          <a:prstGeom prst="rect">
            <a:avLst/>
          </a:prstGeom>
        </p:spPr>
      </p:pic>
      <p:pic>
        <p:nvPicPr>
          <p:cNvPr id="335" name="Picture 334">
            <a:extLst>
              <a:ext uri="{FF2B5EF4-FFF2-40B4-BE49-F238E27FC236}">
                <a16:creationId xmlns:a16="http://schemas.microsoft.com/office/drawing/2014/main" id="{FF978EA3-3DD5-814C-87C6-EBF68969B20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95" y="5325761"/>
            <a:ext cx="406400" cy="406400"/>
          </a:xfrm>
          <a:prstGeom prst="rect">
            <a:avLst/>
          </a:prstGeom>
        </p:spPr>
      </p:pic>
      <p:pic>
        <p:nvPicPr>
          <p:cNvPr id="336" name="Picture 335">
            <a:extLst>
              <a:ext uri="{FF2B5EF4-FFF2-40B4-BE49-F238E27FC236}">
                <a16:creationId xmlns:a16="http://schemas.microsoft.com/office/drawing/2014/main" id="{E9394A6C-DC8F-DD49-9B9B-8EDDD7A5F0E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763" y="3305717"/>
            <a:ext cx="406400" cy="406400"/>
          </a:xfrm>
          <a:prstGeom prst="rect">
            <a:avLst/>
          </a:prstGeom>
        </p:spPr>
      </p:pic>
      <p:pic>
        <p:nvPicPr>
          <p:cNvPr id="337" name="Picture 336">
            <a:extLst>
              <a:ext uri="{FF2B5EF4-FFF2-40B4-BE49-F238E27FC236}">
                <a16:creationId xmlns:a16="http://schemas.microsoft.com/office/drawing/2014/main" id="{B58C89A4-2769-2E4A-BF16-C46E6CE8B86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292" y="3313927"/>
            <a:ext cx="406400" cy="406400"/>
          </a:xfrm>
          <a:prstGeom prst="rect">
            <a:avLst/>
          </a:prstGeom>
        </p:spPr>
      </p:pic>
      <p:pic>
        <p:nvPicPr>
          <p:cNvPr id="338" name="Picture 337">
            <a:extLst>
              <a:ext uri="{FF2B5EF4-FFF2-40B4-BE49-F238E27FC236}">
                <a16:creationId xmlns:a16="http://schemas.microsoft.com/office/drawing/2014/main" id="{63E9ED63-3FD6-344E-94A2-761D6EC691F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188" y="2290975"/>
            <a:ext cx="406400" cy="406400"/>
          </a:xfrm>
          <a:prstGeom prst="rect">
            <a:avLst/>
          </a:prstGeom>
        </p:spPr>
      </p:pic>
      <p:pic>
        <p:nvPicPr>
          <p:cNvPr id="339" name="Picture 338">
            <a:extLst>
              <a:ext uri="{FF2B5EF4-FFF2-40B4-BE49-F238E27FC236}">
                <a16:creationId xmlns:a16="http://schemas.microsoft.com/office/drawing/2014/main" id="{5F8472BD-E49E-E34F-9507-5AE736E1A82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189" y="5334292"/>
            <a:ext cx="406400" cy="406400"/>
          </a:xfrm>
          <a:prstGeom prst="rect">
            <a:avLst/>
          </a:prstGeom>
        </p:spPr>
      </p:pic>
      <p:pic>
        <p:nvPicPr>
          <p:cNvPr id="340" name="Picture 339">
            <a:extLst>
              <a:ext uri="{FF2B5EF4-FFF2-40B4-BE49-F238E27FC236}">
                <a16:creationId xmlns:a16="http://schemas.microsoft.com/office/drawing/2014/main" id="{A430FDE5-54B6-4D4E-85FD-F14B0308567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25" y="5337807"/>
            <a:ext cx="406400" cy="406400"/>
          </a:xfrm>
          <a:prstGeom prst="rect">
            <a:avLst/>
          </a:prstGeom>
        </p:spPr>
      </p:pic>
      <p:pic>
        <p:nvPicPr>
          <p:cNvPr id="341" name="Picture 340">
            <a:extLst>
              <a:ext uri="{FF2B5EF4-FFF2-40B4-BE49-F238E27FC236}">
                <a16:creationId xmlns:a16="http://schemas.microsoft.com/office/drawing/2014/main" id="{9841950E-CA42-3E48-B049-B93E2C6196C0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235" y="5334292"/>
            <a:ext cx="406400" cy="406400"/>
          </a:xfrm>
          <a:prstGeom prst="rect">
            <a:avLst/>
          </a:prstGeom>
        </p:spPr>
      </p:pic>
      <p:pic>
        <p:nvPicPr>
          <p:cNvPr id="342" name="Picture 341">
            <a:extLst>
              <a:ext uri="{FF2B5EF4-FFF2-40B4-BE49-F238E27FC236}">
                <a16:creationId xmlns:a16="http://schemas.microsoft.com/office/drawing/2014/main" id="{AE252727-D5BA-884D-8F44-37290ED500C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024" y="5323280"/>
            <a:ext cx="406400" cy="406400"/>
          </a:xfrm>
          <a:prstGeom prst="rect">
            <a:avLst/>
          </a:prstGeom>
        </p:spPr>
      </p:pic>
      <p:pic>
        <p:nvPicPr>
          <p:cNvPr id="343" name="Picture 342">
            <a:extLst>
              <a:ext uri="{FF2B5EF4-FFF2-40B4-BE49-F238E27FC236}">
                <a16:creationId xmlns:a16="http://schemas.microsoft.com/office/drawing/2014/main" id="{1B1CE935-4A46-774C-B555-46F4919E055A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125" y="4313441"/>
            <a:ext cx="406400" cy="406400"/>
          </a:xfrm>
          <a:prstGeom prst="rect">
            <a:avLst/>
          </a:prstGeom>
        </p:spPr>
      </p:pic>
      <p:pic>
        <p:nvPicPr>
          <p:cNvPr id="344" name="Picture 343">
            <a:extLst>
              <a:ext uri="{FF2B5EF4-FFF2-40B4-BE49-F238E27FC236}">
                <a16:creationId xmlns:a16="http://schemas.microsoft.com/office/drawing/2014/main" id="{6313CAC3-63D2-7947-BA91-9B8424754BF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627" y="3310367"/>
            <a:ext cx="406400" cy="406400"/>
          </a:xfrm>
          <a:prstGeom prst="rect">
            <a:avLst/>
          </a:prstGeom>
        </p:spPr>
      </p:pic>
      <p:pic>
        <p:nvPicPr>
          <p:cNvPr id="345" name="Picture 344">
            <a:extLst>
              <a:ext uri="{FF2B5EF4-FFF2-40B4-BE49-F238E27FC236}">
                <a16:creationId xmlns:a16="http://schemas.microsoft.com/office/drawing/2014/main" id="{C91BBD5A-BF9D-A844-AB66-78AC988E2C5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699" y="3310367"/>
            <a:ext cx="406400" cy="406400"/>
          </a:xfrm>
          <a:prstGeom prst="rect">
            <a:avLst/>
          </a:prstGeom>
        </p:spPr>
      </p:pic>
      <p:pic>
        <p:nvPicPr>
          <p:cNvPr id="346" name="Picture 345">
            <a:extLst>
              <a:ext uri="{FF2B5EF4-FFF2-40B4-BE49-F238E27FC236}">
                <a16:creationId xmlns:a16="http://schemas.microsoft.com/office/drawing/2014/main" id="{E51D6281-FED8-6B4B-AEC6-8F214049DA03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040" y="4314827"/>
            <a:ext cx="406400" cy="406400"/>
          </a:xfrm>
          <a:prstGeom prst="rect">
            <a:avLst/>
          </a:prstGeom>
        </p:spPr>
      </p:pic>
      <p:pic>
        <p:nvPicPr>
          <p:cNvPr id="347" name="Picture 346">
            <a:extLst>
              <a:ext uri="{FF2B5EF4-FFF2-40B4-BE49-F238E27FC236}">
                <a16:creationId xmlns:a16="http://schemas.microsoft.com/office/drawing/2014/main" id="{7ED68FC6-0F1D-9E44-9D2C-C5D868B04F41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624" y="4322286"/>
            <a:ext cx="406400" cy="406400"/>
          </a:xfrm>
          <a:prstGeom prst="rect">
            <a:avLst/>
          </a:prstGeom>
        </p:spPr>
      </p:pic>
      <p:pic>
        <p:nvPicPr>
          <p:cNvPr id="348" name="Picture 347">
            <a:extLst>
              <a:ext uri="{FF2B5EF4-FFF2-40B4-BE49-F238E27FC236}">
                <a16:creationId xmlns:a16="http://schemas.microsoft.com/office/drawing/2014/main" id="{3C908529-2008-6048-8638-61002DC661F1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989" y="4328719"/>
            <a:ext cx="406400" cy="406400"/>
          </a:xfrm>
          <a:prstGeom prst="rect">
            <a:avLst/>
          </a:prstGeom>
        </p:spPr>
      </p:pic>
      <p:pic>
        <p:nvPicPr>
          <p:cNvPr id="349" name="Picture 348">
            <a:extLst>
              <a:ext uri="{FF2B5EF4-FFF2-40B4-BE49-F238E27FC236}">
                <a16:creationId xmlns:a16="http://schemas.microsoft.com/office/drawing/2014/main" id="{6335402B-1E77-574B-86B9-AD86DB7B8FC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862" y="1272079"/>
            <a:ext cx="406400" cy="406400"/>
          </a:xfrm>
          <a:prstGeom prst="rect">
            <a:avLst/>
          </a:prstGeom>
        </p:spPr>
      </p:pic>
      <p:pic>
        <p:nvPicPr>
          <p:cNvPr id="350" name="Picture 349">
            <a:extLst>
              <a:ext uri="{FF2B5EF4-FFF2-40B4-BE49-F238E27FC236}">
                <a16:creationId xmlns:a16="http://schemas.microsoft.com/office/drawing/2014/main" id="{BDB29601-7DA2-0E4F-86C2-AEBBBE5D05F6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535" y="2290975"/>
            <a:ext cx="406400" cy="406400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33D9B050-DDAB-0C40-B8BE-2FC0BFBB314F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057" y="2291125"/>
            <a:ext cx="406400" cy="406400"/>
          </a:xfrm>
          <a:prstGeom prst="rect">
            <a:avLst/>
          </a:prstGeom>
        </p:spPr>
      </p:pic>
      <p:pic>
        <p:nvPicPr>
          <p:cNvPr id="352" name="Picture 351">
            <a:extLst>
              <a:ext uri="{FF2B5EF4-FFF2-40B4-BE49-F238E27FC236}">
                <a16:creationId xmlns:a16="http://schemas.microsoft.com/office/drawing/2014/main" id="{80251628-1CE7-4645-BAAD-DA3A5B43B0F2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882" y="2297506"/>
            <a:ext cx="406400" cy="406400"/>
          </a:xfrm>
          <a:prstGeom prst="rect">
            <a:avLst/>
          </a:prstGeom>
        </p:spPr>
      </p:pic>
      <p:pic>
        <p:nvPicPr>
          <p:cNvPr id="353" name="Picture 352">
            <a:extLst>
              <a:ext uri="{FF2B5EF4-FFF2-40B4-BE49-F238E27FC236}">
                <a16:creationId xmlns:a16="http://schemas.microsoft.com/office/drawing/2014/main" id="{0F585156-EE86-F844-BCF2-7A29F7BAAD09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832" y="2293526"/>
            <a:ext cx="406400" cy="406400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0B58A9A5-19BA-DA48-B12D-094141A0C849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536" y="2302320"/>
            <a:ext cx="406400" cy="406400"/>
          </a:xfrm>
          <a:prstGeom prst="rect">
            <a:avLst/>
          </a:prstGeom>
        </p:spPr>
      </p:pic>
      <p:pic>
        <p:nvPicPr>
          <p:cNvPr id="355" name="Picture 354">
            <a:extLst>
              <a:ext uri="{FF2B5EF4-FFF2-40B4-BE49-F238E27FC236}">
                <a16:creationId xmlns:a16="http://schemas.microsoft.com/office/drawing/2014/main" id="{C67FFDDE-B61B-F04B-9D27-6E0EE660B8F0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966" y="2301144"/>
            <a:ext cx="406400" cy="406400"/>
          </a:xfrm>
          <a:prstGeom prst="rect">
            <a:avLst/>
          </a:prstGeom>
        </p:spPr>
      </p:pic>
      <p:pic>
        <p:nvPicPr>
          <p:cNvPr id="356" name="Picture 355">
            <a:extLst>
              <a:ext uri="{FF2B5EF4-FFF2-40B4-BE49-F238E27FC236}">
                <a16:creationId xmlns:a16="http://schemas.microsoft.com/office/drawing/2014/main" id="{7D2EC4D0-ED9A-5B40-AAEF-8BF2EAD763BC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297" y="4322286"/>
            <a:ext cx="406400" cy="406400"/>
          </a:xfrm>
          <a:prstGeom prst="rect">
            <a:avLst/>
          </a:prstGeom>
        </p:spPr>
      </p:pic>
      <p:pic>
        <p:nvPicPr>
          <p:cNvPr id="357" name="Picture 356">
            <a:extLst>
              <a:ext uri="{FF2B5EF4-FFF2-40B4-BE49-F238E27FC236}">
                <a16:creationId xmlns:a16="http://schemas.microsoft.com/office/drawing/2014/main" id="{CE56B9FD-2CFF-F540-AF0D-D7BD7BE30CCD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374" y="2295888"/>
            <a:ext cx="406400" cy="406400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600D28AE-3D67-C649-A3E3-B66F15708AA3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783" y="5310218"/>
            <a:ext cx="406400" cy="406400"/>
          </a:xfrm>
          <a:prstGeom prst="rect">
            <a:avLst/>
          </a:prstGeom>
        </p:spPr>
      </p:pic>
      <p:pic>
        <p:nvPicPr>
          <p:cNvPr id="359" name="Picture 358">
            <a:extLst>
              <a:ext uri="{FF2B5EF4-FFF2-40B4-BE49-F238E27FC236}">
                <a16:creationId xmlns:a16="http://schemas.microsoft.com/office/drawing/2014/main" id="{D7348358-1E7F-1E46-B342-C3F307B83051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771" y="4324646"/>
            <a:ext cx="406400" cy="406400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811329E0-BBD7-FE43-85D7-5E58D6DFD512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5" y="3311309"/>
            <a:ext cx="406400" cy="406400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E4B3088C-CC73-4944-AFE0-CBFC71CC3816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911" y="4314827"/>
            <a:ext cx="406400" cy="406400"/>
          </a:xfrm>
          <a:prstGeom prst="rect">
            <a:avLst/>
          </a:prstGeom>
        </p:spPr>
      </p:pic>
      <p:pic>
        <p:nvPicPr>
          <p:cNvPr id="364" name="Picture 363">
            <a:extLst>
              <a:ext uri="{FF2B5EF4-FFF2-40B4-BE49-F238E27FC236}">
                <a16:creationId xmlns:a16="http://schemas.microsoft.com/office/drawing/2014/main" id="{4D32724C-0308-9041-9021-524EFE779023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152" y="5334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4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199">
            <a:extLst>
              <a:ext uri="{FF2B5EF4-FFF2-40B4-BE49-F238E27FC236}">
                <a16:creationId xmlns:a16="http://schemas.microsoft.com/office/drawing/2014/main" id="{295861D0-55AD-CB4F-9260-839F469ECF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991" y="1270481"/>
            <a:ext cx="406400" cy="40640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BE9BC52A-6411-E840-8EC0-5E7B993A2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765" y="1268205"/>
            <a:ext cx="406400" cy="40640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82E3EC9D-AF10-5E41-80B6-8BBD6DE93F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694" y="5329089"/>
            <a:ext cx="406400" cy="40640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B0C90403-620E-2E44-90DF-6B99E94F2E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987" y="2282626"/>
            <a:ext cx="406400" cy="40640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AE4C65E9-8327-FF48-B59B-CE07713EF4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538" y="3313944"/>
            <a:ext cx="406400" cy="40640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E84C09E5-E811-784E-AD23-8DF3A2BA98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545" y="5330184"/>
            <a:ext cx="406400" cy="40640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46CADF1F-DDFB-B54F-A29C-E1975CB2F2E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173" y="5342997"/>
            <a:ext cx="406400" cy="40640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4C8BADBE-58D1-824B-B45E-1D58968256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750" y="5332812"/>
            <a:ext cx="406400" cy="40640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4431C444-F8BA-6E46-825E-B75F8EB232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96" y="5322558"/>
            <a:ext cx="406400" cy="40640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1249F6B9-208E-8447-A2E2-11E23FEFDF1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538" y="2299370"/>
            <a:ext cx="406400" cy="40640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C81A084B-9AE0-3649-8A65-00AAD9C50AA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170" y="2310427"/>
            <a:ext cx="406400" cy="406400"/>
          </a:xfrm>
          <a:prstGeom prst="rect">
            <a:avLst/>
          </a:prstGeom>
        </p:spPr>
      </p:pic>
      <p:sp>
        <p:nvSpPr>
          <p:cNvPr id="211" name="Title 1">
            <a:extLst>
              <a:ext uri="{FF2B5EF4-FFF2-40B4-BE49-F238E27FC236}">
                <a16:creationId xmlns:a16="http://schemas.microsoft.com/office/drawing/2014/main" id="{F6B28426-399F-E140-A544-D910FDD08A9A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Devices, documents and cloud</a:t>
            </a:r>
          </a:p>
        </p:txBody>
      </p:sp>
      <p:sp>
        <p:nvSpPr>
          <p:cNvPr id="212" name="object 22">
            <a:extLst>
              <a:ext uri="{FF2B5EF4-FFF2-40B4-BE49-F238E27FC236}">
                <a16:creationId xmlns:a16="http://schemas.microsoft.com/office/drawing/2014/main" id="{4C936D9D-E0BA-5F46-9C1A-2EEC943427D3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Finger print / Biometric</a:t>
            </a:r>
          </a:p>
        </p:txBody>
      </p:sp>
      <p:sp>
        <p:nvSpPr>
          <p:cNvPr id="213" name="object 22">
            <a:extLst>
              <a:ext uri="{FF2B5EF4-FFF2-40B4-BE49-F238E27FC236}">
                <a16:creationId xmlns:a16="http://schemas.microsoft.com/office/drawing/2014/main" id="{07399E88-A7D5-9940-9E8E-BE863A60D858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Credit card / Budget</a:t>
            </a:r>
          </a:p>
        </p:txBody>
      </p:sp>
      <p:sp>
        <p:nvSpPr>
          <p:cNvPr id="214" name="object 22">
            <a:extLst>
              <a:ext uri="{FF2B5EF4-FFF2-40B4-BE49-F238E27FC236}">
                <a16:creationId xmlns:a16="http://schemas.microsoft.com/office/drawing/2014/main" id="{C9E013EB-9CF9-2744-A09C-1315E0DBAED5}"/>
              </a:ext>
            </a:extLst>
          </p:cNvPr>
          <p:cNvSpPr txBox="1"/>
          <p:nvPr/>
        </p:nvSpPr>
        <p:spPr>
          <a:xfrm>
            <a:off x="33996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Calculator</a:t>
            </a:r>
          </a:p>
        </p:txBody>
      </p:sp>
      <p:sp>
        <p:nvSpPr>
          <p:cNvPr id="215" name="object 22">
            <a:extLst>
              <a:ext uri="{FF2B5EF4-FFF2-40B4-BE49-F238E27FC236}">
                <a16:creationId xmlns:a16="http://schemas.microsoft.com/office/drawing/2014/main" id="{3A48C273-9808-CD41-9A37-B48D2A66447B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Phonebook / Contacts</a:t>
            </a:r>
          </a:p>
        </p:txBody>
      </p:sp>
      <p:sp>
        <p:nvSpPr>
          <p:cNvPr id="216" name="object 22">
            <a:extLst>
              <a:ext uri="{FF2B5EF4-FFF2-40B4-BE49-F238E27FC236}">
                <a16:creationId xmlns:a16="http://schemas.microsoft.com/office/drawing/2014/main" id="{71381CB2-055F-714A-90BD-9DB52C99974B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Layout / Navigation</a:t>
            </a:r>
          </a:p>
        </p:txBody>
      </p:sp>
      <p:sp>
        <p:nvSpPr>
          <p:cNvPr id="217" name="object 22">
            <a:extLst>
              <a:ext uri="{FF2B5EF4-FFF2-40B4-BE49-F238E27FC236}">
                <a16:creationId xmlns:a16="http://schemas.microsoft.com/office/drawing/2014/main" id="{28554C53-DB5D-5642-8744-5280469A5F31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</a:t>
            </a:r>
          </a:p>
        </p:txBody>
      </p:sp>
      <p:sp>
        <p:nvSpPr>
          <p:cNvPr id="218" name="object 22">
            <a:extLst>
              <a:ext uri="{FF2B5EF4-FFF2-40B4-BE49-F238E27FC236}">
                <a16:creationId xmlns:a16="http://schemas.microsoft.com/office/drawing/2014/main" id="{FDDCD51F-F159-1141-8FBC-3B5A2ED2E4CF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</a:t>
            </a:r>
          </a:p>
        </p:txBody>
      </p:sp>
      <p:sp>
        <p:nvSpPr>
          <p:cNvPr id="219" name="object 22">
            <a:extLst>
              <a:ext uri="{FF2B5EF4-FFF2-40B4-BE49-F238E27FC236}">
                <a16:creationId xmlns:a16="http://schemas.microsoft.com/office/drawing/2014/main" id="{5F64EA01-62E5-C242-8563-0BB87E393B95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Video / Document</a:t>
            </a:r>
          </a:p>
        </p:txBody>
      </p:sp>
      <p:sp>
        <p:nvSpPr>
          <p:cNvPr id="220" name="object 22">
            <a:extLst>
              <a:ext uri="{FF2B5EF4-FFF2-40B4-BE49-F238E27FC236}">
                <a16:creationId xmlns:a16="http://schemas.microsoft.com/office/drawing/2014/main" id="{7AC71A7D-75D4-9344-AB76-18A64DE56789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Graph / Financial</a:t>
            </a:r>
          </a:p>
        </p:txBody>
      </p:sp>
      <p:sp>
        <p:nvSpPr>
          <p:cNvPr id="221" name="object 22">
            <a:extLst>
              <a:ext uri="{FF2B5EF4-FFF2-40B4-BE49-F238E27FC236}">
                <a16:creationId xmlns:a16="http://schemas.microsoft.com/office/drawing/2014/main" id="{17B583E0-A474-C14A-A194-990A6BFE063F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 template</a:t>
            </a:r>
          </a:p>
        </p:txBody>
      </p:sp>
      <p:sp>
        <p:nvSpPr>
          <p:cNvPr id="222" name="object 22">
            <a:extLst>
              <a:ext uri="{FF2B5EF4-FFF2-40B4-BE49-F238E27FC236}">
                <a16:creationId xmlns:a16="http://schemas.microsoft.com/office/drawing/2014/main" id="{79117714-D6C4-AE42-AE27-928AE9F32373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Folder upload</a:t>
            </a:r>
          </a:p>
        </p:txBody>
      </p:sp>
      <p:sp>
        <p:nvSpPr>
          <p:cNvPr id="223" name="object 22">
            <a:extLst>
              <a:ext uri="{FF2B5EF4-FFF2-40B4-BE49-F238E27FC236}">
                <a16:creationId xmlns:a16="http://schemas.microsoft.com/office/drawing/2014/main" id="{0DF62180-FC02-D843-B64F-D024AD49497C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File upload</a:t>
            </a:r>
          </a:p>
        </p:txBody>
      </p:sp>
      <p:sp>
        <p:nvSpPr>
          <p:cNvPr id="224" name="object 22">
            <a:extLst>
              <a:ext uri="{FF2B5EF4-FFF2-40B4-BE49-F238E27FC236}">
                <a16:creationId xmlns:a16="http://schemas.microsoft.com/office/drawing/2014/main" id="{C47BB298-D253-C24C-89B8-9DF862C76CE7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5 licenses / Install</a:t>
            </a:r>
          </a:p>
        </p:txBody>
      </p:sp>
      <p:sp>
        <p:nvSpPr>
          <p:cNvPr id="225" name="object 22">
            <a:extLst>
              <a:ext uri="{FF2B5EF4-FFF2-40B4-BE49-F238E27FC236}">
                <a16:creationId xmlns:a16="http://schemas.microsoft.com/office/drawing/2014/main" id="{ED28BBF0-FACC-824D-BD78-330D2975E4F3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1 Terabyte</a:t>
            </a:r>
          </a:p>
        </p:txBody>
      </p:sp>
      <p:sp>
        <p:nvSpPr>
          <p:cNvPr id="226" name="object 22">
            <a:extLst>
              <a:ext uri="{FF2B5EF4-FFF2-40B4-BE49-F238E27FC236}">
                <a16:creationId xmlns:a16="http://schemas.microsoft.com/office/drawing/2014/main" id="{0D3F97D1-365B-C446-BE35-2E701B9874C0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to the cloud</a:t>
            </a:r>
          </a:p>
        </p:txBody>
      </p:sp>
      <p:sp>
        <p:nvSpPr>
          <p:cNvPr id="227" name="object 22">
            <a:extLst>
              <a:ext uri="{FF2B5EF4-FFF2-40B4-BE49-F238E27FC236}">
                <a16:creationId xmlns:a16="http://schemas.microsoft.com/office/drawing/2014/main" id="{400D6E83-4A0C-C842-BD38-19A8FF041E56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 from the cloud</a:t>
            </a:r>
          </a:p>
        </p:txBody>
      </p:sp>
      <p:sp>
        <p:nvSpPr>
          <p:cNvPr id="228" name="object 22">
            <a:extLst>
              <a:ext uri="{FF2B5EF4-FFF2-40B4-BE49-F238E27FC236}">
                <a16:creationId xmlns:a16="http://schemas.microsoft.com/office/drawing/2014/main" id="{BC06EBE6-7487-8C42-B3AC-93D361191A50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Sync with the cloud</a:t>
            </a:r>
          </a:p>
        </p:txBody>
      </p:sp>
      <p:sp>
        <p:nvSpPr>
          <p:cNvPr id="229" name="object 22">
            <a:extLst>
              <a:ext uri="{FF2B5EF4-FFF2-40B4-BE49-F238E27FC236}">
                <a16:creationId xmlns:a16="http://schemas.microsoft.com/office/drawing/2014/main" id="{3B8E35BC-C8A5-354C-BE14-765C52E21342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Add to the cloud</a:t>
            </a:r>
          </a:p>
        </p:txBody>
      </p:sp>
      <p:sp>
        <p:nvSpPr>
          <p:cNvPr id="230" name="object 22">
            <a:extLst>
              <a:ext uri="{FF2B5EF4-FFF2-40B4-BE49-F238E27FC236}">
                <a16:creationId xmlns:a16="http://schemas.microsoft.com/office/drawing/2014/main" id="{C5DB8F48-5A25-334C-992F-477FDF368689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Files </a:t>
            </a:r>
          </a:p>
        </p:txBody>
      </p:sp>
      <p:sp>
        <p:nvSpPr>
          <p:cNvPr id="231" name="object 22">
            <a:extLst>
              <a:ext uri="{FF2B5EF4-FFF2-40B4-BE49-F238E27FC236}">
                <a16:creationId xmlns:a16="http://schemas.microsoft.com/office/drawing/2014/main" id="{6E52F32D-15A3-8942-B73A-3B602C5C919E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OneDrive</a:t>
            </a:r>
          </a:p>
        </p:txBody>
      </p:sp>
      <p:sp>
        <p:nvSpPr>
          <p:cNvPr id="232" name="object 22">
            <a:extLst>
              <a:ext uri="{FF2B5EF4-FFF2-40B4-BE49-F238E27FC236}">
                <a16:creationId xmlns:a16="http://schemas.microsoft.com/office/drawing/2014/main" id="{40DD7E4C-BEBA-A44D-9308-ECFFD2C7812E}"/>
              </a:ext>
            </a:extLst>
          </p:cNvPr>
          <p:cNvSpPr txBox="1"/>
          <p:nvPr/>
        </p:nvSpPr>
        <p:spPr>
          <a:xfrm>
            <a:off x="892375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Cloud help</a:t>
            </a:r>
          </a:p>
        </p:txBody>
      </p:sp>
      <p:sp>
        <p:nvSpPr>
          <p:cNvPr id="233" name="object 22">
            <a:extLst>
              <a:ext uri="{FF2B5EF4-FFF2-40B4-BE49-F238E27FC236}">
                <a16:creationId xmlns:a16="http://schemas.microsoft.com/office/drawing/2014/main" id="{B3D7F2D4-D1C2-444E-91DC-9F2E5947C004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1 terabyte of data on the cloud</a:t>
            </a:r>
          </a:p>
        </p:txBody>
      </p:sp>
      <p:sp>
        <p:nvSpPr>
          <p:cNvPr id="234" name="object 22">
            <a:extLst>
              <a:ext uri="{FF2B5EF4-FFF2-40B4-BE49-F238E27FC236}">
                <a16:creationId xmlns:a16="http://schemas.microsoft.com/office/drawing/2014/main" id="{7AFD6BF7-ACA2-194E-89C4-BB9497F38C55}"/>
              </a:ext>
            </a:extLst>
          </p:cNvPr>
          <p:cNvSpPr txBox="1"/>
          <p:nvPr/>
        </p:nvSpPr>
        <p:spPr>
          <a:xfrm>
            <a:off x="10287233" y="3850381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1 terabyte to the cloud</a:t>
            </a:r>
          </a:p>
        </p:txBody>
      </p:sp>
      <p:sp>
        <p:nvSpPr>
          <p:cNvPr id="235" name="object 22">
            <a:extLst>
              <a:ext uri="{FF2B5EF4-FFF2-40B4-BE49-F238E27FC236}">
                <a16:creationId xmlns:a16="http://schemas.microsoft.com/office/drawing/2014/main" id="{5B22DE8B-F23F-0144-818B-9CCCA8A9394E}"/>
              </a:ext>
            </a:extLst>
          </p:cNvPr>
          <p:cNvSpPr txBox="1"/>
          <p:nvPr/>
        </p:nvSpPr>
        <p:spPr>
          <a:xfrm>
            <a:off x="3399650" y="4853504"/>
            <a:ext cx="1207074" cy="2381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to the cloud form </a:t>
            </a:r>
            <a:b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</a:b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multiple devices</a:t>
            </a:r>
          </a:p>
        </p:txBody>
      </p:sp>
      <p:sp>
        <p:nvSpPr>
          <p:cNvPr id="236" name="object 22">
            <a:extLst>
              <a:ext uri="{FF2B5EF4-FFF2-40B4-BE49-F238E27FC236}">
                <a16:creationId xmlns:a16="http://schemas.microsoft.com/office/drawing/2014/main" id="{E7114146-5FAC-9C40-8896-84D6FAA5EE43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spreadsheet to the cloud</a:t>
            </a:r>
          </a:p>
        </p:txBody>
      </p:sp>
      <p:sp>
        <p:nvSpPr>
          <p:cNvPr id="237" name="object 22">
            <a:extLst>
              <a:ext uri="{FF2B5EF4-FFF2-40B4-BE49-F238E27FC236}">
                <a16:creationId xmlns:a16="http://schemas.microsoft.com/office/drawing/2014/main" id="{747455C0-C408-5E4E-89A4-2ACC45ED29E6}"/>
              </a:ext>
            </a:extLst>
          </p:cNvPr>
          <p:cNvSpPr txBox="1"/>
          <p:nvPr/>
        </p:nvSpPr>
        <p:spPr>
          <a:xfrm>
            <a:off x="61775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presentation to the cloud</a:t>
            </a:r>
          </a:p>
        </p:txBody>
      </p:sp>
      <p:sp>
        <p:nvSpPr>
          <p:cNvPr id="238" name="object 22">
            <a:extLst>
              <a:ext uri="{FF2B5EF4-FFF2-40B4-BE49-F238E27FC236}">
                <a16:creationId xmlns:a16="http://schemas.microsoft.com/office/drawing/2014/main" id="{A0B2FA3E-88F6-A440-8D54-D365C1D4C33E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Access data from desktop</a:t>
            </a:r>
          </a:p>
        </p:txBody>
      </p:sp>
      <p:sp>
        <p:nvSpPr>
          <p:cNvPr id="239" name="object 22">
            <a:extLst>
              <a:ext uri="{FF2B5EF4-FFF2-40B4-BE49-F238E27FC236}">
                <a16:creationId xmlns:a16="http://schemas.microsoft.com/office/drawing/2014/main" id="{E76C38C0-CE0F-1B4D-B4BB-E0E5C0E22AB9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Message from the desktop</a:t>
            </a:r>
          </a:p>
        </p:txBody>
      </p:sp>
      <p:sp>
        <p:nvSpPr>
          <p:cNvPr id="240" name="object 22">
            <a:extLst>
              <a:ext uri="{FF2B5EF4-FFF2-40B4-BE49-F238E27FC236}">
                <a16:creationId xmlns:a16="http://schemas.microsoft.com/office/drawing/2014/main" id="{8EA9862D-ED2F-AB40-861D-30286F4FF189}"/>
              </a:ext>
            </a:extLst>
          </p:cNvPr>
          <p:cNvSpPr txBox="1"/>
          <p:nvPr/>
        </p:nvSpPr>
        <p:spPr>
          <a:xfrm>
            <a:off x="2009072" y="4894066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from multiple devices</a:t>
            </a:r>
          </a:p>
        </p:txBody>
      </p:sp>
      <p:sp>
        <p:nvSpPr>
          <p:cNvPr id="242" name="object 22">
            <a:extLst>
              <a:ext uri="{FF2B5EF4-FFF2-40B4-BE49-F238E27FC236}">
                <a16:creationId xmlns:a16="http://schemas.microsoft.com/office/drawing/2014/main" id="{733A4CFD-8A6F-A744-8D12-399E0A92B9C6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Install or download to devices</a:t>
            </a:r>
          </a:p>
        </p:txBody>
      </p:sp>
      <p:sp>
        <p:nvSpPr>
          <p:cNvPr id="243" name="object 22">
            <a:extLst>
              <a:ext uri="{FF2B5EF4-FFF2-40B4-BE49-F238E27FC236}">
                <a16:creationId xmlns:a16="http://schemas.microsoft.com/office/drawing/2014/main" id="{22E00F04-BA74-8D4A-AD29-E0C2A59253B1}"/>
              </a:ext>
            </a:extLst>
          </p:cNvPr>
          <p:cNvSpPr txBox="1"/>
          <p:nvPr/>
        </p:nvSpPr>
        <p:spPr>
          <a:xfrm>
            <a:off x="20569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Install or download to desktop</a:t>
            </a:r>
          </a:p>
        </p:txBody>
      </p:sp>
      <p:sp>
        <p:nvSpPr>
          <p:cNvPr id="244" name="object 22">
            <a:extLst>
              <a:ext uri="{FF2B5EF4-FFF2-40B4-BE49-F238E27FC236}">
                <a16:creationId xmlns:a16="http://schemas.microsoft.com/office/drawing/2014/main" id="{EFAB2758-D8B9-414B-ACF3-5F86F5F5970A}"/>
              </a:ext>
            </a:extLst>
          </p:cNvPr>
          <p:cNvSpPr txBox="1"/>
          <p:nvPr/>
        </p:nvSpPr>
        <p:spPr>
          <a:xfrm>
            <a:off x="342280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Install or download to mobile</a:t>
            </a:r>
          </a:p>
        </p:txBody>
      </p:sp>
      <p:sp>
        <p:nvSpPr>
          <p:cNvPr id="245" name="object 22">
            <a:extLst>
              <a:ext uri="{FF2B5EF4-FFF2-40B4-BE49-F238E27FC236}">
                <a16:creationId xmlns:a16="http://schemas.microsoft.com/office/drawing/2014/main" id="{5C4A9974-EF84-084A-BA50-19D609561293}"/>
              </a:ext>
            </a:extLst>
          </p:cNvPr>
          <p:cNvSpPr txBox="1"/>
          <p:nvPr/>
        </p:nvSpPr>
        <p:spPr>
          <a:xfrm>
            <a:off x="48001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Install or download to tablet</a:t>
            </a:r>
          </a:p>
        </p:txBody>
      </p:sp>
      <p:sp>
        <p:nvSpPr>
          <p:cNvPr id="246" name="object 22">
            <a:extLst>
              <a:ext uri="{FF2B5EF4-FFF2-40B4-BE49-F238E27FC236}">
                <a16:creationId xmlns:a16="http://schemas.microsoft.com/office/drawing/2014/main" id="{2628ECCD-1566-E648-AD16-990E2896BCFE}"/>
              </a:ext>
            </a:extLst>
          </p:cNvPr>
          <p:cNvSpPr txBox="1"/>
          <p:nvPr/>
        </p:nvSpPr>
        <p:spPr>
          <a:xfrm>
            <a:off x="6177574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Install or download to all devices</a:t>
            </a:r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1B1885E1-7098-F641-964A-B4C8D8B93F3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118" y="2298286"/>
            <a:ext cx="406400" cy="406400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FCC62925-24E5-9B4A-920B-8580AB3AAFF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101" y="2291267"/>
            <a:ext cx="406400" cy="406400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554D0F69-4DC1-6B42-B8E7-B3A96D913BB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586" y="4289515"/>
            <a:ext cx="406400" cy="406400"/>
          </a:xfrm>
          <a:prstGeom prst="rect">
            <a:avLst/>
          </a:prstGeom>
        </p:spPr>
      </p:pic>
      <p:pic>
        <p:nvPicPr>
          <p:cNvPr id="250" name="Picture 249">
            <a:extLst>
              <a:ext uri="{FF2B5EF4-FFF2-40B4-BE49-F238E27FC236}">
                <a16:creationId xmlns:a16="http://schemas.microsoft.com/office/drawing/2014/main" id="{5CC048F2-20E5-1B4A-93E5-C03117AC44B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632" y="4328219"/>
            <a:ext cx="406400" cy="406400"/>
          </a:xfrm>
          <a:prstGeom prst="rect">
            <a:avLst/>
          </a:prstGeom>
        </p:spPr>
      </p:pic>
      <p:pic>
        <p:nvPicPr>
          <p:cNvPr id="251" name="Picture 250">
            <a:extLst>
              <a:ext uri="{FF2B5EF4-FFF2-40B4-BE49-F238E27FC236}">
                <a16:creationId xmlns:a16="http://schemas.microsoft.com/office/drawing/2014/main" id="{3133367C-BE3D-A343-8698-FEF090362F1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888" y="3311915"/>
            <a:ext cx="406400" cy="40640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EC6661BB-48EF-2241-B805-BEE62C4E70C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341" y="1268309"/>
            <a:ext cx="406400" cy="406400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3C9DC688-18E6-FC45-813B-CF271CDEA39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101" y="1270481"/>
            <a:ext cx="406400" cy="406400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97011253-F157-B44C-9ACB-2B5C2DBC81A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050" y="1250837"/>
            <a:ext cx="406400" cy="406400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1BA2A117-22A1-2D44-ADAF-299DEE50F10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714" y="1277466"/>
            <a:ext cx="406400" cy="406400"/>
          </a:xfrm>
          <a:prstGeom prst="rect">
            <a:avLst/>
          </a:prstGeom>
        </p:spPr>
      </p:pic>
      <p:sp>
        <p:nvSpPr>
          <p:cNvPr id="256" name="object 22">
            <a:extLst>
              <a:ext uri="{FF2B5EF4-FFF2-40B4-BE49-F238E27FC236}">
                <a16:creationId xmlns:a16="http://schemas.microsoft.com/office/drawing/2014/main" id="{C9E24F2E-FAC2-F04C-B6EF-CB32F41B936D}"/>
              </a:ext>
            </a:extLst>
          </p:cNvPr>
          <p:cNvSpPr txBox="1"/>
          <p:nvPr/>
        </p:nvSpPr>
        <p:spPr>
          <a:xfrm>
            <a:off x="10298161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Clipboard</a:t>
            </a:r>
          </a:p>
        </p:txBody>
      </p:sp>
      <p:sp>
        <p:nvSpPr>
          <p:cNvPr id="257" name="object 22">
            <a:extLst>
              <a:ext uri="{FF2B5EF4-FFF2-40B4-BE49-F238E27FC236}">
                <a16:creationId xmlns:a16="http://schemas.microsoft.com/office/drawing/2014/main" id="{01599B81-D417-C14D-86A1-33D13B9D92DF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up to 1 terabyte</a:t>
            </a:r>
          </a:p>
        </p:txBody>
      </p:sp>
      <p:sp>
        <p:nvSpPr>
          <p:cNvPr id="258" name="object 22">
            <a:extLst>
              <a:ext uri="{FF2B5EF4-FFF2-40B4-BE49-F238E27FC236}">
                <a16:creationId xmlns:a16="http://schemas.microsoft.com/office/drawing/2014/main" id="{F47716EF-BF5F-3E40-959D-97B0778C7205}"/>
              </a:ext>
            </a:extLst>
          </p:cNvPr>
          <p:cNvSpPr txBox="1"/>
          <p:nvPr/>
        </p:nvSpPr>
        <p:spPr>
          <a:xfrm>
            <a:off x="10287233" y="3850381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1 terabyte to the cloud</a:t>
            </a:r>
          </a:p>
        </p:txBody>
      </p:sp>
      <p:sp>
        <p:nvSpPr>
          <p:cNvPr id="259" name="object 22">
            <a:extLst>
              <a:ext uri="{FF2B5EF4-FFF2-40B4-BE49-F238E27FC236}">
                <a16:creationId xmlns:a16="http://schemas.microsoft.com/office/drawing/2014/main" id="{1321FFC0-9FE3-464D-A005-CCAC83691918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News</a:t>
            </a:r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06484687-2F78-7741-BB48-8E09F701AA6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261" y="1263910"/>
            <a:ext cx="406400" cy="406400"/>
          </a:xfrm>
          <a:prstGeom prst="rect">
            <a:avLst/>
          </a:prstGeom>
        </p:spPr>
      </p:pic>
      <p:pic>
        <p:nvPicPr>
          <p:cNvPr id="261" name="Picture 260">
            <a:extLst>
              <a:ext uri="{FF2B5EF4-FFF2-40B4-BE49-F238E27FC236}">
                <a16:creationId xmlns:a16="http://schemas.microsoft.com/office/drawing/2014/main" id="{5C777513-599B-A940-8D64-D214EF1369ED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24" y="1263910"/>
            <a:ext cx="406400" cy="406400"/>
          </a:xfrm>
          <a:prstGeom prst="rect">
            <a:avLst/>
          </a:prstGeom>
        </p:spPr>
      </p:pic>
      <p:pic>
        <p:nvPicPr>
          <p:cNvPr id="262" name="Picture 261">
            <a:extLst>
              <a:ext uri="{FF2B5EF4-FFF2-40B4-BE49-F238E27FC236}">
                <a16:creationId xmlns:a16="http://schemas.microsoft.com/office/drawing/2014/main" id="{93E6FC78-62E2-0146-ACB5-B0A15944FBA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261" y="3312472"/>
            <a:ext cx="406400" cy="406400"/>
          </a:xfrm>
          <a:prstGeom prst="rect">
            <a:avLst/>
          </a:prstGeom>
        </p:spPr>
      </p:pic>
      <p:pic>
        <p:nvPicPr>
          <p:cNvPr id="263" name="Picture 262">
            <a:extLst>
              <a:ext uri="{FF2B5EF4-FFF2-40B4-BE49-F238E27FC236}">
                <a16:creationId xmlns:a16="http://schemas.microsoft.com/office/drawing/2014/main" id="{E2F2B48C-28ED-1C4B-8E74-4088DBA4B2C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539" y="4332820"/>
            <a:ext cx="406400" cy="406400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31D73DEF-1E58-9140-A2C8-C089FCFFFBF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714" y="4322193"/>
            <a:ext cx="406400" cy="406400"/>
          </a:xfrm>
          <a:prstGeom prst="rect">
            <a:avLst/>
          </a:prstGeom>
        </p:spPr>
      </p:pic>
      <p:pic>
        <p:nvPicPr>
          <p:cNvPr id="265" name="Picture 264">
            <a:extLst>
              <a:ext uri="{FF2B5EF4-FFF2-40B4-BE49-F238E27FC236}">
                <a16:creationId xmlns:a16="http://schemas.microsoft.com/office/drawing/2014/main" id="{3A832DA3-10CC-9C47-81C5-1C67C2699CAF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170" y="4340351"/>
            <a:ext cx="406400" cy="406400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F7EB0E62-404F-0D45-8786-0D03B125C7E7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367" y="3306542"/>
            <a:ext cx="406400" cy="406400"/>
          </a:xfrm>
          <a:prstGeom prst="rect">
            <a:avLst/>
          </a:prstGeom>
        </p:spPr>
      </p:pic>
      <p:pic>
        <p:nvPicPr>
          <p:cNvPr id="267" name="Picture 266">
            <a:extLst>
              <a:ext uri="{FF2B5EF4-FFF2-40B4-BE49-F238E27FC236}">
                <a16:creationId xmlns:a16="http://schemas.microsoft.com/office/drawing/2014/main" id="{06EAB2E5-3D7B-334F-8BE1-6393DF5E58CB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27" y="4338984"/>
            <a:ext cx="406400" cy="406400"/>
          </a:xfrm>
          <a:prstGeom prst="rect">
            <a:avLst/>
          </a:prstGeom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E3E59646-688F-0C42-9C09-0BBC72B1268A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143" y="2286323"/>
            <a:ext cx="406400" cy="406400"/>
          </a:xfrm>
          <a:prstGeom prst="rect">
            <a:avLst/>
          </a:prstGeom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50766D93-C668-E644-8524-C03CABA2DCCE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152" y="2297365"/>
            <a:ext cx="406400" cy="406400"/>
          </a:xfrm>
          <a:prstGeom prst="rect">
            <a:avLst/>
          </a:prstGeom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F23C3EA6-4DBB-CB4A-BACB-71D9F8166B2C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7" y="2291267"/>
            <a:ext cx="406400" cy="406400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C9A3B163-5946-1742-A128-B41E76D5BB98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083" y="3299501"/>
            <a:ext cx="406400" cy="406400"/>
          </a:xfrm>
          <a:prstGeom prst="rect">
            <a:avLst/>
          </a:prstGeom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3E916302-7741-3248-9145-372CCDF04D3A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884" y="3304643"/>
            <a:ext cx="406400" cy="406400"/>
          </a:xfrm>
          <a:prstGeom prst="rect">
            <a:avLst/>
          </a:prstGeom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C8E1B462-8196-B54B-AB7B-9693AA0A968C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632" y="4333185"/>
            <a:ext cx="406400" cy="406400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AE7A3790-69B4-E349-A7AA-97119B6D6AB0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242" y="4334822"/>
            <a:ext cx="406400" cy="406400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26C2806B-C8C9-9746-BAB1-75E12815FB73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86" y="3313944"/>
            <a:ext cx="406400" cy="406400"/>
          </a:xfrm>
          <a:prstGeom prst="rect">
            <a:avLst/>
          </a:pr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BF37ED49-AF24-FC4C-9F9C-B436037BA328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53" y="3299501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CF0DA1-FFD5-5945-8AE3-BCE21702EC77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101" y="5329089"/>
            <a:ext cx="406400" cy="406400"/>
          </a:xfrm>
          <a:prstGeom prst="rect">
            <a:avLst/>
          </a:prstGeom>
        </p:spPr>
      </p:pic>
      <p:sp>
        <p:nvSpPr>
          <p:cNvPr id="80" name="object 22">
            <a:extLst>
              <a:ext uri="{FF2B5EF4-FFF2-40B4-BE49-F238E27FC236}">
                <a16:creationId xmlns:a16="http://schemas.microsoft.com/office/drawing/2014/main" id="{4BEDF985-0ECA-2A41-BA08-25A7592C64CF}"/>
              </a:ext>
            </a:extLst>
          </p:cNvPr>
          <p:cNvSpPr txBox="1"/>
          <p:nvPr/>
        </p:nvSpPr>
        <p:spPr>
          <a:xfrm>
            <a:off x="7580924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Compliance</a:t>
            </a:r>
          </a:p>
        </p:txBody>
      </p:sp>
    </p:spTree>
    <p:extLst>
      <p:ext uri="{BB962C8B-B14F-4D97-AF65-F5344CB8AC3E}">
        <p14:creationId xmlns:p14="http://schemas.microsoft.com/office/powerpoint/2010/main" val="3244635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EA77AD72-0C56-644F-80B6-283A9CA754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956" y="1273813"/>
            <a:ext cx="406400" cy="40640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3D4E860F-F757-3445-B0F8-5651D32898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504" y="1270959"/>
            <a:ext cx="406400" cy="40640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692E3E5E-3694-9843-A35F-79D3F817F8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346" y="3320074"/>
            <a:ext cx="406400" cy="4064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4C0D1E1-447C-BA4E-867C-DB7BD41D23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9698" y="2287367"/>
            <a:ext cx="406400" cy="40640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1560B27-0B47-9146-9260-92FA63BA7A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701" y="4341086"/>
            <a:ext cx="406400" cy="40640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A46A44FF-2DEE-EF45-B87F-C678E0A659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49" y="4333332"/>
            <a:ext cx="406400" cy="4064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56F5B30B-A1FE-4144-820C-2C9CAB0570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66" y="4326194"/>
            <a:ext cx="406400" cy="4064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0FC50DC-FD4C-4448-9DF0-88513C7087A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015" y="4331019"/>
            <a:ext cx="406400" cy="40640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6986D4A-AA91-E14D-A404-01C9E2D3D75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434" y="1272865"/>
            <a:ext cx="406400" cy="40640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12F3772-0204-684D-9D6F-597EFD183BA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828" y="1280383"/>
            <a:ext cx="406400" cy="4064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F0203AE0-F174-3347-AF0D-524A466B1BE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526" y="1258505"/>
            <a:ext cx="406400" cy="406400"/>
          </a:xfrm>
          <a:prstGeom prst="rect">
            <a:avLst/>
          </a:prstGeom>
        </p:spPr>
      </p:pic>
      <p:sp>
        <p:nvSpPr>
          <p:cNvPr id="133" name="Title 1">
            <a:extLst>
              <a:ext uri="{FF2B5EF4-FFF2-40B4-BE49-F238E27FC236}">
                <a16:creationId xmlns:a16="http://schemas.microsoft.com/office/drawing/2014/main" id="{4597D091-6A0A-C443-B479-1BDA3742F506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People and collaboration</a:t>
            </a:r>
          </a:p>
        </p:txBody>
      </p:sp>
      <p:sp>
        <p:nvSpPr>
          <p:cNvPr id="134" name="object 22">
            <a:extLst>
              <a:ext uri="{FF2B5EF4-FFF2-40B4-BE49-F238E27FC236}">
                <a16:creationId xmlns:a16="http://schemas.microsoft.com/office/drawing/2014/main" id="{FC50D951-F51B-E64E-8006-1CD8B0E39B71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Conversation</a:t>
            </a:r>
          </a:p>
        </p:txBody>
      </p:sp>
      <p:sp>
        <p:nvSpPr>
          <p:cNvPr id="135" name="object 22">
            <a:extLst>
              <a:ext uri="{FF2B5EF4-FFF2-40B4-BE49-F238E27FC236}">
                <a16:creationId xmlns:a16="http://schemas.microsoft.com/office/drawing/2014/main" id="{50C924B9-F74F-EF4E-BBF1-C0D146C1C992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 to 25 users</a:t>
            </a:r>
          </a:p>
        </p:txBody>
      </p:sp>
      <p:sp>
        <p:nvSpPr>
          <p:cNvPr id="136" name="object 22">
            <a:extLst>
              <a:ext uri="{FF2B5EF4-FFF2-40B4-BE49-F238E27FC236}">
                <a16:creationId xmlns:a16="http://schemas.microsoft.com/office/drawing/2014/main" id="{1A466CD0-6D79-B74A-9CE6-CB9E00E8F90E}"/>
              </a:ext>
            </a:extLst>
          </p:cNvPr>
          <p:cNvSpPr txBox="1"/>
          <p:nvPr/>
        </p:nvSpPr>
        <p:spPr>
          <a:xfrm>
            <a:off x="342280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Add user</a:t>
            </a:r>
          </a:p>
        </p:txBody>
      </p:sp>
      <p:sp>
        <p:nvSpPr>
          <p:cNvPr id="137" name="object 22">
            <a:extLst>
              <a:ext uri="{FF2B5EF4-FFF2-40B4-BE49-F238E27FC236}">
                <a16:creationId xmlns:a16="http://schemas.microsoft.com/office/drawing/2014/main" id="{4A2AAC09-35B6-2145-B246-4398AFE308CE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 to user</a:t>
            </a:r>
          </a:p>
        </p:txBody>
      </p:sp>
      <p:sp>
        <p:nvSpPr>
          <p:cNvPr id="138" name="object 22">
            <a:extLst>
              <a:ext uri="{FF2B5EF4-FFF2-40B4-BE49-F238E27FC236}">
                <a16:creationId xmlns:a16="http://schemas.microsoft.com/office/drawing/2014/main" id="{FDD82CAC-E2E5-1848-BCA1-5CF31C7CC499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to user</a:t>
            </a:r>
          </a:p>
        </p:txBody>
      </p:sp>
      <p:sp>
        <p:nvSpPr>
          <p:cNvPr id="139" name="object 22">
            <a:extLst>
              <a:ext uri="{FF2B5EF4-FFF2-40B4-BE49-F238E27FC236}">
                <a16:creationId xmlns:a16="http://schemas.microsoft.com/office/drawing/2014/main" id="{FBB0A488-88BD-FD4F-8F36-C44ED8958B0B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Send to user</a:t>
            </a:r>
          </a:p>
        </p:txBody>
      </p:sp>
      <p:sp>
        <p:nvSpPr>
          <p:cNvPr id="140" name="object 22">
            <a:extLst>
              <a:ext uri="{FF2B5EF4-FFF2-40B4-BE49-F238E27FC236}">
                <a16:creationId xmlns:a16="http://schemas.microsoft.com/office/drawing/2014/main" id="{A75B4616-8B0F-DD47-B8BB-B1230464E946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to user</a:t>
            </a:r>
          </a:p>
        </p:txBody>
      </p:sp>
      <p:sp>
        <p:nvSpPr>
          <p:cNvPr id="141" name="object 22">
            <a:extLst>
              <a:ext uri="{FF2B5EF4-FFF2-40B4-BE49-F238E27FC236}">
                <a16:creationId xmlns:a16="http://schemas.microsoft.com/office/drawing/2014/main" id="{1590B033-AC54-1244-8C9B-299A8F873137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Group</a:t>
            </a:r>
          </a:p>
        </p:txBody>
      </p:sp>
      <p:sp>
        <p:nvSpPr>
          <p:cNvPr id="142" name="object 22">
            <a:extLst>
              <a:ext uri="{FF2B5EF4-FFF2-40B4-BE49-F238E27FC236}">
                <a16:creationId xmlns:a16="http://schemas.microsoft.com/office/drawing/2014/main" id="{FFD36833-058D-6547-A202-61E8F398CC1F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Person</a:t>
            </a:r>
          </a:p>
        </p:txBody>
      </p:sp>
      <p:sp>
        <p:nvSpPr>
          <p:cNvPr id="143" name="object 22">
            <a:extLst>
              <a:ext uri="{FF2B5EF4-FFF2-40B4-BE49-F238E27FC236}">
                <a16:creationId xmlns:a16="http://schemas.microsoft.com/office/drawing/2014/main" id="{501C561D-4C40-0348-9929-10519103E0D4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Help desk</a:t>
            </a:r>
          </a:p>
        </p:txBody>
      </p:sp>
      <p:sp>
        <p:nvSpPr>
          <p:cNvPr id="144" name="object 22">
            <a:extLst>
              <a:ext uri="{FF2B5EF4-FFF2-40B4-BE49-F238E27FC236}">
                <a16:creationId xmlns:a16="http://schemas.microsoft.com/office/drawing/2014/main" id="{B58AD8E3-D887-EA49-94A8-12F869B2EC43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Personal folder</a:t>
            </a:r>
          </a:p>
        </p:txBody>
      </p:sp>
      <p:sp>
        <p:nvSpPr>
          <p:cNvPr id="145" name="object 22">
            <a:extLst>
              <a:ext uri="{FF2B5EF4-FFF2-40B4-BE49-F238E27FC236}">
                <a16:creationId xmlns:a16="http://schemas.microsoft.com/office/drawing/2014/main" id="{8B7069E3-4912-E642-A6DA-7FE17D57B06E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Skype video call</a:t>
            </a:r>
          </a:p>
        </p:txBody>
      </p:sp>
      <p:sp>
        <p:nvSpPr>
          <p:cNvPr id="146" name="object 22">
            <a:extLst>
              <a:ext uri="{FF2B5EF4-FFF2-40B4-BE49-F238E27FC236}">
                <a16:creationId xmlns:a16="http://schemas.microsoft.com/office/drawing/2014/main" id="{B2BD0F7D-0C5F-8A42-9782-1EE844DB2F91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User focus</a:t>
            </a:r>
          </a:p>
        </p:txBody>
      </p:sp>
      <p:sp>
        <p:nvSpPr>
          <p:cNvPr id="147" name="object 22">
            <a:extLst>
              <a:ext uri="{FF2B5EF4-FFF2-40B4-BE49-F238E27FC236}">
                <a16:creationId xmlns:a16="http://schemas.microsoft.com/office/drawing/2014/main" id="{2C07818F-1351-CA4F-9F13-629993714C51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Presenter with podium</a:t>
            </a:r>
          </a:p>
        </p:txBody>
      </p:sp>
      <p:sp>
        <p:nvSpPr>
          <p:cNvPr id="148" name="object 22">
            <a:extLst>
              <a:ext uri="{FF2B5EF4-FFF2-40B4-BE49-F238E27FC236}">
                <a16:creationId xmlns:a16="http://schemas.microsoft.com/office/drawing/2014/main" id="{534D7A4D-7809-9146-9AA3-EB2B71E2C289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Presenter</a:t>
            </a:r>
          </a:p>
        </p:txBody>
      </p:sp>
      <p:sp>
        <p:nvSpPr>
          <p:cNvPr id="149" name="object 22">
            <a:extLst>
              <a:ext uri="{FF2B5EF4-FFF2-40B4-BE49-F238E27FC236}">
                <a16:creationId xmlns:a16="http://schemas.microsoft.com/office/drawing/2014/main" id="{85174B68-1A1B-1C4B-9B37-CE794777FD7C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Share</a:t>
            </a:r>
          </a:p>
        </p:txBody>
      </p:sp>
      <p:sp>
        <p:nvSpPr>
          <p:cNvPr id="150" name="object 22">
            <a:extLst>
              <a:ext uri="{FF2B5EF4-FFF2-40B4-BE49-F238E27FC236}">
                <a16:creationId xmlns:a16="http://schemas.microsoft.com/office/drawing/2014/main" id="{9F18D89E-4EAD-CB40-B858-64229156A634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Collaboration</a:t>
            </a:r>
          </a:p>
        </p:txBody>
      </p:sp>
      <p:sp>
        <p:nvSpPr>
          <p:cNvPr id="151" name="object 22">
            <a:extLst>
              <a:ext uri="{FF2B5EF4-FFF2-40B4-BE49-F238E27FC236}">
                <a16:creationId xmlns:a16="http://schemas.microsoft.com/office/drawing/2014/main" id="{F8B9610D-033C-4C40-9E17-23AB9CBD3954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Inclusion / Accessibility</a:t>
            </a:r>
          </a:p>
        </p:txBody>
      </p:sp>
      <p:sp>
        <p:nvSpPr>
          <p:cNvPr id="152" name="object 22">
            <a:extLst>
              <a:ext uri="{FF2B5EF4-FFF2-40B4-BE49-F238E27FC236}">
                <a16:creationId xmlns:a16="http://schemas.microsoft.com/office/drawing/2014/main" id="{030FF088-F3F0-BA42-83CF-D6EE1AE00655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Share files</a:t>
            </a:r>
          </a:p>
        </p:txBody>
      </p:sp>
      <p:sp>
        <p:nvSpPr>
          <p:cNvPr id="153" name="object 22">
            <a:extLst>
              <a:ext uri="{FF2B5EF4-FFF2-40B4-BE49-F238E27FC236}">
                <a16:creationId xmlns:a16="http://schemas.microsoft.com/office/drawing/2014/main" id="{ED65CEC1-5A97-254D-94C9-FC240743D8B4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Instant message</a:t>
            </a:r>
          </a:p>
        </p:txBody>
      </p:sp>
      <p:sp>
        <p:nvSpPr>
          <p:cNvPr id="154" name="object 22">
            <a:extLst>
              <a:ext uri="{FF2B5EF4-FFF2-40B4-BE49-F238E27FC236}">
                <a16:creationId xmlns:a16="http://schemas.microsoft.com/office/drawing/2014/main" id="{2268F2EC-5D5C-F840-98B8-ACE822B3A4EA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Instant message</a:t>
            </a:r>
          </a:p>
        </p:txBody>
      </p:sp>
      <p:sp>
        <p:nvSpPr>
          <p:cNvPr id="155" name="object 22">
            <a:extLst>
              <a:ext uri="{FF2B5EF4-FFF2-40B4-BE49-F238E27FC236}">
                <a16:creationId xmlns:a16="http://schemas.microsoft.com/office/drawing/2014/main" id="{84E80268-31FC-8D43-B7AA-E545E5428DE9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 / Swipe</a:t>
            </a:r>
          </a:p>
        </p:txBody>
      </p:sp>
      <p:sp>
        <p:nvSpPr>
          <p:cNvPr id="156" name="object 22">
            <a:extLst>
              <a:ext uri="{FF2B5EF4-FFF2-40B4-BE49-F238E27FC236}">
                <a16:creationId xmlns:a16="http://schemas.microsoft.com/office/drawing/2014/main" id="{1664441C-939E-E544-BC0B-EAEFC92486DB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 / Select</a:t>
            </a:r>
          </a:p>
        </p:txBody>
      </p:sp>
      <p:sp>
        <p:nvSpPr>
          <p:cNvPr id="157" name="object 22">
            <a:extLst>
              <a:ext uri="{FF2B5EF4-FFF2-40B4-BE49-F238E27FC236}">
                <a16:creationId xmlns:a16="http://schemas.microsoft.com/office/drawing/2014/main" id="{BAECF539-4A5F-5442-A838-74041B079984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 / Touch</a:t>
            </a:r>
          </a:p>
        </p:txBody>
      </p:sp>
      <p:sp>
        <p:nvSpPr>
          <p:cNvPr id="158" name="object 22">
            <a:extLst>
              <a:ext uri="{FF2B5EF4-FFF2-40B4-BE49-F238E27FC236}">
                <a16:creationId xmlns:a16="http://schemas.microsoft.com/office/drawing/2014/main" id="{7B0F8E2E-9D7E-C643-9766-8CA13CA83728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Navigation / Touch screen</a:t>
            </a:r>
          </a:p>
        </p:txBody>
      </p:sp>
      <p:sp>
        <p:nvSpPr>
          <p:cNvPr id="159" name="object 22">
            <a:extLst>
              <a:ext uri="{FF2B5EF4-FFF2-40B4-BE49-F238E27FC236}">
                <a16:creationId xmlns:a16="http://schemas.microsoft.com/office/drawing/2014/main" id="{BE67D924-D71F-E643-A98E-C5150A0B92DA}"/>
              </a:ext>
            </a:extLst>
          </p:cNvPr>
          <p:cNvSpPr txBox="1"/>
          <p:nvPr/>
        </p:nvSpPr>
        <p:spPr>
          <a:xfrm>
            <a:off x="6177574" y="4853504"/>
            <a:ext cx="1207074" cy="238185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Connected user</a:t>
            </a:r>
          </a:p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Segoe UI"/>
            </a:endParaRPr>
          </a:p>
        </p:txBody>
      </p:sp>
      <p:sp>
        <p:nvSpPr>
          <p:cNvPr id="160" name="object 22">
            <a:extLst>
              <a:ext uri="{FF2B5EF4-FFF2-40B4-BE49-F238E27FC236}">
                <a16:creationId xmlns:a16="http://schemas.microsoft.com/office/drawing/2014/main" id="{A94A344F-69A0-9847-8D18-2D2BF97AC04A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Meeting</a:t>
            </a:r>
          </a:p>
        </p:txBody>
      </p:sp>
      <p:sp>
        <p:nvSpPr>
          <p:cNvPr id="161" name="object 22">
            <a:extLst>
              <a:ext uri="{FF2B5EF4-FFF2-40B4-BE49-F238E27FC236}">
                <a16:creationId xmlns:a16="http://schemas.microsoft.com/office/drawing/2014/main" id="{50835818-1996-3045-AAD1-8A7D050C2E07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Multiple people</a:t>
            </a:r>
          </a:p>
        </p:txBody>
      </p:sp>
      <p:sp>
        <p:nvSpPr>
          <p:cNvPr id="162" name="object 22">
            <a:extLst>
              <a:ext uri="{FF2B5EF4-FFF2-40B4-BE49-F238E27FC236}">
                <a16:creationId xmlns:a16="http://schemas.microsoft.com/office/drawing/2014/main" id="{347D6ECE-ADA6-FB40-B1A4-FFC026B0FF22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Visio</a:t>
            </a:r>
          </a:p>
        </p:txBody>
      </p:sp>
      <p:sp>
        <p:nvSpPr>
          <p:cNvPr id="163" name="object 22">
            <a:extLst>
              <a:ext uri="{FF2B5EF4-FFF2-40B4-BE49-F238E27FC236}">
                <a16:creationId xmlns:a16="http://schemas.microsoft.com/office/drawing/2014/main" id="{20DA98BA-15ED-3849-8B26-0104DAF16D50}"/>
              </a:ext>
            </a:extLst>
          </p:cNvPr>
          <p:cNvSpPr txBox="1"/>
          <p:nvPr/>
        </p:nvSpPr>
        <p:spPr>
          <a:xfrm>
            <a:off x="2028907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Frame</a:t>
            </a:r>
          </a:p>
        </p:txBody>
      </p:sp>
      <p:sp>
        <p:nvSpPr>
          <p:cNvPr id="164" name="object 22">
            <a:extLst>
              <a:ext uri="{FF2B5EF4-FFF2-40B4-BE49-F238E27FC236}">
                <a16:creationId xmlns:a16="http://schemas.microsoft.com/office/drawing/2014/main" id="{5ACD2BB5-CC04-D743-A7F7-C415B02E3158}"/>
              </a:ext>
            </a:extLst>
          </p:cNvPr>
          <p:cNvSpPr txBox="1"/>
          <p:nvPr/>
        </p:nvSpPr>
        <p:spPr>
          <a:xfrm>
            <a:off x="33996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Bot</a:t>
            </a:r>
          </a:p>
        </p:txBody>
      </p:sp>
      <p:sp>
        <p:nvSpPr>
          <p:cNvPr id="165" name="object 22">
            <a:extLst>
              <a:ext uri="{FF2B5EF4-FFF2-40B4-BE49-F238E27FC236}">
                <a16:creationId xmlns:a16="http://schemas.microsoft.com/office/drawing/2014/main" id="{7217D814-37D9-C842-97B5-E4E7AE99288F}"/>
              </a:ext>
            </a:extLst>
          </p:cNvPr>
          <p:cNvSpPr txBox="1"/>
          <p:nvPr/>
        </p:nvSpPr>
        <p:spPr>
          <a:xfrm>
            <a:off x="477703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Person</a:t>
            </a:r>
          </a:p>
        </p:txBody>
      </p:sp>
      <p:sp>
        <p:nvSpPr>
          <p:cNvPr id="166" name="object 22">
            <a:extLst>
              <a:ext uri="{FF2B5EF4-FFF2-40B4-BE49-F238E27FC236}">
                <a16:creationId xmlns:a16="http://schemas.microsoft.com/office/drawing/2014/main" id="{13071766-3137-A043-B1A7-AFF5150229BB}"/>
              </a:ext>
            </a:extLst>
          </p:cNvPr>
          <p:cNvSpPr txBox="1"/>
          <p:nvPr/>
        </p:nvSpPr>
        <p:spPr>
          <a:xfrm>
            <a:off x="61775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Diagram</a:t>
            </a:r>
          </a:p>
        </p:txBody>
      </p:sp>
      <p:sp>
        <p:nvSpPr>
          <p:cNvPr id="167" name="object 22">
            <a:extLst>
              <a:ext uri="{FF2B5EF4-FFF2-40B4-BE49-F238E27FC236}">
                <a16:creationId xmlns:a16="http://schemas.microsoft.com/office/drawing/2014/main" id="{89ED8EE8-F9CA-5E48-812A-8FBA148E6A29}"/>
              </a:ext>
            </a:extLst>
          </p:cNvPr>
          <p:cNvSpPr txBox="1"/>
          <p:nvPr/>
        </p:nvSpPr>
        <p:spPr>
          <a:xfrm>
            <a:off x="75433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     </a:t>
            </a:r>
          </a:p>
        </p:txBody>
      </p:sp>
      <p:sp>
        <p:nvSpPr>
          <p:cNvPr id="168" name="object 22">
            <a:extLst>
              <a:ext uri="{FF2B5EF4-FFF2-40B4-BE49-F238E27FC236}">
                <a16:creationId xmlns:a16="http://schemas.microsoft.com/office/drawing/2014/main" id="{CCB22D1E-1019-954F-B4DA-9F45C8206EF0}"/>
              </a:ext>
            </a:extLst>
          </p:cNvPr>
          <p:cNvSpPr txBox="1"/>
          <p:nvPr/>
        </p:nvSpPr>
        <p:spPr>
          <a:xfrm>
            <a:off x="89207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   </a:t>
            </a:r>
          </a:p>
        </p:txBody>
      </p:sp>
      <p:sp>
        <p:nvSpPr>
          <p:cNvPr id="169" name="object 22">
            <a:extLst>
              <a:ext uri="{FF2B5EF4-FFF2-40B4-BE49-F238E27FC236}">
                <a16:creationId xmlns:a16="http://schemas.microsoft.com/office/drawing/2014/main" id="{00478EA0-A1F3-1344-91D0-49394EEB4CD8}"/>
              </a:ext>
            </a:extLst>
          </p:cNvPr>
          <p:cNvSpPr txBox="1"/>
          <p:nvPr/>
        </p:nvSpPr>
        <p:spPr>
          <a:xfrm>
            <a:off x="10298161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     </a:t>
            </a:r>
          </a:p>
        </p:txBody>
      </p:sp>
      <p:sp>
        <p:nvSpPr>
          <p:cNvPr id="170" name="object 22">
            <a:extLst>
              <a:ext uri="{FF2B5EF4-FFF2-40B4-BE49-F238E27FC236}">
                <a16:creationId xmlns:a16="http://schemas.microsoft.com/office/drawing/2014/main" id="{63AF8A8D-0F0D-0C42-8AEB-01AC7AEE3834}"/>
              </a:ext>
            </a:extLst>
          </p:cNvPr>
          <p:cNvSpPr txBox="1"/>
          <p:nvPr/>
        </p:nvSpPr>
        <p:spPr>
          <a:xfrm>
            <a:off x="6177574" y="384962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Sync folders</a:t>
            </a:r>
          </a:p>
        </p:txBody>
      </p:sp>
      <p:sp>
        <p:nvSpPr>
          <p:cNvPr id="171" name="object 22">
            <a:extLst>
              <a:ext uri="{FF2B5EF4-FFF2-40B4-BE49-F238E27FC236}">
                <a16:creationId xmlns:a16="http://schemas.microsoft.com/office/drawing/2014/main" id="{85A23157-D93E-F449-BF07-84D2BA7FAB1A}"/>
              </a:ext>
            </a:extLst>
          </p:cNvPr>
          <p:cNvSpPr txBox="1"/>
          <p:nvPr/>
        </p:nvSpPr>
        <p:spPr>
          <a:xfrm>
            <a:off x="10278721" y="181592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 to user</a:t>
            </a:r>
          </a:p>
        </p:txBody>
      </p:sp>
      <p:sp>
        <p:nvSpPr>
          <p:cNvPr id="172" name="object 22">
            <a:extLst>
              <a:ext uri="{FF2B5EF4-FFF2-40B4-BE49-F238E27FC236}">
                <a16:creationId xmlns:a16="http://schemas.microsoft.com/office/drawing/2014/main" id="{9A072AB2-104C-704E-B8D8-6DFB5F923E22}"/>
              </a:ext>
            </a:extLst>
          </p:cNvPr>
          <p:cNvSpPr txBox="1"/>
          <p:nvPr/>
        </p:nvSpPr>
        <p:spPr>
          <a:xfrm>
            <a:off x="1029816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Multiple messages</a:t>
            </a:r>
          </a:p>
        </p:txBody>
      </p:sp>
      <p:sp>
        <p:nvSpPr>
          <p:cNvPr id="173" name="object 22">
            <a:extLst>
              <a:ext uri="{FF2B5EF4-FFF2-40B4-BE49-F238E27FC236}">
                <a16:creationId xmlns:a16="http://schemas.microsoft.com/office/drawing/2014/main" id="{1753EBEF-8A66-2C4A-97EB-0180B317F016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Chat</a:t>
            </a: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05B21B30-0CA0-8D47-9C5C-44BE590365D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13" y="5330013"/>
            <a:ext cx="406400" cy="406400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38015751-9A07-9742-B5EA-6D0063D0535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807" y="5338546"/>
            <a:ext cx="406400" cy="406400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9DF45370-BCAB-8E4D-968E-5F74ADEBEE9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367" y="1258505"/>
            <a:ext cx="406400" cy="4064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87F1C913-E4DC-B44B-A418-4B05B7140DA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621" y="5331910"/>
            <a:ext cx="406400" cy="406400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0C8E93F8-08CE-5544-957B-194C9AE16C0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415" y="4326194"/>
            <a:ext cx="406400" cy="406400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2C440002-C1A0-BC44-9F86-973AA0A280E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5" y="1267282"/>
            <a:ext cx="406400" cy="40640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55FCE0F0-73D3-7944-B303-30C7FA3CA15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330" y="4334583"/>
            <a:ext cx="406400" cy="40640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B6CF6898-B142-F140-90F5-2AF35EA066C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061" y="3313543"/>
            <a:ext cx="406400" cy="40640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5B474F0A-22AD-2843-A7C4-31231A5957D0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546" y="3313543"/>
            <a:ext cx="406400" cy="406400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08CD9B0B-E699-0247-BFE4-6ADF06FA9C5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526" y="5338546"/>
            <a:ext cx="406400" cy="406400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0B098A87-5197-5642-85FF-60B3663F7948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97" y="2299279"/>
            <a:ext cx="406400" cy="406400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43861229-8F93-684B-8645-6769C8B7B8BD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656" y="2292202"/>
            <a:ext cx="406400" cy="406400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35CE7033-7FFF-2D4A-B66B-2FDF38E812BC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030" y="3304537"/>
            <a:ext cx="406400" cy="40640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B14F0790-31AA-3E4A-87FB-939E08667A4F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575" y="3329087"/>
            <a:ext cx="406400" cy="40640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462CD14A-FF9C-9A41-A541-5708F161C3C4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9801" y="3309780"/>
            <a:ext cx="406400" cy="406400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8B1A4812-4128-A54B-B2ED-964364005EEB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598" y="4323109"/>
            <a:ext cx="406400" cy="406400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82B9F43D-C3EF-1F47-9D93-C146C65AED4C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334" y="4326194"/>
            <a:ext cx="406400" cy="406400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89DC8D7A-E3E6-A543-A2CD-C26537DD9630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227" y="5333228"/>
            <a:ext cx="406400" cy="40640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D4765188-5926-4B41-B9B9-0B5CF184F381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131" y="2291147"/>
            <a:ext cx="406400" cy="40640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E9A812C8-7E29-D541-BC13-3D439886D1CA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716" y="2292402"/>
            <a:ext cx="406400" cy="40640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54AF04BC-540D-B24C-9069-D75ADC19AF7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318" y="2277085"/>
            <a:ext cx="406400" cy="4064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B3B0CF8F-4344-ED47-AE99-44DF442389D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227" y="3312320"/>
            <a:ext cx="406400" cy="406400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547C8194-1332-0343-B731-5AE43C2E1BE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36" y="3309494"/>
            <a:ext cx="406400" cy="406400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38DCA83F-A7FA-FF40-A752-BAC482B29164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047" y="2298261"/>
            <a:ext cx="406400" cy="406400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5A1FF6E5-26A4-0E43-B06D-D1B3C872C656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341" y="2288770"/>
            <a:ext cx="406400" cy="406400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892FED86-32F8-8441-860F-498C2116CF65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350" y="1279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04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>
            <a:extLst>
              <a:ext uri="{FF2B5EF4-FFF2-40B4-BE49-F238E27FC236}">
                <a16:creationId xmlns:a16="http://schemas.microsoft.com/office/drawing/2014/main" id="{D8058AA9-7407-F54D-8747-5434947F46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479" y="4335685"/>
            <a:ext cx="406400" cy="406400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5ABC7364-64D5-7A46-816F-13A27C59D6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159" y="1272380"/>
            <a:ext cx="406400" cy="406400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DDEED168-2094-3D40-A9BC-602DA09139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592" y="5328343"/>
            <a:ext cx="406400" cy="406400"/>
          </a:xfrm>
          <a:prstGeom prst="rect">
            <a:avLst/>
          </a:prstGeom>
        </p:spPr>
      </p:pic>
      <p:pic>
        <p:nvPicPr>
          <p:cNvPr id="327" name="Picture 326">
            <a:extLst>
              <a:ext uri="{FF2B5EF4-FFF2-40B4-BE49-F238E27FC236}">
                <a16:creationId xmlns:a16="http://schemas.microsoft.com/office/drawing/2014/main" id="{5CAAE975-40FD-B742-97B5-E6965933E6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406" y="4331758"/>
            <a:ext cx="406400" cy="406400"/>
          </a:xfrm>
          <a:prstGeom prst="rect">
            <a:avLst/>
          </a:prstGeom>
        </p:spPr>
      </p:pic>
      <p:pic>
        <p:nvPicPr>
          <p:cNvPr id="328" name="Picture 327">
            <a:extLst>
              <a:ext uri="{FF2B5EF4-FFF2-40B4-BE49-F238E27FC236}">
                <a16:creationId xmlns:a16="http://schemas.microsoft.com/office/drawing/2014/main" id="{3677DABA-D5DE-EA43-93E4-3F8B30A4EB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783" y="3303189"/>
            <a:ext cx="406400" cy="406400"/>
          </a:xfrm>
          <a:prstGeom prst="rect">
            <a:avLst/>
          </a:prstGeom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4DEBBE8A-5BA2-4A4B-841E-2E9E8E5D00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785" y="5335504"/>
            <a:ext cx="406400" cy="406400"/>
          </a:xfrm>
          <a:prstGeom prst="rect">
            <a:avLst/>
          </a:prstGeom>
        </p:spPr>
      </p:pic>
      <p:sp>
        <p:nvSpPr>
          <p:cNvPr id="330" name="Title 1">
            <a:extLst>
              <a:ext uri="{FF2B5EF4-FFF2-40B4-BE49-F238E27FC236}">
                <a16:creationId xmlns:a16="http://schemas.microsoft.com/office/drawing/2014/main" id="{4FB2BD2A-93B3-C544-AE77-314E02CE2402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Tools, utilities and objects</a:t>
            </a:r>
          </a:p>
        </p:txBody>
      </p:sp>
      <p:sp>
        <p:nvSpPr>
          <p:cNvPr id="331" name="object 22">
            <a:extLst>
              <a:ext uri="{FF2B5EF4-FFF2-40B4-BE49-F238E27FC236}">
                <a16:creationId xmlns:a16="http://schemas.microsoft.com/office/drawing/2014/main" id="{A55445E0-C722-A140-B75D-D03A6B5D348E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Building</a:t>
            </a:r>
          </a:p>
        </p:txBody>
      </p:sp>
      <p:sp>
        <p:nvSpPr>
          <p:cNvPr id="332" name="object 22">
            <a:extLst>
              <a:ext uri="{FF2B5EF4-FFF2-40B4-BE49-F238E27FC236}">
                <a16:creationId xmlns:a16="http://schemas.microsoft.com/office/drawing/2014/main" id="{E5518A7E-0C65-A145-A0D0-D194751A8214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Building / Enterprise</a:t>
            </a:r>
          </a:p>
        </p:txBody>
      </p:sp>
      <p:sp>
        <p:nvSpPr>
          <p:cNvPr id="333" name="object 22">
            <a:extLst>
              <a:ext uri="{FF2B5EF4-FFF2-40B4-BE49-F238E27FC236}">
                <a16:creationId xmlns:a16="http://schemas.microsoft.com/office/drawing/2014/main" id="{DC2DDA79-3AAB-7042-A133-E2B0A9D39D97}"/>
              </a:ext>
            </a:extLst>
          </p:cNvPr>
          <p:cNvSpPr txBox="1"/>
          <p:nvPr/>
        </p:nvSpPr>
        <p:spPr>
          <a:xfrm>
            <a:off x="342280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Building / Enterprise</a:t>
            </a:r>
          </a:p>
        </p:txBody>
      </p:sp>
      <p:sp>
        <p:nvSpPr>
          <p:cNvPr id="334" name="object 22">
            <a:extLst>
              <a:ext uri="{FF2B5EF4-FFF2-40B4-BE49-F238E27FC236}">
                <a16:creationId xmlns:a16="http://schemas.microsoft.com/office/drawing/2014/main" id="{02314E3A-1A60-3A4A-9B66-7644F9AFB9D7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Extinguisher</a:t>
            </a:r>
          </a:p>
        </p:txBody>
      </p:sp>
      <p:sp>
        <p:nvSpPr>
          <p:cNvPr id="335" name="object 22">
            <a:extLst>
              <a:ext uri="{FF2B5EF4-FFF2-40B4-BE49-F238E27FC236}">
                <a16:creationId xmlns:a16="http://schemas.microsoft.com/office/drawing/2014/main" id="{AA6EF95F-50A0-8046-8F21-B7028C2C30E3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Certificate / Award</a:t>
            </a:r>
          </a:p>
        </p:txBody>
      </p:sp>
      <p:sp>
        <p:nvSpPr>
          <p:cNvPr id="336" name="object 22">
            <a:extLst>
              <a:ext uri="{FF2B5EF4-FFF2-40B4-BE49-F238E27FC236}">
                <a16:creationId xmlns:a16="http://schemas.microsoft.com/office/drawing/2014/main" id="{607810E7-4437-9E43-AF28-FC58310904F3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Search</a:t>
            </a:r>
          </a:p>
        </p:txBody>
      </p:sp>
      <p:sp>
        <p:nvSpPr>
          <p:cNvPr id="337" name="object 22">
            <a:extLst>
              <a:ext uri="{FF2B5EF4-FFF2-40B4-BE49-F238E27FC236}">
                <a16:creationId xmlns:a16="http://schemas.microsoft.com/office/drawing/2014/main" id="{6988D3B4-C089-4049-B71C-958640DB1E16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Settings</a:t>
            </a:r>
          </a:p>
        </p:txBody>
      </p:sp>
      <p:sp>
        <p:nvSpPr>
          <p:cNvPr id="338" name="object 22">
            <a:extLst>
              <a:ext uri="{FF2B5EF4-FFF2-40B4-BE49-F238E27FC236}">
                <a16:creationId xmlns:a16="http://schemas.microsoft.com/office/drawing/2014/main" id="{570E883F-5C4F-4A4A-ACCB-099F5F0A543D}"/>
              </a:ext>
            </a:extLst>
          </p:cNvPr>
          <p:cNvSpPr txBox="1"/>
          <p:nvPr/>
        </p:nvSpPr>
        <p:spPr>
          <a:xfrm>
            <a:off x="10278721" y="181592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Cone / Restrictions</a:t>
            </a:r>
          </a:p>
        </p:txBody>
      </p:sp>
      <p:sp>
        <p:nvSpPr>
          <p:cNvPr id="339" name="object 22">
            <a:extLst>
              <a:ext uri="{FF2B5EF4-FFF2-40B4-BE49-F238E27FC236}">
                <a16:creationId xmlns:a16="http://schemas.microsoft.com/office/drawing/2014/main" id="{F1CD5A82-4112-8A45-A20C-1DEBEE4B154C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Surprise</a:t>
            </a:r>
          </a:p>
        </p:txBody>
      </p:sp>
      <p:sp>
        <p:nvSpPr>
          <p:cNvPr id="340" name="object 22">
            <a:extLst>
              <a:ext uri="{FF2B5EF4-FFF2-40B4-BE49-F238E27FC236}">
                <a16:creationId xmlns:a16="http://schemas.microsoft.com/office/drawing/2014/main" id="{8D7CD7D3-CBD8-0A4E-B34C-C1458A025135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Magic wand / Easy</a:t>
            </a:r>
          </a:p>
        </p:txBody>
      </p:sp>
      <p:sp>
        <p:nvSpPr>
          <p:cNvPr id="341" name="object 22">
            <a:extLst>
              <a:ext uri="{FF2B5EF4-FFF2-40B4-BE49-F238E27FC236}">
                <a16:creationId xmlns:a16="http://schemas.microsoft.com/office/drawing/2014/main" id="{B1E204D2-FFFD-6B48-9E3B-B37C6FB652DC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Alarm bell / Notification</a:t>
            </a:r>
          </a:p>
        </p:txBody>
      </p:sp>
      <p:sp>
        <p:nvSpPr>
          <p:cNvPr id="342" name="object 22">
            <a:extLst>
              <a:ext uri="{FF2B5EF4-FFF2-40B4-BE49-F238E27FC236}">
                <a16:creationId xmlns:a16="http://schemas.microsoft.com/office/drawing/2014/main" id="{311738D3-070C-F143-900A-7470E396C93A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Light bulb / Idea sharing</a:t>
            </a:r>
          </a:p>
        </p:txBody>
      </p:sp>
      <p:sp>
        <p:nvSpPr>
          <p:cNvPr id="343" name="object 22">
            <a:extLst>
              <a:ext uri="{FF2B5EF4-FFF2-40B4-BE49-F238E27FC236}">
                <a16:creationId xmlns:a16="http://schemas.microsoft.com/office/drawing/2014/main" id="{C18D86C8-383B-1E4C-B238-38D980D2D15C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Light bulb / Idea / Intelligence</a:t>
            </a:r>
          </a:p>
        </p:txBody>
      </p:sp>
      <p:sp>
        <p:nvSpPr>
          <p:cNvPr id="344" name="object 22">
            <a:extLst>
              <a:ext uri="{FF2B5EF4-FFF2-40B4-BE49-F238E27FC236}">
                <a16:creationId xmlns:a16="http://schemas.microsoft.com/office/drawing/2014/main" id="{51AFBA50-27BB-D14C-8E9E-13D2DCEB7A0F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Light bulb / Idea capture</a:t>
            </a:r>
          </a:p>
        </p:txBody>
      </p:sp>
      <p:sp>
        <p:nvSpPr>
          <p:cNvPr id="345" name="object 22">
            <a:extLst>
              <a:ext uri="{FF2B5EF4-FFF2-40B4-BE49-F238E27FC236}">
                <a16:creationId xmlns:a16="http://schemas.microsoft.com/office/drawing/2014/main" id="{DEC12711-5ABD-B847-A1C9-4BD1D9804F20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Light bulb / Idea capture</a:t>
            </a:r>
          </a:p>
        </p:txBody>
      </p:sp>
      <p:sp>
        <p:nvSpPr>
          <p:cNvPr id="346" name="object 22">
            <a:extLst>
              <a:ext uri="{FF2B5EF4-FFF2-40B4-BE49-F238E27FC236}">
                <a16:creationId xmlns:a16="http://schemas.microsoft.com/office/drawing/2014/main" id="{9A582348-C8C8-9941-9787-DC822D7A3C56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Speedometer / Efficiency</a:t>
            </a:r>
          </a:p>
        </p:txBody>
      </p:sp>
      <p:sp>
        <p:nvSpPr>
          <p:cNvPr id="347" name="object 22">
            <a:extLst>
              <a:ext uri="{FF2B5EF4-FFF2-40B4-BE49-F238E27FC236}">
                <a16:creationId xmlns:a16="http://schemas.microsoft.com/office/drawing/2014/main" id="{6E34728E-2A1E-FA4A-99FB-EAE9301D481C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Aperture</a:t>
            </a:r>
          </a:p>
        </p:txBody>
      </p:sp>
      <p:sp>
        <p:nvSpPr>
          <p:cNvPr id="348" name="object 22">
            <a:extLst>
              <a:ext uri="{FF2B5EF4-FFF2-40B4-BE49-F238E27FC236}">
                <a16:creationId xmlns:a16="http://schemas.microsoft.com/office/drawing/2014/main" id="{E8CBA930-71A8-9546-8031-C2DE9C297354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Film / Video</a:t>
            </a:r>
          </a:p>
        </p:txBody>
      </p:sp>
      <p:sp>
        <p:nvSpPr>
          <p:cNvPr id="349" name="object 22">
            <a:extLst>
              <a:ext uri="{FF2B5EF4-FFF2-40B4-BE49-F238E27FC236}">
                <a16:creationId xmlns:a16="http://schemas.microsoft.com/office/drawing/2014/main" id="{44C9FBAF-6237-534B-8CD5-E95007D1889F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Play / Video</a:t>
            </a:r>
          </a:p>
        </p:txBody>
      </p:sp>
      <p:sp>
        <p:nvSpPr>
          <p:cNvPr id="350" name="object 22">
            <a:extLst>
              <a:ext uri="{FF2B5EF4-FFF2-40B4-BE49-F238E27FC236}">
                <a16:creationId xmlns:a16="http://schemas.microsoft.com/office/drawing/2014/main" id="{8897434F-8F71-F04C-A21D-DFBE42430564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Camera / Photo</a:t>
            </a:r>
          </a:p>
        </p:txBody>
      </p:sp>
      <p:sp>
        <p:nvSpPr>
          <p:cNvPr id="351" name="object 22">
            <a:extLst>
              <a:ext uri="{FF2B5EF4-FFF2-40B4-BE49-F238E27FC236}">
                <a16:creationId xmlns:a16="http://schemas.microsoft.com/office/drawing/2014/main" id="{BEBB8B55-1652-8249-8324-417EF44591E7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Camera / Video</a:t>
            </a:r>
          </a:p>
        </p:txBody>
      </p:sp>
      <p:sp>
        <p:nvSpPr>
          <p:cNvPr id="352" name="object 22">
            <a:extLst>
              <a:ext uri="{FF2B5EF4-FFF2-40B4-BE49-F238E27FC236}">
                <a16:creationId xmlns:a16="http://schemas.microsoft.com/office/drawing/2014/main" id="{8F89F263-9FFB-BB4C-B0D9-53C1977577C4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Eye / Watch</a:t>
            </a:r>
          </a:p>
        </p:txBody>
      </p:sp>
      <p:sp>
        <p:nvSpPr>
          <p:cNvPr id="353" name="object 22">
            <a:extLst>
              <a:ext uri="{FF2B5EF4-FFF2-40B4-BE49-F238E27FC236}">
                <a16:creationId xmlns:a16="http://schemas.microsoft.com/office/drawing/2014/main" id="{18E7DB13-72BF-DC44-86EA-B4703312F2D0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Settings / Tool</a:t>
            </a:r>
          </a:p>
        </p:txBody>
      </p:sp>
      <p:sp>
        <p:nvSpPr>
          <p:cNvPr id="354" name="object 22">
            <a:extLst>
              <a:ext uri="{FF2B5EF4-FFF2-40B4-BE49-F238E27FC236}">
                <a16:creationId xmlns:a16="http://schemas.microsoft.com/office/drawing/2014/main" id="{CC52CC3A-BBE2-154D-8EE1-8073E092ECFF}"/>
              </a:ext>
            </a:extLst>
          </p:cNvPr>
          <p:cNvSpPr txBox="1"/>
          <p:nvPr/>
        </p:nvSpPr>
        <p:spPr>
          <a:xfrm>
            <a:off x="1029816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Printer</a:t>
            </a:r>
          </a:p>
        </p:txBody>
      </p:sp>
      <p:sp>
        <p:nvSpPr>
          <p:cNvPr id="355" name="object 22">
            <a:extLst>
              <a:ext uri="{FF2B5EF4-FFF2-40B4-BE49-F238E27FC236}">
                <a16:creationId xmlns:a16="http://schemas.microsoft.com/office/drawing/2014/main" id="{33FC8B09-169B-B34C-8CEE-1BC7C4894D04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Fire</a:t>
            </a:r>
          </a:p>
        </p:txBody>
      </p:sp>
      <p:sp>
        <p:nvSpPr>
          <p:cNvPr id="356" name="object 22">
            <a:extLst>
              <a:ext uri="{FF2B5EF4-FFF2-40B4-BE49-F238E27FC236}">
                <a16:creationId xmlns:a16="http://schemas.microsoft.com/office/drawing/2014/main" id="{87CBDBA8-ED51-754C-9750-9267931DBC2A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Mountains / Achieving</a:t>
            </a:r>
          </a:p>
        </p:txBody>
      </p:sp>
      <p:sp>
        <p:nvSpPr>
          <p:cNvPr id="357" name="object 22">
            <a:extLst>
              <a:ext uri="{FF2B5EF4-FFF2-40B4-BE49-F238E27FC236}">
                <a16:creationId xmlns:a16="http://schemas.microsoft.com/office/drawing/2014/main" id="{F974F466-452C-DE4E-9E7D-CECEFFC6C112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Student / Education</a:t>
            </a:r>
          </a:p>
        </p:txBody>
      </p:sp>
      <p:sp>
        <p:nvSpPr>
          <p:cNvPr id="358" name="object 22">
            <a:extLst>
              <a:ext uri="{FF2B5EF4-FFF2-40B4-BE49-F238E27FC236}">
                <a16:creationId xmlns:a16="http://schemas.microsoft.com/office/drawing/2014/main" id="{864D5526-CA02-A44D-8B7C-D4973A07D3BF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Door / Office</a:t>
            </a:r>
          </a:p>
        </p:txBody>
      </p:sp>
      <p:sp>
        <p:nvSpPr>
          <p:cNvPr id="359" name="object 22">
            <a:extLst>
              <a:ext uri="{FF2B5EF4-FFF2-40B4-BE49-F238E27FC236}">
                <a16:creationId xmlns:a16="http://schemas.microsoft.com/office/drawing/2014/main" id="{6BB32B5F-4846-BE4B-B3F2-827B841E35B8}"/>
              </a:ext>
            </a:extLst>
          </p:cNvPr>
          <p:cNvSpPr txBox="1"/>
          <p:nvPr/>
        </p:nvSpPr>
        <p:spPr>
          <a:xfrm>
            <a:off x="61775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Binoculars / Planning</a:t>
            </a:r>
          </a:p>
        </p:txBody>
      </p:sp>
      <p:sp>
        <p:nvSpPr>
          <p:cNvPr id="360" name="object 22">
            <a:extLst>
              <a:ext uri="{FF2B5EF4-FFF2-40B4-BE49-F238E27FC236}">
                <a16:creationId xmlns:a16="http://schemas.microsoft.com/office/drawing/2014/main" id="{375DFE7B-2031-9B43-B98A-2B1A11C29304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Ruler / Creating</a:t>
            </a:r>
          </a:p>
        </p:txBody>
      </p:sp>
      <p:sp>
        <p:nvSpPr>
          <p:cNvPr id="361" name="object 22">
            <a:extLst>
              <a:ext uri="{FF2B5EF4-FFF2-40B4-BE49-F238E27FC236}">
                <a16:creationId xmlns:a16="http://schemas.microsoft.com/office/drawing/2014/main" id="{F5AAAA99-A6F9-3F46-9B61-EBF1F54F9D4C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Directions</a:t>
            </a:r>
          </a:p>
        </p:txBody>
      </p:sp>
      <p:sp>
        <p:nvSpPr>
          <p:cNvPr id="362" name="object 22">
            <a:extLst>
              <a:ext uri="{FF2B5EF4-FFF2-40B4-BE49-F238E27FC236}">
                <a16:creationId xmlns:a16="http://schemas.microsoft.com/office/drawing/2014/main" id="{038CE8DF-96D9-6A4F-A9CE-E1B9F18B0B68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Directions</a:t>
            </a:r>
          </a:p>
        </p:txBody>
      </p:sp>
      <p:sp>
        <p:nvSpPr>
          <p:cNvPr id="363" name="object 22">
            <a:extLst>
              <a:ext uri="{FF2B5EF4-FFF2-40B4-BE49-F238E27FC236}">
                <a16:creationId xmlns:a16="http://schemas.microsoft.com/office/drawing/2014/main" id="{4A11910E-599A-4E42-8905-18CB7978F235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Glasses</a:t>
            </a:r>
          </a:p>
        </p:txBody>
      </p:sp>
      <p:sp>
        <p:nvSpPr>
          <p:cNvPr id="364" name="object 22">
            <a:extLst>
              <a:ext uri="{FF2B5EF4-FFF2-40B4-BE49-F238E27FC236}">
                <a16:creationId xmlns:a16="http://schemas.microsoft.com/office/drawing/2014/main" id="{2922453F-E944-AB46-B8BB-338FC1C1992B}"/>
              </a:ext>
            </a:extLst>
          </p:cNvPr>
          <p:cNvSpPr txBox="1"/>
          <p:nvPr/>
        </p:nvSpPr>
        <p:spPr>
          <a:xfrm>
            <a:off x="2028907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Video camera</a:t>
            </a:r>
          </a:p>
        </p:txBody>
      </p:sp>
      <p:sp>
        <p:nvSpPr>
          <p:cNvPr id="365" name="object 22">
            <a:extLst>
              <a:ext uri="{FF2B5EF4-FFF2-40B4-BE49-F238E27FC236}">
                <a16:creationId xmlns:a16="http://schemas.microsoft.com/office/drawing/2014/main" id="{6B5B61E0-01A4-814C-854A-1F31F6EE4315}"/>
              </a:ext>
            </a:extLst>
          </p:cNvPr>
          <p:cNvSpPr txBox="1"/>
          <p:nvPr/>
        </p:nvSpPr>
        <p:spPr>
          <a:xfrm>
            <a:off x="33996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Calculator</a:t>
            </a:r>
          </a:p>
        </p:txBody>
      </p:sp>
      <p:sp>
        <p:nvSpPr>
          <p:cNvPr id="366" name="object 22">
            <a:extLst>
              <a:ext uri="{FF2B5EF4-FFF2-40B4-BE49-F238E27FC236}">
                <a16:creationId xmlns:a16="http://schemas.microsoft.com/office/drawing/2014/main" id="{5EE5968C-A2D4-D341-BF09-C0E2D0591E99}"/>
              </a:ext>
            </a:extLst>
          </p:cNvPr>
          <p:cNvSpPr txBox="1"/>
          <p:nvPr/>
        </p:nvSpPr>
        <p:spPr>
          <a:xfrm>
            <a:off x="477703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Pencil sharpener</a:t>
            </a:r>
          </a:p>
        </p:txBody>
      </p:sp>
      <p:sp>
        <p:nvSpPr>
          <p:cNvPr id="367" name="object 22">
            <a:extLst>
              <a:ext uri="{FF2B5EF4-FFF2-40B4-BE49-F238E27FC236}">
                <a16:creationId xmlns:a16="http://schemas.microsoft.com/office/drawing/2014/main" id="{542FED27-60BF-5C45-A145-70E5C8832133}"/>
              </a:ext>
            </a:extLst>
          </p:cNvPr>
          <p:cNvSpPr txBox="1"/>
          <p:nvPr/>
        </p:nvSpPr>
        <p:spPr>
          <a:xfrm>
            <a:off x="61775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Lamp</a:t>
            </a:r>
          </a:p>
        </p:txBody>
      </p:sp>
      <p:sp>
        <p:nvSpPr>
          <p:cNvPr id="368" name="object 22">
            <a:extLst>
              <a:ext uri="{FF2B5EF4-FFF2-40B4-BE49-F238E27FC236}">
                <a16:creationId xmlns:a16="http://schemas.microsoft.com/office/drawing/2014/main" id="{AB9B57C7-E68D-4A4C-A5B6-37425581E36A}"/>
              </a:ext>
            </a:extLst>
          </p:cNvPr>
          <p:cNvSpPr txBox="1"/>
          <p:nvPr/>
        </p:nvSpPr>
        <p:spPr>
          <a:xfrm>
            <a:off x="75433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Shopping bag</a:t>
            </a:r>
          </a:p>
        </p:txBody>
      </p:sp>
      <p:sp>
        <p:nvSpPr>
          <p:cNvPr id="369" name="object 22">
            <a:extLst>
              <a:ext uri="{FF2B5EF4-FFF2-40B4-BE49-F238E27FC236}">
                <a16:creationId xmlns:a16="http://schemas.microsoft.com/office/drawing/2014/main" id="{8109948A-A14E-A041-ABF5-B12EDE5F1C62}"/>
              </a:ext>
            </a:extLst>
          </p:cNvPr>
          <p:cNvSpPr txBox="1"/>
          <p:nvPr/>
        </p:nvSpPr>
        <p:spPr>
          <a:xfrm>
            <a:off x="89207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Pizza / Food</a:t>
            </a:r>
          </a:p>
        </p:txBody>
      </p:sp>
      <p:sp>
        <p:nvSpPr>
          <p:cNvPr id="370" name="object 22">
            <a:extLst>
              <a:ext uri="{FF2B5EF4-FFF2-40B4-BE49-F238E27FC236}">
                <a16:creationId xmlns:a16="http://schemas.microsoft.com/office/drawing/2014/main" id="{4019958B-4646-764C-960D-A09ED12F1E83}"/>
              </a:ext>
            </a:extLst>
          </p:cNvPr>
          <p:cNvSpPr txBox="1"/>
          <p:nvPr/>
        </p:nvSpPr>
        <p:spPr>
          <a:xfrm>
            <a:off x="10298161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  </a:t>
            </a:r>
          </a:p>
        </p:txBody>
      </p:sp>
      <p:pic>
        <p:nvPicPr>
          <p:cNvPr id="371" name="Picture 370">
            <a:extLst>
              <a:ext uri="{FF2B5EF4-FFF2-40B4-BE49-F238E27FC236}">
                <a16:creationId xmlns:a16="http://schemas.microsoft.com/office/drawing/2014/main" id="{8DFB9183-7801-1343-BF83-B351D838181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3" y="3303189"/>
            <a:ext cx="406400" cy="406400"/>
          </a:xfrm>
          <a:prstGeom prst="rect">
            <a:avLst/>
          </a:prstGeom>
        </p:spPr>
      </p:pic>
      <p:pic>
        <p:nvPicPr>
          <p:cNvPr id="372" name="Picture 371">
            <a:extLst>
              <a:ext uri="{FF2B5EF4-FFF2-40B4-BE49-F238E27FC236}">
                <a16:creationId xmlns:a16="http://schemas.microsoft.com/office/drawing/2014/main" id="{B038F713-EC76-5B4F-B479-52582AFE69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925" y="1280476"/>
            <a:ext cx="406400" cy="406400"/>
          </a:xfrm>
          <a:prstGeom prst="rect">
            <a:avLst/>
          </a:prstGeom>
        </p:spPr>
      </p:pic>
      <p:pic>
        <p:nvPicPr>
          <p:cNvPr id="373" name="Picture 372">
            <a:extLst>
              <a:ext uri="{FF2B5EF4-FFF2-40B4-BE49-F238E27FC236}">
                <a16:creationId xmlns:a16="http://schemas.microsoft.com/office/drawing/2014/main" id="{2F1F50D6-5581-E049-BD56-FE65F5E1492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56" y="1269026"/>
            <a:ext cx="406400" cy="406400"/>
          </a:xfrm>
          <a:prstGeom prst="rect">
            <a:avLst/>
          </a:prstGeom>
        </p:spPr>
      </p:pic>
      <p:pic>
        <p:nvPicPr>
          <p:cNvPr id="374" name="Picture 373">
            <a:extLst>
              <a:ext uri="{FF2B5EF4-FFF2-40B4-BE49-F238E27FC236}">
                <a16:creationId xmlns:a16="http://schemas.microsoft.com/office/drawing/2014/main" id="{0172B1FE-8254-AF41-BF93-926C18C6B1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5" y="1260077"/>
            <a:ext cx="406400" cy="406400"/>
          </a:xfrm>
          <a:prstGeom prst="rect">
            <a:avLst/>
          </a:prstGeom>
        </p:spPr>
      </p:pic>
      <p:pic>
        <p:nvPicPr>
          <p:cNvPr id="375" name="Picture 374">
            <a:extLst>
              <a:ext uri="{FF2B5EF4-FFF2-40B4-BE49-F238E27FC236}">
                <a16:creationId xmlns:a16="http://schemas.microsoft.com/office/drawing/2014/main" id="{C530E9F6-4557-8442-B1FA-83D08EB4967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82" y="3313186"/>
            <a:ext cx="406400" cy="406400"/>
          </a:xfrm>
          <a:prstGeom prst="rect">
            <a:avLst/>
          </a:prstGeom>
        </p:spPr>
      </p:pic>
      <p:pic>
        <p:nvPicPr>
          <p:cNvPr id="376" name="Picture 375">
            <a:extLst>
              <a:ext uri="{FF2B5EF4-FFF2-40B4-BE49-F238E27FC236}">
                <a16:creationId xmlns:a16="http://schemas.microsoft.com/office/drawing/2014/main" id="{3A458B9B-53C3-B246-A0BF-244329ED6F5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327" y="3312320"/>
            <a:ext cx="406400" cy="406400"/>
          </a:xfrm>
          <a:prstGeom prst="rect">
            <a:avLst/>
          </a:prstGeom>
        </p:spPr>
      </p:pic>
      <p:pic>
        <p:nvPicPr>
          <p:cNvPr id="377" name="Picture 376">
            <a:extLst>
              <a:ext uri="{FF2B5EF4-FFF2-40B4-BE49-F238E27FC236}">
                <a16:creationId xmlns:a16="http://schemas.microsoft.com/office/drawing/2014/main" id="{C3AA8E93-8F8C-DC4D-92BF-7CD51B9E375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492" y="1269026"/>
            <a:ext cx="406400" cy="406400"/>
          </a:xfrm>
          <a:prstGeom prst="rect">
            <a:avLst/>
          </a:prstGeom>
        </p:spPr>
      </p:pic>
      <p:pic>
        <p:nvPicPr>
          <p:cNvPr id="378" name="Picture 377">
            <a:extLst>
              <a:ext uri="{FF2B5EF4-FFF2-40B4-BE49-F238E27FC236}">
                <a16:creationId xmlns:a16="http://schemas.microsoft.com/office/drawing/2014/main" id="{2D33315A-81A5-DF44-8D7B-0B300BCD0C9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140" y="1275739"/>
            <a:ext cx="406400" cy="406400"/>
          </a:xfrm>
          <a:prstGeom prst="rect">
            <a:avLst/>
          </a:prstGeom>
        </p:spPr>
      </p:pic>
      <p:pic>
        <p:nvPicPr>
          <p:cNvPr id="379" name="Picture 378">
            <a:extLst>
              <a:ext uri="{FF2B5EF4-FFF2-40B4-BE49-F238E27FC236}">
                <a16:creationId xmlns:a16="http://schemas.microsoft.com/office/drawing/2014/main" id="{07355A25-6A84-D14A-B51C-9E4046947DC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462" y="2298234"/>
            <a:ext cx="406400" cy="406400"/>
          </a:xfrm>
          <a:prstGeom prst="rect">
            <a:avLst/>
          </a:prstGeom>
        </p:spPr>
      </p:pic>
      <p:pic>
        <p:nvPicPr>
          <p:cNvPr id="380" name="Picture 379">
            <a:extLst>
              <a:ext uri="{FF2B5EF4-FFF2-40B4-BE49-F238E27FC236}">
                <a16:creationId xmlns:a16="http://schemas.microsoft.com/office/drawing/2014/main" id="{688591F7-C499-E745-859F-FC15E57D93F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592" y="1275739"/>
            <a:ext cx="406400" cy="406400"/>
          </a:xfrm>
          <a:prstGeom prst="rect">
            <a:avLst/>
          </a:prstGeom>
        </p:spPr>
      </p:pic>
      <p:pic>
        <p:nvPicPr>
          <p:cNvPr id="381" name="Picture 380">
            <a:extLst>
              <a:ext uri="{FF2B5EF4-FFF2-40B4-BE49-F238E27FC236}">
                <a16:creationId xmlns:a16="http://schemas.microsoft.com/office/drawing/2014/main" id="{C5FB348B-A4A7-4548-9C07-44285E3B3E0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33" y="4329363"/>
            <a:ext cx="406400" cy="406400"/>
          </a:xfrm>
          <a:prstGeom prst="rect">
            <a:avLst/>
          </a:prstGeom>
        </p:spPr>
      </p:pic>
      <p:pic>
        <p:nvPicPr>
          <p:cNvPr id="382" name="Picture 381">
            <a:extLst>
              <a:ext uri="{FF2B5EF4-FFF2-40B4-BE49-F238E27FC236}">
                <a16:creationId xmlns:a16="http://schemas.microsoft.com/office/drawing/2014/main" id="{FC3F8244-7858-7B40-8994-3F29FC586D5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62" y="5322833"/>
            <a:ext cx="406400" cy="406400"/>
          </a:xfrm>
          <a:prstGeom prst="rect">
            <a:avLst/>
          </a:prstGeom>
        </p:spPr>
      </p:pic>
      <p:pic>
        <p:nvPicPr>
          <p:cNvPr id="383" name="Picture 382">
            <a:extLst>
              <a:ext uri="{FF2B5EF4-FFF2-40B4-BE49-F238E27FC236}">
                <a16:creationId xmlns:a16="http://schemas.microsoft.com/office/drawing/2014/main" id="{3A905775-C9A4-4246-943D-5DF6ADF741B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319" y="4331082"/>
            <a:ext cx="406400" cy="406400"/>
          </a:xfrm>
          <a:prstGeom prst="rect">
            <a:avLst/>
          </a:prstGeom>
        </p:spPr>
      </p:pic>
      <p:pic>
        <p:nvPicPr>
          <p:cNvPr id="384" name="Picture 383">
            <a:extLst>
              <a:ext uri="{FF2B5EF4-FFF2-40B4-BE49-F238E27FC236}">
                <a16:creationId xmlns:a16="http://schemas.microsoft.com/office/drawing/2014/main" id="{4F2702EC-3F4E-1742-A1BF-930DFD4DD19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046" y="3317613"/>
            <a:ext cx="406400" cy="406400"/>
          </a:xfrm>
          <a:prstGeom prst="rect">
            <a:avLst/>
          </a:prstGeom>
        </p:spPr>
      </p:pic>
      <p:pic>
        <p:nvPicPr>
          <p:cNvPr id="385" name="Picture 384">
            <a:extLst>
              <a:ext uri="{FF2B5EF4-FFF2-40B4-BE49-F238E27FC236}">
                <a16:creationId xmlns:a16="http://schemas.microsoft.com/office/drawing/2014/main" id="{36CA756D-C69A-3249-9EBB-AB47BD257C7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792" y="3314410"/>
            <a:ext cx="406400" cy="406400"/>
          </a:xfrm>
          <a:prstGeom prst="rect">
            <a:avLst/>
          </a:prstGeom>
        </p:spPr>
      </p:pic>
      <p:pic>
        <p:nvPicPr>
          <p:cNvPr id="386" name="Picture 385">
            <a:extLst>
              <a:ext uri="{FF2B5EF4-FFF2-40B4-BE49-F238E27FC236}">
                <a16:creationId xmlns:a16="http://schemas.microsoft.com/office/drawing/2014/main" id="{814D3343-01A3-F743-89B4-503432ACBA2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754" y="5328343"/>
            <a:ext cx="406400" cy="406400"/>
          </a:xfrm>
          <a:prstGeom prst="rect">
            <a:avLst/>
          </a:prstGeom>
        </p:spPr>
      </p:pic>
      <p:pic>
        <p:nvPicPr>
          <p:cNvPr id="387" name="Picture 386">
            <a:extLst>
              <a:ext uri="{FF2B5EF4-FFF2-40B4-BE49-F238E27FC236}">
                <a16:creationId xmlns:a16="http://schemas.microsoft.com/office/drawing/2014/main" id="{1624D2D7-267E-394D-8631-84EA96D8AC2C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120" y="2293127"/>
            <a:ext cx="406400" cy="406400"/>
          </a:xfrm>
          <a:prstGeom prst="rect">
            <a:avLst/>
          </a:prstGeom>
        </p:spPr>
      </p:pic>
      <p:pic>
        <p:nvPicPr>
          <p:cNvPr id="388" name="Picture 387">
            <a:extLst>
              <a:ext uri="{FF2B5EF4-FFF2-40B4-BE49-F238E27FC236}">
                <a16:creationId xmlns:a16="http://schemas.microsoft.com/office/drawing/2014/main" id="{5E838B0D-B671-2749-9001-C0D76E596E65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690" y="2308127"/>
            <a:ext cx="406400" cy="406400"/>
          </a:xfrm>
          <a:prstGeom prst="rect">
            <a:avLst/>
          </a:prstGeom>
        </p:spPr>
      </p:pic>
      <p:pic>
        <p:nvPicPr>
          <p:cNvPr id="389" name="Picture 388">
            <a:extLst>
              <a:ext uri="{FF2B5EF4-FFF2-40B4-BE49-F238E27FC236}">
                <a16:creationId xmlns:a16="http://schemas.microsoft.com/office/drawing/2014/main" id="{E0E0FD21-B2FD-F64A-AA2F-A9D9B4AC37C4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735" y="2290733"/>
            <a:ext cx="406400" cy="406400"/>
          </a:xfrm>
          <a:prstGeom prst="rect">
            <a:avLst/>
          </a:prstGeom>
        </p:spPr>
      </p:pic>
      <p:pic>
        <p:nvPicPr>
          <p:cNvPr id="390" name="Picture 389">
            <a:extLst>
              <a:ext uri="{FF2B5EF4-FFF2-40B4-BE49-F238E27FC236}">
                <a16:creationId xmlns:a16="http://schemas.microsoft.com/office/drawing/2014/main" id="{39261011-4C85-9748-9436-B1512AD95EE5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406" y="2285209"/>
            <a:ext cx="406400" cy="406400"/>
          </a:xfrm>
          <a:prstGeom prst="rect">
            <a:avLst/>
          </a:prstGeom>
        </p:spPr>
      </p:pic>
      <p:pic>
        <p:nvPicPr>
          <p:cNvPr id="391" name="Picture 390">
            <a:extLst>
              <a:ext uri="{FF2B5EF4-FFF2-40B4-BE49-F238E27FC236}">
                <a16:creationId xmlns:a16="http://schemas.microsoft.com/office/drawing/2014/main" id="{84726BCE-65D2-DD4F-923C-97936D0EB963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052" y="4330624"/>
            <a:ext cx="406400" cy="406400"/>
          </a:xfrm>
          <a:prstGeom prst="rect">
            <a:avLst/>
          </a:prstGeom>
        </p:spPr>
      </p:pic>
      <p:pic>
        <p:nvPicPr>
          <p:cNvPr id="392" name="Picture 391">
            <a:extLst>
              <a:ext uri="{FF2B5EF4-FFF2-40B4-BE49-F238E27FC236}">
                <a16:creationId xmlns:a16="http://schemas.microsoft.com/office/drawing/2014/main" id="{0BFD45F8-2314-9B48-985B-1CF21309196A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607" y="2293711"/>
            <a:ext cx="406400" cy="406400"/>
          </a:xfrm>
          <a:prstGeom prst="rect">
            <a:avLst/>
          </a:prstGeom>
        </p:spPr>
      </p:pic>
      <p:pic>
        <p:nvPicPr>
          <p:cNvPr id="393" name="Picture 392">
            <a:extLst>
              <a:ext uri="{FF2B5EF4-FFF2-40B4-BE49-F238E27FC236}">
                <a16:creationId xmlns:a16="http://schemas.microsoft.com/office/drawing/2014/main" id="{149EE328-593D-FC44-816B-27FA01367B45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51" y="4322136"/>
            <a:ext cx="406400" cy="406400"/>
          </a:xfrm>
          <a:prstGeom prst="rect">
            <a:avLst/>
          </a:prstGeom>
        </p:spPr>
      </p:pic>
      <p:pic>
        <p:nvPicPr>
          <p:cNvPr id="394" name="Picture 393">
            <a:extLst>
              <a:ext uri="{FF2B5EF4-FFF2-40B4-BE49-F238E27FC236}">
                <a16:creationId xmlns:a16="http://schemas.microsoft.com/office/drawing/2014/main" id="{6DDC92F3-6B46-4140-A991-46452A690A9B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187" y="2283654"/>
            <a:ext cx="406400" cy="406400"/>
          </a:xfrm>
          <a:prstGeom prst="rect">
            <a:avLst/>
          </a:prstGeom>
        </p:spPr>
      </p:pic>
      <p:pic>
        <p:nvPicPr>
          <p:cNvPr id="395" name="Picture 394">
            <a:extLst>
              <a:ext uri="{FF2B5EF4-FFF2-40B4-BE49-F238E27FC236}">
                <a16:creationId xmlns:a16="http://schemas.microsoft.com/office/drawing/2014/main" id="{6A37F212-F752-BD4F-A541-ED2A047F429A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658" y="3316626"/>
            <a:ext cx="406400" cy="406400"/>
          </a:xfrm>
          <a:prstGeom prst="rect">
            <a:avLst/>
          </a:prstGeom>
        </p:spPr>
      </p:pic>
      <p:pic>
        <p:nvPicPr>
          <p:cNvPr id="396" name="Picture 395">
            <a:extLst>
              <a:ext uri="{FF2B5EF4-FFF2-40B4-BE49-F238E27FC236}">
                <a16:creationId xmlns:a16="http://schemas.microsoft.com/office/drawing/2014/main" id="{2BBA9C51-9580-8540-BDFA-14BCEC16378B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202" y="5332069"/>
            <a:ext cx="406400" cy="406400"/>
          </a:xfrm>
          <a:prstGeom prst="rect">
            <a:avLst/>
          </a:prstGeom>
        </p:spPr>
      </p:pic>
      <p:pic>
        <p:nvPicPr>
          <p:cNvPr id="397" name="Picture 396">
            <a:extLst>
              <a:ext uri="{FF2B5EF4-FFF2-40B4-BE49-F238E27FC236}">
                <a16:creationId xmlns:a16="http://schemas.microsoft.com/office/drawing/2014/main" id="{B38DBE45-3E12-294A-90FB-36FBD7B109C4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592" y="5337730"/>
            <a:ext cx="406400" cy="406400"/>
          </a:xfrm>
          <a:prstGeom prst="rect">
            <a:avLst/>
          </a:prstGeom>
        </p:spPr>
      </p:pic>
      <p:pic>
        <p:nvPicPr>
          <p:cNvPr id="398" name="Picture 397">
            <a:extLst>
              <a:ext uri="{FF2B5EF4-FFF2-40B4-BE49-F238E27FC236}">
                <a16:creationId xmlns:a16="http://schemas.microsoft.com/office/drawing/2014/main" id="{0639A69D-8850-4748-AA8C-E7585593244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56" y="2297833"/>
            <a:ext cx="406400" cy="406400"/>
          </a:xfrm>
          <a:prstGeom prst="rect">
            <a:avLst/>
          </a:prstGeom>
        </p:spPr>
      </p:pic>
      <p:pic>
        <p:nvPicPr>
          <p:cNvPr id="399" name="Picture 398">
            <a:extLst>
              <a:ext uri="{FF2B5EF4-FFF2-40B4-BE49-F238E27FC236}">
                <a16:creationId xmlns:a16="http://schemas.microsoft.com/office/drawing/2014/main" id="{0B283D1B-1601-FB41-BE63-6DF40ADE5203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573" y="3311699"/>
            <a:ext cx="406400" cy="406400"/>
          </a:xfrm>
          <a:prstGeom prst="rect">
            <a:avLst/>
          </a:prstGeom>
        </p:spPr>
      </p:pic>
      <p:pic>
        <p:nvPicPr>
          <p:cNvPr id="400" name="Picture 399">
            <a:extLst>
              <a:ext uri="{FF2B5EF4-FFF2-40B4-BE49-F238E27FC236}">
                <a16:creationId xmlns:a16="http://schemas.microsoft.com/office/drawing/2014/main" id="{31D6BABA-1A6C-6044-9613-50F06C99C883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046" y="5339179"/>
            <a:ext cx="406400" cy="406400"/>
          </a:xfrm>
          <a:prstGeom prst="rect">
            <a:avLst/>
          </a:prstGeom>
        </p:spPr>
      </p:pic>
      <p:pic>
        <p:nvPicPr>
          <p:cNvPr id="401" name="Picture 400">
            <a:extLst>
              <a:ext uri="{FF2B5EF4-FFF2-40B4-BE49-F238E27FC236}">
                <a16:creationId xmlns:a16="http://schemas.microsoft.com/office/drawing/2014/main" id="{C0B73FEC-7246-2448-871B-F9EFED0BA3D8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112" y="1257488"/>
            <a:ext cx="406400" cy="406400"/>
          </a:xfrm>
          <a:prstGeom prst="rect">
            <a:avLst/>
          </a:prstGeom>
        </p:spPr>
      </p:pic>
      <p:pic>
        <p:nvPicPr>
          <p:cNvPr id="402" name="Picture 401">
            <a:extLst>
              <a:ext uri="{FF2B5EF4-FFF2-40B4-BE49-F238E27FC236}">
                <a16:creationId xmlns:a16="http://schemas.microsoft.com/office/drawing/2014/main" id="{7C9B1C79-D81D-BC42-8358-D858646CA310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99" y="4331758"/>
            <a:ext cx="406400" cy="406400"/>
          </a:xfrm>
          <a:prstGeom prst="rect">
            <a:avLst/>
          </a:prstGeom>
        </p:spPr>
      </p:pic>
      <p:pic>
        <p:nvPicPr>
          <p:cNvPr id="403" name="Picture 402">
            <a:extLst>
              <a:ext uri="{FF2B5EF4-FFF2-40B4-BE49-F238E27FC236}">
                <a16:creationId xmlns:a16="http://schemas.microsoft.com/office/drawing/2014/main" id="{E6D9DE3A-8FBD-A14B-8FDB-965FBB582A53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713" y="4325227"/>
            <a:ext cx="406400" cy="406400"/>
          </a:xfrm>
          <a:prstGeom prst="rect">
            <a:avLst/>
          </a:prstGeom>
        </p:spPr>
      </p:pic>
      <p:sp>
        <p:nvSpPr>
          <p:cNvPr id="404" name="object 22">
            <a:extLst>
              <a:ext uri="{FF2B5EF4-FFF2-40B4-BE49-F238E27FC236}">
                <a16:creationId xmlns:a16="http://schemas.microsoft.com/office/drawing/2014/main" id="{821AD273-71FB-5841-A8C4-A4BCC46D70AF}"/>
              </a:ext>
            </a:extLst>
          </p:cNvPr>
          <p:cNvSpPr txBox="1"/>
          <p:nvPr/>
        </p:nvSpPr>
        <p:spPr>
          <a:xfrm>
            <a:off x="10305775" y="587846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Settings / Levels</a:t>
            </a:r>
          </a:p>
        </p:txBody>
      </p:sp>
      <p:pic>
        <p:nvPicPr>
          <p:cNvPr id="405" name="Picture 404">
            <a:extLst>
              <a:ext uri="{FF2B5EF4-FFF2-40B4-BE49-F238E27FC236}">
                <a16:creationId xmlns:a16="http://schemas.microsoft.com/office/drawing/2014/main" id="{AB47ACE9-04CF-9E41-8E1D-25526858EC7E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8364" y="5339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55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49">
            <a:extLst>
              <a:ext uri="{FF2B5EF4-FFF2-40B4-BE49-F238E27FC236}">
                <a16:creationId xmlns:a16="http://schemas.microsoft.com/office/drawing/2014/main" id="{3AC29872-D752-274B-B6A3-99C1814256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294" y="1268940"/>
            <a:ext cx="406400" cy="40640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DE2E8AC-150C-0140-B439-6627411BED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455" y="1279680"/>
            <a:ext cx="406400" cy="40640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A4917DFB-FB15-8E4A-AD9F-755E6C3A75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847" y="2294074"/>
            <a:ext cx="406400" cy="40640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CFFAC40-912B-CF4C-830A-61A4F2195C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789" y="1268940"/>
            <a:ext cx="406400" cy="40640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463C3FF0-5CC7-6C43-B908-CAF1AA4414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024" y="1266033"/>
            <a:ext cx="406400" cy="40640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375F6D74-F6C8-4941-ADE4-80574C1F4A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5" y="5331292"/>
            <a:ext cx="406400" cy="406400"/>
          </a:xfrm>
          <a:prstGeom prst="rect">
            <a:avLst/>
          </a:prstGeom>
        </p:spPr>
      </p:pic>
      <p:sp>
        <p:nvSpPr>
          <p:cNvPr id="156" name="Title 1">
            <a:extLst>
              <a:ext uri="{FF2B5EF4-FFF2-40B4-BE49-F238E27FC236}">
                <a16:creationId xmlns:a16="http://schemas.microsoft.com/office/drawing/2014/main" id="{022B3332-1F23-A643-AFCF-F5D35BF14500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Tools, utilities and objects</a:t>
            </a:r>
          </a:p>
        </p:txBody>
      </p:sp>
      <p:sp>
        <p:nvSpPr>
          <p:cNvPr id="157" name="Title 1">
            <a:extLst>
              <a:ext uri="{FF2B5EF4-FFF2-40B4-BE49-F238E27FC236}">
                <a16:creationId xmlns:a16="http://schemas.microsoft.com/office/drawing/2014/main" id="{B47E62DD-0B65-6D4F-A477-F94B24404242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Tools, utilities and objects</a:t>
            </a:r>
          </a:p>
        </p:txBody>
      </p:sp>
      <p:sp>
        <p:nvSpPr>
          <p:cNvPr id="158" name="object 22">
            <a:extLst>
              <a:ext uri="{FF2B5EF4-FFF2-40B4-BE49-F238E27FC236}">
                <a16:creationId xmlns:a16="http://schemas.microsoft.com/office/drawing/2014/main" id="{0C5461C9-38C1-9847-BE1B-F0D93B11B7D2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Typography / Word</a:t>
            </a:r>
          </a:p>
        </p:txBody>
      </p:sp>
      <p:sp>
        <p:nvSpPr>
          <p:cNvPr id="159" name="object 22">
            <a:extLst>
              <a:ext uri="{FF2B5EF4-FFF2-40B4-BE49-F238E27FC236}">
                <a16:creationId xmlns:a16="http://schemas.microsoft.com/office/drawing/2014/main" id="{A16EE95C-C1BB-194B-A318-363219FACCCF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Type / Font / Writing</a:t>
            </a:r>
          </a:p>
        </p:txBody>
      </p:sp>
      <p:sp>
        <p:nvSpPr>
          <p:cNvPr id="160" name="object 22">
            <a:extLst>
              <a:ext uri="{FF2B5EF4-FFF2-40B4-BE49-F238E27FC236}">
                <a16:creationId xmlns:a16="http://schemas.microsoft.com/office/drawing/2014/main" id="{57E5BCAE-0F14-F34D-B3F8-1BBE12A6BE82}"/>
              </a:ext>
            </a:extLst>
          </p:cNvPr>
          <p:cNvSpPr txBox="1"/>
          <p:nvPr/>
        </p:nvSpPr>
        <p:spPr>
          <a:xfrm>
            <a:off x="342280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Paragraph</a:t>
            </a:r>
          </a:p>
        </p:txBody>
      </p:sp>
      <p:sp>
        <p:nvSpPr>
          <p:cNvPr id="161" name="object 22">
            <a:extLst>
              <a:ext uri="{FF2B5EF4-FFF2-40B4-BE49-F238E27FC236}">
                <a16:creationId xmlns:a16="http://schemas.microsoft.com/office/drawing/2014/main" id="{D0BD7328-A9F5-1245-892D-4A1A9FE124D3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Checklist / Planning</a:t>
            </a:r>
          </a:p>
        </p:txBody>
      </p:sp>
      <p:sp>
        <p:nvSpPr>
          <p:cNvPr id="162" name="object 22">
            <a:extLst>
              <a:ext uri="{FF2B5EF4-FFF2-40B4-BE49-F238E27FC236}">
                <a16:creationId xmlns:a16="http://schemas.microsoft.com/office/drawing/2014/main" id="{8AC48D6F-3A68-664F-810E-A930A7B57B3A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Checklist / Tasks / Planning</a:t>
            </a:r>
          </a:p>
        </p:txBody>
      </p:sp>
      <p:sp>
        <p:nvSpPr>
          <p:cNvPr id="163" name="object 22">
            <a:extLst>
              <a:ext uri="{FF2B5EF4-FFF2-40B4-BE49-F238E27FC236}">
                <a16:creationId xmlns:a16="http://schemas.microsoft.com/office/drawing/2014/main" id="{388E2888-3F2B-CE45-8B3F-C4EEB4F20EA1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Speaker / Sound</a:t>
            </a:r>
          </a:p>
        </p:txBody>
      </p:sp>
      <p:sp>
        <p:nvSpPr>
          <p:cNvPr id="164" name="object 22">
            <a:extLst>
              <a:ext uri="{FF2B5EF4-FFF2-40B4-BE49-F238E27FC236}">
                <a16:creationId xmlns:a16="http://schemas.microsoft.com/office/drawing/2014/main" id="{4BD99E1C-58BC-1F45-8A53-9ACD20573C5A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Send / Instant message</a:t>
            </a:r>
          </a:p>
        </p:txBody>
      </p:sp>
      <p:sp>
        <p:nvSpPr>
          <p:cNvPr id="165" name="object 22">
            <a:extLst>
              <a:ext uri="{FF2B5EF4-FFF2-40B4-BE49-F238E27FC236}">
                <a16:creationId xmlns:a16="http://schemas.microsoft.com/office/drawing/2014/main" id="{5B5F83C3-C591-A949-8095-115962204012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Briefcase</a:t>
            </a:r>
          </a:p>
        </p:txBody>
      </p:sp>
      <p:sp>
        <p:nvSpPr>
          <p:cNvPr id="166" name="object 22">
            <a:extLst>
              <a:ext uri="{FF2B5EF4-FFF2-40B4-BE49-F238E27FC236}">
                <a16:creationId xmlns:a16="http://schemas.microsoft.com/office/drawing/2014/main" id="{521A5A01-DECA-624A-8E4D-10E1A55553AE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Present</a:t>
            </a:r>
          </a:p>
        </p:txBody>
      </p:sp>
      <p:sp>
        <p:nvSpPr>
          <p:cNvPr id="167" name="object 22">
            <a:extLst>
              <a:ext uri="{FF2B5EF4-FFF2-40B4-BE49-F238E27FC236}">
                <a16:creationId xmlns:a16="http://schemas.microsoft.com/office/drawing/2014/main" id="{A9E51A5F-6FE7-6C4F-933F-04EC7F09E172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Pencil / Draw / Edit</a:t>
            </a:r>
          </a:p>
        </p:txBody>
      </p:sp>
      <p:sp>
        <p:nvSpPr>
          <p:cNvPr id="168" name="object 22">
            <a:extLst>
              <a:ext uri="{FF2B5EF4-FFF2-40B4-BE49-F238E27FC236}">
                <a16:creationId xmlns:a16="http://schemas.microsoft.com/office/drawing/2014/main" id="{6C39C052-DC21-7843-85E9-1F92F6E425FF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paperclip</a:t>
            </a:r>
          </a:p>
        </p:txBody>
      </p:sp>
      <p:sp>
        <p:nvSpPr>
          <p:cNvPr id="169" name="object 22">
            <a:extLst>
              <a:ext uri="{FF2B5EF4-FFF2-40B4-BE49-F238E27FC236}">
                <a16:creationId xmlns:a16="http://schemas.microsoft.com/office/drawing/2014/main" id="{2B85BC10-42BB-594A-B461-ABC438781BFF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Draw / Edit</a:t>
            </a:r>
          </a:p>
        </p:txBody>
      </p:sp>
      <p:sp>
        <p:nvSpPr>
          <p:cNvPr id="170" name="object 22">
            <a:extLst>
              <a:ext uri="{FF2B5EF4-FFF2-40B4-BE49-F238E27FC236}">
                <a16:creationId xmlns:a16="http://schemas.microsoft.com/office/drawing/2014/main" id="{6124E6C5-DEE7-264F-A806-80990BF5EC8A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Highlighter</a:t>
            </a:r>
          </a:p>
        </p:txBody>
      </p:sp>
      <p:sp>
        <p:nvSpPr>
          <p:cNvPr id="171" name="object 22">
            <a:extLst>
              <a:ext uri="{FF2B5EF4-FFF2-40B4-BE49-F238E27FC236}">
                <a16:creationId xmlns:a16="http://schemas.microsoft.com/office/drawing/2014/main" id="{867EA477-0BC5-6341-B83D-F413384DBC22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Paint brush</a:t>
            </a:r>
          </a:p>
        </p:txBody>
      </p:sp>
      <p:sp>
        <p:nvSpPr>
          <p:cNvPr id="172" name="object 22">
            <a:extLst>
              <a:ext uri="{FF2B5EF4-FFF2-40B4-BE49-F238E27FC236}">
                <a16:creationId xmlns:a16="http://schemas.microsoft.com/office/drawing/2014/main" id="{C18430E4-FCCA-F449-BC2F-2361F402F6DE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Washing machine / Automation</a:t>
            </a:r>
          </a:p>
        </p:txBody>
      </p:sp>
      <p:sp>
        <p:nvSpPr>
          <p:cNvPr id="173" name="object 22">
            <a:extLst>
              <a:ext uri="{FF2B5EF4-FFF2-40B4-BE49-F238E27FC236}">
                <a16:creationId xmlns:a16="http://schemas.microsoft.com/office/drawing/2014/main" id="{D9CB461D-5EBD-494A-99BF-E42BD1BD2442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Clock / Time</a:t>
            </a:r>
          </a:p>
        </p:txBody>
      </p:sp>
      <p:sp>
        <p:nvSpPr>
          <p:cNvPr id="174" name="object 22">
            <a:extLst>
              <a:ext uri="{FF2B5EF4-FFF2-40B4-BE49-F238E27FC236}">
                <a16:creationId xmlns:a16="http://schemas.microsoft.com/office/drawing/2014/main" id="{627A8C1B-29A5-C74D-9A0C-5B743A49A8CD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Mixed reality</a:t>
            </a:r>
          </a:p>
        </p:txBody>
      </p:sp>
      <p:sp>
        <p:nvSpPr>
          <p:cNvPr id="175" name="object 22">
            <a:extLst>
              <a:ext uri="{FF2B5EF4-FFF2-40B4-BE49-F238E27FC236}">
                <a16:creationId xmlns:a16="http://schemas.microsoft.com/office/drawing/2014/main" id="{C43617D7-EFA7-F74E-8FC5-DAAF6D4B47F7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Tea cup</a:t>
            </a:r>
          </a:p>
        </p:txBody>
      </p:sp>
      <p:sp>
        <p:nvSpPr>
          <p:cNvPr id="176" name="object 22">
            <a:extLst>
              <a:ext uri="{FF2B5EF4-FFF2-40B4-BE49-F238E27FC236}">
                <a16:creationId xmlns:a16="http://schemas.microsoft.com/office/drawing/2014/main" id="{39180CD3-8E45-C741-9660-17A61A87C01D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Megaphone</a:t>
            </a:r>
          </a:p>
        </p:txBody>
      </p:sp>
      <p:sp>
        <p:nvSpPr>
          <p:cNvPr id="177" name="object 22">
            <a:extLst>
              <a:ext uri="{FF2B5EF4-FFF2-40B4-BE49-F238E27FC236}">
                <a16:creationId xmlns:a16="http://schemas.microsoft.com/office/drawing/2014/main" id="{0761E03F-EFC0-EC49-85F3-57419161E8C2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Coffee maker</a:t>
            </a:r>
          </a:p>
        </p:txBody>
      </p:sp>
      <p:sp>
        <p:nvSpPr>
          <p:cNvPr id="178" name="object 22">
            <a:extLst>
              <a:ext uri="{FF2B5EF4-FFF2-40B4-BE49-F238E27FC236}">
                <a16:creationId xmlns:a16="http://schemas.microsoft.com/office/drawing/2014/main" id="{DD738178-5593-ED46-A8AF-29F33C00BFBC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Pin</a:t>
            </a:r>
          </a:p>
        </p:txBody>
      </p:sp>
      <p:sp>
        <p:nvSpPr>
          <p:cNvPr id="179" name="object 22">
            <a:extLst>
              <a:ext uri="{FF2B5EF4-FFF2-40B4-BE49-F238E27FC236}">
                <a16:creationId xmlns:a16="http://schemas.microsoft.com/office/drawing/2014/main" id="{1D329962-5703-7249-BAD0-876F53B70427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Coffee / Beverage</a:t>
            </a:r>
          </a:p>
        </p:txBody>
      </p:sp>
      <p:sp>
        <p:nvSpPr>
          <p:cNvPr id="180" name="object 22">
            <a:extLst>
              <a:ext uri="{FF2B5EF4-FFF2-40B4-BE49-F238E27FC236}">
                <a16:creationId xmlns:a16="http://schemas.microsoft.com/office/drawing/2014/main" id="{94B799E4-6E4C-1A43-929F-FD492D914AFF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Abacus</a:t>
            </a:r>
          </a:p>
        </p:txBody>
      </p:sp>
      <p:sp>
        <p:nvSpPr>
          <p:cNvPr id="181" name="object 22">
            <a:extLst>
              <a:ext uri="{FF2B5EF4-FFF2-40B4-BE49-F238E27FC236}">
                <a16:creationId xmlns:a16="http://schemas.microsoft.com/office/drawing/2014/main" id="{EE07C7B0-494B-D046-B58E-97710D28B96B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Cord</a:t>
            </a:r>
          </a:p>
        </p:txBody>
      </p:sp>
      <p:sp>
        <p:nvSpPr>
          <p:cNvPr id="182" name="object 22">
            <a:extLst>
              <a:ext uri="{FF2B5EF4-FFF2-40B4-BE49-F238E27FC236}">
                <a16:creationId xmlns:a16="http://schemas.microsoft.com/office/drawing/2014/main" id="{B7735344-B094-904E-871F-AE7669075B26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Drawer / Organization</a:t>
            </a:r>
          </a:p>
        </p:txBody>
      </p:sp>
      <p:sp>
        <p:nvSpPr>
          <p:cNvPr id="183" name="object 22">
            <a:extLst>
              <a:ext uri="{FF2B5EF4-FFF2-40B4-BE49-F238E27FC236}">
                <a16:creationId xmlns:a16="http://schemas.microsoft.com/office/drawing/2014/main" id="{3F5128C9-3AAE-CC4D-A331-43A2B21B9BA8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Home</a:t>
            </a:r>
          </a:p>
        </p:txBody>
      </p:sp>
      <p:sp>
        <p:nvSpPr>
          <p:cNvPr id="184" name="object 22">
            <a:extLst>
              <a:ext uri="{FF2B5EF4-FFF2-40B4-BE49-F238E27FC236}">
                <a16:creationId xmlns:a16="http://schemas.microsoft.com/office/drawing/2014/main" id="{D461FE80-7155-484D-B08A-2B41F42202B7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Heart</a:t>
            </a:r>
          </a:p>
        </p:txBody>
      </p:sp>
      <p:sp>
        <p:nvSpPr>
          <p:cNvPr id="185" name="object 22">
            <a:extLst>
              <a:ext uri="{FF2B5EF4-FFF2-40B4-BE49-F238E27FC236}">
                <a16:creationId xmlns:a16="http://schemas.microsoft.com/office/drawing/2014/main" id="{7AD0B301-E4BC-B24B-BA3D-9C42DD751C58}"/>
              </a:ext>
            </a:extLst>
          </p:cNvPr>
          <p:cNvSpPr txBox="1"/>
          <p:nvPr/>
        </p:nvSpPr>
        <p:spPr>
          <a:xfrm>
            <a:off x="648785" y="586946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Fruit / Food</a:t>
            </a:r>
          </a:p>
        </p:txBody>
      </p:sp>
      <p:sp>
        <p:nvSpPr>
          <p:cNvPr id="186" name="object 22">
            <a:extLst>
              <a:ext uri="{FF2B5EF4-FFF2-40B4-BE49-F238E27FC236}">
                <a16:creationId xmlns:a16="http://schemas.microsoft.com/office/drawing/2014/main" id="{BE9A64EA-F1C0-1742-8A8B-CCD4B46882C8}"/>
              </a:ext>
            </a:extLst>
          </p:cNvPr>
          <p:cNvSpPr txBox="1"/>
          <p:nvPr/>
        </p:nvSpPr>
        <p:spPr>
          <a:xfrm>
            <a:off x="2010737" y="587240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Assistance / Life saver</a:t>
            </a:r>
          </a:p>
        </p:txBody>
      </p:sp>
      <p:sp>
        <p:nvSpPr>
          <p:cNvPr id="187" name="object 22">
            <a:extLst>
              <a:ext uri="{FF2B5EF4-FFF2-40B4-BE49-F238E27FC236}">
                <a16:creationId xmlns:a16="http://schemas.microsoft.com/office/drawing/2014/main" id="{173AFC79-258C-E847-9132-58431F59E0CD}"/>
              </a:ext>
            </a:extLst>
          </p:cNvPr>
          <p:cNvSpPr txBox="1"/>
          <p:nvPr/>
        </p:nvSpPr>
        <p:spPr>
          <a:xfrm>
            <a:off x="3376550" y="58705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Lighthouse</a:t>
            </a:r>
          </a:p>
        </p:txBody>
      </p:sp>
      <p:sp>
        <p:nvSpPr>
          <p:cNvPr id="189" name="object 22">
            <a:extLst>
              <a:ext uri="{FF2B5EF4-FFF2-40B4-BE49-F238E27FC236}">
                <a16:creationId xmlns:a16="http://schemas.microsoft.com/office/drawing/2014/main" id="{CEE40791-70BC-C344-AA57-29842FFBE555}"/>
              </a:ext>
            </a:extLst>
          </p:cNvPr>
          <p:cNvSpPr txBox="1"/>
          <p:nvPr/>
        </p:nvSpPr>
        <p:spPr>
          <a:xfrm>
            <a:off x="6187408" y="4860489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Forklift / Power</a:t>
            </a:r>
          </a:p>
        </p:txBody>
      </p:sp>
      <p:sp>
        <p:nvSpPr>
          <p:cNvPr id="190" name="object 22">
            <a:extLst>
              <a:ext uri="{FF2B5EF4-FFF2-40B4-BE49-F238E27FC236}">
                <a16:creationId xmlns:a16="http://schemas.microsoft.com/office/drawing/2014/main" id="{BF483C94-582E-8946-BB2B-3F4B5B719DF2}"/>
              </a:ext>
            </a:extLst>
          </p:cNvPr>
          <p:cNvSpPr txBox="1"/>
          <p:nvPr/>
        </p:nvSpPr>
        <p:spPr>
          <a:xfrm>
            <a:off x="10298161" y="2834211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Paint / Artistic</a:t>
            </a:r>
          </a:p>
        </p:txBody>
      </p:sp>
      <p:sp>
        <p:nvSpPr>
          <p:cNvPr id="191" name="object 22">
            <a:extLst>
              <a:ext uri="{FF2B5EF4-FFF2-40B4-BE49-F238E27FC236}">
                <a16:creationId xmlns:a16="http://schemas.microsoft.com/office/drawing/2014/main" id="{388B3D5A-5221-034B-8825-4F71720AF192}"/>
              </a:ext>
            </a:extLst>
          </p:cNvPr>
          <p:cNvSpPr txBox="1"/>
          <p:nvPr/>
        </p:nvSpPr>
        <p:spPr>
          <a:xfrm>
            <a:off x="10298161" y="385278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Flash light</a:t>
            </a:r>
          </a:p>
        </p:txBody>
      </p:sp>
      <p:sp>
        <p:nvSpPr>
          <p:cNvPr id="192" name="object 22">
            <a:extLst>
              <a:ext uri="{FF2B5EF4-FFF2-40B4-BE49-F238E27FC236}">
                <a16:creationId xmlns:a16="http://schemas.microsoft.com/office/drawing/2014/main" id="{9D5B61CA-0ACC-5541-BB8B-47F5E2C35895}"/>
              </a:ext>
            </a:extLst>
          </p:cNvPr>
          <p:cNvSpPr txBox="1"/>
          <p:nvPr/>
        </p:nvSpPr>
        <p:spPr>
          <a:xfrm>
            <a:off x="10298161" y="485399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 Soup bowl</a:t>
            </a:r>
          </a:p>
        </p:txBody>
      </p:sp>
      <p:sp>
        <p:nvSpPr>
          <p:cNvPr id="193" name="object 22">
            <a:extLst>
              <a:ext uri="{FF2B5EF4-FFF2-40B4-BE49-F238E27FC236}">
                <a16:creationId xmlns:a16="http://schemas.microsoft.com/office/drawing/2014/main" id="{C9CF2CB5-23E7-A34B-8ADA-15A081007FFD}"/>
              </a:ext>
            </a:extLst>
          </p:cNvPr>
          <p:cNvSpPr txBox="1"/>
          <p:nvPr/>
        </p:nvSpPr>
        <p:spPr>
          <a:xfrm>
            <a:off x="10286587" y="180370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Link</a:t>
            </a:r>
          </a:p>
        </p:txBody>
      </p:sp>
      <p:pic>
        <p:nvPicPr>
          <p:cNvPr id="194" name="Picture 193">
            <a:extLst>
              <a:ext uri="{FF2B5EF4-FFF2-40B4-BE49-F238E27FC236}">
                <a16:creationId xmlns:a16="http://schemas.microsoft.com/office/drawing/2014/main" id="{537EDF5C-AFFF-7D47-8DE1-8B5EB9D52B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87" y="2302098"/>
            <a:ext cx="406400" cy="4064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4E2DFF24-B0CC-574A-BDF6-E801AEF365B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767" y="3302311"/>
            <a:ext cx="406400" cy="406400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57B570DE-EBB8-164C-AC98-D4D874E097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421" y="4324337"/>
            <a:ext cx="406400" cy="406400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982E61E6-91A3-064E-B84B-56EB351CAFB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978" y="4320993"/>
            <a:ext cx="406400" cy="406400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A9E139BB-AE8E-5F4B-AACB-35106A4FE3A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454" y="3312751"/>
            <a:ext cx="406400" cy="406400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AF949D19-59C4-1B47-A35E-AECA7A5FE46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13" y="4311322"/>
            <a:ext cx="406400" cy="406400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B784A251-DE83-604D-9D2A-128B44B869A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103" y="3314373"/>
            <a:ext cx="406400" cy="40640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8959CE81-0BCF-104A-9EBE-5C3347D69C3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5003" y="3309904"/>
            <a:ext cx="406400" cy="40640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CF174844-A0C1-5A44-A0AC-94DC95717D0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701" y="5337564"/>
            <a:ext cx="406400" cy="406400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B33C515F-DCAA-AB4B-BB15-7A66BF435C7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39" y="5338486"/>
            <a:ext cx="406400" cy="40640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8DC3EBF5-4E02-4145-8C4C-44EDDFC8434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2665" y="4328828"/>
            <a:ext cx="406400" cy="40640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CF56FA28-88D9-434E-856B-E64429C96D7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818" y="4328828"/>
            <a:ext cx="406400" cy="40640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D88CC730-83C8-AD49-80E3-10F4B9CBCB4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239" y="4325018"/>
            <a:ext cx="406400" cy="40640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FA25446E-EBC6-C44A-A2D4-13F6814E47F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116" y="2289036"/>
            <a:ext cx="406400" cy="40640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4EFD0770-942C-0946-A07C-B89FD762BD7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472" y="4330244"/>
            <a:ext cx="406400" cy="40640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ACE328DD-9B26-8B42-8A5D-78F27DB7E039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75" y="3313637"/>
            <a:ext cx="406400" cy="40640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912BEA90-7137-334E-B613-B8C6EE5890F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16" y="1267409"/>
            <a:ext cx="406400" cy="406400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9265D267-816A-524D-B89B-7B9B6B46CC65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682" y="1281132"/>
            <a:ext cx="406400" cy="40640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88E9090-76B0-6447-ABCE-55EAC0133571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1111" y="3325603"/>
            <a:ext cx="406400" cy="40640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80B08CDA-1649-EF4A-AD01-A4B35B4D5FCD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54" y="2292846"/>
            <a:ext cx="406400" cy="406400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A65645D5-FEEF-454C-A5D0-7E998B9A9190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977" y="2292846"/>
            <a:ext cx="406400" cy="406400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E9048BA6-B3FE-A04C-A456-233A382BCAE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153" y="2291332"/>
            <a:ext cx="406400" cy="406400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3706015D-C6E4-0247-8056-8059C756CDD0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485" y="2284914"/>
            <a:ext cx="406400" cy="406400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9B3A843B-7F35-6F4B-B052-441A8320818B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764" y="2292846"/>
            <a:ext cx="406400" cy="406400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5A42CC78-19EE-0A40-8809-4DBD752639E4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767" y="4328828"/>
            <a:ext cx="406400" cy="406400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876D3401-8A36-9E47-919E-67DB8861CC14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93" y="1279680"/>
            <a:ext cx="406400" cy="406400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6C9D0FCF-494F-F745-A95A-F1B96DBCEBD1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39" y="1266033"/>
            <a:ext cx="406400" cy="406400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6B73C585-5E9F-B545-B64F-42F8AF1FB127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978" y="3325603"/>
            <a:ext cx="406400" cy="406400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39380AD0-E0E6-3C44-8A6B-5A181046B5B0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13" y="3314372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E1D99-95F3-C54E-96C7-6D47FC557012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374" y="5331292"/>
            <a:ext cx="406400" cy="406400"/>
          </a:xfrm>
          <a:prstGeom prst="rect">
            <a:avLst/>
          </a:prstGeom>
        </p:spPr>
      </p:pic>
      <p:sp>
        <p:nvSpPr>
          <p:cNvPr id="76" name="object 22">
            <a:extLst>
              <a:ext uri="{FF2B5EF4-FFF2-40B4-BE49-F238E27FC236}">
                <a16:creationId xmlns:a16="http://schemas.microsoft.com/office/drawing/2014/main" id="{7FFF40FE-397E-6F46-9FF9-CBB04794EEC0}"/>
              </a:ext>
            </a:extLst>
          </p:cNvPr>
          <p:cNvSpPr txBox="1"/>
          <p:nvPr/>
        </p:nvSpPr>
        <p:spPr>
          <a:xfrm>
            <a:off x="4792600" y="58705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Pen</a:t>
            </a:r>
          </a:p>
        </p:txBody>
      </p:sp>
    </p:spTree>
    <p:extLst>
      <p:ext uri="{BB962C8B-B14F-4D97-AF65-F5344CB8AC3E}">
        <p14:creationId xmlns:p14="http://schemas.microsoft.com/office/powerpoint/2010/main" val="502856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100000">
              <a:schemeClr val="accent3">
                <a:lumMod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>
            <a:extLst>
              <a:ext uri="{FF2B5EF4-FFF2-40B4-BE49-F238E27FC236}">
                <a16:creationId xmlns:a16="http://schemas.microsoft.com/office/drawing/2014/main" id="{614CABEF-F3C5-724C-A03B-66252043A6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135" y="2295478"/>
            <a:ext cx="406400" cy="4064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C1468CAB-E4A4-4548-BE97-D2555FB76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214" y="5330549"/>
            <a:ext cx="406400" cy="406400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A2C52807-1513-7D47-A157-48D7AC57F4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955" y="2292641"/>
            <a:ext cx="406400" cy="406400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6746FD5-E7F0-F24E-8724-DA23CD67C5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118" y="2286187"/>
            <a:ext cx="406400" cy="406400"/>
          </a:xfrm>
          <a:prstGeom prst="rect">
            <a:avLst/>
          </a:prstGeom>
        </p:spPr>
      </p:pic>
      <p:sp>
        <p:nvSpPr>
          <p:cNvPr id="164" name="Title 1">
            <a:extLst>
              <a:ext uri="{FF2B5EF4-FFF2-40B4-BE49-F238E27FC236}">
                <a16:creationId xmlns:a16="http://schemas.microsoft.com/office/drawing/2014/main" id="{AB48C023-0203-5C44-AC86-DF5A1C2CB0A5}"/>
              </a:ext>
            </a:extLst>
          </p:cNvPr>
          <p:cNvSpPr txBox="1">
            <a:spLocks/>
          </p:cNvSpPr>
          <p:nvPr/>
        </p:nvSpPr>
        <p:spPr>
          <a:xfrm>
            <a:off x="568475" y="416138"/>
            <a:ext cx="5508419" cy="351186"/>
          </a:xfrm>
          <a:prstGeom prst="rect">
            <a:avLst/>
          </a:prstGeom>
        </p:spPr>
        <p:txBody>
          <a:bodyPr vert="horz" wrap="square" lIns="0" tIns="64008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/>
                <a:ea typeface="微软雅黑"/>
                <a:cs typeface="Segoe UI" pitchFamily="34" charset="0"/>
              </a:rPr>
              <a:t>Arrows, shapes and graphs</a:t>
            </a:r>
          </a:p>
        </p:txBody>
      </p:sp>
      <p:sp>
        <p:nvSpPr>
          <p:cNvPr id="165" name="object 22">
            <a:extLst>
              <a:ext uri="{FF2B5EF4-FFF2-40B4-BE49-F238E27FC236}">
                <a16:creationId xmlns:a16="http://schemas.microsoft.com/office/drawing/2014/main" id="{9F779521-E8DF-5742-B2E6-DB895FB75DCF}"/>
              </a:ext>
            </a:extLst>
          </p:cNvPr>
          <p:cNvSpPr txBox="1"/>
          <p:nvPr/>
        </p:nvSpPr>
        <p:spPr>
          <a:xfrm>
            <a:off x="65645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 arrow</a:t>
            </a:r>
          </a:p>
        </p:txBody>
      </p:sp>
      <p:sp>
        <p:nvSpPr>
          <p:cNvPr id="166" name="object 22">
            <a:extLst>
              <a:ext uri="{FF2B5EF4-FFF2-40B4-BE49-F238E27FC236}">
                <a16:creationId xmlns:a16="http://schemas.microsoft.com/office/drawing/2014/main" id="{E8C6B85A-D357-4E48-9287-0AD787D354B8}"/>
              </a:ext>
            </a:extLst>
          </p:cNvPr>
          <p:cNvSpPr txBox="1"/>
          <p:nvPr/>
        </p:nvSpPr>
        <p:spPr>
          <a:xfrm>
            <a:off x="2022263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 arrow</a:t>
            </a:r>
          </a:p>
        </p:txBody>
      </p:sp>
      <p:sp>
        <p:nvSpPr>
          <p:cNvPr id="167" name="object 22">
            <a:extLst>
              <a:ext uri="{FF2B5EF4-FFF2-40B4-BE49-F238E27FC236}">
                <a16:creationId xmlns:a16="http://schemas.microsoft.com/office/drawing/2014/main" id="{133F59E3-8E72-FC44-9008-E5E6222087C7}"/>
              </a:ext>
            </a:extLst>
          </p:cNvPr>
          <p:cNvSpPr txBox="1"/>
          <p:nvPr/>
        </p:nvSpPr>
        <p:spPr>
          <a:xfrm>
            <a:off x="3422800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Left arrow</a:t>
            </a:r>
          </a:p>
        </p:txBody>
      </p:sp>
      <p:sp>
        <p:nvSpPr>
          <p:cNvPr id="168" name="object 22">
            <a:extLst>
              <a:ext uri="{FF2B5EF4-FFF2-40B4-BE49-F238E27FC236}">
                <a16:creationId xmlns:a16="http://schemas.microsoft.com/office/drawing/2014/main" id="{7638E4C2-FE73-D248-B441-E0E68412C125}"/>
              </a:ext>
            </a:extLst>
          </p:cNvPr>
          <p:cNvSpPr txBox="1"/>
          <p:nvPr/>
        </p:nvSpPr>
        <p:spPr>
          <a:xfrm>
            <a:off x="477703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Right arrow</a:t>
            </a:r>
          </a:p>
        </p:txBody>
      </p:sp>
      <p:sp>
        <p:nvSpPr>
          <p:cNvPr id="169" name="object 22">
            <a:extLst>
              <a:ext uri="{FF2B5EF4-FFF2-40B4-BE49-F238E27FC236}">
                <a16:creationId xmlns:a16="http://schemas.microsoft.com/office/drawing/2014/main" id="{AB92AA3D-8898-514F-9F29-31D5A7471806}"/>
              </a:ext>
            </a:extLst>
          </p:cNvPr>
          <p:cNvSpPr txBox="1"/>
          <p:nvPr/>
        </p:nvSpPr>
        <p:spPr>
          <a:xfrm>
            <a:off x="61775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 caret</a:t>
            </a:r>
          </a:p>
        </p:txBody>
      </p:sp>
      <p:sp>
        <p:nvSpPr>
          <p:cNvPr id="170" name="object 22">
            <a:extLst>
              <a:ext uri="{FF2B5EF4-FFF2-40B4-BE49-F238E27FC236}">
                <a16:creationId xmlns:a16="http://schemas.microsoft.com/office/drawing/2014/main" id="{F0A75BFE-6536-A24D-984B-C72A9B7FCC96}"/>
              </a:ext>
            </a:extLst>
          </p:cNvPr>
          <p:cNvSpPr txBox="1"/>
          <p:nvPr/>
        </p:nvSpPr>
        <p:spPr>
          <a:xfrm>
            <a:off x="7543387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Left caret</a:t>
            </a:r>
          </a:p>
        </p:txBody>
      </p:sp>
      <p:sp>
        <p:nvSpPr>
          <p:cNvPr id="171" name="object 22">
            <a:extLst>
              <a:ext uri="{FF2B5EF4-FFF2-40B4-BE49-F238E27FC236}">
                <a16:creationId xmlns:a16="http://schemas.microsoft.com/office/drawing/2014/main" id="{177F0FF0-6F00-F446-8A8F-5D320EE3D8B6}"/>
              </a:ext>
            </a:extLst>
          </p:cNvPr>
          <p:cNvSpPr txBox="1"/>
          <p:nvPr/>
        </p:nvSpPr>
        <p:spPr>
          <a:xfrm>
            <a:off x="8920774" y="1809363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Right caret</a:t>
            </a:r>
          </a:p>
        </p:txBody>
      </p:sp>
      <p:sp>
        <p:nvSpPr>
          <p:cNvPr id="172" name="object 22">
            <a:extLst>
              <a:ext uri="{FF2B5EF4-FFF2-40B4-BE49-F238E27FC236}">
                <a16:creationId xmlns:a16="http://schemas.microsoft.com/office/drawing/2014/main" id="{D16072CC-3935-8B44-811A-7824D5BA878F}"/>
              </a:ext>
            </a:extLst>
          </p:cNvPr>
          <p:cNvSpPr txBox="1"/>
          <p:nvPr/>
        </p:nvSpPr>
        <p:spPr>
          <a:xfrm>
            <a:off x="10278721" y="181592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 caret</a:t>
            </a:r>
          </a:p>
        </p:txBody>
      </p:sp>
      <p:sp>
        <p:nvSpPr>
          <p:cNvPr id="173" name="object 22">
            <a:extLst>
              <a:ext uri="{FF2B5EF4-FFF2-40B4-BE49-F238E27FC236}">
                <a16:creationId xmlns:a16="http://schemas.microsoft.com/office/drawing/2014/main" id="{BDAFB5FE-6976-3F4F-B754-8A6C4B71262F}"/>
              </a:ext>
            </a:extLst>
          </p:cNvPr>
          <p:cNvSpPr txBox="1"/>
          <p:nvPr/>
        </p:nvSpPr>
        <p:spPr>
          <a:xfrm>
            <a:off x="6564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Width caret</a:t>
            </a:r>
          </a:p>
        </p:txBody>
      </p:sp>
      <p:sp>
        <p:nvSpPr>
          <p:cNvPr id="174" name="object 22">
            <a:extLst>
              <a:ext uri="{FF2B5EF4-FFF2-40B4-BE49-F238E27FC236}">
                <a16:creationId xmlns:a16="http://schemas.microsoft.com/office/drawing/2014/main" id="{D1384833-FF35-E94A-9D76-8A720350815D}"/>
              </a:ext>
            </a:extLst>
          </p:cNvPr>
          <p:cNvSpPr txBox="1"/>
          <p:nvPr/>
        </p:nvSpPr>
        <p:spPr>
          <a:xfrm>
            <a:off x="2022263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</a:t>
            </a:r>
          </a:p>
        </p:txBody>
      </p:sp>
      <p:sp>
        <p:nvSpPr>
          <p:cNvPr id="175" name="object 22">
            <a:extLst>
              <a:ext uri="{FF2B5EF4-FFF2-40B4-BE49-F238E27FC236}">
                <a16:creationId xmlns:a16="http://schemas.microsoft.com/office/drawing/2014/main" id="{659E10AA-4505-174A-8D72-ECF46480C1EF}"/>
              </a:ext>
            </a:extLst>
          </p:cNvPr>
          <p:cNvSpPr txBox="1"/>
          <p:nvPr/>
        </p:nvSpPr>
        <p:spPr>
          <a:xfrm>
            <a:off x="3399650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Download</a:t>
            </a:r>
          </a:p>
        </p:txBody>
      </p:sp>
      <p:sp>
        <p:nvSpPr>
          <p:cNvPr id="176" name="object 22">
            <a:extLst>
              <a:ext uri="{FF2B5EF4-FFF2-40B4-BE49-F238E27FC236}">
                <a16:creationId xmlns:a16="http://schemas.microsoft.com/office/drawing/2014/main" id="{711DEAA1-4969-2A4F-8B7F-9AC44B81B607}"/>
              </a:ext>
            </a:extLst>
          </p:cNvPr>
          <p:cNvSpPr txBox="1"/>
          <p:nvPr/>
        </p:nvSpPr>
        <p:spPr>
          <a:xfrm>
            <a:off x="477703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With / Height / Arrows</a:t>
            </a:r>
          </a:p>
        </p:txBody>
      </p:sp>
      <p:sp>
        <p:nvSpPr>
          <p:cNvPr id="177" name="object 22">
            <a:extLst>
              <a:ext uri="{FF2B5EF4-FFF2-40B4-BE49-F238E27FC236}">
                <a16:creationId xmlns:a16="http://schemas.microsoft.com/office/drawing/2014/main" id="{7663B5EF-CE92-8D48-BE27-02B0CC7F5FB7}"/>
              </a:ext>
            </a:extLst>
          </p:cNvPr>
          <p:cNvSpPr txBox="1"/>
          <p:nvPr/>
        </p:nvSpPr>
        <p:spPr>
          <a:xfrm>
            <a:off x="61775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Multiple routes / Choices</a:t>
            </a:r>
          </a:p>
        </p:txBody>
      </p:sp>
      <p:sp>
        <p:nvSpPr>
          <p:cNvPr id="178" name="object 22">
            <a:extLst>
              <a:ext uri="{FF2B5EF4-FFF2-40B4-BE49-F238E27FC236}">
                <a16:creationId xmlns:a16="http://schemas.microsoft.com/office/drawing/2014/main" id="{61D84AE3-1EC4-6B41-8484-64483E82C7ED}"/>
              </a:ext>
            </a:extLst>
          </p:cNvPr>
          <p:cNvSpPr txBox="1"/>
          <p:nvPr/>
        </p:nvSpPr>
        <p:spPr>
          <a:xfrm>
            <a:off x="7543387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Follow</a:t>
            </a:r>
          </a:p>
        </p:txBody>
      </p:sp>
      <p:sp>
        <p:nvSpPr>
          <p:cNvPr id="179" name="object 22">
            <a:extLst>
              <a:ext uri="{FF2B5EF4-FFF2-40B4-BE49-F238E27FC236}">
                <a16:creationId xmlns:a16="http://schemas.microsoft.com/office/drawing/2014/main" id="{3D2BC744-F6B7-4841-82BE-4686DE9F96A6}"/>
              </a:ext>
            </a:extLst>
          </p:cNvPr>
          <p:cNvSpPr txBox="1"/>
          <p:nvPr/>
        </p:nvSpPr>
        <p:spPr>
          <a:xfrm>
            <a:off x="8920774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Merge</a:t>
            </a:r>
          </a:p>
        </p:txBody>
      </p:sp>
      <p:sp>
        <p:nvSpPr>
          <p:cNvPr id="180" name="object 22">
            <a:extLst>
              <a:ext uri="{FF2B5EF4-FFF2-40B4-BE49-F238E27FC236}">
                <a16:creationId xmlns:a16="http://schemas.microsoft.com/office/drawing/2014/main" id="{533C7BB1-5058-B54C-8FD5-125ACD6903AE}"/>
              </a:ext>
            </a:extLst>
          </p:cNvPr>
          <p:cNvSpPr txBox="1"/>
          <p:nvPr/>
        </p:nvSpPr>
        <p:spPr>
          <a:xfrm>
            <a:off x="10298161" y="2827935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Upload and </a:t>
            </a:r>
          </a:p>
        </p:txBody>
      </p:sp>
      <p:sp>
        <p:nvSpPr>
          <p:cNvPr id="181" name="object 22">
            <a:extLst>
              <a:ext uri="{FF2B5EF4-FFF2-40B4-BE49-F238E27FC236}">
                <a16:creationId xmlns:a16="http://schemas.microsoft.com/office/drawing/2014/main" id="{FDD86511-F676-B74D-A757-3950A0B1E75C}"/>
              </a:ext>
            </a:extLst>
          </p:cNvPr>
          <p:cNvSpPr txBox="1"/>
          <p:nvPr/>
        </p:nvSpPr>
        <p:spPr>
          <a:xfrm>
            <a:off x="6564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Turn right</a:t>
            </a:r>
          </a:p>
        </p:txBody>
      </p:sp>
      <p:sp>
        <p:nvSpPr>
          <p:cNvPr id="182" name="object 22">
            <a:extLst>
              <a:ext uri="{FF2B5EF4-FFF2-40B4-BE49-F238E27FC236}">
                <a16:creationId xmlns:a16="http://schemas.microsoft.com/office/drawing/2014/main" id="{D31BBE4A-4846-6D4D-9695-ECDA3FD36F6B}"/>
              </a:ext>
            </a:extLst>
          </p:cNvPr>
          <p:cNvSpPr txBox="1"/>
          <p:nvPr/>
        </p:nvSpPr>
        <p:spPr>
          <a:xfrm>
            <a:off x="2022263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Go around</a:t>
            </a:r>
          </a:p>
        </p:txBody>
      </p:sp>
      <p:sp>
        <p:nvSpPr>
          <p:cNvPr id="183" name="object 22">
            <a:extLst>
              <a:ext uri="{FF2B5EF4-FFF2-40B4-BE49-F238E27FC236}">
                <a16:creationId xmlns:a16="http://schemas.microsoft.com/office/drawing/2014/main" id="{C3EA920E-3C6D-E14F-A752-712129244CE9}"/>
              </a:ext>
            </a:extLst>
          </p:cNvPr>
          <p:cNvSpPr txBox="1"/>
          <p:nvPr/>
        </p:nvSpPr>
        <p:spPr>
          <a:xfrm>
            <a:off x="3399650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Circular arrow</a:t>
            </a:r>
          </a:p>
        </p:txBody>
      </p:sp>
      <p:sp>
        <p:nvSpPr>
          <p:cNvPr id="184" name="object 22">
            <a:extLst>
              <a:ext uri="{FF2B5EF4-FFF2-40B4-BE49-F238E27FC236}">
                <a16:creationId xmlns:a16="http://schemas.microsoft.com/office/drawing/2014/main" id="{49FA7555-A6FF-B749-8017-0183C85098DF}"/>
              </a:ext>
            </a:extLst>
          </p:cNvPr>
          <p:cNvSpPr txBox="1"/>
          <p:nvPr/>
        </p:nvSpPr>
        <p:spPr>
          <a:xfrm>
            <a:off x="477703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Upgrade</a:t>
            </a:r>
          </a:p>
        </p:txBody>
      </p:sp>
      <p:sp>
        <p:nvSpPr>
          <p:cNvPr id="185" name="object 22">
            <a:extLst>
              <a:ext uri="{FF2B5EF4-FFF2-40B4-BE49-F238E27FC236}">
                <a16:creationId xmlns:a16="http://schemas.microsoft.com/office/drawing/2014/main" id="{206624C5-F761-9D40-8E44-62C0B216ADCE}"/>
              </a:ext>
            </a:extLst>
          </p:cNvPr>
          <p:cNvSpPr txBox="1"/>
          <p:nvPr/>
        </p:nvSpPr>
        <p:spPr>
          <a:xfrm>
            <a:off x="61775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Monitor</a:t>
            </a:r>
          </a:p>
        </p:txBody>
      </p:sp>
      <p:sp>
        <p:nvSpPr>
          <p:cNvPr id="186" name="object 22">
            <a:extLst>
              <a:ext uri="{FF2B5EF4-FFF2-40B4-BE49-F238E27FC236}">
                <a16:creationId xmlns:a16="http://schemas.microsoft.com/office/drawing/2014/main" id="{E2C7CA8F-D539-0C44-BEE8-71284754A792}"/>
              </a:ext>
            </a:extLst>
          </p:cNvPr>
          <p:cNvSpPr txBox="1"/>
          <p:nvPr/>
        </p:nvSpPr>
        <p:spPr>
          <a:xfrm>
            <a:off x="7543387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Follow</a:t>
            </a:r>
          </a:p>
        </p:txBody>
      </p:sp>
      <p:sp>
        <p:nvSpPr>
          <p:cNvPr id="187" name="object 22">
            <a:extLst>
              <a:ext uri="{FF2B5EF4-FFF2-40B4-BE49-F238E27FC236}">
                <a16:creationId xmlns:a16="http://schemas.microsoft.com/office/drawing/2014/main" id="{BE2665A7-7CEA-6C46-8C05-0A62665BFFB9}"/>
              </a:ext>
            </a:extLst>
          </p:cNvPr>
          <p:cNvSpPr txBox="1"/>
          <p:nvPr/>
        </p:nvSpPr>
        <p:spPr>
          <a:xfrm>
            <a:off x="8920774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Forward</a:t>
            </a:r>
          </a:p>
        </p:txBody>
      </p:sp>
      <p:sp>
        <p:nvSpPr>
          <p:cNvPr id="188" name="object 22">
            <a:extLst>
              <a:ext uri="{FF2B5EF4-FFF2-40B4-BE49-F238E27FC236}">
                <a16:creationId xmlns:a16="http://schemas.microsoft.com/office/drawing/2014/main" id="{E8743B9B-138B-FE4A-BCFD-408BCE65E22B}"/>
              </a:ext>
            </a:extLst>
          </p:cNvPr>
          <p:cNvSpPr txBox="1"/>
          <p:nvPr/>
        </p:nvSpPr>
        <p:spPr>
          <a:xfrm>
            <a:off x="10298161" y="384650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Right and up</a:t>
            </a:r>
          </a:p>
        </p:txBody>
      </p:sp>
      <p:sp>
        <p:nvSpPr>
          <p:cNvPr id="189" name="object 22">
            <a:extLst>
              <a:ext uri="{FF2B5EF4-FFF2-40B4-BE49-F238E27FC236}">
                <a16:creationId xmlns:a16="http://schemas.microsoft.com/office/drawing/2014/main" id="{12F87394-40ED-2043-9D69-66D79CC8B819}"/>
              </a:ext>
            </a:extLst>
          </p:cNvPr>
          <p:cNvSpPr txBox="1"/>
          <p:nvPr/>
        </p:nvSpPr>
        <p:spPr>
          <a:xfrm>
            <a:off x="6564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Left turn arrow </a:t>
            </a:r>
          </a:p>
        </p:txBody>
      </p:sp>
      <p:sp>
        <p:nvSpPr>
          <p:cNvPr id="190" name="object 22">
            <a:extLst>
              <a:ext uri="{FF2B5EF4-FFF2-40B4-BE49-F238E27FC236}">
                <a16:creationId xmlns:a16="http://schemas.microsoft.com/office/drawing/2014/main" id="{DF7BBC3C-AE63-9040-BAE9-F9A0557C2A54}"/>
              </a:ext>
            </a:extLst>
          </p:cNvPr>
          <p:cNvSpPr txBox="1"/>
          <p:nvPr/>
        </p:nvSpPr>
        <p:spPr>
          <a:xfrm>
            <a:off x="2022263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Checkmark</a:t>
            </a:r>
          </a:p>
        </p:txBody>
      </p:sp>
      <p:sp>
        <p:nvSpPr>
          <p:cNvPr id="191" name="object 22">
            <a:extLst>
              <a:ext uri="{FF2B5EF4-FFF2-40B4-BE49-F238E27FC236}">
                <a16:creationId xmlns:a16="http://schemas.microsoft.com/office/drawing/2014/main" id="{0EF9AF1F-860F-C040-9498-355407B3EEB2}"/>
              </a:ext>
            </a:extLst>
          </p:cNvPr>
          <p:cNvSpPr txBox="1"/>
          <p:nvPr/>
        </p:nvSpPr>
        <p:spPr>
          <a:xfrm>
            <a:off x="3399650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Quotes</a:t>
            </a:r>
          </a:p>
        </p:txBody>
      </p:sp>
      <p:sp>
        <p:nvSpPr>
          <p:cNvPr id="192" name="object 22">
            <a:extLst>
              <a:ext uri="{FF2B5EF4-FFF2-40B4-BE49-F238E27FC236}">
                <a16:creationId xmlns:a16="http://schemas.microsoft.com/office/drawing/2014/main" id="{B619FF1F-67FA-8C47-9A5A-36AD276D38C9}"/>
              </a:ext>
            </a:extLst>
          </p:cNvPr>
          <p:cNvSpPr txBox="1"/>
          <p:nvPr/>
        </p:nvSpPr>
        <p:spPr>
          <a:xfrm>
            <a:off x="477703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Objects</a:t>
            </a:r>
          </a:p>
        </p:txBody>
      </p:sp>
      <p:sp>
        <p:nvSpPr>
          <p:cNvPr id="193" name="object 22">
            <a:extLst>
              <a:ext uri="{FF2B5EF4-FFF2-40B4-BE49-F238E27FC236}">
                <a16:creationId xmlns:a16="http://schemas.microsoft.com/office/drawing/2014/main" id="{8132EE62-F246-F047-8EAF-D1869F131EF9}"/>
              </a:ext>
            </a:extLst>
          </p:cNvPr>
          <p:cNvSpPr txBox="1"/>
          <p:nvPr/>
        </p:nvSpPr>
        <p:spPr>
          <a:xfrm>
            <a:off x="61775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Objects</a:t>
            </a:r>
          </a:p>
        </p:txBody>
      </p:sp>
      <p:sp>
        <p:nvSpPr>
          <p:cNvPr id="194" name="object 22">
            <a:extLst>
              <a:ext uri="{FF2B5EF4-FFF2-40B4-BE49-F238E27FC236}">
                <a16:creationId xmlns:a16="http://schemas.microsoft.com/office/drawing/2014/main" id="{7D8B254C-553B-C24C-9612-DCD594DC3EDE}"/>
              </a:ext>
            </a:extLst>
          </p:cNvPr>
          <p:cNvSpPr txBox="1"/>
          <p:nvPr/>
        </p:nvSpPr>
        <p:spPr>
          <a:xfrm>
            <a:off x="7543387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Sequence</a:t>
            </a:r>
          </a:p>
        </p:txBody>
      </p:sp>
      <p:sp>
        <p:nvSpPr>
          <p:cNvPr id="195" name="object 22">
            <a:extLst>
              <a:ext uri="{FF2B5EF4-FFF2-40B4-BE49-F238E27FC236}">
                <a16:creationId xmlns:a16="http://schemas.microsoft.com/office/drawing/2014/main" id="{B9C6F7C6-65A7-434C-BB71-8360812D6861}"/>
              </a:ext>
            </a:extLst>
          </p:cNvPr>
          <p:cNvSpPr txBox="1"/>
          <p:nvPr/>
        </p:nvSpPr>
        <p:spPr>
          <a:xfrm>
            <a:off x="8920774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Database</a:t>
            </a:r>
          </a:p>
        </p:txBody>
      </p:sp>
      <p:sp>
        <p:nvSpPr>
          <p:cNvPr id="196" name="object 22">
            <a:extLst>
              <a:ext uri="{FF2B5EF4-FFF2-40B4-BE49-F238E27FC236}">
                <a16:creationId xmlns:a16="http://schemas.microsoft.com/office/drawing/2014/main" id="{3D10F9D1-EF26-6547-9092-A0C18C471277}"/>
              </a:ext>
            </a:extLst>
          </p:cNvPr>
          <p:cNvSpPr txBox="1"/>
          <p:nvPr/>
        </p:nvSpPr>
        <p:spPr>
          <a:xfrm>
            <a:off x="10298161" y="4853504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Building</a:t>
            </a:r>
          </a:p>
        </p:txBody>
      </p:sp>
      <p:sp>
        <p:nvSpPr>
          <p:cNvPr id="197" name="object 22">
            <a:extLst>
              <a:ext uri="{FF2B5EF4-FFF2-40B4-BE49-F238E27FC236}">
                <a16:creationId xmlns:a16="http://schemas.microsoft.com/office/drawing/2014/main" id="{CECEC488-7495-7849-97FA-736A75E44271}"/>
              </a:ext>
            </a:extLst>
          </p:cNvPr>
          <p:cNvSpPr txBox="1"/>
          <p:nvPr/>
        </p:nvSpPr>
        <p:spPr>
          <a:xfrm>
            <a:off x="6564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Objects</a:t>
            </a:r>
          </a:p>
        </p:txBody>
      </p:sp>
      <p:sp>
        <p:nvSpPr>
          <p:cNvPr id="198" name="object 22">
            <a:extLst>
              <a:ext uri="{FF2B5EF4-FFF2-40B4-BE49-F238E27FC236}">
                <a16:creationId xmlns:a16="http://schemas.microsoft.com/office/drawing/2014/main" id="{87467CA8-B8CC-1A4E-A283-2A9A262169F2}"/>
              </a:ext>
            </a:extLst>
          </p:cNvPr>
          <p:cNvSpPr txBox="1"/>
          <p:nvPr/>
        </p:nvSpPr>
        <p:spPr>
          <a:xfrm>
            <a:off x="2028907" y="5870448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Focus point</a:t>
            </a:r>
          </a:p>
        </p:txBody>
      </p:sp>
      <p:sp>
        <p:nvSpPr>
          <p:cNvPr id="199" name="object 22">
            <a:extLst>
              <a:ext uri="{FF2B5EF4-FFF2-40B4-BE49-F238E27FC236}">
                <a16:creationId xmlns:a16="http://schemas.microsoft.com/office/drawing/2014/main" id="{BFE48676-3500-F543-8788-56BB8D2022BE}"/>
              </a:ext>
            </a:extLst>
          </p:cNvPr>
          <p:cNvSpPr txBox="1"/>
          <p:nvPr/>
        </p:nvSpPr>
        <p:spPr>
          <a:xfrm>
            <a:off x="3399650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Blocks</a:t>
            </a:r>
          </a:p>
        </p:txBody>
      </p:sp>
      <p:sp>
        <p:nvSpPr>
          <p:cNvPr id="200" name="object 22">
            <a:extLst>
              <a:ext uri="{FF2B5EF4-FFF2-40B4-BE49-F238E27FC236}">
                <a16:creationId xmlns:a16="http://schemas.microsoft.com/office/drawing/2014/main" id="{E9F221BF-85E3-E74B-A897-56E408F123F6}"/>
              </a:ext>
            </a:extLst>
          </p:cNvPr>
          <p:cNvSpPr txBox="1"/>
          <p:nvPr/>
        </p:nvSpPr>
        <p:spPr>
          <a:xfrm>
            <a:off x="477703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Graph / Analytics</a:t>
            </a:r>
          </a:p>
        </p:txBody>
      </p:sp>
      <p:sp>
        <p:nvSpPr>
          <p:cNvPr id="201" name="object 22">
            <a:extLst>
              <a:ext uri="{FF2B5EF4-FFF2-40B4-BE49-F238E27FC236}">
                <a16:creationId xmlns:a16="http://schemas.microsoft.com/office/drawing/2014/main" id="{B70EC4FF-69DD-4D4B-B503-8E257EF94025}"/>
              </a:ext>
            </a:extLst>
          </p:cNvPr>
          <p:cNvSpPr txBox="1"/>
          <p:nvPr/>
        </p:nvSpPr>
        <p:spPr>
          <a:xfrm>
            <a:off x="6177574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Graph</a:t>
            </a:r>
          </a:p>
        </p:txBody>
      </p:sp>
      <p:sp>
        <p:nvSpPr>
          <p:cNvPr id="202" name="object 22">
            <a:extLst>
              <a:ext uri="{FF2B5EF4-FFF2-40B4-BE49-F238E27FC236}">
                <a16:creationId xmlns:a16="http://schemas.microsoft.com/office/drawing/2014/main" id="{12AEA4D6-3A8D-E947-AEE4-38514FB04620}"/>
              </a:ext>
            </a:extLst>
          </p:cNvPr>
          <p:cNvSpPr txBox="1"/>
          <p:nvPr/>
        </p:nvSpPr>
        <p:spPr>
          <a:xfrm>
            <a:off x="7543387" y="5872077"/>
            <a:ext cx="1207074" cy="118152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10583" marR="0" lvl="0" indent="0" algn="ctr" defTabSz="914367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Segoe UI"/>
              </a:rPr>
              <a:t>Graph</a:t>
            </a: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6EAA7AE5-829E-6740-AD92-159C6FB3D7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652" y="5321356"/>
            <a:ext cx="406400" cy="40640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B1AA8645-FC7A-B745-9E5A-92A2150B47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135" y="4326968"/>
            <a:ext cx="406400" cy="40640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A3BB5C84-9DD2-0D47-9BA3-C458E92D88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60" y="5327887"/>
            <a:ext cx="406400" cy="40640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894732A9-4509-644C-9582-50825A90C4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730" y="4320437"/>
            <a:ext cx="406400" cy="406400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270D7BE2-BC46-B440-A86F-E9819007893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03" y="3317754"/>
            <a:ext cx="406400" cy="40640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7D67013D-B450-3748-B1BD-06631778073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33" y="1281135"/>
            <a:ext cx="406400" cy="406400"/>
          </a:xfrm>
          <a:prstGeom prst="rect">
            <a:avLst/>
          </a:prstGeom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2CA2C44F-C693-9349-B01E-5820E863B9C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426" y="1280610"/>
            <a:ext cx="406400" cy="40640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2B151CBB-18AB-5249-AB44-96DAFD34388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363" y="1263675"/>
            <a:ext cx="406400" cy="406400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B16FD65C-BD7C-2943-A987-CFC925F3C3D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314" y="1271354"/>
            <a:ext cx="406400" cy="40640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1CAF4498-826F-0748-A79F-E5D5F86D110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93" y="4326968"/>
            <a:ext cx="406400" cy="40640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E06D880E-48E5-754B-9C7E-1B5FB6A061D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341" y="3312980"/>
            <a:ext cx="406400" cy="406400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626F843F-4507-0749-A37F-1B7692CD681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63" y="1287666"/>
            <a:ext cx="406400" cy="406400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8595B753-735C-AE42-8864-303D08CE0EC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899" y="1260332"/>
            <a:ext cx="406400" cy="406400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F4FF6EA5-F357-764A-9716-E3CC94FAE68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580" y="1275111"/>
            <a:ext cx="406400" cy="406400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7247F4ED-1A24-954C-B919-A83EA7935AA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59" y="1271695"/>
            <a:ext cx="406400" cy="406400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2E8835DD-1DA7-C449-8B31-36AC429FE5B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602" y="2302991"/>
            <a:ext cx="406400" cy="406400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AC30DFB2-5B18-8443-8259-2DE7EE35D34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392" y="2297162"/>
            <a:ext cx="406400" cy="406400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5A646892-591F-7E4C-A6A3-B5C8F7A87513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747" y="4331569"/>
            <a:ext cx="406400" cy="406400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078AAF4A-07B8-5B43-BDA3-E5408FDE637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549" y="4326968"/>
            <a:ext cx="406400" cy="406400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AB05A283-2DA9-4B4B-945E-8B8F14B7546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47" y="2291039"/>
            <a:ext cx="406400" cy="406400"/>
          </a:xfrm>
          <a:prstGeom prst="rect">
            <a:avLst/>
          </a:prstGeom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965B5D23-A683-6546-8DB9-26CB1AEC15C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23" y="2293970"/>
            <a:ext cx="406400" cy="406400"/>
          </a:xfrm>
          <a:prstGeom prst="rect">
            <a:avLst/>
          </a:prstGeom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8DE3FCA5-D41D-6B47-A1D0-2FC2BB221CBE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26" y="3311510"/>
            <a:ext cx="406400" cy="406400"/>
          </a:xfrm>
          <a:prstGeom prst="rect">
            <a:avLst/>
          </a:prstGeom>
        </p:spPr>
      </p:pic>
      <p:pic>
        <p:nvPicPr>
          <p:cNvPr id="225" name="Picture 224">
            <a:extLst>
              <a:ext uri="{FF2B5EF4-FFF2-40B4-BE49-F238E27FC236}">
                <a16:creationId xmlns:a16="http://schemas.microsoft.com/office/drawing/2014/main" id="{6A860650-C555-9842-8D86-B9C8C56EFF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35194" y="3297389"/>
            <a:ext cx="425036" cy="425036"/>
          </a:xfrm>
          <a:prstGeom prst="rect">
            <a:avLst/>
          </a:prstGeom>
        </p:spPr>
      </p:pic>
      <p:pic>
        <p:nvPicPr>
          <p:cNvPr id="226" name="Picture 225">
            <a:extLst>
              <a:ext uri="{FF2B5EF4-FFF2-40B4-BE49-F238E27FC236}">
                <a16:creationId xmlns:a16="http://schemas.microsoft.com/office/drawing/2014/main" id="{3EB1DC27-2141-554D-B43F-4BC2AB3B4B21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84" y="5338824"/>
            <a:ext cx="406400" cy="406400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DECD87BF-1BC5-E541-A37B-6524DDC6321D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193" y="4317793"/>
            <a:ext cx="406400" cy="406400"/>
          </a:xfrm>
          <a:prstGeom prst="rect">
            <a:avLst/>
          </a:prstGeom>
        </p:spPr>
      </p:pic>
      <p:pic>
        <p:nvPicPr>
          <p:cNvPr id="228" name="Picture 227">
            <a:extLst>
              <a:ext uri="{FF2B5EF4-FFF2-40B4-BE49-F238E27FC236}">
                <a16:creationId xmlns:a16="http://schemas.microsoft.com/office/drawing/2014/main" id="{48737CC1-45E2-C941-8F27-11C309968DBA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226" y="3309585"/>
            <a:ext cx="406400" cy="406400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18C83CBE-BE3F-F043-B02E-DFBE0D26857A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314" y="2291039"/>
            <a:ext cx="406400" cy="406400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6655909A-B0F9-2A40-BCCD-3DE69ADA58C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214" y="3318268"/>
            <a:ext cx="406400" cy="406400"/>
          </a:xfrm>
          <a:prstGeom prst="rect">
            <a:avLst/>
          </a:prstGeom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755DEE30-AA78-9441-BF12-3F01057FF4B4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858" y="4317793"/>
            <a:ext cx="406400" cy="406400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386D1EDE-6849-9948-89D1-92B2B889AC50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247" y="4326968"/>
            <a:ext cx="406400" cy="406400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5AD7049B-E943-5349-B6AA-88203A63F7E7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606" y="5339168"/>
            <a:ext cx="406400" cy="406400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66FC48E6-BF2D-8C46-9C23-10E2949EB8CD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541" y="5338824"/>
            <a:ext cx="406400" cy="406400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FF7448C6-CABD-7648-AB71-8F556B0B85C7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924" y="3308483"/>
            <a:ext cx="406400" cy="406400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D8226036-D34F-904D-B23B-2B1088810098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0339" y="3297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8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46331" cy="417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450801" y="595724"/>
            <a:ext cx="1402001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97ADEB5-C7B4-3947-AFB4-9E9C01B69291}"/>
              </a:ext>
            </a:extLst>
          </p:cNvPr>
          <p:cNvSpPr/>
          <p:nvPr/>
        </p:nvSpPr>
        <p:spPr>
          <a:xfrm>
            <a:off x="4159510" y="595724"/>
            <a:ext cx="7074345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pixabay.com</a:t>
            </a: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设计灵感来自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bing.cn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虎虎 （邮箱：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lxt1229@outlook.com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9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13931" cy="416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777777" cy="271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395755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1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0B620C8D-A965-4363-816E-0D0474B9700B}"/>
              </a:ext>
            </a:extLst>
          </p:cNvPr>
          <p:cNvGrpSpPr/>
          <p:nvPr/>
        </p:nvGrpSpPr>
        <p:grpSpPr>
          <a:xfrm>
            <a:off x="1733546" y="2360023"/>
            <a:ext cx="3557947" cy="2997891"/>
            <a:chOff x="1733546" y="2360023"/>
            <a:chExt cx="3557947" cy="2997891"/>
          </a:xfrm>
        </p:grpSpPr>
        <p:sp>
          <p:nvSpPr>
            <p:cNvPr id="15" name="任意多边形 56">
              <a:extLst>
                <a:ext uri="{FF2B5EF4-FFF2-40B4-BE49-F238E27FC236}">
                  <a16:creationId xmlns:a16="http://schemas.microsoft.com/office/drawing/2014/main" id="{3F6D4AEE-F8AC-48F9-ACFF-970A6D975260}"/>
                </a:ext>
              </a:extLst>
            </p:cNvPr>
            <p:cNvSpPr/>
            <p:nvPr/>
          </p:nvSpPr>
          <p:spPr>
            <a:xfrm rot="495164">
              <a:off x="1733546" y="2360023"/>
              <a:ext cx="3545168" cy="2992582"/>
            </a:xfrm>
            <a:custGeom>
              <a:avLst/>
              <a:gdLst>
                <a:gd name="connsiteX0" fmla="*/ 3545168 w 3545168"/>
                <a:gd name="connsiteY0" fmla="*/ 2674306 h 2992582"/>
                <a:gd name="connsiteX1" fmla="*/ 3545168 w 3545168"/>
                <a:gd name="connsiteY1" fmla="*/ 2866624 h 2992582"/>
                <a:gd name="connsiteX2" fmla="*/ 3419210 w 3545168"/>
                <a:gd name="connsiteY2" fmla="*/ 2992582 h 2992582"/>
                <a:gd name="connsiteX3" fmla="*/ 1938251 w 3545168"/>
                <a:gd name="connsiteY3" fmla="*/ 2992582 h 2992582"/>
                <a:gd name="connsiteX4" fmla="*/ 0 w 3545168"/>
                <a:gd name="connsiteY4" fmla="*/ 1599716 h 2992582"/>
                <a:gd name="connsiteX5" fmla="*/ 275879 w 3545168"/>
                <a:gd name="connsiteY5" fmla="*/ 2992582 h 2992582"/>
                <a:gd name="connsiteX6" fmla="*/ 125958 w 3545168"/>
                <a:gd name="connsiteY6" fmla="*/ 2992582 h 2992582"/>
                <a:gd name="connsiteX7" fmla="*/ 0 w 3545168"/>
                <a:gd name="connsiteY7" fmla="*/ 2866624 h 2992582"/>
                <a:gd name="connsiteX8" fmla="*/ 3297188 w 3545168"/>
                <a:gd name="connsiteY8" fmla="*/ 0 h 2992582"/>
                <a:gd name="connsiteX9" fmla="*/ 3419210 w 3545168"/>
                <a:gd name="connsiteY9" fmla="*/ 0 h 2992582"/>
                <a:gd name="connsiteX10" fmla="*/ 3545168 w 3545168"/>
                <a:gd name="connsiteY10" fmla="*/ 125958 h 2992582"/>
                <a:gd name="connsiteX11" fmla="*/ 3545168 w 3545168"/>
                <a:gd name="connsiteY11" fmla="*/ 1252005 h 2992582"/>
                <a:gd name="connsiteX12" fmla="*/ 125958 w 3545168"/>
                <a:gd name="connsiteY12" fmla="*/ 0 h 2992582"/>
                <a:gd name="connsiteX13" fmla="*/ 1644738 w 3545168"/>
                <a:gd name="connsiteY13" fmla="*/ 0 h 2992582"/>
                <a:gd name="connsiteX14" fmla="*/ 0 w 3545168"/>
                <a:gd name="connsiteY14" fmla="*/ 325767 h 2992582"/>
                <a:gd name="connsiteX15" fmla="*/ 0 w 3545168"/>
                <a:gd name="connsiteY15" fmla="*/ 125958 h 2992582"/>
                <a:gd name="connsiteX16" fmla="*/ 125958 w 3545168"/>
                <a:gd name="connsiteY16" fmla="*/ 0 h 299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5168" h="2992582">
                  <a:moveTo>
                    <a:pt x="3545168" y="2674306"/>
                  </a:moveTo>
                  <a:lnTo>
                    <a:pt x="3545168" y="2866624"/>
                  </a:lnTo>
                  <a:cubicBezTo>
                    <a:pt x="3545168" y="2936189"/>
                    <a:pt x="3488775" y="2992582"/>
                    <a:pt x="3419210" y="2992582"/>
                  </a:cubicBezTo>
                  <a:lnTo>
                    <a:pt x="1938251" y="2992582"/>
                  </a:lnTo>
                  <a:close/>
                  <a:moveTo>
                    <a:pt x="0" y="1599716"/>
                  </a:moveTo>
                  <a:lnTo>
                    <a:pt x="275879" y="2992582"/>
                  </a:lnTo>
                  <a:lnTo>
                    <a:pt x="125958" y="2992582"/>
                  </a:lnTo>
                  <a:cubicBezTo>
                    <a:pt x="56393" y="2992582"/>
                    <a:pt x="0" y="2936189"/>
                    <a:pt x="0" y="2866624"/>
                  </a:cubicBezTo>
                  <a:close/>
                  <a:moveTo>
                    <a:pt x="3297188" y="0"/>
                  </a:moveTo>
                  <a:lnTo>
                    <a:pt x="3419210" y="0"/>
                  </a:lnTo>
                  <a:cubicBezTo>
                    <a:pt x="3488775" y="0"/>
                    <a:pt x="3545168" y="56393"/>
                    <a:pt x="3545168" y="125958"/>
                  </a:cubicBezTo>
                  <a:lnTo>
                    <a:pt x="3545168" y="1252005"/>
                  </a:lnTo>
                  <a:close/>
                  <a:moveTo>
                    <a:pt x="125958" y="0"/>
                  </a:moveTo>
                  <a:lnTo>
                    <a:pt x="1644738" y="0"/>
                  </a:lnTo>
                  <a:lnTo>
                    <a:pt x="0" y="325767"/>
                  </a:lnTo>
                  <a:lnTo>
                    <a:pt x="0" y="125958"/>
                  </a:lnTo>
                  <a:cubicBezTo>
                    <a:pt x="0" y="56393"/>
                    <a:pt x="56393" y="0"/>
                    <a:pt x="125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6" name="圆角矩形 55">
              <a:extLst>
                <a:ext uri="{FF2B5EF4-FFF2-40B4-BE49-F238E27FC236}">
                  <a16:creationId xmlns:a16="http://schemas.microsoft.com/office/drawing/2014/main" id="{4D9798BB-1CF2-4588-9760-28CABA919D12}"/>
                </a:ext>
              </a:extLst>
            </p:cNvPr>
            <p:cNvSpPr/>
            <p:nvPr/>
          </p:nvSpPr>
          <p:spPr>
            <a:xfrm rot="21422963">
              <a:off x="1746325" y="2365332"/>
              <a:ext cx="3545168" cy="2992582"/>
            </a:xfrm>
            <a:custGeom>
              <a:avLst/>
              <a:gdLst>
                <a:gd name="connsiteX0" fmla="*/ 0 w 3545168"/>
                <a:gd name="connsiteY0" fmla="*/ 139544 h 2992582"/>
                <a:gd name="connsiteX1" fmla="*/ 139544 w 3545168"/>
                <a:gd name="connsiteY1" fmla="*/ 0 h 2992582"/>
                <a:gd name="connsiteX2" fmla="*/ 792760 w 3545168"/>
                <a:gd name="connsiteY2" fmla="*/ 0 h 2992582"/>
                <a:gd name="connsiteX3" fmla="*/ 1413315 w 3545168"/>
                <a:gd name="connsiteY3" fmla="*/ 0 h 2992582"/>
                <a:gd name="connsiteX4" fmla="*/ 2066531 w 3545168"/>
                <a:gd name="connsiteY4" fmla="*/ 0 h 2992582"/>
                <a:gd name="connsiteX5" fmla="*/ 2621765 w 3545168"/>
                <a:gd name="connsiteY5" fmla="*/ 0 h 2992582"/>
                <a:gd name="connsiteX6" fmla="*/ 3405624 w 3545168"/>
                <a:gd name="connsiteY6" fmla="*/ 0 h 2992582"/>
                <a:gd name="connsiteX7" fmla="*/ 3545168 w 3545168"/>
                <a:gd name="connsiteY7" fmla="*/ 139544 h 2992582"/>
                <a:gd name="connsiteX8" fmla="*/ 3545168 w 3545168"/>
                <a:gd name="connsiteY8" fmla="*/ 872187 h 2992582"/>
                <a:gd name="connsiteX9" fmla="*/ 3545168 w 3545168"/>
                <a:gd name="connsiteY9" fmla="*/ 1550561 h 2992582"/>
                <a:gd name="connsiteX10" fmla="*/ 3545168 w 3545168"/>
                <a:gd name="connsiteY10" fmla="*/ 2853038 h 2992582"/>
                <a:gd name="connsiteX11" fmla="*/ 3405624 w 3545168"/>
                <a:gd name="connsiteY11" fmla="*/ 2992582 h 2992582"/>
                <a:gd name="connsiteX12" fmla="*/ 2817730 w 3545168"/>
                <a:gd name="connsiteY12" fmla="*/ 2992582 h 2992582"/>
                <a:gd name="connsiteX13" fmla="*/ 2099192 w 3545168"/>
                <a:gd name="connsiteY13" fmla="*/ 2992582 h 2992582"/>
                <a:gd name="connsiteX14" fmla="*/ 1380654 w 3545168"/>
                <a:gd name="connsiteY14" fmla="*/ 2992582 h 2992582"/>
                <a:gd name="connsiteX15" fmla="*/ 727438 w 3545168"/>
                <a:gd name="connsiteY15" fmla="*/ 2992582 h 2992582"/>
                <a:gd name="connsiteX16" fmla="*/ 139544 w 3545168"/>
                <a:gd name="connsiteY16" fmla="*/ 2992582 h 2992582"/>
                <a:gd name="connsiteX17" fmla="*/ 0 w 3545168"/>
                <a:gd name="connsiteY17" fmla="*/ 2853038 h 2992582"/>
                <a:gd name="connsiteX18" fmla="*/ 0 w 3545168"/>
                <a:gd name="connsiteY18" fmla="*/ 2174665 h 2992582"/>
                <a:gd name="connsiteX19" fmla="*/ 0 w 3545168"/>
                <a:gd name="connsiteY19" fmla="*/ 1496291 h 2992582"/>
                <a:gd name="connsiteX20" fmla="*/ 0 w 3545168"/>
                <a:gd name="connsiteY20" fmla="*/ 763648 h 2992582"/>
                <a:gd name="connsiteX21" fmla="*/ 0 w 3545168"/>
                <a:gd name="connsiteY21" fmla="*/ 139544 h 299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45168" h="2992582" fill="none" extrusionOk="0">
                  <a:moveTo>
                    <a:pt x="0" y="139544"/>
                  </a:moveTo>
                  <a:cubicBezTo>
                    <a:pt x="14160" y="69579"/>
                    <a:pt x="51027" y="-127"/>
                    <a:pt x="139544" y="0"/>
                  </a:cubicBezTo>
                  <a:cubicBezTo>
                    <a:pt x="362058" y="26956"/>
                    <a:pt x="577911" y="5685"/>
                    <a:pt x="792760" y="0"/>
                  </a:cubicBezTo>
                  <a:cubicBezTo>
                    <a:pt x="1007609" y="-5685"/>
                    <a:pt x="1232796" y="-8474"/>
                    <a:pt x="1413315" y="0"/>
                  </a:cubicBezTo>
                  <a:cubicBezTo>
                    <a:pt x="1593834" y="8474"/>
                    <a:pt x="1877919" y="10201"/>
                    <a:pt x="2066531" y="0"/>
                  </a:cubicBezTo>
                  <a:cubicBezTo>
                    <a:pt x="2255143" y="-10201"/>
                    <a:pt x="2355447" y="12775"/>
                    <a:pt x="2621765" y="0"/>
                  </a:cubicBezTo>
                  <a:cubicBezTo>
                    <a:pt x="2888083" y="-12775"/>
                    <a:pt x="3047659" y="-11328"/>
                    <a:pt x="3405624" y="0"/>
                  </a:cubicBezTo>
                  <a:cubicBezTo>
                    <a:pt x="3476124" y="-6406"/>
                    <a:pt x="3552599" y="66402"/>
                    <a:pt x="3545168" y="139544"/>
                  </a:cubicBezTo>
                  <a:cubicBezTo>
                    <a:pt x="3516345" y="320171"/>
                    <a:pt x="3537307" y="675010"/>
                    <a:pt x="3545168" y="872187"/>
                  </a:cubicBezTo>
                  <a:cubicBezTo>
                    <a:pt x="3553029" y="1069364"/>
                    <a:pt x="3535689" y="1224801"/>
                    <a:pt x="3545168" y="1550561"/>
                  </a:cubicBezTo>
                  <a:cubicBezTo>
                    <a:pt x="3554647" y="1876321"/>
                    <a:pt x="3516707" y="2269233"/>
                    <a:pt x="3545168" y="2853038"/>
                  </a:cubicBezTo>
                  <a:cubicBezTo>
                    <a:pt x="3548569" y="2942221"/>
                    <a:pt x="3491927" y="3004518"/>
                    <a:pt x="3405624" y="2992582"/>
                  </a:cubicBezTo>
                  <a:cubicBezTo>
                    <a:pt x="3279888" y="3013878"/>
                    <a:pt x="3043977" y="2989039"/>
                    <a:pt x="2817730" y="2992582"/>
                  </a:cubicBezTo>
                  <a:cubicBezTo>
                    <a:pt x="2591483" y="2996125"/>
                    <a:pt x="2276214" y="2957514"/>
                    <a:pt x="2099192" y="2992582"/>
                  </a:cubicBezTo>
                  <a:cubicBezTo>
                    <a:pt x="1922170" y="3027650"/>
                    <a:pt x="1567877" y="3015264"/>
                    <a:pt x="1380654" y="2992582"/>
                  </a:cubicBezTo>
                  <a:cubicBezTo>
                    <a:pt x="1193431" y="2969900"/>
                    <a:pt x="1027051" y="2974425"/>
                    <a:pt x="727438" y="2992582"/>
                  </a:cubicBezTo>
                  <a:cubicBezTo>
                    <a:pt x="427825" y="3010739"/>
                    <a:pt x="433252" y="2974884"/>
                    <a:pt x="139544" y="2992582"/>
                  </a:cubicBezTo>
                  <a:cubicBezTo>
                    <a:pt x="63420" y="3001052"/>
                    <a:pt x="-3712" y="2927710"/>
                    <a:pt x="0" y="2853038"/>
                  </a:cubicBezTo>
                  <a:cubicBezTo>
                    <a:pt x="12129" y="2717009"/>
                    <a:pt x="24740" y="2373825"/>
                    <a:pt x="0" y="2174665"/>
                  </a:cubicBezTo>
                  <a:cubicBezTo>
                    <a:pt x="-24740" y="1975505"/>
                    <a:pt x="28779" y="1830436"/>
                    <a:pt x="0" y="1496291"/>
                  </a:cubicBezTo>
                  <a:cubicBezTo>
                    <a:pt x="-28779" y="1162146"/>
                    <a:pt x="3376" y="1038730"/>
                    <a:pt x="0" y="763648"/>
                  </a:cubicBezTo>
                  <a:cubicBezTo>
                    <a:pt x="-3376" y="488566"/>
                    <a:pt x="2763" y="318096"/>
                    <a:pt x="0" y="139544"/>
                  </a:cubicBezTo>
                  <a:close/>
                </a:path>
                <a:path w="3545168" h="2992582" stroke="0" extrusionOk="0">
                  <a:moveTo>
                    <a:pt x="0" y="139544"/>
                  </a:moveTo>
                  <a:cubicBezTo>
                    <a:pt x="-8950" y="66464"/>
                    <a:pt x="52505" y="-9698"/>
                    <a:pt x="139544" y="0"/>
                  </a:cubicBezTo>
                  <a:cubicBezTo>
                    <a:pt x="379733" y="20527"/>
                    <a:pt x="466442" y="-25141"/>
                    <a:pt x="727438" y="0"/>
                  </a:cubicBezTo>
                  <a:cubicBezTo>
                    <a:pt x="988434" y="25141"/>
                    <a:pt x="1066898" y="-18202"/>
                    <a:pt x="1282672" y="0"/>
                  </a:cubicBezTo>
                  <a:cubicBezTo>
                    <a:pt x="1498446" y="18202"/>
                    <a:pt x="1828330" y="2900"/>
                    <a:pt x="2001210" y="0"/>
                  </a:cubicBezTo>
                  <a:cubicBezTo>
                    <a:pt x="2174090" y="-2900"/>
                    <a:pt x="2460029" y="2601"/>
                    <a:pt x="2719747" y="0"/>
                  </a:cubicBezTo>
                  <a:cubicBezTo>
                    <a:pt x="2979465" y="-2601"/>
                    <a:pt x="3112748" y="24918"/>
                    <a:pt x="3405624" y="0"/>
                  </a:cubicBezTo>
                  <a:cubicBezTo>
                    <a:pt x="3487199" y="12241"/>
                    <a:pt x="3544781" y="78821"/>
                    <a:pt x="3545168" y="139544"/>
                  </a:cubicBezTo>
                  <a:cubicBezTo>
                    <a:pt x="3564992" y="278906"/>
                    <a:pt x="3530367" y="679260"/>
                    <a:pt x="3545168" y="817918"/>
                  </a:cubicBezTo>
                  <a:cubicBezTo>
                    <a:pt x="3559969" y="956576"/>
                    <a:pt x="3570241" y="1308744"/>
                    <a:pt x="3545168" y="1496291"/>
                  </a:cubicBezTo>
                  <a:cubicBezTo>
                    <a:pt x="3520095" y="1683838"/>
                    <a:pt x="3520810" y="1831039"/>
                    <a:pt x="3545168" y="2120395"/>
                  </a:cubicBezTo>
                  <a:cubicBezTo>
                    <a:pt x="3569526" y="2409751"/>
                    <a:pt x="3553764" y="2505443"/>
                    <a:pt x="3545168" y="2853038"/>
                  </a:cubicBezTo>
                  <a:cubicBezTo>
                    <a:pt x="3553741" y="2917675"/>
                    <a:pt x="3480573" y="3001423"/>
                    <a:pt x="3405624" y="2992582"/>
                  </a:cubicBezTo>
                  <a:cubicBezTo>
                    <a:pt x="3249261" y="2987684"/>
                    <a:pt x="3066644" y="2989499"/>
                    <a:pt x="2817730" y="2992582"/>
                  </a:cubicBezTo>
                  <a:cubicBezTo>
                    <a:pt x="2568816" y="2995665"/>
                    <a:pt x="2435532" y="2979857"/>
                    <a:pt x="2131853" y="2992582"/>
                  </a:cubicBezTo>
                  <a:cubicBezTo>
                    <a:pt x="1828174" y="3005307"/>
                    <a:pt x="1682630" y="2985842"/>
                    <a:pt x="1543958" y="2992582"/>
                  </a:cubicBezTo>
                  <a:cubicBezTo>
                    <a:pt x="1405286" y="2999322"/>
                    <a:pt x="1142482" y="2967341"/>
                    <a:pt x="956064" y="2992582"/>
                  </a:cubicBezTo>
                  <a:cubicBezTo>
                    <a:pt x="769646" y="3017823"/>
                    <a:pt x="479347" y="2981306"/>
                    <a:pt x="139544" y="2992582"/>
                  </a:cubicBezTo>
                  <a:cubicBezTo>
                    <a:pt x="51583" y="2991097"/>
                    <a:pt x="7227" y="2940597"/>
                    <a:pt x="0" y="2853038"/>
                  </a:cubicBezTo>
                  <a:cubicBezTo>
                    <a:pt x="-23188" y="2626470"/>
                    <a:pt x="7856" y="2375107"/>
                    <a:pt x="0" y="2228934"/>
                  </a:cubicBezTo>
                  <a:cubicBezTo>
                    <a:pt x="-7856" y="2082761"/>
                    <a:pt x="-33702" y="1773034"/>
                    <a:pt x="0" y="1523426"/>
                  </a:cubicBezTo>
                  <a:cubicBezTo>
                    <a:pt x="33702" y="1273818"/>
                    <a:pt x="-25861" y="1123058"/>
                    <a:pt x="0" y="790783"/>
                  </a:cubicBezTo>
                  <a:cubicBezTo>
                    <a:pt x="25861" y="458508"/>
                    <a:pt x="-27106" y="299164"/>
                    <a:pt x="0" y="13954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7167009">
                    <a:prstGeom prst="roundRect">
                      <a:avLst>
                        <a:gd name="adj" fmla="val 466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786A38F-8FFF-407C-8DFC-F0B414A39A4D}"/>
                </a:ext>
              </a:extLst>
            </p:cNvPr>
            <p:cNvSpPr txBox="1"/>
            <p:nvPr/>
          </p:nvSpPr>
          <p:spPr>
            <a:xfrm>
              <a:off x="2162244" y="3552570"/>
              <a:ext cx="2713330" cy="812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 defTabSz="913765">
                <a:lnSpc>
                  <a:spcPct val="130000"/>
                </a:lnSpc>
                <a:buSzPct val="25000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沟通是信息凭借一定符号载体，在个人或群体间从发送者到接受者进行传递，并获取理解的过程。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D0D906E-971D-4B6A-8BF0-EE3AD3C323EE}"/>
                </a:ext>
              </a:extLst>
            </p:cNvPr>
            <p:cNvSpPr txBox="1"/>
            <p:nvPr/>
          </p:nvSpPr>
          <p:spPr>
            <a:xfrm>
              <a:off x="2162244" y="2903952"/>
              <a:ext cx="2605965" cy="433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latin typeface="+mj-ea"/>
                  <a:ea typeface="+mj-ea"/>
                </a:rPr>
                <a:t>什么是</a:t>
              </a:r>
              <a:r>
                <a:rPr lang="zh-CN" altLang="en-US" sz="2400" b="1" dirty="0">
                  <a:solidFill>
                    <a:schemeClr val="accent1"/>
                  </a:solidFill>
                  <a:latin typeface="+mj-ea"/>
                  <a:ea typeface="+mj-ea"/>
                </a:rPr>
                <a:t>沟通</a:t>
              </a:r>
              <a:endParaRPr lang="en-US" altLang="zh-CN" sz="24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846984D-8D12-493A-8A71-1230DD11F932}"/>
              </a:ext>
            </a:extLst>
          </p:cNvPr>
          <p:cNvGrpSpPr/>
          <p:nvPr/>
        </p:nvGrpSpPr>
        <p:grpSpPr>
          <a:xfrm>
            <a:off x="6925905" y="2360023"/>
            <a:ext cx="3557947" cy="2997891"/>
            <a:chOff x="6925905" y="2360023"/>
            <a:chExt cx="3557947" cy="2997891"/>
          </a:xfrm>
        </p:grpSpPr>
        <p:sp>
          <p:nvSpPr>
            <p:cNvPr id="11" name="任意多边形 59">
              <a:extLst>
                <a:ext uri="{FF2B5EF4-FFF2-40B4-BE49-F238E27FC236}">
                  <a16:creationId xmlns:a16="http://schemas.microsoft.com/office/drawing/2014/main" id="{A32E0CBE-A08A-4885-B3BA-8A119223939E}"/>
                </a:ext>
              </a:extLst>
            </p:cNvPr>
            <p:cNvSpPr/>
            <p:nvPr/>
          </p:nvSpPr>
          <p:spPr>
            <a:xfrm rot="495164">
              <a:off x="6925905" y="2360023"/>
              <a:ext cx="3545168" cy="2992582"/>
            </a:xfrm>
            <a:custGeom>
              <a:avLst/>
              <a:gdLst>
                <a:gd name="connsiteX0" fmla="*/ 3545168 w 3545168"/>
                <a:gd name="connsiteY0" fmla="*/ 2674306 h 2992582"/>
                <a:gd name="connsiteX1" fmla="*/ 3545168 w 3545168"/>
                <a:gd name="connsiteY1" fmla="*/ 2866624 h 2992582"/>
                <a:gd name="connsiteX2" fmla="*/ 3419210 w 3545168"/>
                <a:gd name="connsiteY2" fmla="*/ 2992582 h 2992582"/>
                <a:gd name="connsiteX3" fmla="*/ 1938251 w 3545168"/>
                <a:gd name="connsiteY3" fmla="*/ 2992582 h 2992582"/>
                <a:gd name="connsiteX4" fmla="*/ 0 w 3545168"/>
                <a:gd name="connsiteY4" fmla="*/ 1599716 h 2992582"/>
                <a:gd name="connsiteX5" fmla="*/ 275879 w 3545168"/>
                <a:gd name="connsiteY5" fmla="*/ 2992582 h 2992582"/>
                <a:gd name="connsiteX6" fmla="*/ 125958 w 3545168"/>
                <a:gd name="connsiteY6" fmla="*/ 2992582 h 2992582"/>
                <a:gd name="connsiteX7" fmla="*/ 0 w 3545168"/>
                <a:gd name="connsiteY7" fmla="*/ 2866624 h 2992582"/>
                <a:gd name="connsiteX8" fmla="*/ 3297188 w 3545168"/>
                <a:gd name="connsiteY8" fmla="*/ 0 h 2992582"/>
                <a:gd name="connsiteX9" fmla="*/ 3419210 w 3545168"/>
                <a:gd name="connsiteY9" fmla="*/ 0 h 2992582"/>
                <a:gd name="connsiteX10" fmla="*/ 3545168 w 3545168"/>
                <a:gd name="connsiteY10" fmla="*/ 125958 h 2992582"/>
                <a:gd name="connsiteX11" fmla="*/ 3545168 w 3545168"/>
                <a:gd name="connsiteY11" fmla="*/ 1252005 h 2992582"/>
                <a:gd name="connsiteX12" fmla="*/ 125958 w 3545168"/>
                <a:gd name="connsiteY12" fmla="*/ 0 h 2992582"/>
                <a:gd name="connsiteX13" fmla="*/ 1644738 w 3545168"/>
                <a:gd name="connsiteY13" fmla="*/ 0 h 2992582"/>
                <a:gd name="connsiteX14" fmla="*/ 0 w 3545168"/>
                <a:gd name="connsiteY14" fmla="*/ 325767 h 2992582"/>
                <a:gd name="connsiteX15" fmla="*/ 0 w 3545168"/>
                <a:gd name="connsiteY15" fmla="*/ 125958 h 2992582"/>
                <a:gd name="connsiteX16" fmla="*/ 125958 w 3545168"/>
                <a:gd name="connsiteY16" fmla="*/ 0 h 299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45168" h="2992582">
                  <a:moveTo>
                    <a:pt x="3545168" y="2674306"/>
                  </a:moveTo>
                  <a:lnTo>
                    <a:pt x="3545168" y="2866624"/>
                  </a:lnTo>
                  <a:cubicBezTo>
                    <a:pt x="3545168" y="2936189"/>
                    <a:pt x="3488775" y="2992582"/>
                    <a:pt x="3419210" y="2992582"/>
                  </a:cubicBezTo>
                  <a:lnTo>
                    <a:pt x="1938251" y="2992582"/>
                  </a:lnTo>
                  <a:close/>
                  <a:moveTo>
                    <a:pt x="0" y="1599716"/>
                  </a:moveTo>
                  <a:lnTo>
                    <a:pt x="275879" y="2992582"/>
                  </a:lnTo>
                  <a:lnTo>
                    <a:pt x="125958" y="2992582"/>
                  </a:lnTo>
                  <a:cubicBezTo>
                    <a:pt x="56393" y="2992582"/>
                    <a:pt x="0" y="2936189"/>
                    <a:pt x="0" y="2866624"/>
                  </a:cubicBezTo>
                  <a:close/>
                  <a:moveTo>
                    <a:pt x="3297188" y="0"/>
                  </a:moveTo>
                  <a:lnTo>
                    <a:pt x="3419210" y="0"/>
                  </a:lnTo>
                  <a:cubicBezTo>
                    <a:pt x="3488775" y="0"/>
                    <a:pt x="3545168" y="56393"/>
                    <a:pt x="3545168" y="125958"/>
                  </a:cubicBezTo>
                  <a:lnTo>
                    <a:pt x="3545168" y="1252005"/>
                  </a:lnTo>
                  <a:close/>
                  <a:moveTo>
                    <a:pt x="125958" y="0"/>
                  </a:moveTo>
                  <a:lnTo>
                    <a:pt x="1644738" y="0"/>
                  </a:lnTo>
                  <a:lnTo>
                    <a:pt x="0" y="325767"/>
                  </a:lnTo>
                  <a:lnTo>
                    <a:pt x="0" y="125958"/>
                  </a:lnTo>
                  <a:cubicBezTo>
                    <a:pt x="0" y="56393"/>
                    <a:pt x="56393" y="0"/>
                    <a:pt x="125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2" name="圆角矩形 60">
              <a:extLst>
                <a:ext uri="{FF2B5EF4-FFF2-40B4-BE49-F238E27FC236}">
                  <a16:creationId xmlns:a16="http://schemas.microsoft.com/office/drawing/2014/main" id="{8436E0C2-C31B-46A9-9B2E-54715691AE63}"/>
                </a:ext>
              </a:extLst>
            </p:cNvPr>
            <p:cNvSpPr/>
            <p:nvPr/>
          </p:nvSpPr>
          <p:spPr>
            <a:xfrm rot="21422963">
              <a:off x="6938684" y="2365332"/>
              <a:ext cx="3545168" cy="2992582"/>
            </a:xfrm>
            <a:custGeom>
              <a:avLst/>
              <a:gdLst>
                <a:gd name="connsiteX0" fmla="*/ 0 w 3545168"/>
                <a:gd name="connsiteY0" fmla="*/ 139544 h 2992582"/>
                <a:gd name="connsiteX1" fmla="*/ 139544 w 3545168"/>
                <a:gd name="connsiteY1" fmla="*/ 0 h 2992582"/>
                <a:gd name="connsiteX2" fmla="*/ 858082 w 3545168"/>
                <a:gd name="connsiteY2" fmla="*/ 0 h 2992582"/>
                <a:gd name="connsiteX3" fmla="*/ 1445976 w 3545168"/>
                <a:gd name="connsiteY3" fmla="*/ 0 h 2992582"/>
                <a:gd name="connsiteX4" fmla="*/ 2131853 w 3545168"/>
                <a:gd name="connsiteY4" fmla="*/ 0 h 2992582"/>
                <a:gd name="connsiteX5" fmla="*/ 2785069 w 3545168"/>
                <a:gd name="connsiteY5" fmla="*/ 0 h 2992582"/>
                <a:gd name="connsiteX6" fmla="*/ 3405624 w 3545168"/>
                <a:gd name="connsiteY6" fmla="*/ 0 h 2992582"/>
                <a:gd name="connsiteX7" fmla="*/ 3545168 w 3545168"/>
                <a:gd name="connsiteY7" fmla="*/ 139544 h 2992582"/>
                <a:gd name="connsiteX8" fmla="*/ 3545168 w 3545168"/>
                <a:gd name="connsiteY8" fmla="*/ 872187 h 2992582"/>
                <a:gd name="connsiteX9" fmla="*/ 3545168 w 3545168"/>
                <a:gd name="connsiteY9" fmla="*/ 1523426 h 2992582"/>
                <a:gd name="connsiteX10" fmla="*/ 3545168 w 3545168"/>
                <a:gd name="connsiteY10" fmla="*/ 2147530 h 2992582"/>
                <a:gd name="connsiteX11" fmla="*/ 3545168 w 3545168"/>
                <a:gd name="connsiteY11" fmla="*/ 2853038 h 2992582"/>
                <a:gd name="connsiteX12" fmla="*/ 3405624 w 3545168"/>
                <a:gd name="connsiteY12" fmla="*/ 2992582 h 2992582"/>
                <a:gd name="connsiteX13" fmla="*/ 2817730 w 3545168"/>
                <a:gd name="connsiteY13" fmla="*/ 2992582 h 2992582"/>
                <a:gd name="connsiteX14" fmla="*/ 2164514 w 3545168"/>
                <a:gd name="connsiteY14" fmla="*/ 2992582 h 2992582"/>
                <a:gd name="connsiteX15" fmla="*/ 1576619 w 3545168"/>
                <a:gd name="connsiteY15" fmla="*/ 2992582 h 2992582"/>
                <a:gd name="connsiteX16" fmla="*/ 890742 w 3545168"/>
                <a:gd name="connsiteY16" fmla="*/ 2992582 h 2992582"/>
                <a:gd name="connsiteX17" fmla="*/ 139544 w 3545168"/>
                <a:gd name="connsiteY17" fmla="*/ 2992582 h 2992582"/>
                <a:gd name="connsiteX18" fmla="*/ 0 w 3545168"/>
                <a:gd name="connsiteY18" fmla="*/ 2853038 h 2992582"/>
                <a:gd name="connsiteX19" fmla="*/ 0 w 3545168"/>
                <a:gd name="connsiteY19" fmla="*/ 2120395 h 2992582"/>
                <a:gd name="connsiteX20" fmla="*/ 0 w 3545168"/>
                <a:gd name="connsiteY20" fmla="*/ 1414886 h 2992582"/>
                <a:gd name="connsiteX21" fmla="*/ 0 w 3545168"/>
                <a:gd name="connsiteY21" fmla="*/ 139544 h 299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45168" h="2992582" fill="none" extrusionOk="0">
                  <a:moveTo>
                    <a:pt x="0" y="139544"/>
                  </a:moveTo>
                  <a:cubicBezTo>
                    <a:pt x="2972" y="62021"/>
                    <a:pt x="63177" y="9068"/>
                    <a:pt x="139544" y="0"/>
                  </a:cubicBezTo>
                  <a:cubicBezTo>
                    <a:pt x="470009" y="31287"/>
                    <a:pt x="519719" y="-9268"/>
                    <a:pt x="858082" y="0"/>
                  </a:cubicBezTo>
                  <a:cubicBezTo>
                    <a:pt x="1196445" y="9268"/>
                    <a:pt x="1327498" y="-27391"/>
                    <a:pt x="1445976" y="0"/>
                  </a:cubicBezTo>
                  <a:cubicBezTo>
                    <a:pt x="1564454" y="27391"/>
                    <a:pt x="1909345" y="-28543"/>
                    <a:pt x="2131853" y="0"/>
                  </a:cubicBezTo>
                  <a:cubicBezTo>
                    <a:pt x="2354361" y="28543"/>
                    <a:pt x="2630113" y="-4266"/>
                    <a:pt x="2785069" y="0"/>
                  </a:cubicBezTo>
                  <a:cubicBezTo>
                    <a:pt x="2940025" y="4266"/>
                    <a:pt x="3156330" y="-21997"/>
                    <a:pt x="3405624" y="0"/>
                  </a:cubicBezTo>
                  <a:cubicBezTo>
                    <a:pt x="3486397" y="-3994"/>
                    <a:pt x="3541313" y="50852"/>
                    <a:pt x="3545168" y="139544"/>
                  </a:cubicBezTo>
                  <a:cubicBezTo>
                    <a:pt x="3546246" y="299124"/>
                    <a:pt x="3562663" y="580494"/>
                    <a:pt x="3545168" y="872187"/>
                  </a:cubicBezTo>
                  <a:cubicBezTo>
                    <a:pt x="3527673" y="1163880"/>
                    <a:pt x="3525953" y="1381928"/>
                    <a:pt x="3545168" y="1523426"/>
                  </a:cubicBezTo>
                  <a:cubicBezTo>
                    <a:pt x="3564383" y="1664924"/>
                    <a:pt x="3532264" y="1877340"/>
                    <a:pt x="3545168" y="2147530"/>
                  </a:cubicBezTo>
                  <a:cubicBezTo>
                    <a:pt x="3558072" y="2417720"/>
                    <a:pt x="3512472" y="2576717"/>
                    <a:pt x="3545168" y="2853038"/>
                  </a:cubicBezTo>
                  <a:cubicBezTo>
                    <a:pt x="3556190" y="2924839"/>
                    <a:pt x="3477855" y="2986365"/>
                    <a:pt x="3405624" y="2992582"/>
                  </a:cubicBezTo>
                  <a:cubicBezTo>
                    <a:pt x="3115591" y="2967968"/>
                    <a:pt x="3012116" y="2979172"/>
                    <a:pt x="2817730" y="2992582"/>
                  </a:cubicBezTo>
                  <a:cubicBezTo>
                    <a:pt x="2623344" y="3005992"/>
                    <a:pt x="2334932" y="3005419"/>
                    <a:pt x="2164514" y="2992582"/>
                  </a:cubicBezTo>
                  <a:cubicBezTo>
                    <a:pt x="1994096" y="2979745"/>
                    <a:pt x="1730310" y="3006084"/>
                    <a:pt x="1576619" y="2992582"/>
                  </a:cubicBezTo>
                  <a:cubicBezTo>
                    <a:pt x="1422928" y="2979080"/>
                    <a:pt x="1190820" y="2995814"/>
                    <a:pt x="890742" y="2992582"/>
                  </a:cubicBezTo>
                  <a:cubicBezTo>
                    <a:pt x="590664" y="2989350"/>
                    <a:pt x="305307" y="3007006"/>
                    <a:pt x="139544" y="2992582"/>
                  </a:cubicBezTo>
                  <a:cubicBezTo>
                    <a:pt x="73786" y="2989212"/>
                    <a:pt x="-15995" y="2933857"/>
                    <a:pt x="0" y="2853038"/>
                  </a:cubicBezTo>
                  <a:cubicBezTo>
                    <a:pt x="4175" y="2577700"/>
                    <a:pt x="-27486" y="2423230"/>
                    <a:pt x="0" y="2120395"/>
                  </a:cubicBezTo>
                  <a:cubicBezTo>
                    <a:pt x="27486" y="1817560"/>
                    <a:pt x="-4033" y="1721953"/>
                    <a:pt x="0" y="1414886"/>
                  </a:cubicBezTo>
                  <a:cubicBezTo>
                    <a:pt x="4033" y="1107819"/>
                    <a:pt x="-26109" y="411878"/>
                    <a:pt x="0" y="139544"/>
                  </a:cubicBezTo>
                  <a:close/>
                </a:path>
                <a:path w="3545168" h="2992582" stroke="0" extrusionOk="0">
                  <a:moveTo>
                    <a:pt x="0" y="139544"/>
                  </a:moveTo>
                  <a:cubicBezTo>
                    <a:pt x="11989" y="62648"/>
                    <a:pt x="69356" y="6691"/>
                    <a:pt x="139544" y="0"/>
                  </a:cubicBezTo>
                  <a:cubicBezTo>
                    <a:pt x="341546" y="21064"/>
                    <a:pt x="455728" y="24893"/>
                    <a:pt x="727438" y="0"/>
                  </a:cubicBezTo>
                  <a:cubicBezTo>
                    <a:pt x="999148" y="-24893"/>
                    <a:pt x="1283243" y="-30554"/>
                    <a:pt x="1445976" y="0"/>
                  </a:cubicBezTo>
                  <a:cubicBezTo>
                    <a:pt x="1608709" y="30554"/>
                    <a:pt x="1739675" y="107"/>
                    <a:pt x="2001210" y="0"/>
                  </a:cubicBezTo>
                  <a:cubicBezTo>
                    <a:pt x="2262745" y="-107"/>
                    <a:pt x="2439002" y="22814"/>
                    <a:pt x="2589104" y="0"/>
                  </a:cubicBezTo>
                  <a:cubicBezTo>
                    <a:pt x="2739206" y="-22814"/>
                    <a:pt x="3052076" y="-29914"/>
                    <a:pt x="3405624" y="0"/>
                  </a:cubicBezTo>
                  <a:cubicBezTo>
                    <a:pt x="3488158" y="1870"/>
                    <a:pt x="3556857" y="57615"/>
                    <a:pt x="3545168" y="139544"/>
                  </a:cubicBezTo>
                  <a:cubicBezTo>
                    <a:pt x="3539221" y="359566"/>
                    <a:pt x="3513974" y="514286"/>
                    <a:pt x="3545168" y="872187"/>
                  </a:cubicBezTo>
                  <a:cubicBezTo>
                    <a:pt x="3576362" y="1230088"/>
                    <a:pt x="3534684" y="1383914"/>
                    <a:pt x="3545168" y="1523426"/>
                  </a:cubicBezTo>
                  <a:cubicBezTo>
                    <a:pt x="3555652" y="1662938"/>
                    <a:pt x="3549056" y="2040349"/>
                    <a:pt x="3545168" y="2228934"/>
                  </a:cubicBezTo>
                  <a:cubicBezTo>
                    <a:pt x="3541280" y="2417519"/>
                    <a:pt x="3543807" y="2708203"/>
                    <a:pt x="3545168" y="2853038"/>
                  </a:cubicBezTo>
                  <a:cubicBezTo>
                    <a:pt x="3539148" y="2927500"/>
                    <a:pt x="3474674" y="2993113"/>
                    <a:pt x="3405624" y="2992582"/>
                  </a:cubicBezTo>
                  <a:cubicBezTo>
                    <a:pt x="3169940" y="3010845"/>
                    <a:pt x="2831073" y="2962815"/>
                    <a:pt x="2687086" y="2992582"/>
                  </a:cubicBezTo>
                  <a:cubicBezTo>
                    <a:pt x="2543099" y="3022349"/>
                    <a:pt x="2342693" y="3014518"/>
                    <a:pt x="2033870" y="2992582"/>
                  </a:cubicBezTo>
                  <a:cubicBezTo>
                    <a:pt x="1725047" y="2970646"/>
                    <a:pt x="1695906" y="2991451"/>
                    <a:pt x="1380654" y="2992582"/>
                  </a:cubicBezTo>
                  <a:cubicBezTo>
                    <a:pt x="1065402" y="2993713"/>
                    <a:pt x="668403" y="2973647"/>
                    <a:pt x="139544" y="2992582"/>
                  </a:cubicBezTo>
                  <a:cubicBezTo>
                    <a:pt x="54875" y="2975976"/>
                    <a:pt x="10306" y="2935036"/>
                    <a:pt x="0" y="2853038"/>
                  </a:cubicBezTo>
                  <a:cubicBezTo>
                    <a:pt x="-22676" y="2600928"/>
                    <a:pt x="8384" y="2414484"/>
                    <a:pt x="0" y="2120395"/>
                  </a:cubicBezTo>
                  <a:cubicBezTo>
                    <a:pt x="-8384" y="1826306"/>
                    <a:pt x="-19157" y="1657898"/>
                    <a:pt x="0" y="1523426"/>
                  </a:cubicBezTo>
                  <a:cubicBezTo>
                    <a:pt x="19157" y="1388954"/>
                    <a:pt x="-2425" y="1119266"/>
                    <a:pt x="0" y="790783"/>
                  </a:cubicBezTo>
                  <a:cubicBezTo>
                    <a:pt x="2425" y="462300"/>
                    <a:pt x="32327" y="380360"/>
                    <a:pt x="0" y="13954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115207124">
                    <a:prstGeom prst="roundRect">
                      <a:avLst>
                        <a:gd name="adj" fmla="val 466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28203D0-F366-48D1-855B-E64733394FB5}"/>
                </a:ext>
              </a:extLst>
            </p:cNvPr>
            <p:cNvSpPr txBox="1"/>
            <p:nvPr/>
          </p:nvSpPr>
          <p:spPr>
            <a:xfrm>
              <a:off x="7364101" y="3552570"/>
              <a:ext cx="2694334" cy="1372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t" anchorCtr="0">
              <a:spAutoFit/>
            </a:bodyPr>
            <a:lstStyle/>
            <a:p>
              <a:pPr algn="just" defTabSz="913765">
                <a:lnSpc>
                  <a:spcPct val="130000"/>
                </a:lnSpc>
                <a:buSzPct val="25000"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完美的沟通，是经过传递后被接受者感知到的信息与发送者发出的信息完全一致。如果信息接受者对信息类型理解与发送者不一致，有可能导致沟通障碍或信息失真。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CBE29C5-F45A-4465-9AE6-FE26427F51F0}"/>
                </a:ext>
              </a:extLst>
            </p:cNvPr>
            <p:cNvSpPr txBox="1"/>
            <p:nvPr/>
          </p:nvSpPr>
          <p:spPr>
            <a:xfrm>
              <a:off x="7408285" y="2903075"/>
              <a:ext cx="2605965" cy="433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ct val="130000"/>
                </a:lnSpc>
                <a:buSzPct val="25000"/>
              </a:pPr>
              <a:r>
                <a:rPr lang="zh-CN" altLang="en-US" sz="2400" b="1" dirty="0">
                  <a:latin typeface="+mj-ea"/>
                  <a:ea typeface="+mj-ea"/>
                </a:rPr>
                <a:t>沟通的</a:t>
              </a:r>
              <a:r>
                <a:rPr lang="zh-CN" altLang="en-US" sz="2400" b="1" dirty="0">
                  <a:solidFill>
                    <a:schemeClr val="accent5"/>
                  </a:solidFill>
                  <a:latin typeface="+mj-ea"/>
                  <a:ea typeface="+mj-ea"/>
                </a:rPr>
                <a:t>失真</a:t>
              </a:r>
              <a:endParaRPr lang="en-US" altLang="zh-CN" sz="2400" b="1" dirty="0">
                <a:solidFill>
                  <a:schemeClr val="accent5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1" name="组合 310">
            <a:extLst>
              <a:ext uri="{FF2B5EF4-FFF2-40B4-BE49-F238E27FC236}">
                <a16:creationId xmlns:a16="http://schemas.microsoft.com/office/drawing/2014/main" id="{5BF11AF4-EC0A-4B3A-9B3F-5228062D71F2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312" name="图形 1754">
              <a:extLst>
                <a:ext uri="{FF2B5EF4-FFF2-40B4-BE49-F238E27FC236}">
                  <a16:creationId xmlns:a16="http://schemas.microsoft.com/office/drawing/2014/main" id="{14FC8781-CB0D-4B83-BAA2-024899DBD66E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13" name="图形 1754">
              <a:extLst>
                <a:ext uri="{FF2B5EF4-FFF2-40B4-BE49-F238E27FC236}">
                  <a16:creationId xmlns:a16="http://schemas.microsoft.com/office/drawing/2014/main" id="{1A91651F-FFCE-436B-9F41-C6FAA66E115B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14" name="文本框 313">
            <a:extLst>
              <a:ext uri="{FF2B5EF4-FFF2-40B4-BE49-F238E27FC236}">
                <a16:creationId xmlns:a16="http://schemas.microsoft.com/office/drawing/2014/main" id="{6745686F-FF5C-4A3E-B805-4D8CD6E48523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沟通的基本概念</a:t>
            </a:r>
          </a:p>
        </p:txBody>
      </p:sp>
      <p:sp>
        <p:nvSpPr>
          <p:cNvPr id="315" name="文本框 314">
            <a:extLst>
              <a:ext uri="{FF2B5EF4-FFF2-40B4-BE49-F238E27FC236}">
                <a16:creationId xmlns:a16="http://schemas.microsoft.com/office/drawing/2014/main" id="{A273A2CA-5D96-4415-A7C7-37E2CE74778D}"/>
              </a:ext>
            </a:extLst>
          </p:cNvPr>
          <p:cNvSpPr txBox="1"/>
          <p:nvPr/>
        </p:nvSpPr>
        <p:spPr>
          <a:xfrm>
            <a:off x="482600" y="912607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Basic concepts of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cxnSp>
        <p:nvCxnSpPr>
          <p:cNvPr id="316" name="直接连接符 315">
            <a:extLst>
              <a:ext uri="{FF2B5EF4-FFF2-40B4-BE49-F238E27FC236}">
                <a16:creationId xmlns:a16="http://schemas.microsoft.com/office/drawing/2014/main" id="{CBFC8C97-E8E0-4DA2-9045-18F72E315864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直接连接符 316">
            <a:extLst>
              <a:ext uri="{FF2B5EF4-FFF2-40B4-BE49-F238E27FC236}">
                <a16:creationId xmlns:a16="http://schemas.microsoft.com/office/drawing/2014/main" id="{25724BE7-1A77-450E-8462-52217A204CC1}"/>
              </a:ext>
            </a:extLst>
          </p:cNvPr>
          <p:cNvCxnSpPr>
            <a:cxnSpLocks/>
          </p:cNvCxnSpPr>
          <p:nvPr/>
        </p:nvCxnSpPr>
        <p:spPr>
          <a:xfrm>
            <a:off x="488950" y="1266609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2124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50800" cy="416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777777" cy="271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67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2924198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32523" cy="308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731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36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6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1C623EE-4A8D-45AB-97C4-9D762FBB7D24}"/>
              </a:ext>
            </a:extLst>
          </p:cNvPr>
          <p:cNvSpPr/>
          <p:nvPr/>
        </p:nvSpPr>
        <p:spPr>
          <a:xfrm flipH="1">
            <a:off x="4187566" y="4400797"/>
            <a:ext cx="2130962" cy="115538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沟通障碍中存在语言障碍，包括外语障碍、方言（家乡话）障碍。</a:t>
            </a:r>
            <a:endParaRPr lang="en-US" altLang="zh-CN" sz="1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9FF63EF-4457-4F12-BA52-2B4CA76FC2E4}"/>
              </a:ext>
            </a:extLst>
          </p:cNvPr>
          <p:cNvSpPr txBox="1"/>
          <p:nvPr/>
        </p:nvSpPr>
        <p:spPr>
          <a:xfrm>
            <a:off x="4187567" y="3957834"/>
            <a:ext cx="2130961" cy="3962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2400" b="1" dirty="0"/>
              <a:t>语言障碍</a:t>
            </a:r>
            <a:endParaRPr lang="en-US" altLang="zh-CN" sz="24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02BBE1-B34E-4E5E-862E-6B54CA3FDC8E}"/>
              </a:ext>
            </a:extLst>
          </p:cNvPr>
          <p:cNvSpPr/>
          <p:nvPr/>
        </p:nvSpPr>
        <p:spPr>
          <a:xfrm flipH="1">
            <a:off x="9417571" y="4382538"/>
            <a:ext cx="2130962" cy="115538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沟通障碍中存在文化障碍，包括传统文化障碍、习俗障碍。</a:t>
            </a:r>
            <a:endParaRPr lang="en-US" altLang="zh-CN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53BE32F-C440-48BF-932C-9F3EC958F4BA}"/>
              </a:ext>
            </a:extLst>
          </p:cNvPr>
          <p:cNvSpPr txBox="1"/>
          <p:nvPr/>
        </p:nvSpPr>
        <p:spPr>
          <a:xfrm>
            <a:off x="9417572" y="3955100"/>
            <a:ext cx="2130961" cy="3962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2400" b="1" dirty="0"/>
              <a:t>文化障碍</a:t>
            </a:r>
            <a:endParaRPr lang="en-US" altLang="zh-CN" sz="2400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65CF691-F9AA-4309-96C5-F4A2AE50D032}"/>
              </a:ext>
            </a:extLst>
          </p:cNvPr>
          <p:cNvSpPr txBox="1"/>
          <p:nvPr/>
        </p:nvSpPr>
        <p:spPr>
          <a:xfrm>
            <a:off x="3843107" y="2047095"/>
            <a:ext cx="7510693" cy="8125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沟通是人与人之间通过语言、文字、符号或其它的表达形式，进行信息传递和交换的过程。改善沟通是能力提升的基础工作</a:t>
            </a:r>
            <a:r>
              <a:rPr lang="zh-CN" altLang="en-US" sz="1400" dirty="0"/>
              <a:t>。沟通的种类包括语言沟通和非语言沟通。团队中各种因素导致的沟通存在外在障碍。</a:t>
            </a:r>
            <a:endParaRPr lang="zh-CN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图形 2" descr="黑板 纯色填充">
            <a:extLst>
              <a:ext uri="{FF2B5EF4-FFF2-40B4-BE49-F238E27FC236}">
                <a16:creationId xmlns:a16="http://schemas.microsoft.com/office/drawing/2014/main" id="{9B062467-E1B5-4DF5-B107-C5FC05E2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0831" y="3284504"/>
            <a:ext cx="667712" cy="66771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CD3AA18-3E11-49A5-95E1-FD77AE75B7B8}"/>
              </a:ext>
            </a:extLst>
          </p:cNvPr>
          <p:cNvGrpSpPr/>
          <p:nvPr/>
        </p:nvGrpSpPr>
        <p:grpSpPr>
          <a:xfrm>
            <a:off x="6418479" y="3109713"/>
            <a:ext cx="2515050" cy="2532402"/>
            <a:chOff x="6418479" y="3109713"/>
            <a:chExt cx="2515050" cy="2532402"/>
          </a:xfrm>
        </p:grpSpPr>
        <p:sp>
          <p:nvSpPr>
            <p:cNvPr id="91" name="矩形: 圆角 90">
              <a:extLst>
                <a:ext uri="{FF2B5EF4-FFF2-40B4-BE49-F238E27FC236}">
                  <a16:creationId xmlns:a16="http://schemas.microsoft.com/office/drawing/2014/main" id="{44BD3204-B997-48B5-90B8-9C31AEE58C0C}"/>
                </a:ext>
              </a:extLst>
            </p:cNvPr>
            <p:cNvSpPr/>
            <p:nvPr/>
          </p:nvSpPr>
          <p:spPr>
            <a:xfrm>
              <a:off x="6418479" y="3109713"/>
              <a:ext cx="2515050" cy="2532402"/>
            </a:xfrm>
            <a:custGeom>
              <a:avLst/>
              <a:gdLst>
                <a:gd name="connsiteX0" fmla="*/ 0 w 2515050"/>
                <a:gd name="connsiteY0" fmla="*/ 176808 h 2532402"/>
                <a:gd name="connsiteX1" fmla="*/ 176808 w 2515050"/>
                <a:gd name="connsiteY1" fmla="*/ 0 h 2532402"/>
                <a:gd name="connsiteX2" fmla="*/ 738781 w 2515050"/>
                <a:gd name="connsiteY2" fmla="*/ 0 h 2532402"/>
                <a:gd name="connsiteX3" fmla="*/ 1279139 w 2515050"/>
                <a:gd name="connsiteY3" fmla="*/ 0 h 2532402"/>
                <a:gd name="connsiteX4" fmla="*/ 1797884 w 2515050"/>
                <a:gd name="connsiteY4" fmla="*/ 0 h 2532402"/>
                <a:gd name="connsiteX5" fmla="*/ 2338242 w 2515050"/>
                <a:gd name="connsiteY5" fmla="*/ 0 h 2532402"/>
                <a:gd name="connsiteX6" fmla="*/ 2515050 w 2515050"/>
                <a:gd name="connsiteY6" fmla="*/ 176808 h 2532402"/>
                <a:gd name="connsiteX7" fmla="*/ 2515050 w 2515050"/>
                <a:gd name="connsiteY7" fmla="*/ 721505 h 2532402"/>
                <a:gd name="connsiteX8" fmla="*/ 2515050 w 2515050"/>
                <a:gd name="connsiteY8" fmla="*/ 1309777 h 2532402"/>
                <a:gd name="connsiteX9" fmla="*/ 2515050 w 2515050"/>
                <a:gd name="connsiteY9" fmla="*/ 1832685 h 2532402"/>
                <a:gd name="connsiteX10" fmla="*/ 2515050 w 2515050"/>
                <a:gd name="connsiteY10" fmla="*/ 2355594 h 2532402"/>
                <a:gd name="connsiteX11" fmla="*/ 2338242 w 2515050"/>
                <a:gd name="connsiteY11" fmla="*/ 2532402 h 2532402"/>
                <a:gd name="connsiteX12" fmla="*/ 1862727 w 2515050"/>
                <a:gd name="connsiteY12" fmla="*/ 2532402 h 2532402"/>
                <a:gd name="connsiteX13" fmla="*/ 1322368 w 2515050"/>
                <a:gd name="connsiteY13" fmla="*/ 2532402 h 2532402"/>
                <a:gd name="connsiteX14" fmla="*/ 782010 w 2515050"/>
                <a:gd name="connsiteY14" fmla="*/ 2532402 h 2532402"/>
                <a:gd name="connsiteX15" fmla="*/ 176808 w 2515050"/>
                <a:gd name="connsiteY15" fmla="*/ 2532402 h 2532402"/>
                <a:gd name="connsiteX16" fmla="*/ 0 w 2515050"/>
                <a:gd name="connsiteY16" fmla="*/ 2355594 h 2532402"/>
                <a:gd name="connsiteX17" fmla="*/ 0 w 2515050"/>
                <a:gd name="connsiteY17" fmla="*/ 1876261 h 2532402"/>
                <a:gd name="connsiteX18" fmla="*/ 0 w 2515050"/>
                <a:gd name="connsiteY18" fmla="*/ 1331565 h 2532402"/>
                <a:gd name="connsiteX19" fmla="*/ 0 w 2515050"/>
                <a:gd name="connsiteY19" fmla="*/ 786868 h 2532402"/>
                <a:gd name="connsiteX20" fmla="*/ 0 w 2515050"/>
                <a:gd name="connsiteY20" fmla="*/ 176808 h 25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15050" h="2532402" extrusionOk="0">
                  <a:moveTo>
                    <a:pt x="0" y="176808"/>
                  </a:moveTo>
                  <a:cubicBezTo>
                    <a:pt x="3832" y="74250"/>
                    <a:pt x="81580" y="-11994"/>
                    <a:pt x="176808" y="0"/>
                  </a:cubicBezTo>
                  <a:cubicBezTo>
                    <a:pt x="313137" y="11240"/>
                    <a:pt x="559083" y="-15420"/>
                    <a:pt x="738781" y="0"/>
                  </a:cubicBezTo>
                  <a:cubicBezTo>
                    <a:pt x="918479" y="15420"/>
                    <a:pt x="1030148" y="-14088"/>
                    <a:pt x="1279139" y="0"/>
                  </a:cubicBezTo>
                  <a:cubicBezTo>
                    <a:pt x="1528130" y="14088"/>
                    <a:pt x="1637544" y="-14761"/>
                    <a:pt x="1797884" y="0"/>
                  </a:cubicBezTo>
                  <a:cubicBezTo>
                    <a:pt x="1958224" y="14761"/>
                    <a:pt x="2136578" y="-9260"/>
                    <a:pt x="2338242" y="0"/>
                  </a:cubicBezTo>
                  <a:cubicBezTo>
                    <a:pt x="2444594" y="17490"/>
                    <a:pt x="2522949" y="60613"/>
                    <a:pt x="2515050" y="176808"/>
                  </a:cubicBezTo>
                  <a:cubicBezTo>
                    <a:pt x="2527233" y="365547"/>
                    <a:pt x="2499139" y="546558"/>
                    <a:pt x="2515050" y="721505"/>
                  </a:cubicBezTo>
                  <a:cubicBezTo>
                    <a:pt x="2530961" y="896452"/>
                    <a:pt x="2498460" y="1102403"/>
                    <a:pt x="2515050" y="1309777"/>
                  </a:cubicBezTo>
                  <a:cubicBezTo>
                    <a:pt x="2531640" y="1517151"/>
                    <a:pt x="2528503" y="1675574"/>
                    <a:pt x="2515050" y="1832685"/>
                  </a:cubicBezTo>
                  <a:cubicBezTo>
                    <a:pt x="2501597" y="1989796"/>
                    <a:pt x="2533122" y="2221921"/>
                    <a:pt x="2515050" y="2355594"/>
                  </a:cubicBezTo>
                  <a:cubicBezTo>
                    <a:pt x="2495309" y="2459414"/>
                    <a:pt x="2430289" y="2547394"/>
                    <a:pt x="2338242" y="2532402"/>
                  </a:cubicBezTo>
                  <a:cubicBezTo>
                    <a:pt x="2211808" y="2545984"/>
                    <a:pt x="2050666" y="2516731"/>
                    <a:pt x="1862727" y="2532402"/>
                  </a:cubicBezTo>
                  <a:cubicBezTo>
                    <a:pt x="1674789" y="2548073"/>
                    <a:pt x="1499902" y="2535354"/>
                    <a:pt x="1322368" y="2532402"/>
                  </a:cubicBezTo>
                  <a:cubicBezTo>
                    <a:pt x="1144834" y="2529450"/>
                    <a:pt x="976672" y="2537572"/>
                    <a:pt x="782010" y="2532402"/>
                  </a:cubicBezTo>
                  <a:cubicBezTo>
                    <a:pt x="587348" y="2527232"/>
                    <a:pt x="400779" y="2530660"/>
                    <a:pt x="176808" y="2532402"/>
                  </a:cubicBezTo>
                  <a:cubicBezTo>
                    <a:pt x="75964" y="2527485"/>
                    <a:pt x="18743" y="2461453"/>
                    <a:pt x="0" y="2355594"/>
                  </a:cubicBezTo>
                  <a:cubicBezTo>
                    <a:pt x="1229" y="2254340"/>
                    <a:pt x="-6744" y="2062954"/>
                    <a:pt x="0" y="1876261"/>
                  </a:cubicBezTo>
                  <a:cubicBezTo>
                    <a:pt x="6744" y="1689568"/>
                    <a:pt x="-14133" y="1531605"/>
                    <a:pt x="0" y="1331565"/>
                  </a:cubicBezTo>
                  <a:cubicBezTo>
                    <a:pt x="14133" y="1131525"/>
                    <a:pt x="20380" y="996000"/>
                    <a:pt x="0" y="786868"/>
                  </a:cubicBezTo>
                  <a:cubicBezTo>
                    <a:pt x="-20380" y="577736"/>
                    <a:pt x="-7690" y="471532"/>
                    <a:pt x="0" y="176808"/>
                  </a:cubicBez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195237539">
                    <a:prstGeom prst="roundRect">
                      <a:avLst>
                        <a:gd name="adj" fmla="val 703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43E2872-6893-4E82-9A44-5791D0036BE3}"/>
                </a:ext>
              </a:extLst>
            </p:cNvPr>
            <p:cNvSpPr/>
            <p:nvPr/>
          </p:nvSpPr>
          <p:spPr>
            <a:xfrm flipH="1">
              <a:off x="6670366" y="4366586"/>
              <a:ext cx="2130962" cy="1155381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t">
              <a:noAutofit/>
            </a:bodyPr>
            <a:lstStyle/>
            <a:p>
              <a:pPr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沟通障碍中存在心理障碍，包括性格障碍、情感障碍、疾病障碍。</a:t>
              </a:r>
              <a:endParaRPr lang="en-US" altLang="zh-CN" sz="14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E214C83-B64E-435C-8A63-D642C6636CF3}"/>
                </a:ext>
              </a:extLst>
            </p:cNvPr>
            <p:cNvSpPr txBox="1"/>
            <p:nvPr/>
          </p:nvSpPr>
          <p:spPr>
            <a:xfrm>
              <a:off x="6670366" y="3957834"/>
              <a:ext cx="2130961" cy="396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30000"/>
                </a:lnSpc>
                <a:buSzPct val="25000"/>
              </a:pPr>
              <a:r>
                <a:rPr lang="zh-CN" altLang="en-US" sz="2400" b="1" dirty="0"/>
                <a:t>心理障碍</a:t>
              </a:r>
              <a:endParaRPr lang="en-US" altLang="zh-CN" sz="2400" b="1" dirty="0"/>
            </a:p>
          </p:txBody>
        </p:sp>
        <p:pic>
          <p:nvPicPr>
            <p:cNvPr id="5" name="图形 4" descr="物联网 纯色填充">
              <a:extLst>
                <a:ext uri="{FF2B5EF4-FFF2-40B4-BE49-F238E27FC236}">
                  <a16:creationId xmlns:a16="http://schemas.microsoft.com/office/drawing/2014/main" id="{DDF6B164-83A6-4BD6-8A00-B9691719F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70366" y="3317791"/>
              <a:ext cx="548340" cy="548340"/>
            </a:xfrm>
            <a:prstGeom prst="rect">
              <a:avLst/>
            </a:prstGeom>
          </p:spPr>
        </p:pic>
      </p:grpSp>
      <p:pic>
        <p:nvPicPr>
          <p:cNvPr id="7" name="图形 6" descr="光盘 纯色填充">
            <a:extLst>
              <a:ext uri="{FF2B5EF4-FFF2-40B4-BE49-F238E27FC236}">
                <a16:creationId xmlns:a16="http://schemas.microsoft.com/office/drawing/2014/main" id="{89952607-2BA7-4DD0-8047-8F0AFEA9E6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72479" y="3329009"/>
            <a:ext cx="518461" cy="518461"/>
          </a:xfrm>
          <a:prstGeom prst="rect">
            <a:avLst/>
          </a:prstGeom>
        </p:spPr>
      </p:pic>
      <p:grpSp>
        <p:nvGrpSpPr>
          <p:cNvPr id="90" name="组合 89">
            <a:extLst>
              <a:ext uri="{FF2B5EF4-FFF2-40B4-BE49-F238E27FC236}">
                <a16:creationId xmlns:a16="http://schemas.microsoft.com/office/drawing/2014/main" id="{33549A87-5320-4EFF-B899-1E6174DABA7C}"/>
              </a:ext>
            </a:extLst>
          </p:cNvPr>
          <p:cNvGrpSpPr/>
          <p:nvPr/>
        </p:nvGrpSpPr>
        <p:grpSpPr>
          <a:xfrm>
            <a:off x="2087953" y="361801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92" name="图形 1754">
              <a:extLst>
                <a:ext uri="{FF2B5EF4-FFF2-40B4-BE49-F238E27FC236}">
                  <a16:creationId xmlns:a16="http://schemas.microsoft.com/office/drawing/2014/main" id="{9E84E5BC-0788-426D-97B5-8BE6A50B8291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93" name="图形 1754">
              <a:extLst>
                <a:ext uri="{FF2B5EF4-FFF2-40B4-BE49-F238E27FC236}">
                  <a16:creationId xmlns:a16="http://schemas.microsoft.com/office/drawing/2014/main" id="{9BA9207D-DDD8-4B0C-A382-97D5F06C7BC3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1DBB7DE8-E787-420E-BD76-68D84F5BED99}"/>
              </a:ext>
            </a:extLst>
          </p:cNvPr>
          <p:cNvSpPr txBox="1"/>
          <p:nvPr/>
        </p:nvSpPr>
        <p:spPr>
          <a:xfrm>
            <a:off x="3843107" y="1059850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沟通的障碍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C529DFD-43D5-49F5-9B40-A2B3C144410B}"/>
              </a:ext>
            </a:extLst>
          </p:cNvPr>
          <p:cNvSpPr txBox="1"/>
          <p:nvPr/>
        </p:nvSpPr>
        <p:spPr>
          <a:xfrm>
            <a:off x="3843107" y="1551114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Barriers to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2DA6BA74-7951-4C0F-B802-332A8BE0E9E2}"/>
              </a:ext>
            </a:extLst>
          </p:cNvPr>
          <p:cNvCxnSpPr>
            <a:cxnSpLocks/>
          </p:cNvCxnSpPr>
          <p:nvPr/>
        </p:nvCxnSpPr>
        <p:spPr>
          <a:xfrm>
            <a:off x="1922038" y="6080733"/>
            <a:ext cx="9626495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11F2B982-03E6-4317-AB0E-33FFD73941DC}"/>
              </a:ext>
            </a:extLst>
          </p:cNvPr>
          <p:cNvCxnSpPr>
            <a:cxnSpLocks/>
          </p:cNvCxnSpPr>
          <p:nvPr/>
        </p:nvCxnSpPr>
        <p:spPr>
          <a:xfrm>
            <a:off x="2185664" y="1921319"/>
            <a:ext cx="9362869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1C333D68-C825-455A-92BC-3FE7095201AF}"/>
              </a:ext>
            </a:extLst>
          </p:cNvPr>
          <p:cNvGrpSpPr/>
          <p:nvPr/>
        </p:nvGrpSpPr>
        <p:grpSpPr>
          <a:xfrm>
            <a:off x="1007540" y="1059850"/>
            <a:ext cx="2610193" cy="5436349"/>
            <a:chOff x="1150801" y="1423045"/>
            <a:chExt cx="2515050" cy="5238192"/>
          </a:xfrm>
        </p:grpSpPr>
        <p:sp>
          <p:nvSpPr>
            <p:cNvPr id="37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150801" y="1423045"/>
              <a:ext cx="2515050" cy="5043734"/>
            </a:xfrm>
            <a:custGeom>
              <a:avLst/>
              <a:gdLst>
                <a:gd name="connsiteX0" fmla="*/ 2515051 w 2515050"/>
                <a:gd name="connsiteY0" fmla="*/ 1198326 h 5043734"/>
                <a:gd name="connsiteX1" fmla="*/ 2487066 w 2515050"/>
                <a:gd name="connsiteY1" fmla="*/ 1198326 h 5043734"/>
                <a:gd name="connsiteX2" fmla="*/ 2487066 w 2515050"/>
                <a:gd name="connsiteY2" fmla="*/ 811145 h 5043734"/>
                <a:gd name="connsiteX3" fmla="*/ 2487066 w 2515050"/>
                <a:gd name="connsiteY3" fmla="*/ 439147 h 5043734"/>
                <a:gd name="connsiteX4" fmla="*/ 2047919 w 2515050"/>
                <a:gd name="connsiteY4" fmla="*/ 0 h 5043734"/>
                <a:gd name="connsiteX5" fmla="*/ 2047919 w 2515050"/>
                <a:gd name="connsiteY5" fmla="*/ 0 h 5043734"/>
                <a:gd name="connsiteX6" fmla="*/ 1495574 w 2515050"/>
                <a:gd name="connsiteY6" fmla="*/ 0 h 5043734"/>
                <a:gd name="connsiteX7" fmla="*/ 943229 w 2515050"/>
                <a:gd name="connsiteY7" fmla="*/ 0 h 5043734"/>
                <a:gd name="connsiteX8" fmla="*/ 439147 w 2515050"/>
                <a:gd name="connsiteY8" fmla="*/ 0 h 5043734"/>
                <a:gd name="connsiteX9" fmla="*/ 0 w 2515050"/>
                <a:gd name="connsiteY9" fmla="*/ 439147 h 5043734"/>
                <a:gd name="connsiteX10" fmla="*/ 0 w 2515050"/>
                <a:gd name="connsiteY10" fmla="*/ 439147 h 5043734"/>
                <a:gd name="connsiteX11" fmla="*/ 0 w 2515050"/>
                <a:gd name="connsiteY11" fmla="*/ 1133387 h 5043734"/>
                <a:gd name="connsiteX12" fmla="*/ 0 w 2515050"/>
                <a:gd name="connsiteY12" fmla="*/ 1827627 h 5043734"/>
                <a:gd name="connsiteX13" fmla="*/ 0 w 2515050"/>
                <a:gd name="connsiteY13" fmla="*/ 2396904 h 5043734"/>
                <a:gd name="connsiteX14" fmla="*/ 0 w 2515050"/>
                <a:gd name="connsiteY14" fmla="*/ 3132798 h 5043734"/>
                <a:gd name="connsiteX15" fmla="*/ 0 w 2515050"/>
                <a:gd name="connsiteY15" fmla="*/ 3785384 h 5043734"/>
                <a:gd name="connsiteX16" fmla="*/ 0 w 2515050"/>
                <a:gd name="connsiteY16" fmla="*/ 4604587 h 5043734"/>
                <a:gd name="connsiteX17" fmla="*/ 439147 w 2515050"/>
                <a:gd name="connsiteY17" fmla="*/ 5043734 h 5043734"/>
                <a:gd name="connsiteX18" fmla="*/ 439147 w 2515050"/>
                <a:gd name="connsiteY18" fmla="*/ 5043734 h 5043734"/>
                <a:gd name="connsiteX19" fmla="*/ 991492 w 2515050"/>
                <a:gd name="connsiteY19" fmla="*/ 5043734 h 5043734"/>
                <a:gd name="connsiteX20" fmla="*/ 1527749 w 2515050"/>
                <a:gd name="connsiteY20" fmla="*/ 5043734 h 5043734"/>
                <a:gd name="connsiteX21" fmla="*/ 2047919 w 2515050"/>
                <a:gd name="connsiteY21" fmla="*/ 5043734 h 5043734"/>
                <a:gd name="connsiteX22" fmla="*/ 2487066 w 2515050"/>
                <a:gd name="connsiteY22" fmla="*/ 4604587 h 5043734"/>
                <a:gd name="connsiteX23" fmla="*/ 2487066 w 2515050"/>
                <a:gd name="connsiteY23" fmla="*/ 4604587 h 5043734"/>
                <a:gd name="connsiteX24" fmla="*/ 2487066 w 2515050"/>
                <a:gd name="connsiteY24" fmla="*/ 4060195 h 5043734"/>
                <a:gd name="connsiteX25" fmla="*/ 2487066 w 2515050"/>
                <a:gd name="connsiteY25" fmla="*/ 3544456 h 5043734"/>
                <a:gd name="connsiteX26" fmla="*/ 2487066 w 2515050"/>
                <a:gd name="connsiteY26" fmla="*/ 3057368 h 5043734"/>
                <a:gd name="connsiteX27" fmla="*/ 2487066 w 2515050"/>
                <a:gd name="connsiteY27" fmla="*/ 2541629 h 5043734"/>
                <a:gd name="connsiteX28" fmla="*/ 2487066 w 2515050"/>
                <a:gd name="connsiteY28" fmla="*/ 1739367 h 5043734"/>
                <a:gd name="connsiteX29" fmla="*/ 2515051 w 2515050"/>
                <a:gd name="connsiteY29" fmla="*/ 1739367 h 5043734"/>
                <a:gd name="connsiteX30" fmla="*/ 2515051 w 2515050"/>
                <a:gd name="connsiteY30" fmla="*/ 1198326 h 504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15050" h="5043734" fill="none" extrusionOk="0">
                  <a:moveTo>
                    <a:pt x="2515051" y="1198326"/>
                  </a:moveTo>
                  <a:cubicBezTo>
                    <a:pt x="2504746" y="1199538"/>
                    <a:pt x="2497225" y="1198411"/>
                    <a:pt x="2487066" y="1198326"/>
                  </a:cubicBezTo>
                  <a:cubicBezTo>
                    <a:pt x="2496704" y="1093056"/>
                    <a:pt x="2504804" y="925567"/>
                    <a:pt x="2487066" y="811145"/>
                  </a:cubicBezTo>
                  <a:cubicBezTo>
                    <a:pt x="2469328" y="696723"/>
                    <a:pt x="2492031" y="517139"/>
                    <a:pt x="2487066" y="439147"/>
                  </a:cubicBezTo>
                  <a:cubicBezTo>
                    <a:pt x="2499234" y="227670"/>
                    <a:pt x="2326743" y="-7130"/>
                    <a:pt x="2047919" y="0"/>
                  </a:cubicBezTo>
                  <a:lnTo>
                    <a:pt x="2047919" y="0"/>
                  </a:lnTo>
                  <a:cubicBezTo>
                    <a:pt x="1800194" y="17466"/>
                    <a:pt x="1649412" y="-10193"/>
                    <a:pt x="1495574" y="0"/>
                  </a:cubicBezTo>
                  <a:cubicBezTo>
                    <a:pt x="1341736" y="10193"/>
                    <a:pt x="1143071" y="10149"/>
                    <a:pt x="943229" y="0"/>
                  </a:cubicBezTo>
                  <a:cubicBezTo>
                    <a:pt x="743387" y="-10149"/>
                    <a:pt x="597318" y="18031"/>
                    <a:pt x="439147" y="0"/>
                  </a:cubicBezTo>
                  <a:cubicBezTo>
                    <a:pt x="232448" y="46362"/>
                    <a:pt x="-1809" y="177442"/>
                    <a:pt x="0" y="439147"/>
                  </a:cubicBezTo>
                  <a:lnTo>
                    <a:pt x="0" y="439147"/>
                  </a:lnTo>
                  <a:cubicBezTo>
                    <a:pt x="-17468" y="606146"/>
                    <a:pt x="9436" y="807836"/>
                    <a:pt x="0" y="1133387"/>
                  </a:cubicBezTo>
                  <a:cubicBezTo>
                    <a:pt x="-9436" y="1458938"/>
                    <a:pt x="-6470" y="1600800"/>
                    <a:pt x="0" y="1827627"/>
                  </a:cubicBezTo>
                  <a:cubicBezTo>
                    <a:pt x="6470" y="2054454"/>
                    <a:pt x="-17152" y="2259827"/>
                    <a:pt x="0" y="2396904"/>
                  </a:cubicBezTo>
                  <a:cubicBezTo>
                    <a:pt x="17152" y="2533981"/>
                    <a:pt x="18934" y="2983540"/>
                    <a:pt x="0" y="3132798"/>
                  </a:cubicBezTo>
                  <a:cubicBezTo>
                    <a:pt x="-18934" y="3282056"/>
                    <a:pt x="-13641" y="3541381"/>
                    <a:pt x="0" y="3785384"/>
                  </a:cubicBezTo>
                  <a:cubicBezTo>
                    <a:pt x="13641" y="4029387"/>
                    <a:pt x="33123" y="4215744"/>
                    <a:pt x="0" y="4604587"/>
                  </a:cubicBezTo>
                  <a:cubicBezTo>
                    <a:pt x="22935" y="4903245"/>
                    <a:pt x="204163" y="5034497"/>
                    <a:pt x="439147" y="5043734"/>
                  </a:cubicBezTo>
                  <a:lnTo>
                    <a:pt x="439147" y="5043734"/>
                  </a:lnTo>
                  <a:cubicBezTo>
                    <a:pt x="698847" y="5069618"/>
                    <a:pt x="743312" y="5058491"/>
                    <a:pt x="991492" y="5043734"/>
                  </a:cubicBezTo>
                  <a:cubicBezTo>
                    <a:pt x="1239673" y="5028977"/>
                    <a:pt x="1371538" y="5023206"/>
                    <a:pt x="1527749" y="5043734"/>
                  </a:cubicBezTo>
                  <a:cubicBezTo>
                    <a:pt x="1683960" y="5064262"/>
                    <a:pt x="1834950" y="5057532"/>
                    <a:pt x="2047919" y="5043734"/>
                  </a:cubicBezTo>
                  <a:cubicBezTo>
                    <a:pt x="2322850" y="5008517"/>
                    <a:pt x="2478250" y="4835265"/>
                    <a:pt x="2487066" y="4604587"/>
                  </a:cubicBezTo>
                  <a:lnTo>
                    <a:pt x="2487066" y="4604587"/>
                  </a:lnTo>
                  <a:cubicBezTo>
                    <a:pt x="2506420" y="4429833"/>
                    <a:pt x="2486475" y="4174598"/>
                    <a:pt x="2487066" y="4060195"/>
                  </a:cubicBezTo>
                  <a:cubicBezTo>
                    <a:pt x="2487657" y="3945792"/>
                    <a:pt x="2472341" y="3793904"/>
                    <a:pt x="2487066" y="3544456"/>
                  </a:cubicBezTo>
                  <a:cubicBezTo>
                    <a:pt x="2501791" y="3295008"/>
                    <a:pt x="2465990" y="3284465"/>
                    <a:pt x="2487066" y="3057368"/>
                  </a:cubicBezTo>
                  <a:cubicBezTo>
                    <a:pt x="2508142" y="2830271"/>
                    <a:pt x="2479401" y="2661815"/>
                    <a:pt x="2487066" y="2541629"/>
                  </a:cubicBezTo>
                  <a:cubicBezTo>
                    <a:pt x="2494731" y="2421443"/>
                    <a:pt x="2482784" y="2091035"/>
                    <a:pt x="2487066" y="1739367"/>
                  </a:cubicBezTo>
                  <a:cubicBezTo>
                    <a:pt x="2498706" y="1738551"/>
                    <a:pt x="2508154" y="1738053"/>
                    <a:pt x="2515051" y="1739367"/>
                  </a:cubicBezTo>
                  <a:cubicBezTo>
                    <a:pt x="2517166" y="1548409"/>
                    <a:pt x="2494548" y="1326699"/>
                    <a:pt x="2515051" y="1198326"/>
                  </a:cubicBezTo>
                  <a:close/>
                </a:path>
                <a:path w="2515050" h="5043734" stroke="0" extrusionOk="0">
                  <a:moveTo>
                    <a:pt x="2515051" y="1198326"/>
                  </a:moveTo>
                  <a:cubicBezTo>
                    <a:pt x="2508798" y="1198025"/>
                    <a:pt x="2497124" y="1197736"/>
                    <a:pt x="2487066" y="1198326"/>
                  </a:cubicBezTo>
                  <a:cubicBezTo>
                    <a:pt x="2484825" y="1086099"/>
                    <a:pt x="2471956" y="943104"/>
                    <a:pt x="2487066" y="841512"/>
                  </a:cubicBezTo>
                  <a:cubicBezTo>
                    <a:pt x="2502176" y="739920"/>
                    <a:pt x="2488312" y="570337"/>
                    <a:pt x="2487066" y="439147"/>
                  </a:cubicBezTo>
                  <a:cubicBezTo>
                    <a:pt x="2480358" y="185937"/>
                    <a:pt x="2252857" y="-22710"/>
                    <a:pt x="2047919" y="0"/>
                  </a:cubicBezTo>
                  <a:lnTo>
                    <a:pt x="2047919" y="0"/>
                  </a:lnTo>
                  <a:cubicBezTo>
                    <a:pt x="1817386" y="25226"/>
                    <a:pt x="1735825" y="-24339"/>
                    <a:pt x="1511662" y="0"/>
                  </a:cubicBezTo>
                  <a:cubicBezTo>
                    <a:pt x="1287499" y="24339"/>
                    <a:pt x="1193121" y="23802"/>
                    <a:pt x="943229" y="0"/>
                  </a:cubicBezTo>
                  <a:cubicBezTo>
                    <a:pt x="693337" y="-23802"/>
                    <a:pt x="557178" y="-15884"/>
                    <a:pt x="439147" y="0"/>
                  </a:cubicBezTo>
                  <a:cubicBezTo>
                    <a:pt x="183440" y="-7570"/>
                    <a:pt x="-35065" y="196438"/>
                    <a:pt x="0" y="439147"/>
                  </a:cubicBezTo>
                  <a:lnTo>
                    <a:pt x="0" y="439147"/>
                  </a:lnTo>
                  <a:cubicBezTo>
                    <a:pt x="5240" y="709459"/>
                    <a:pt x="-16366" y="776785"/>
                    <a:pt x="0" y="1008424"/>
                  </a:cubicBezTo>
                  <a:cubicBezTo>
                    <a:pt x="16366" y="1240063"/>
                    <a:pt x="35386" y="1558601"/>
                    <a:pt x="0" y="1785973"/>
                  </a:cubicBezTo>
                  <a:cubicBezTo>
                    <a:pt x="-35386" y="2013345"/>
                    <a:pt x="1601" y="2094190"/>
                    <a:pt x="0" y="2355249"/>
                  </a:cubicBezTo>
                  <a:cubicBezTo>
                    <a:pt x="-1601" y="2616308"/>
                    <a:pt x="35570" y="2812749"/>
                    <a:pt x="0" y="3091144"/>
                  </a:cubicBezTo>
                  <a:cubicBezTo>
                    <a:pt x="-35570" y="3369540"/>
                    <a:pt x="2977" y="3577405"/>
                    <a:pt x="0" y="3827038"/>
                  </a:cubicBezTo>
                  <a:cubicBezTo>
                    <a:pt x="-2977" y="4076671"/>
                    <a:pt x="-34794" y="4222976"/>
                    <a:pt x="0" y="4604587"/>
                  </a:cubicBezTo>
                  <a:cubicBezTo>
                    <a:pt x="15305" y="4885336"/>
                    <a:pt x="165694" y="5054193"/>
                    <a:pt x="439147" y="5043734"/>
                  </a:cubicBezTo>
                  <a:lnTo>
                    <a:pt x="439147" y="5043734"/>
                  </a:lnTo>
                  <a:cubicBezTo>
                    <a:pt x="625028" y="5019060"/>
                    <a:pt x="808800" y="5031081"/>
                    <a:pt x="943229" y="5043734"/>
                  </a:cubicBezTo>
                  <a:cubicBezTo>
                    <a:pt x="1077658" y="5056387"/>
                    <a:pt x="1326877" y="5041537"/>
                    <a:pt x="1511662" y="5043734"/>
                  </a:cubicBezTo>
                  <a:cubicBezTo>
                    <a:pt x="1696447" y="5045931"/>
                    <a:pt x="1783615" y="5059883"/>
                    <a:pt x="2047919" y="5043734"/>
                  </a:cubicBezTo>
                  <a:cubicBezTo>
                    <a:pt x="2311390" y="5096612"/>
                    <a:pt x="2516383" y="4826418"/>
                    <a:pt x="2487066" y="4604587"/>
                  </a:cubicBezTo>
                  <a:lnTo>
                    <a:pt x="2487066" y="4604587"/>
                  </a:lnTo>
                  <a:cubicBezTo>
                    <a:pt x="2503319" y="4435573"/>
                    <a:pt x="2512319" y="4312781"/>
                    <a:pt x="2487066" y="4031543"/>
                  </a:cubicBezTo>
                  <a:cubicBezTo>
                    <a:pt x="2461813" y="3750305"/>
                    <a:pt x="2495675" y="3674381"/>
                    <a:pt x="2487066" y="3458499"/>
                  </a:cubicBezTo>
                  <a:cubicBezTo>
                    <a:pt x="2478457" y="3242617"/>
                    <a:pt x="2514201" y="3068237"/>
                    <a:pt x="2487066" y="2828151"/>
                  </a:cubicBezTo>
                  <a:cubicBezTo>
                    <a:pt x="2459931" y="2588065"/>
                    <a:pt x="2464309" y="2129685"/>
                    <a:pt x="2487066" y="1739367"/>
                  </a:cubicBezTo>
                  <a:cubicBezTo>
                    <a:pt x="2498346" y="1739346"/>
                    <a:pt x="2509368" y="1738669"/>
                    <a:pt x="2515051" y="1739367"/>
                  </a:cubicBezTo>
                  <a:cubicBezTo>
                    <a:pt x="2525320" y="1610928"/>
                    <a:pt x="2527830" y="1317166"/>
                    <a:pt x="2515051" y="1198326"/>
                  </a:cubicBezTo>
                  <a:close/>
                </a:path>
              </a:pathLst>
            </a:custGeom>
            <a:solidFill>
              <a:srgbClr val="3F3D56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027782059">
                    <a:custGeom>
                      <a:avLst/>
                      <a:gdLst>
                        <a:gd name="connsiteX0" fmla="*/ 2515051 w 2515050"/>
                        <a:gd name="connsiteY0" fmla="*/ 1198326 h 5043734"/>
                        <a:gd name="connsiteX1" fmla="*/ 2487066 w 2515050"/>
                        <a:gd name="connsiteY1" fmla="*/ 1198326 h 5043734"/>
                        <a:gd name="connsiteX2" fmla="*/ 2487066 w 2515050"/>
                        <a:gd name="connsiteY2" fmla="*/ 439147 h 5043734"/>
                        <a:gd name="connsiteX3" fmla="*/ 2047919 w 2515050"/>
                        <a:gd name="connsiteY3" fmla="*/ 0 h 5043734"/>
                        <a:gd name="connsiteX4" fmla="*/ 2047919 w 2515050"/>
                        <a:gd name="connsiteY4" fmla="*/ 0 h 5043734"/>
                        <a:gd name="connsiteX5" fmla="*/ 439147 w 2515050"/>
                        <a:gd name="connsiteY5" fmla="*/ 0 h 5043734"/>
                        <a:gd name="connsiteX6" fmla="*/ 0 w 2515050"/>
                        <a:gd name="connsiteY6" fmla="*/ 439147 h 5043734"/>
                        <a:gd name="connsiteX7" fmla="*/ 0 w 2515050"/>
                        <a:gd name="connsiteY7" fmla="*/ 439147 h 5043734"/>
                        <a:gd name="connsiteX8" fmla="*/ 0 w 2515050"/>
                        <a:gd name="connsiteY8" fmla="*/ 4604587 h 5043734"/>
                        <a:gd name="connsiteX9" fmla="*/ 439147 w 2515050"/>
                        <a:gd name="connsiteY9" fmla="*/ 5043734 h 5043734"/>
                        <a:gd name="connsiteX10" fmla="*/ 439147 w 2515050"/>
                        <a:gd name="connsiteY10" fmla="*/ 5043734 h 5043734"/>
                        <a:gd name="connsiteX11" fmla="*/ 2047919 w 2515050"/>
                        <a:gd name="connsiteY11" fmla="*/ 5043734 h 5043734"/>
                        <a:gd name="connsiteX12" fmla="*/ 2487066 w 2515050"/>
                        <a:gd name="connsiteY12" fmla="*/ 4604587 h 5043734"/>
                        <a:gd name="connsiteX13" fmla="*/ 2487066 w 2515050"/>
                        <a:gd name="connsiteY13" fmla="*/ 4604587 h 5043734"/>
                        <a:gd name="connsiteX14" fmla="*/ 2487066 w 2515050"/>
                        <a:gd name="connsiteY14" fmla="*/ 1739367 h 5043734"/>
                        <a:gd name="connsiteX15" fmla="*/ 2515051 w 2515050"/>
                        <a:gd name="connsiteY15" fmla="*/ 1739367 h 5043734"/>
                        <a:gd name="connsiteX16" fmla="*/ 2515051 w 2515050"/>
                        <a:gd name="connsiteY16" fmla="*/ 1198326 h 5043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515050" h="5043734">
                          <a:moveTo>
                            <a:pt x="2515051" y="1198326"/>
                          </a:moveTo>
                          <a:lnTo>
                            <a:pt x="2487066" y="1198326"/>
                          </a:lnTo>
                          <a:lnTo>
                            <a:pt x="2487066" y="439147"/>
                          </a:lnTo>
                          <a:cubicBezTo>
                            <a:pt x="2487066" y="196612"/>
                            <a:pt x="2290454" y="0"/>
                            <a:pt x="2047919" y="0"/>
                          </a:cubicBezTo>
                          <a:cubicBezTo>
                            <a:pt x="2047919" y="0"/>
                            <a:pt x="2047919" y="0"/>
                            <a:pt x="2047919" y="0"/>
                          </a:cubicBezTo>
                          <a:lnTo>
                            <a:pt x="439147" y="0"/>
                          </a:lnTo>
                          <a:cubicBezTo>
                            <a:pt x="196612" y="0"/>
                            <a:pt x="0" y="196612"/>
                            <a:pt x="0" y="439147"/>
                          </a:cubicBezTo>
                          <a:cubicBezTo>
                            <a:pt x="0" y="439147"/>
                            <a:pt x="0" y="439147"/>
                            <a:pt x="0" y="439147"/>
                          </a:cubicBezTo>
                          <a:lnTo>
                            <a:pt x="0" y="4604587"/>
                          </a:lnTo>
                          <a:cubicBezTo>
                            <a:pt x="0" y="4847123"/>
                            <a:pt x="196612" y="5043734"/>
                            <a:pt x="439147" y="5043734"/>
                          </a:cubicBezTo>
                          <a:lnTo>
                            <a:pt x="439147" y="5043734"/>
                          </a:lnTo>
                          <a:lnTo>
                            <a:pt x="2047919" y="5043734"/>
                          </a:lnTo>
                          <a:cubicBezTo>
                            <a:pt x="2290454" y="5043734"/>
                            <a:pt x="2487066" y="4847123"/>
                            <a:pt x="2487066" y="4604587"/>
                          </a:cubicBezTo>
                          <a:cubicBezTo>
                            <a:pt x="2487066" y="4604587"/>
                            <a:pt x="2487066" y="4604587"/>
                            <a:pt x="2487066" y="4604587"/>
                          </a:cubicBezTo>
                          <a:lnTo>
                            <a:pt x="2487066" y="1739367"/>
                          </a:lnTo>
                          <a:lnTo>
                            <a:pt x="2515051" y="1739367"/>
                          </a:lnTo>
                          <a:lnTo>
                            <a:pt x="2515051" y="1198326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8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272069" y="1537137"/>
              <a:ext cx="2272515" cy="4814832"/>
            </a:xfrm>
            <a:custGeom>
              <a:avLst/>
              <a:gdLst>
                <a:gd name="connsiteX0" fmla="*/ 1943872 w 2272515"/>
                <a:gd name="connsiteY0" fmla="*/ 0 h 4814832"/>
                <a:gd name="connsiteX1" fmla="*/ 1733627 w 2272515"/>
                <a:gd name="connsiteY1" fmla="*/ 0 h 4814832"/>
                <a:gd name="connsiteX2" fmla="*/ 1648237 w 2272515"/>
                <a:gd name="connsiteY2" fmla="*/ 203070 h 4814832"/>
                <a:gd name="connsiteX3" fmla="*/ 1589397 w 2272515"/>
                <a:gd name="connsiteY3" fmla="*/ 214551 h 4814832"/>
                <a:gd name="connsiteX4" fmla="*/ 1147150 w 2272515"/>
                <a:gd name="connsiteY4" fmla="*/ 214551 h 4814832"/>
                <a:gd name="connsiteX5" fmla="*/ 668049 w 2272515"/>
                <a:gd name="connsiteY5" fmla="*/ 214551 h 4814832"/>
                <a:gd name="connsiteX6" fmla="*/ 512338 w 2272515"/>
                <a:gd name="connsiteY6" fmla="*/ 58840 h 4814832"/>
                <a:gd name="connsiteX7" fmla="*/ 523819 w 2272515"/>
                <a:gd name="connsiteY7" fmla="*/ 0 h 4814832"/>
                <a:gd name="connsiteX8" fmla="*/ 327925 w 2272515"/>
                <a:gd name="connsiteY8" fmla="*/ 0 h 4814832"/>
                <a:gd name="connsiteX9" fmla="*/ 0 w 2272515"/>
                <a:gd name="connsiteY9" fmla="*/ 327925 h 4814832"/>
                <a:gd name="connsiteX10" fmla="*/ 0 w 2272515"/>
                <a:gd name="connsiteY10" fmla="*/ 1021089 h 4814832"/>
                <a:gd name="connsiteX11" fmla="*/ 0 w 2272515"/>
                <a:gd name="connsiteY11" fmla="*/ 1755842 h 4814832"/>
                <a:gd name="connsiteX12" fmla="*/ 0 w 2272515"/>
                <a:gd name="connsiteY12" fmla="*/ 2407416 h 4814832"/>
                <a:gd name="connsiteX13" fmla="*/ 0 w 2272515"/>
                <a:gd name="connsiteY13" fmla="*/ 3017400 h 4814832"/>
                <a:gd name="connsiteX14" fmla="*/ 0 w 2272515"/>
                <a:gd name="connsiteY14" fmla="*/ 3752154 h 4814832"/>
                <a:gd name="connsiteX15" fmla="*/ 0 w 2272515"/>
                <a:gd name="connsiteY15" fmla="*/ 4486907 h 4814832"/>
                <a:gd name="connsiteX16" fmla="*/ 327925 w 2272515"/>
                <a:gd name="connsiteY16" fmla="*/ 4814833 h 4814832"/>
                <a:gd name="connsiteX17" fmla="*/ 850647 w 2272515"/>
                <a:gd name="connsiteY17" fmla="*/ 4814833 h 4814832"/>
                <a:gd name="connsiteX18" fmla="*/ 1373368 w 2272515"/>
                <a:gd name="connsiteY18" fmla="*/ 4814833 h 4814832"/>
                <a:gd name="connsiteX19" fmla="*/ 1944590 w 2272515"/>
                <a:gd name="connsiteY19" fmla="*/ 4814833 h 4814832"/>
                <a:gd name="connsiteX20" fmla="*/ 2272515 w 2272515"/>
                <a:gd name="connsiteY20" fmla="*/ 4486907 h 4814832"/>
                <a:gd name="connsiteX21" fmla="*/ 2272515 w 2272515"/>
                <a:gd name="connsiteY21" fmla="*/ 4486907 h 4814832"/>
                <a:gd name="connsiteX22" fmla="*/ 2272515 w 2272515"/>
                <a:gd name="connsiteY22" fmla="*/ 3710698 h 4814832"/>
                <a:gd name="connsiteX23" fmla="*/ 2272515 w 2272515"/>
                <a:gd name="connsiteY23" fmla="*/ 3059236 h 4814832"/>
                <a:gd name="connsiteX24" fmla="*/ 2272515 w 2272515"/>
                <a:gd name="connsiteY24" fmla="*/ 2490940 h 4814832"/>
                <a:gd name="connsiteX25" fmla="*/ 2272515 w 2272515"/>
                <a:gd name="connsiteY25" fmla="*/ 1922644 h 4814832"/>
                <a:gd name="connsiteX26" fmla="*/ 2272515 w 2272515"/>
                <a:gd name="connsiteY26" fmla="*/ 1229600 h 4814832"/>
                <a:gd name="connsiteX27" fmla="*/ 2272515 w 2272515"/>
                <a:gd name="connsiteY27" fmla="*/ 328643 h 4814832"/>
                <a:gd name="connsiteX28" fmla="*/ 1943872 w 2272515"/>
                <a:gd name="connsiteY28" fmla="*/ 0 h 4814832"/>
                <a:gd name="connsiteX29" fmla="*/ 1943872 w 2272515"/>
                <a:gd name="connsiteY29" fmla="*/ 0 h 481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72515" h="4814832" fill="none" extrusionOk="0">
                  <a:moveTo>
                    <a:pt x="1943872" y="0"/>
                  </a:moveTo>
                  <a:cubicBezTo>
                    <a:pt x="1875078" y="-198"/>
                    <a:pt x="1815669" y="4864"/>
                    <a:pt x="1733627" y="0"/>
                  </a:cubicBezTo>
                  <a:cubicBezTo>
                    <a:pt x="1761498" y="99195"/>
                    <a:pt x="1741998" y="186061"/>
                    <a:pt x="1648237" y="203070"/>
                  </a:cubicBezTo>
                  <a:cubicBezTo>
                    <a:pt x="1627156" y="213205"/>
                    <a:pt x="1609657" y="212298"/>
                    <a:pt x="1589397" y="214551"/>
                  </a:cubicBezTo>
                  <a:cubicBezTo>
                    <a:pt x="1499397" y="233544"/>
                    <a:pt x="1275692" y="206567"/>
                    <a:pt x="1147150" y="214551"/>
                  </a:cubicBezTo>
                  <a:cubicBezTo>
                    <a:pt x="1018608" y="222535"/>
                    <a:pt x="799670" y="210260"/>
                    <a:pt x="668049" y="214551"/>
                  </a:cubicBezTo>
                  <a:cubicBezTo>
                    <a:pt x="595485" y="204223"/>
                    <a:pt x="502052" y="146286"/>
                    <a:pt x="512338" y="58840"/>
                  </a:cubicBezTo>
                  <a:cubicBezTo>
                    <a:pt x="513372" y="35730"/>
                    <a:pt x="511979" y="17343"/>
                    <a:pt x="523819" y="0"/>
                  </a:cubicBezTo>
                  <a:cubicBezTo>
                    <a:pt x="447225" y="-7106"/>
                    <a:pt x="388885" y="-9428"/>
                    <a:pt x="327925" y="0"/>
                  </a:cubicBezTo>
                  <a:cubicBezTo>
                    <a:pt x="168666" y="-6297"/>
                    <a:pt x="-1006" y="151112"/>
                    <a:pt x="0" y="327925"/>
                  </a:cubicBezTo>
                  <a:cubicBezTo>
                    <a:pt x="-8516" y="532022"/>
                    <a:pt x="-18331" y="813701"/>
                    <a:pt x="0" y="1021089"/>
                  </a:cubicBezTo>
                  <a:cubicBezTo>
                    <a:pt x="18331" y="1228477"/>
                    <a:pt x="6344" y="1462619"/>
                    <a:pt x="0" y="1755842"/>
                  </a:cubicBezTo>
                  <a:cubicBezTo>
                    <a:pt x="-6344" y="2049065"/>
                    <a:pt x="14342" y="2232848"/>
                    <a:pt x="0" y="2407416"/>
                  </a:cubicBezTo>
                  <a:cubicBezTo>
                    <a:pt x="-14342" y="2581984"/>
                    <a:pt x="-4186" y="2887443"/>
                    <a:pt x="0" y="3017400"/>
                  </a:cubicBezTo>
                  <a:cubicBezTo>
                    <a:pt x="4186" y="3147357"/>
                    <a:pt x="-11566" y="3490339"/>
                    <a:pt x="0" y="3752154"/>
                  </a:cubicBezTo>
                  <a:cubicBezTo>
                    <a:pt x="11566" y="4013969"/>
                    <a:pt x="14120" y="4236042"/>
                    <a:pt x="0" y="4486907"/>
                  </a:cubicBezTo>
                  <a:cubicBezTo>
                    <a:pt x="20289" y="4638730"/>
                    <a:pt x="180991" y="4805547"/>
                    <a:pt x="327925" y="4814833"/>
                  </a:cubicBezTo>
                  <a:cubicBezTo>
                    <a:pt x="553283" y="4818114"/>
                    <a:pt x="701692" y="4832066"/>
                    <a:pt x="850647" y="4814833"/>
                  </a:cubicBezTo>
                  <a:cubicBezTo>
                    <a:pt x="999602" y="4797600"/>
                    <a:pt x="1213084" y="4810149"/>
                    <a:pt x="1373368" y="4814833"/>
                  </a:cubicBezTo>
                  <a:cubicBezTo>
                    <a:pt x="1533652" y="4819517"/>
                    <a:pt x="1727503" y="4831885"/>
                    <a:pt x="1944590" y="4814833"/>
                  </a:cubicBezTo>
                  <a:cubicBezTo>
                    <a:pt x="2118777" y="4783936"/>
                    <a:pt x="2271419" y="4671804"/>
                    <a:pt x="2272515" y="4486907"/>
                  </a:cubicBezTo>
                  <a:lnTo>
                    <a:pt x="2272515" y="4486907"/>
                  </a:lnTo>
                  <a:cubicBezTo>
                    <a:pt x="2285337" y="4292886"/>
                    <a:pt x="2254724" y="3918210"/>
                    <a:pt x="2272515" y="3710698"/>
                  </a:cubicBezTo>
                  <a:cubicBezTo>
                    <a:pt x="2290306" y="3503186"/>
                    <a:pt x="2250991" y="3229111"/>
                    <a:pt x="2272515" y="3059236"/>
                  </a:cubicBezTo>
                  <a:cubicBezTo>
                    <a:pt x="2294039" y="2889361"/>
                    <a:pt x="2258285" y="2764244"/>
                    <a:pt x="2272515" y="2490940"/>
                  </a:cubicBezTo>
                  <a:cubicBezTo>
                    <a:pt x="2286745" y="2217636"/>
                    <a:pt x="2300731" y="2116786"/>
                    <a:pt x="2272515" y="1922644"/>
                  </a:cubicBezTo>
                  <a:cubicBezTo>
                    <a:pt x="2244299" y="1728502"/>
                    <a:pt x="2294628" y="1438527"/>
                    <a:pt x="2272515" y="1229600"/>
                  </a:cubicBezTo>
                  <a:cubicBezTo>
                    <a:pt x="2250402" y="1020673"/>
                    <a:pt x="2303480" y="518970"/>
                    <a:pt x="2272515" y="328643"/>
                  </a:cubicBezTo>
                  <a:cubicBezTo>
                    <a:pt x="2278657" y="139906"/>
                    <a:pt x="2110808" y="-5292"/>
                    <a:pt x="1943872" y="0"/>
                  </a:cubicBezTo>
                  <a:lnTo>
                    <a:pt x="1943872" y="0"/>
                  </a:lnTo>
                  <a:close/>
                </a:path>
                <a:path w="2272515" h="4814832" stroke="0" extrusionOk="0">
                  <a:moveTo>
                    <a:pt x="1943872" y="0"/>
                  </a:moveTo>
                  <a:cubicBezTo>
                    <a:pt x="1901432" y="3305"/>
                    <a:pt x="1799420" y="1283"/>
                    <a:pt x="1733627" y="0"/>
                  </a:cubicBezTo>
                  <a:cubicBezTo>
                    <a:pt x="1746282" y="82751"/>
                    <a:pt x="1725255" y="169640"/>
                    <a:pt x="1648237" y="203070"/>
                  </a:cubicBezTo>
                  <a:cubicBezTo>
                    <a:pt x="1628359" y="208709"/>
                    <a:pt x="1612314" y="217817"/>
                    <a:pt x="1589397" y="214551"/>
                  </a:cubicBezTo>
                  <a:cubicBezTo>
                    <a:pt x="1426761" y="210730"/>
                    <a:pt x="1289383" y="219332"/>
                    <a:pt x="1119510" y="214551"/>
                  </a:cubicBezTo>
                  <a:cubicBezTo>
                    <a:pt x="949637" y="209770"/>
                    <a:pt x="871006" y="215363"/>
                    <a:pt x="668049" y="214551"/>
                  </a:cubicBezTo>
                  <a:cubicBezTo>
                    <a:pt x="582299" y="205028"/>
                    <a:pt x="511858" y="141137"/>
                    <a:pt x="512338" y="58840"/>
                  </a:cubicBezTo>
                  <a:cubicBezTo>
                    <a:pt x="510719" y="35183"/>
                    <a:pt x="513847" y="16119"/>
                    <a:pt x="523819" y="0"/>
                  </a:cubicBezTo>
                  <a:cubicBezTo>
                    <a:pt x="448090" y="2114"/>
                    <a:pt x="415256" y="7681"/>
                    <a:pt x="327925" y="0"/>
                  </a:cubicBezTo>
                  <a:cubicBezTo>
                    <a:pt x="128406" y="-28498"/>
                    <a:pt x="14047" y="164896"/>
                    <a:pt x="0" y="327925"/>
                  </a:cubicBezTo>
                  <a:cubicBezTo>
                    <a:pt x="-24755" y="562623"/>
                    <a:pt x="-18556" y="679368"/>
                    <a:pt x="0" y="937909"/>
                  </a:cubicBezTo>
                  <a:cubicBezTo>
                    <a:pt x="18556" y="1196450"/>
                    <a:pt x="26347" y="1468125"/>
                    <a:pt x="0" y="1714252"/>
                  </a:cubicBezTo>
                  <a:cubicBezTo>
                    <a:pt x="-26347" y="1960379"/>
                    <a:pt x="5167" y="2066594"/>
                    <a:pt x="0" y="2407416"/>
                  </a:cubicBezTo>
                  <a:cubicBezTo>
                    <a:pt x="-5167" y="2748238"/>
                    <a:pt x="4974" y="2708818"/>
                    <a:pt x="0" y="2975810"/>
                  </a:cubicBezTo>
                  <a:cubicBezTo>
                    <a:pt x="-4974" y="3242802"/>
                    <a:pt x="23516" y="3435696"/>
                    <a:pt x="0" y="3585794"/>
                  </a:cubicBezTo>
                  <a:cubicBezTo>
                    <a:pt x="-23516" y="3735892"/>
                    <a:pt x="-38417" y="4228798"/>
                    <a:pt x="0" y="4486907"/>
                  </a:cubicBezTo>
                  <a:cubicBezTo>
                    <a:pt x="6926" y="4679771"/>
                    <a:pt x="163694" y="4813311"/>
                    <a:pt x="327925" y="4814833"/>
                  </a:cubicBezTo>
                  <a:cubicBezTo>
                    <a:pt x="501399" y="4792893"/>
                    <a:pt x="721694" y="4801805"/>
                    <a:pt x="834480" y="4814833"/>
                  </a:cubicBezTo>
                  <a:cubicBezTo>
                    <a:pt x="947267" y="4827861"/>
                    <a:pt x="1175712" y="4832265"/>
                    <a:pt x="1341035" y="4814833"/>
                  </a:cubicBezTo>
                  <a:cubicBezTo>
                    <a:pt x="1506358" y="4797401"/>
                    <a:pt x="1657947" y="4824401"/>
                    <a:pt x="1944590" y="4814833"/>
                  </a:cubicBezTo>
                  <a:cubicBezTo>
                    <a:pt x="2134273" y="4818562"/>
                    <a:pt x="2280651" y="4666719"/>
                    <a:pt x="2272515" y="4486907"/>
                  </a:cubicBezTo>
                  <a:lnTo>
                    <a:pt x="2272515" y="4486907"/>
                  </a:lnTo>
                  <a:cubicBezTo>
                    <a:pt x="2245645" y="4283214"/>
                    <a:pt x="2272290" y="4159001"/>
                    <a:pt x="2272515" y="3877028"/>
                  </a:cubicBezTo>
                  <a:cubicBezTo>
                    <a:pt x="2272740" y="3595055"/>
                    <a:pt x="2278371" y="3520816"/>
                    <a:pt x="2272515" y="3183984"/>
                  </a:cubicBezTo>
                  <a:cubicBezTo>
                    <a:pt x="2266659" y="2847152"/>
                    <a:pt x="2246366" y="2810578"/>
                    <a:pt x="2272515" y="2532523"/>
                  </a:cubicBezTo>
                  <a:cubicBezTo>
                    <a:pt x="2298664" y="2254468"/>
                    <a:pt x="2274503" y="2019922"/>
                    <a:pt x="2272515" y="1756314"/>
                  </a:cubicBezTo>
                  <a:cubicBezTo>
                    <a:pt x="2270527" y="1492706"/>
                    <a:pt x="2301704" y="1420532"/>
                    <a:pt x="2272515" y="1104852"/>
                  </a:cubicBezTo>
                  <a:cubicBezTo>
                    <a:pt x="2243326" y="789172"/>
                    <a:pt x="2304857" y="495145"/>
                    <a:pt x="2272515" y="328643"/>
                  </a:cubicBezTo>
                  <a:cubicBezTo>
                    <a:pt x="2285909" y="156000"/>
                    <a:pt x="2098504" y="12134"/>
                    <a:pt x="1943872" y="0"/>
                  </a:cubicBezTo>
                  <a:lnTo>
                    <a:pt x="1943872" y="0"/>
                  </a:lnTo>
                  <a:close/>
                </a:path>
              </a:pathLst>
            </a:custGeom>
            <a:solidFill>
              <a:srgbClr val="FFFFFF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140140234">
                    <a:custGeom>
                      <a:avLst/>
                      <a:gdLst>
                        <a:gd name="connsiteX0" fmla="*/ 1943872 w 2272515"/>
                        <a:gd name="connsiteY0" fmla="*/ 0 h 4814832"/>
                        <a:gd name="connsiteX1" fmla="*/ 1733627 w 2272515"/>
                        <a:gd name="connsiteY1" fmla="*/ 0 h 4814832"/>
                        <a:gd name="connsiteX2" fmla="*/ 1648237 w 2272515"/>
                        <a:gd name="connsiteY2" fmla="*/ 203070 h 4814832"/>
                        <a:gd name="connsiteX3" fmla="*/ 1589397 w 2272515"/>
                        <a:gd name="connsiteY3" fmla="*/ 214551 h 4814832"/>
                        <a:gd name="connsiteX4" fmla="*/ 668049 w 2272515"/>
                        <a:gd name="connsiteY4" fmla="*/ 214551 h 4814832"/>
                        <a:gd name="connsiteX5" fmla="*/ 512338 w 2272515"/>
                        <a:gd name="connsiteY5" fmla="*/ 58840 h 4814832"/>
                        <a:gd name="connsiteX6" fmla="*/ 523819 w 2272515"/>
                        <a:gd name="connsiteY6" fmla="*/ 0 h 4814832"/>
                        <a:gd name="connsiteX7" fmla="*/ 327925 w 2272515"/>
                        <a:gd name="connsiteY7" fmla="*/ 0 h 4814832"/>
                        <a:gd name="connsiteX8" fmla="*/ 0 w 2272515"/>
                        <a:gd name="connsiteY8" fmla="*/ 327925 h 4814832"/>
                        <a:gd name="connsiteX9" fmla="*/ 0 w 2272515"/>
                        <a:gd name="connsiteY9" fmla="*/ 4486907 h 4814832"/>
                        <a:gd name="connsiteX10" fmla="*/ 327925 w 2272515"/>
                        <a:gd name="connsiteY10" fmla="*/ 4814833 h 4814832"/>
                        <a:gd name="connsiteX11" fmla="*/ 1944590 w 2272515"/>
                        <a:gd name="connsiteY11" fmla="*/ 4814833 h 4814832"/>
                        <a:gd name="connsiteX12" fmla="*/ 2272515 w 2272515"/>
                        <a:gd name="connsiteY12" fmla="*/ 4486907 h 4814832"/>
                        <a:gd name="connsiteX13" fmla="*/ 2272515 w 2272515"/>
                        <a:gd name="connsiteY13" fmla="*/ 4486907 h 4814832"/>
                        <a:gd name="connsiteX14" fmla="*/ 2272515 w 2272515"/>
                        <a:gd name="connsiteY14" fmla="*/ 328643 h 4814832"/>
                        <a:gd name="connsiteX15" fmla="*/ 1943872 w 2272515"/>
                        <a:gd name="connsiteY15" fmla="*/ 0 h 4814832"/>
                        <a:gd name="connsiteX16" fmla="*/ 1943872 w 2272515"/>
                        <a:gd name="connsiteY16" fmla="*/ 0 h 4814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272515" h="4814832">
                          <a:moveTo>
                            <a:pt x="1943872" y="0"/>
                          </a:moveTo>
                          <a:lnTo>
                            <a:pt x="1733627" y="0"/>
                          </a:lnTo>
                          <a:cubicBezTo>
                            <a:pt x="1765917" y="79649"/>
                            <a:pt x="1727886" y="170779"/>
                            <a:pt x="1648237" y="203070"/>
                          </a:cubicBezTo>
                          <a:cubicBezTo>
                            <a:pt x="1629580" y="210963"/>
                            <a:pt x="1609489" y="214551"/>
                            <a:pt x="1589397" y="214551"/>
                          </a:cubicBezTo>
                          <a:lnTo>
                            <a:pt x="668049" y="214551"/>
                          </a:lnTo>
                          <a:cubicBezTo>
                            <a:pt x="581942" y="214551"/>
                            <a:pt x="512338" y="144947"/>
                            <a:pt x="512338" y="58840"/>
                          </a:cubicBezTo>
                          <a:cubicBezTo>
                            <a:pt x="512338" y="38748"/>
                            <a:pt x="515926" y="18657"/>
                            <a:pt x="523819" y="0"/>
                          </a:cubicBezTo>
                          <a:lnTo>
                            <a:pt x="327925" y="0"/>
                          </a:lnTo>
                          <a:cubicBezTo>
                            <a:pt x="146382" y="0"/>
                            <a:pt x="0" y="147100"/>
                            <a:pt x="0" y="327925"/>
                          </a:cubicBezTo>
                          <a:lnTo>
                            <a:pt x="0" y="4486907"/>
                          </a:lnTo>
                          <a:cubicBezTo>
                            <a:pt x="0" y="4668450"/>
                            <a:pt x="147100" y="4814833"/>
                            <a:pt x="327925" y="4814833"/>
                          </a:cubicBezTo>
                          <a:lnTo>
                            <a:pt x="1944590" y="4814833"/>
                          </a:lnTo>
                          <a:cubicBezTo>
                            <a:pt x="2126133" y="4814833"/>
                            <a:pt x="2272515" y="4667733"/>
                            <a:pt x="2272515" y="4486907"/>
                          </a:cubicBezTo>
                          <a:lnTo>
                            <a:pt x="2272515" y="4486907"/>
                          </a:lnTo>
                          <a:lnTo>
                            <a:pt x="2272515" y="328643"/>
                          </a:lnTo>
                          <a:cubicBezTo>
                            <a:pt x="2272515" y="147100"/>
                            <a:pt x="2125415" y="0"/>
                            <a:pt x="1943872" y="0"/>
                          </a:cubicBezTo>
                          <a:cubicBezTo>
                            <a:pt x="1943872" y="0"/>
                            <a:pt x="1943872" y="0"/>
                            <a:pt x="1943872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9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320145" y="5561934"/>
              <a:ext cx="2174929" cy="719713"/>
            </a:xfrm>
            <a:custGeom>
              <a:avLst/>
              <a:gdLst>
                <a:gd name="connsiteX0" fmla="*/ 1855612 w 2174929"/>
                <a:gd name="connsiteY0" fmla="*/ 719713 h 719713"/>
                <a:gd name="connsiteX1" fmla="*/ 1374464 w 2174929"/>
                <a:gd name="connsiteY1" fmla="*/ 719713 h 719713"/>
                <a:gd name="connsiteX2" fmla="*/ 847248 w 2174929"/>
                <a:gd name="connsiteY2" fmla="*/ 719713 h 719713"/>
                <a:gd name="connsiteX3" fmla="*/ 320032 w 2174929"/>
                <a:gd name="connsiteY3" fmla="*/ 719713 h 719713"/>
                <a:gd name="connsiteX4" fmla="*/ 0 w 2174929"/>
                <a:gd name="connsiteY4" fmla="*/ 434124 h 719713"/>
                <a:gd name="connsiteX5" fmla="*/ 0 w 2174929"/>
                <a:gd name="connsiteY5" fmla="*/ 227467 h 719713"/>
                <a:gd name="connsiteX6" fmla="*/ 254734 w 2174929"/>
                <a:gd name="connsiteY6" fmla="*/ 0 h 719713"/>
                <a:gd name="connsiteX7" fmla="*/ 776578 w 2174929"/>
                <a:gd name="connsiteY7" fmla="*/ 0 h 719713"/>
                <a:gd name="connsiteX8" fmla="*/ 1281767 w 2174929"/>
                <a:gd name="connsiteY8" fmla="*/ 0 h 719713"/>
                <a:gd name="connsiteX9" fmla="*/ 1920193 w 2174929"/>
                <a:gd name="connsiteY9" fmla="*/ 0 h 719713"/>
                <a:gd name="connsiteX10" fmla="*/ 2174927 w 2174929"/>
                <a:gd name="connsiteY10" fmla="*/ 227467 h 719713"/>
                <a:gd name="connsiteX11" fmla="*/ 2174927 w 2174929"/>
                <a:gd name="connsiteY11" fmla="*/ 434124 h 719713"/>
                <a:gd name="connsiteX12" fmla="*/ 1855612 w 2174929"/>
                <a:gd name="connsiteY12" fmla="*/ 719713 h 719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74929" h="719713" fill="none" extrusionOk="0">
                  <a:moveTo>
                    <a:pt x="1855612" y="719713"/>
                  </a:moveTo>
                  <a:cubicBezTo>
                    <a:pt x="1706419" y="738104"/>
                    <a:pt x="1525601" y="730262"/>
                    <a:pt x="1374464" y="719713"/>
                  </a:cubicBezTo>
                  <a:cubicBezTo>
                    <a:pt x="1223327" y="709164"/>
                    <a:pt x="1104928" y="706871"/>
                    <a:pt x="847248" y="719713"/>
                  </a:cubicBezTo>
                  <a:cubicBezTo>
                    <a:pt x="589568" y="732555"/>
                    <a:pt x="518676" y="745820"/>
                    <a:pt x="320032" y="719713"/>
                  </a:cubicBezTo>
                  <a:cubicBezTo>
                    <a:pt x="115306" y="700303"/>
                    <a:pt x="-9648" y="556925"/>
                    <a:pt x="0" y="434124"/>
                  </a:cubicBezTo>
                  <a:cubicBezTo>
                    <a:pt x="947" y="388162"/>
                    <a:pt x="1867" y="313588"/>
                    <a:pt x="0" y="227467"/>
                  </a:cubicBezTo>
                  <a:cubicBezTo>
                    <a:pt x="16960" y="98225"/>
                    <a:pt x="137484" y="-15311"/>
                    <a:pt x="254734" y="0"/>
                  </a:cubicBezTo>
                  <a:cubicBezTo>
                    <a:pt x="478382" y="-23942"/>
                    <a:pt x="652763" y="4442"/>
                    <a:pt x="776578" y="0"/>
                  </a:cubicBezTo>
                  <a:cubicBezTo>
                    <a:pt x="900393" y="-4442"/>
                    <a:pt x="1175298" y="-7241"/>
                    <a:pt x="1281767" y="0"/>
                  </a:cubicBezTo>
                  <a:cubicBezTo>
                    <a:pt x="1388236" y="7241"/>
                    <a:pt x="1696759" y="29831"/>
                    <a:pt x="1920193" y="0"/>
                  </a:cubicBezTo>
                  <a:cubicBezTo>
                    <a:pt x="2042300" y="14747"/>
                    <a:pt x="2182807" y="76109"/>
                    <a:pt x="2174927" y="227467"/>
                  </a:cubicBezTo>
                  <a:cubicBezTo>
                    <a:pt x="2181158" y="286195"/>
                    <a:pt x="2167789" y="389060"/>
                    <a:pt x="2174927" y="434124"/>
                  </a:cubicBezTo>
                  <a:cubicBezTo>
                    <a:pt x="2161366" y="570659"/>
                    <a:pt x="2030471" y="734073"/>
                    <a:pt x="1855612" y="719713"/>
                  </a:cubicBezTo>
                  <a:close/>
                </a:path>
                <a:path w="2174929" h="719713" stroke="0" extrusionOk="0">
                  <a:moveTo>
                    <a:pt x="1855612" y="719713"/>
                  </a:moveTo>
                  <a:cubicBezTo>
                    <a:pt x="1619797" y="743813"/>
                    <a:pt x="1578905" y="708453"/>
                    <a:pt x="1359108" y="719713"/>
                  </a:cubicBezTo>
                  <a:cubicBezTo>
                    <a:pt x="1139311" y="730973"/>
                    <a:pt x="1007709" y="729642"/>
                    <a:pt x="862604" y="719713"/>
                  </a:cubicBezTo>
                  <a:cubicBezTo>
                    <a:pt x="717499" y="709784"/>
                    <a:pt x="463927" y="743781"/>
                    <a:pt x="320032" y="719713"/>
                  </a:cubicBezTo>
                  <a:cubicBezTo>
                    <a:pt x="139800" y="707237"/>
                    <a:pt x="-10556" y="622105"/>
                    <a:pt x="0" y="434124"/>
                  </a:cubicBezTo>
                  <a:cubicBezTo>
                    <a:pt x="10283" y="390843"/>
                    <a:pt x="-10147" y="322795"/>
                    <a:pt x="0" y="227467"/>
                  </a:cubicBezTo>
                  <a:cubicBezTo>
                    <a:pt x="-4941" y="117095"/>
                    <a:pt x="131726" y="-1670"/>
                    <a:pt x="254734" y="0"/>
                  </a:cubicBezTo>
                  <a:cubicBezTo>
                    <a:pt x="431889" y="-24281"/>
                    <a:pt x="614478" y="-20104"/>
                    <a:pt x="776578" y="0"/>
                  </a:cubicBezTo>
                  <a:cubicBezTo>
                    <a:pt x="938678" y="20104"/>
                    <a:pt x="1153830" y="7150"/>
                    <a:pt x="1298422" y="0"/>
                  </a:cubicBezTo>
                  <a:cubicBezTo>
                    <a:pt x="1443014" y="-7150"/>
                    <a:pt x="1740562" y="8382"/>
                    <a:pt x="1920193" y="0"/>
                  </a:cubicBezTo>
                  <a:cubicBezTo>
                    <a:pt x="2063979" y="-1949"/>
                    <a:pt x="2169403" y="88372"/>
                    <a:pt x="2174927" y="227467"/>
                  </a:cubicBezTo>
                  <a:cubicBezTo>
                    <a:pt x="2171336" y="323857"/>
                    <a:pt x="2177541" y="360099"/>
                    <a:pt x="2174927" y="434124"/>
                  </a:cubicBezTo>
                  <a:cubicBezTo>
                    <a:pt x="2135104" y="607399"/>
                    <a:pt x="2038678" y="722311"/>
                    <a:pt x="1855612" y="719713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154384618">
                    <a:custGeom>
                      <a:avLst/>
                      <a:gdLst>
                        <a:gd name="connsiteX0" fmla="*/ 1855612 w 2174929"/>
                        <a:gd name="connsiteY0" fmla="*/ 719713 h 719713"/>
                        <a:gd name="connsiteX1" fmla="*/ 320032 w 2174929"/>
                        <a:gd name="connsiteY1" fmla="*/ 719713 h 719713"/>
                        <a:gd name="connsiteX2" fmla="*/ 0 w 2174929"/>
                        <a:gd name="connsiteY2" fmla="*/ 434124 h 719713"/>
                        <a:gd name="connsiteX3" fmla="*/ 0 w 2174929"/>
                        <a:gd name="connsiteY3" fmla="*/ 227467 h 719713"/>
                        <a:gd name="connsiteX4" fmla="*/ 254734 w 2174929"/>
                        <a:gd name="connsiteY4" fmla="*/ 0 h 719713"/>
                        <a:gd name="connsiteX5" fmla="*/ 1920193 w 2174929"/>
                        <a:gd name="connsiteY5" fmla="*/ 0 h 719713"/>
                        <a:gd name="connsiteX6" fmla="*/ 2174927 w 2174929"/>
                        <a:gd name="connsiteY6" fmla="*/ 227467 h 719713"/>
                        <a:gd name="connsiteX7" fmla="*/ 2174927 w 2174929"/>
                        <a:gd name="connsiteY7" fmla="*/ 434124 h 719713"/>
                        <a:gd name="connsiteX8" fmla="*/ 1855612 w 2174929"/>
                        <a:gd name="connsiteY8" fmla="*/ 719713 h 719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74929" h="719713">
                          <a:moveTo>
                            <a:pt x="1855612" y="719713"/>
                          </a:moveTo>
                          <a:lnTo>
                            <a:pt x="320032" y="719713"/>
                          </a:lnTo>
                          <a:cubicBezTo>
                            <a:pt x="143512" y="719713"/>
                            <a:pt x="0" y="591270"/>
                            <a:pt x="0" y="434124"/>
                          </a:cubicBezTo>
                          <a:lnTo>
                            <a:pt x="0" y="227467"/>
                          </a:lnTo>
                          <a:cubicBezTo>
                            <a:pt x="0" y="101894"/>
                            <a:pt x="114092" y="0"/>
                            <a:pt x="254734" y="0"/>
                          </a:cubicBezTo>
                          <a:lnTo>
                            <a:pt x="1920193" y="0"/>
                          </a:lnTo>
                          <a:cubicBezTo>
                            <a:pt x="2060834" y="0"/>
                            <a:pt x="2174927" y="101894"/>
                            <a:pt x="2174927" y="227467"/>
                          </a:cubicBezTo>
                          <a:lnTo>
                            <a:pt x="2174927" y="434124"/>
                          </a:lnTo>
                          <a:cubicBezTo>
                            <a:pt x="2175644" y="591270"/>
                            <a:pt x="2032132" y="719713"/>
                            <a:pt x="1855612" y="71971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0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436390" y="2418301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52046" y="402949"/>
                    <a:pt x="193942" y="374716"/>
                    <a:pt x="22962" y="388200"/>
                  </a:cubicBezTo>
                  <a:cubicBezTo>
                    <a:pt x="10739" y="387791"/>
                    <a:pt x="-1351" y="378177"/>
                    <a:pt x="0" y="365238"/>
                  </a:cubicBezTo>
                  <a:cubicBezTo>
                    <a:pt x="15736" y="250674"/>
                    <a:pt x="-5439" y="121740"/>
                    <a:pt x="0" y="22962"/>
                  </a:cubicBezTo>
                  <a:cubicBezTo>
                    <a:pt x="-1753" y="8030"/>
                    <a:pt x="12939" y="-582"/>
                    <a:pt x="22962" y="0"/>
                  </a:cubicBezTo>
                  <a:cubicBezTo>
                    <a:pt x="153385" y="448"/>
                    <a:pt x="268787" y="-132"/>
                    <a:pt x="365238" y="0"/>
                  </a:cubicBezTo>
                  <a:cubicBezTo>
                    <a:pt x="375621" y="935"/>
                    <a:pt x="388363" y="6884"/>
                    <a:pt x="388200" y="22962"/>
                  </a:cubicBezTo>
                  <a:cubicBezTo>
                    <a:pt x="373200" y="151753"/>
                    <a:pt x="392086" y="251026"/>
                    <a:pt x="388200" y="365238"/>
                  </a:cubicBezTo>
                  <a:cubicBezTo>
                    <a:pt x="385709" y="379791"/>
                    <a:pt x="379668" y="385951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79650" y="383910"/>
                    <a:pt x="181853" y="386704"/>
                    <a:pt x="22962" y="388200"/>
                  </a:cubicBezTo>
                  <a:cubicBezTo>
                    <a:pt x="9404" y="387474"/>
                    <a:pt x="1341" y="379940"/>
                    <a:pt x="0" y="365238"/>
                  </a:cubicBezTo>
                  <a:cubicBezTo>
                    <a:pt x="-7852" y="276925"/>
                    <a:pt x="11083" y="167479"/>
                    <a:pt x="0" y="22962"/>
                  </a:cubicBezTo>
                  <a:cubicBezTo>
                    <a:pt x="393" y="9497"/>
                    <a:pt x="6933" y="504"/>
                    <a:pt x="22962" y="0"/>
                  </a:cubicBezTo>
                  <a:cubicBezTo>
                    <a:pt x="91511" y="950"/>
                    <a:pt x="219954" y="6010"/>
                    <a:pt x="365238" y="0"/>
                  </a:cubicBezTo>
                  <a:cubicBezTo>
                    <a:pt x="377831" y="-3187"/>
                    <a:pt x="387019" y="11099"/>
                    <a:pt x="388200" y="22962"/>
                  </a:cubicBezTo>
                  <a:cubicBezTo>
                    <a:pt x="395187" y="179118"/>
                    <a:pt x="373862" y="241088"/>
                    <a:pt x="388200" y="365238"/>
                  </a:cubicBezTo>
                  <a:cubicBezTo>
                    <a:pt x="387675" y="381135"/>
                    <a:pt x="379039" y="388569"/>
                    <a:pt x="365238" y="388200"/>
                  </a:cubicBezTo>
                  <a:close/>
                </a:path>
              </a:pathLst>
            </a:custGeom>
            <a:solidFill>
              <a:schemeClr val="accent1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801251009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8154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1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954469" y="2418301"/>
              <a:ext cx="388234" cy="388200"/>
            </a:xfrm>
            <a:custGeom>
              <a:avLst/>
              <a:gdLst>
                <a:gd name="connsiteX0" fmla="*/ 365239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8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9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8 h 388200"/>
                <a:gd name="connsiteX8" fmla="*/ 365239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9" y="388200"/>
                  </a:moveTo>
                  <a:cubicBezTo>
                    <a:pt x="260405" y="371278"/>
                    <a:pt x="112588" y="379034"/>
                    <a:pt x="22962" y="388200"/>
                  </a:cubicBezTo>
                  <a:cubicBezTo>
                    <a:pt x="11624" y="388731"/>
                    <a:pt x="-1439" y="379235"/>
                    <a:pt x="0" y="365238"/>
                  </a:cubicBezTo>
                  <a:cubicBezTo>
                    <a:pt x="12422" y="215752"/>
                    <a:pt x="7856" y="101039"/>
                    <a:pt x="0" y="22962"/>
                  </a:cubicBezTo>
                  <a:cubicBezTo>
                    <a:pt x="1650" y="11612"/>
                    <a:pt x="12689" y="1547"/>
                    <a:pt x="22962" y="0"/>
                  </a:cubicBezTo>
                  <a:cubicBezTo>
                    <a:pt x="119599" y="7654"/>
                    <a:pt x="247620" y="-14956"/>
                    <a:pt x="365239" y="0"/>
                  </a:cubicBezTo>
                  <a:cubicBezTo>
                    <a:pt x="376925" y="2111"/>
                    <a:pt x="386449" y="9391"/>
                    <a:pt x="388200" y="22962"/>
                  </a:cubicBezTo>
                  <a:cubicBezTo>
                    <a:pt x="404277" y="105902"/>
                    <a:pt x="378341" y="245237"/>
                    <a:pt x="388200" y="365238"/>
                  </a:cubicBezTo>
                  <a:cubicBezTo>
                    <a:pt x="388759" y="380983"/>
                    <a:pt x="377975" y="386668"/>
                    <a:pt x="365239" y="388200"/>
                  </a:cubicBezTo>
                  <a:close/>
                </a:path>
                <a:path w="388234" h="388200" stroke="0" extrusionOk="0">
                  <a:moveTo>
                    <a:pt x="365239" y="388200"/>
                  </a:moveTo>
                  <a:cubicBezTo>
                    <a:pt x="205442" y="378973"/>
                    <a:pt x="159912" y="392580"/>
                    <a:pt x="22962" y="388200"/>
                  </a:cubicBezTo>
                  <a:cubicBezTo>
                    <a:pt x="7940" y="388237"/>
                    <a:pt x="-1053" y="375286"/>
                    <a:pt x="0" y="365238"/>
                  </a:cubicBezTo>
                  <a:cubicBezTo>
                    <a:pt x="-13308" y="275600"/>
                    <a:pt x="-6095" y="173414"/>
                    <a:pt x="0" y="22962"/>
                  </a:cubicBezTo>
                  <a:cubicBezTo>
                    <a:pt x="2587" y="10143"/>
                    <a:pt x="10469" y="1096"/>
                    <a:pt x="22962" y="0"/>
                  </a:cubicBezTo>
                  <a:cubicBezTo>
                    <a:pt x="188620" y="-6975"/>
                    <a:pt x="233700" y="15025"/>
                    <a:pt x="365239" y="0"/>
                  </a:cubicBezTo>
                  <a:cubicBezTo>
                    <a:pt x="378621" y="-657"/>
                    <a:pt x="386805" y="9485"/>
                    <a:pt x="388200" y="22962"/>
                  </a:cubicBezTo>
                  <a:cubicBezTo>
                    <a:pt x="381225" y="174658"/>
                    <a:pt x="397117" y="221150"/>
                    <a:pt x="388200" y="365238"/>
                  </a:cubicBezTo>
                  <a:cubicBezTo>
                    <a:pt x="389357" y="380456"/>
                    <a:pt x="380886" y="386981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786901139">
                    <a:custGeom>
                      <a:avLst/>
                      <a:gdLst>
                        <a:gd name="connsiteX0" fmla="*/ 365239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8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9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8 h 388200"/>
                        <a:gd name="connsiteX8" fmla="*/ 365239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918" y="378154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2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473266" y="2418301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66270" y="394675"/>
                    <a:pt x="97938" y="379200"/>
                    <a:pt x="22962" y="388200"/>
                  </a:cubicBezTo>
                  <a:cubicBezTo>
                    <a:pt x="9721" y="387328"/>
                    <a:pt x="-1871" y="376458"/>
                    <a:pt x="0" y="365238"/>
                  </a:cubicBezTo>
                  <a:cubicBezTo>
                    <a:pt x="15362" y="247674"/>
                    <a:pt x="8701" y="131106"/>
                    <a:pt x="0" y="22962"/>
                  </a:cubicBezTo>
                  <a:cubicBezTo>
                    <a:pt x="-118" y="7952"/>
                    <a:pt x="7630" y="-2078"/>
                    <a:pt x="22962" y="0"/>
                  </a:cubicBezTo>
                  <a:cubicBezTo>
                    <a:pt x="165385" y="-6810"/>
                    <a:pt x="206761" y="-12890"/>
                    <a:pt x="365238" y="0"/>
                  </a:cubicBezTo>
                  <a:cubicBezTo>
                    <a:pt x="376586" y="2566"/>
                    <a:pt x="390637" y="8719"/>
                    <a:pt x="388200" y="22962"/>
                  </a:cubicBezTo>
                  <a:cubicBezTo>
                    <a:pt x="376991" y="154467"/>
                    <a:pt x="399465" y="278002"/>
                    <a:pt x="388200" y="365238"/>
                  </a:cubicBezTo>
                  <a:cubicBezTo>
                    <a:pt x="388858" y="379717"/>
                    <a:pt x="375003" y="387710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43062" y="395248"/>
                    <a:pt x="134990" y="381554"/>
                    <a:pt x="22962" y="388200"/>
                  </a:cubicBezTo>
                  <a:cubicBezTo>
                    <a:pt x="8003" y="390574"/>
                    <a:pt x="-771" y="379863"/>
                    <a:pt x="0" y="365238"/>
                  </a:cubicBezTo>
                  <a:cubicBezTo>
                    <a:pt x="1969" y="223726"/>
                    <a:pt x="10617" y="157287"/>
                    <a:pt x="0" y="22962"/>
                  </a:cubicBezTo>
                  <a:cubicBezTo>
                    <a:pt x="1021" y="8568"/>
                    <a:pt x="9710" y="2117"/>
                    <a:pt x="22962" y="0"/>
                  </a:cubicBezTo>
                  <a:cubicBezTo>
                    <a:pt x="114894" y="-14116"/>
                    <a:pt x="236945" y="-12660"/>
                    <a:pt x="365238" y="0"/>
                  </a:cubicBezTo>
                  <a:cubicBezTo>
                    <a:pt x="377828" y="-1507"/>
                    <a:pt x="388262" y="9546"/>
                    <a:pt x="388200" y="22962"/>
                  </a:cubicBezTo>
                  <a:cubicBezTo>
                    <a:pt x="381610" y="185624"/>
                    <a:pt x="371724" y="194864"/>
                    <a:pt x="388200" y="365238"/>
                  </a:cubicBezTo>
                  <a:cubicBezTo>
                    <a:pt x="388802" y="380589"/>
                    <a:pt x="377931" y="390606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020261145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8154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3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991344" y="2418301"/>
              <a:ext cx="388200" cy="388200"/>
            </a:xfrm>
            <a:custGeom>
              <a:avLst/>
              <a:gdLst>
                <a:gd name="connsiteX0" fmla="*/ 365239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9 w 388200"/>
                <a:gd name="connsiteY5" fmla="*/ 0 h 388200"/>
                <a:gd name="connsiteX6" fmla="*/ 388201 w 388200"/>
                <a:gd name="connsiteY6" fmla="*/ 22962 h 388200"/>
                <a:gd name="connsiteX7" fmla="*/ 388201 w 388200"/>
                <a:gd name="connsiteY7" fmla="*/ 365238 h 388200"/>
                <a:gd name="connsiteX8" fmla="*/ 365239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9" y="388200"/>
                  </a:moveTo>
                  <a:cubicBezTo>
                    <a:pt x="273633" y="405028"/>
                    <a:pt x="114747" y="373630"/>
                    <a:pt x="22962" y="388200"/>
                  </a:cubicBezTo>
                  <a:cubicBezTo>
                    <a:pt x="10728" y="390630"/>
                    <a:pt x="822" y="376917"/>
                    <a:pt x="0" y="365238"/>
                  </a:cubicBezTo>
                  <a:cubicBezTo>
                    <a:pt x="16394" y="232411"/>
                    <a:pt x="-15708" y="110174"/>
                    <a:pt x="0" y="22962"/>
                  </a:cubicBezTo>
                  <a:cubicBezTo>
                    <a:pt x="845" y="10688"/>
                    <a:pt x="8635" y="-764"/>
                    <a:pt x="22962" y="0"/>
                  </a:cubicBezTo>
                  <a:cubicBezTo>
                    <a:pt x="193676" y="-8134"/>
                    <a:pt x="198972" y="-13717"/>
                    <a:pt x="365239" y="0"/>
                  </a:cubicBezTo>
                  <a:cubicBezTo>
                    <a:pt x="378320" y="3204"/>
                    <a:pt x="389538" y="10992"/>
                    <a:pt x="388201" y="22962"/>
                  </a:cubicBezTo>
                  <a:cubicBezTo>
                    <a:pt x="379071" y="191901"/>
                    <a:pt x="392352" y="281506"/>
                    <a:pt x="388201" y="365238"/>
                  </a:cubicBezTo>
                  <a:cubicBezTo>
                    <a:pt x="388742" y="378421"/>
                    <a:pt x="376346" y="387736"/>
                    <a:pt x="365239" y="388200"/>
                  </a:cubicBezTo>
                  <a:close/>
                </a:path>
                <a:path w="388200" h="388200" stroke="0" extrusionOk="0">
                  <a:moveTo>
                    <a:pt x="365239" y="388200"/>
                  </a:moveTo>
                  <a:cubicBezTo>
                    <a:pt x="208747" y="401602"/>
                    <a:pt x="123950" y="380838"/>
                    <a:pt x="22962" y="388200"/>
                  </a:cubicBezTo>
                  <a:cubicBezTo>
                    <a:pt x="11254" y="387156"/>
                    <a:pt x="83" y="377731"/>
                    <a:pt x="0" y="365238"/>
                  </a:cubicBezTo>
                  <a:cubicBezTo>
                    <a:pt x="7203" y="294192"/>
                    <a:pt x="14979" y="158877"/>
                    <a:pt x="0" y="22962"/>
                  </a:cubicBezTo>
                  <a:cubicBezTo>
                    <a:pt x="88" y="12622"/>
                    <a:pt x="8926" y="-378"/>
                    <a:pt x="22962" y="0"/>
                  </a:cubicBezTo>
                  <a:cubicBezTo>
                    <a:pt x="168073" y="-13407"/>
                    <a:pt x="231896" y="-11807"/>
                    <a:pt x="365239" y="0"/>
                  </a:cubicBezTo>
                  <a:cubicBezTo>
                    <a:pt x="378331" y="-390"/>
                    <a:pt x="386989" y="7994"/>
                    <a:pt x="388201" y="22962"/>
                  </a:cubicBezTo>
                  <a:cubicBezTo>
                    <a:pt x="397130" y="139552"/>
                    <a:pt x="376649" y="242006"/>
                    <a:pt x="388201" y="365238"/>
                  </a:cubicBezTo>
                  <a:cubicBezTo>
                    <a:pt x="389296" y="378674"/>
                    <a:pt x="380390" y="389045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070838292">
                    <a:custGeom>
                      <a:avLst/>
                      <a:gdLst>
                        <a:gd name="connsiteX0" fmla="*/ 365239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9 w 388200"/>
                        <a:gd name="connsiteY5" fmla="*/ 0 h 388200"/>
                        <a:gd name="connsiteX6" fmla="*/ 388201 w 388200"/>
                        <a:gd name="connsiteY6" fmla="*/ 22962 h 388200"/>
                        <a:gd name="connsiteX7" fmla="*/ 388201 w 388200"/>
                        <a:gd name="connsiteY7" fmla="*/ 365238 h 388200"/>
                        <a:gd name="connsiteX8" fmla="*/ 365239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1" y="10046"/>
                            <a:pt x="388201" y="22962"/>
                          </a:cubicBezTo>
                          <a:lnTo>
                            <a:pt x="388201" y="365238"/>
                          </a:lnTo>
                          <a:cubicBezTo>
                            <a:pt x="388201" y="378154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4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434955" y="3052625"/>
              <a:ext cx="388234" cy="388200"/>
            </a:xfrm>
            <a:custGeom>
              <a:avLst/>
              <a:gdLst>
                <a:gd name="connsiteX0" fmla="*/ 365238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8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8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8 h 388200"/>
                <a:gd name="connsiteX8" fmla="*/ 365238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8" y="388200"/>
                  </a:moveTo>
                  <a:cubicBezTo>
                    <a:pt x="239341" y="388072"/>
                    <a:pt x="161485" y="381192"/>
                    <a:pt x="22962" y="388200"/>
                  </a:cubicBezTo>
                  <a:cubicBezTo>
                    <a:pt x="10881" y="387700"/>
                    <a:pt x="742" y="377848"/>
                    <a:pt x="0" y="365238"/>
                  </a:cubicBezTo>
                  <a:cubicBezTo>
                    <a:pt x="-1252" y="225827"/>
                    <a:pt x="-9092" y="193374"/>
                    <a:pt x="0" y="22962"/>
                  </a:cubicBezTo>
                  <a:cubicBezTo>
                    <a:pt x="-782" y="10158"/>
                    <a:pt x="12093" y="-1121"/>
                    <a:pt x="22962" y="0"/>
                  </a:cubicBezTo>
                  <a:cubicBezTo>
                    <a:pt x="189232" y="7163"/>
                    <a:pt x="232032" y="3230"/>
                    <a:pt x="365238" y="0"/>
                  </a:cubicBezTo>
                  <a:cubicBezTo>
                    <a:pt x="375641" y="-115"/>
                    <a:pt x="387233" y="9436"/>
                    <a:pt x="388200" y="22962"/>
                  </a:cubicBezTo>
                  <a:cubicBezTo>
                    <a:pt x="388935" y="100759"/>
                    <a:pt x="386101" y="234093"/>
                    <a:pt x="388200" y="365238"/>
                  </a:cubicBezTo>
                  <a:cubicBezTo>
                    <a:pt x="387401" y="378854"/>
                    <a:pt x="377565" y="389018"/>
                    <a:pt x="365238" y="388200"/>
                  </a:cubicBezTo>
                  <a:close/>
                </a:path>
                <a:path w="388234" h="388200" stroke="0" extrusionOk="0">
                  <a:moveTo>
                    <a:pt x="365238" y="388200"/>
                  </a:moveTo>
                  <a:cubicBezTo>
                    <a:pt x="243098" y="396389"/>
                    <a:pt x="130676" y="383217"/>
                    <a:pt x="22962" y="388200"/>
                  </a:cubicBezTo>
                  <a:cubicBezTo>
                    <a:pt x="11067" y="385959"/>
                    <a:pt x="429" y="375389"/>
                    <a:pt x="0" y="365238"/>
                  </a:cubicBezTo>
                  <a:cubicBezTo>
                    <a:pt x="9521" y="241762"/>
                    <a:pt x="-5135" y="165642"/>
                    <a:pt x="0" y="22962"/>
                  </a:cubicBezTo>
                  <a:cubicBezTo>
                    <a:pt x="280" y="10379"/>
                    <a:pt x="9904" y="-701"/>
                    <a:pt x="22962" y="0"/>
                  </a:cubicBezTo>
                  <a:cubicBezTo>
                    <a:pt x="160505" y="-2780"/>
                    <a:pt x="283245" y="1239"/>
                    <a:pt x="365238" y="0"/>
                  </a:cubicBezTo>
                  <a:cubicBezTo>
                    <a:pt x="378970" y="2834"/>
                    <a:pt x="390198" y="7673"/>
                    <a:pt x="388200" y="22962"/>
                  </a:cubicBezTo>
                  <a:cubicBezTo>
                    <a:pt x="396469" y="106215"/>
                    <a:pt x="386972" y="283329"/>
                    <a:pt x="388200" y="365238"/>
                  </a:cubicBezTo>
                  <a:cubicBezTo>
                    <a:pt x="387878" y="378558"/>
                    <a:pt x="378526" y="387122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20078753">
                    <a:custGeom>
                      <a:avLst/>
                      <a:gdLst>
                        <a:gd name="connsiteX0" fmla="*/ 365238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8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8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8 h 388200"/>
                        <a:gd name="connsiteX8" fmla="*/ 365238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918" y="378154"/>
                            <a:pt x="378155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5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953752" y="3052625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00816" y="375070"/>
                    <a:pt x="159283" y="390059"/>
                    <a:pt x="22962" y="388200"/>
                  </a:cubicBezTo>
                  <a:cubicBezTo>
                    <a:pt x="10510" y="388955"/>
                    <a:pt x="-283" y="378476"/>
                    <a:pt x="0" y="365238"/>
                  </a:cubicBezTo>
                  <a:cubicBezTo>
                    <a:pt x="3276" y="289529"/>
                    <a:pt x="14335" y="121137"/>
                    <a:pt x="0" y="22962"/>
                  </a:cubicBezTo>
                  <a:cubicBezTo>
                    <a:pt x="1050" y="9547"/>
                    <a:pt x="8612" y="578"/>
                    <a:pt x="22962" y="0"/>
                  </a:cubicBezTo>
                  <a:cubicBezTo>
                    <a:pt x="118614" y="-13811"/>
                    <a:pt x="256959" y="-15837"/>
                    <a:pt x="365238" y="0"/>
                  </a:cubicBezTo>
                  <a:cubicBezTo>
                    <a:pt x="375158" y="-549"/>
                    <a:pt x="386580" y="8043"/>
                    <a:pt x="388200" y="22962"/>
                  </a:cubicBezTo>
                  <a:cubicBezTo>
                    <a:pt x="378512" y="107875"/>
                    <a:pt x="379761" y="218278"/>
                    <a:pt x="388200" y="365238"/>
                  </a:cubicBezTo>
                  <a:cubicBezTo>
                    <a:pt x="388059" y="381351"/>
                    <a:pt x="378722" y="386576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11977" y="390299"/>
                    <a:pt x="176674" y="391575"/>
                    <a:pt x="22962" y="388200"/>
                  </a:cubicBezTo>
                  <a:cubicBezTo>
                    <a:pt x="9699" y="388002"/>
                    <a:pt x="1470" y="378202"/>
                    <a:pt x="0" y="365238"/>
                  </a:cubicBezTo>
                  <a:cubicBezTo>
                    <a:pt x="-1043" y="230022"/>
                    <a:pt x="-30" y="153399"/>
                    <a:pt x="0" y="22962"/>
                  </a:cubicBezTo>
                  <a:cubicBezTo>
                    <a:pt x="2199" y="9044"/>
                    <a:pt x="10877" y="-905"/>
                    <a:pt x="22962" y="0"/>
                  </a:cubicBezTo>
                  <a:cubicBezTo>
                    <a:pt x="139291" y="-8173"/>
                    <a:pt x="288358" y="-4288"/>
                    <a:pt x="365238" y="0"/>
                  </a:cubicBezTo>
                  <a:cubicBezTo>
                    <a:pt x="377993" y="598"/>
                    <a:pt x="387870" y="8305"/>
                    <a:pt x="388200" y="22962"/>
                  </a:cubicBezTo>
                  <a:cubicBezTo>
                    <a:pt x="394876" y="137886"/>
                    <a:pt x="400717" y="226923"/>
                    <a:pt x="388200" y="365238"/>
                  </a:cubicBezTo>
                  <a:cubicBezTo>
                    <a:pt x="385907" y="377456"/>
                    <a:pt x="377225" y="390573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334484254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8154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6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471830" y="3052625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85250" y="383001"/>
                    <a:pt x="154506" y="398257"/>
                    <a:pt x="22962" y="388200"/>
                  </a:cubicBezTo>
                  <a:cubicBezTo>
                    <a:pt x="11014" y="385440"/>
                    <a:pt x="612" y="379560"/>
                    <a:pt x="0" y="365238"/>
                  </a:cubicBezTo>
                  <a:cubicBezTo>
                    <a:pt x="4287" y="231386"/>
                    <a:pt x="-2691" y="95191"/>
                    <a:pt x="0" y="22962"/>
                  </a:cubicBezTo>
                  <a:cubicBezTo>
                    <a:pt x="-1135" y="10481"/>
                    <a:pt x="11833" y="2479"/>
                    <a:pt x="22962" y="0"/>
                  </a:cubicBezTo>
                  <a:cubicBezTo>
                    <a:pt x="92429" y="-15798"/>
                    <a:pt x="274787" y="-6961"/>
                    <a:pt x="365238" y="0"/>
                  </a:cubicBezTo>
                  <a:cubicBezTo>
                    <a:pt x="378536" y="-1787"/>
                    <a:pt x="389877" y="8158"/>
                    <a:pt x="388200" y="22962"/>
                  </a:cubicBezTo>
                  <a:cubicBezTo>
                    <a:pt x="404232" y="129707"/>
                    <a:pt x="388227" y="222606"/>
                    <a:pt x="388200" y="365238"/>
                  </a:cubicBezTo>
                  <a:cubicBezTo>
                    <a:pt x="388624" y="378635"/>
                    <a:pt x="378495" y="386533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58070" y="400553"/>
                    <a:pt x="142174" y="376015"/>
                    <a:pt x="22962" y="388200"/>
                  </a:cubicBezTo>
                  <a:cubicBezTo>
                    <a:pt x="8813" y="391117"/>
                    <a:pt x="-624" y="376748"/>
                    <a:pt x="0" y="365238"/>
                  </a:cubicBezTo>
                  <a:cubicBezTo>
                    <a:pt x="10227" y="237176"/>
                    <a:pt x="9029" y="113459"/>
                    <a:pt x="0" y="22962"/>
                  </a:cubicBezTo>
                  <a:cubicBezTo>
                    <a:pt x="159" y="11265"/>
                    <a:pt x="12933" y="226"/>
                    <a:pt x="22962" y="0"/>
                  </a:cubicBezTo>
                  <a:cubicBezTo>
                    <a:pt x="192356" y="-13106"/>
                    <a:pt x="199201" y="-12559"/>
                    <a:pt x="365238" y="0"/>
                  </a:cubicBezTo>
                  <a:cubicBezTo>
                    <a:pt x="380895" y="320"/>
                    <a:pt x="388497" y="10857"/>
                    <a:pt x="388200" y="22962"/>
                  </a:cubicBezTo>
                  <a:cubicBezTo>
                    <a:pt x="378724" y="187015"/>
                    <a:pt x="393904" y="282836"/>
                    <a:pt x="388200" y="365238"/>
                  </a:cubicBezTo>
                  <a:cubicBezTo>
                    <a:pt x="388743" y="377656"/>
                    <a:pt x="377283" y="387244"/>
                    <a:pt x="365238" y="388200"/>
                  </a:cubicBezTo>
                  <a:close/>
                </a:path>
              </a:pathLst>
            </a:custGeom>
            <a:solidFill>
              <a:schemeClr val="accent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800446631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8154"/>
                            <a:pt x="378155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7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989909" y="3052625"/>
              <a:ext cx="388234" cy="388200"/>
            </a:xfrm>
            <a:custGeom>
              <a:avLst/>
              <a:gdLst>
                <a:gd name="connsiteX0" fmla="*/ 365238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8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8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8 h 388200"/>
                <a:gd name="connsiteX8" fmla="*/ 365238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8" y="388200"/>
                  </a:moveTo>
                  <a:cubicBezTo>
                    <a:pt x="245378" y="386885"/>
                    <a:pt x="133526" y="392487"/>
                    <a:pt x="22962" y="388200"/>
                  </a:cubicBezTo>
                  <a:cubicBezTo>
                    <a:pt x="9917" y="385834"/>
                    <a:pt x="-1228" y="379075"/>
                    <a:pt x="0" y="365238"/>
                  </a:cubicBezTo>
                  <a:cubicBezTo>
                    <a:pt x="-3119" y="270368"/>
                    <a:pt x="16098" y="121452"/>
                    <a:pt x="0" y="22962"/>
                  </a:cubicBezTo>
                  <a:cubicBezTo>
                    <a:pt x="20" y="13104"/>
                    <a:pt x="8857" y="1195"/>
                    <a:pt x="22962" y="0"/>
                  </a:cubicBezTo>
                  <a:cubicBezTo>
                    <a:pt x="172105" y="-16642"/>
                    <a:pt x="202468" y="7118"/>
                    <a:pt x="365238" y="0"/>
                  </a:cubicBezTo>
                  <a:cubicBezTo>
                    <a:pt x="377201" y="208"/>
                    <a:pt x="387960" y="10501"/>
                    <a:pt x="388200" y="22962"/>
                  </a:cubicBezTo>
                  <a:cubicBezTo>
                    <a:pt x="389436" y="131160"/>
                    <a:pt x="393785" y="225206"/>
                    <a:pt x="388200" y="365238"/>
                  </a:cubicBezTo>
                  <a:cubicBezTo>
                    <a:pt x="388183" y="376941"/>
                    <a:pt x="378788" y="389595"/>
                    <a:pt x="365238" y="388200"/>
                  </a:cubicBezTo>
                  <a:close/>
                </a:path>
                <a:path w="388234" h="388200" stroke="0" extrusionOk="0">
                  <a:moveTo>
                    <a:pt x="365238" y="388200"/>
                  </a:moveTo>
                  <a:cubicBezTo>
                    <a:pt x="206182" y="405298"/>
                    <a:pt x="127186" y="397267"/>
                    <a:pt x="22962" y="388200"/>
                  </a:cubicBezTo>
                  <a:cubicBezTo>
                    <a:pt x="9524" y="388349"/>
                    <a:pt x="147" y="378553"/>
                    <a:pt x="0" y="365238"/>
                  </a:cubicBezTo>
                  <a:cubicBezTo>
                    <a:pt x="8145" y="226662"/>
                    <a:pt x="-10892" y="192435"/>
                    <a:pt x="0" y="22962"/>
                  </a:cubicBezTo>
                  <a:cubicBezTo>
                    <a:pt x="-562" y="11818"/>
                    <a:pt x="11069" y="-1127"/>
                    <a:pt x="22962" y="0"/>
                  </a:cubicBezTo>
                  <a:cubicBezTo>
                    <a:pt x="97159" y="-14616"/>
                    <a:pt x="280614" y="-1097"/>
                    <a:pt x="365238" y="0"/>
                  </a:cubicBezTo>
                  <a:cubicBezTo>
                    <a:pt x="377364" y="-809"/>
                    <a:pt x="387650" y="8907"/>
                    <a:pt x="388200" y="22962"/>
                  </a:cubicBezTo>
                  <a:cubicBezTo>
                    <a:pt x="390140" y="116937"/>
                    <a:pt x="387767" y="273817"/>
                    <a:pt x="388200" y="365238"/>
                  </a:cubicBezTo>
                  <a:cubicBezTo>
                    <a:pt x="388678" y="377849"/>
                    <a:pt x="378212" y="388990"/>
                    <a:pt x="365238" y="388200"/>
                  </a:cubicBezTo>
                  <a:close/>
                </a:path>
              </a:pathLst>
            </a:custGeom>
            <a:solidFill>
              <a:schemeClr val="accent2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299806763">
                    <a:custGeom>
                      <a:avLst/>
                      <a:gdLst>
                        <a:gd name="connsiteX0" fmla="*/ 365238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8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8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8 h 388200"/>
                        <a:gd name="connsiteX8" fmla="*/ 365238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4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918" y="378154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8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434237" y="3686948"/>
              <a:ext cx="388200" cy="388200"/>
            </a:xfrm>
            <a:custGeom>
              <a:avLst/>
              <a:gdLst>
                <a:gd name="connsiteX0" fmla="*/ 365239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9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9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9" y="388200"/>
                  </a:moveTo>
                  <a:cubicBezTo>
                    <a:pt x="237226" y="372741"/>
                    <a:pt x="124350" y="378426"/>
                    <a:pt x="22962" y="388200"/>
                  </a:cubicBezTo>
                  <a:cubicBezTo>
                    <a:pt x="9985" y="385815"/>
                    <a:pt x="695" y="375981"/>
                    <a:pt x="0" y="365238"/>
                  </a:cubicBezTo>
                  <a:cubicBezTo>
                    <a:pt x="-14246" y="202398"/>
                    <a:pt x="-5074" y="123570"/>
                    <a:pt x="0" y="22962"/>
                  </a:cubicBezTo>
                  <a:cubicBezTo>
                    <a:pt x="1386" y="10777"/>
                    <a:pt x="10492" y="-2239"/>
                    <a:pt x="22962" y="0"/>
                  </a:cubicBezTo>
                  <a:cubicBezTo>
                    <a:pt x="120355" y="-14573"/>
                    <a:pt x="269950" y="16317"/>
                    <a:pt x="365239" y="0"/>
                  </a:cubicBezTo>
                  <a:cubicBezTo>
                    <a:pt x="376577" y="-682"/>
                    <a:pt x="386743" y="9371"/>
                    <a:pt x="388200" y="22962"/>
                  </a:cubicBezTo>
                  <a:cubicBezTo>
                    <a:pt x="394683" y="161750"/>
                    <a:pt x="374946" y="261665"/>
                    <a:pt x="388200" y="365238"/>
                  </a:cubicBezTo>
                  <a:cubicBezTo>
                    <a:pt x="389035" y="375921"/>
                    <a:pt x="379800" y="389302"/>
                    <a:pt x="365239" y="388200"/>
                  </a:cubicBezTo>
                  <a:close/>
                </a:path>
                <a:path w="388200" h="388200" stroke="0" extrusionOk="0">
                  <a:moveTo>
                    <a:pt x="365239" y="388200"/>
                  </a:moveTo>
                  <a:cubicBezTo>
                    <a:pt x="195307" y="391788"/>
                    <a:pt x="193893" y="385622"/>
                    <a:pt x="22962" y="388200"/>
                  </a:cubicBezTo>
                  <a:cubicBezTo>
                    <a:pt x="9433" y="387890"/>
                    <a:pt x="-558" y="375328"/>
                    <a:pt x="0" y="365238"/>
                  </a:cubicBezTo>
                  <a:cubicBezTo>
                    <a:pt x="-12136" y="218029"/>
                    <a:pt x="2804" y="132584"/>
                    <a:pt x="0" y="22962"/>
                  </a:cubicBezTo>
                  <a:cubicBezTo>
                    <a:pt x="-932" y="8403"/>
                    <a:pt x="9391" y="-883"/>
                    <a:pt x="22962" y="0"/>
                  </a:cubicBezTo>
                  <a:cubicBezTo>
                    <a:pt x="99799" y="-11581"/>
                    <a:pt x="210931" y="13810"/>
                    <a:pt x="365239" y="0"/>
                  </a:cubicBezTo>
                  <a:cubicBezTo>
                    <a:pt x="378663" y="2430"/>
                    <a:pt x="387557" y="8111"/>
                    <a:pt x="388200" y="22962"/>
                  </a:cubicBezTo>
                  <a:cubicBezTo>
                    <a:pt x="390106" y="167990"/>
                    <a:pt x="399877" y="215427"/>
                    <a:pt x="388200" y="365238"/>
                  </a:cubicBezTo>
                  <a:cubicBezTo>
                    <a:pt x="386159" y="377606"/>
                    <a:pt x="377689" y="390964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285945228">
                    <a:custGeom>
                      <a:avLst/>
                      <a:gdLst>
                        <a:gd name="connsiteX0" fmla="*/ 365239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9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9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7437"/>
                            <a:pt x="377437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49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952316" y="3686948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25272" y="373733"/>
                    <a:pt x="185519" y="388452"/>
                    <a:pt x="22962" y="388200"/>
                  </a:cubicBezTo>
                  <a:cubicBezTo>
                    <a:pt x="8954" y="389121"/>
                    <a:pt x="2869" y="376686"/>
                    <a:pt x="0" y="365238"/>
                  </a:cubicBezTo>
                  <a:cubicBezTo>
                    <a:pt x="1892" y="292511"/>
                    <a:pt x="-253" y="173771"/>
                    <a:pt x="0" y="22962"/>
                  </a:cubicBezTo>
                  <a:cubicBezTo>
                    <a:pt x="1210" y="11391"/>
                    <a:pt x="7997" y="903"/>
                    <a:pt x="22962" y="0"/>
                  </a:cubicBezTo>
                  <a:cubicBezTo>
                    <a:pt x="129961" y="9364"/>
                    <a:pt x="248452" y="-10629"/>
                    <a:pt x="365238" y="0"/>
                  </a:cubicBezTo>
                  <a:cubicBezTo>
                    <a:pt x="378216" y="1749"/>
                    <a:pt x="387852" y="9033"/>
                    <a:pt x="388200" y="22962"/>
                  </a:cubicBezTo>
                  <a:cubicBezTo>
                    <a:pt x="382474" y="140372"/>
                    <a:pt x="398801" y="251671"/>
                    <a:pt x="388200" y="365238"/>
                  </a:cubicBezTo>
                  <a:cubicBezTo>
                    <a:pt x="386845" y="377449"/>
                    <a:pt x="378540" y="387136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47336" y="387342"/>
                    <a:pt x="98974" y="378940"/>
                    <a:pt x="22962" y="388200"/>
                  </a:cubicBezTo>
                  <a:cubicBezTo>
                    <a:pt x="13091" y="387535"/>
                    <a:pt x="-174" y="377132"/>
                    <a:pt x="0" y="365238"/>
                  </a:cubicBezTo>
                  <a:cubicBezTo>
                    <a:pt x="-8176" y="215529"/>
                    <a:pt x="16964" y="165965"/>
                    <a:pt x="0" y="22962"/>
                  </a:cubicBezTo>
                  <a:cubicBezTo>
                    <a:pt x="1164" y="10237"/>
                    <a:pt x="11319" y="-1102"/>
                    <a:pt x="22962" y="0"/>
                  </a:cubicBezTo>
                  <a:cubicBezTo>
                    <a:pt x="184706" y="-16456"/>
                    <a:pt x="215975" y="-10129"/>
                    <a:pt x="365238" y="0"/>
                  </a:cubicBezTo>
                  <a:cubicBezTo>
                    <a:pt x="377229" y="-1908"/>
                    <a:pt x="389274" y="9158"/>
                    <a:pt x="388200" y="22962"/>
                  </a:cubicBezTo>
                  <a:cubicBezTo>
                    <a:pt x="388099" y="137273"/>
                    <a:pt x="387119" y="259192"/>
                    <a:pt x="388200" y="365238"/>
                  </a:cubicBezTo>
                  <a:cubicBezTo>
                    <a:pt x="389044" y="375304"/>
                    <a:pt x="377944" y="387628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20840078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7437"/>
                            <a:pt x="378155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0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470395" y="3686948"/>
              <a:ext cx="388234" cy="388200"/>
            </a:xfrm>
            <a:custGeom>
              <a:avLst/>
              <a:gdLst>
                <a:gd name="connsiteX0" fmla="*/ 365238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8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8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8 h 388200"/>
                <a:gd name="connsiteX8" fmla="*/ 365238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8" y="388200"/>
                  </a:moveTo>
                  <a:cubicBezTo>
                    <a:pt x="195752" y="384601"/>
                    <a:pt x="142524" y="395308"/>
                    <a:pt x="22962" y="388200"/>
                  </a:cubicBezTo>
                  <a:cubicBezTo>
                    <a:pt x="8955" y="385541"/>
                    <a:pt x="1409" y="378556"/>
                    <a:pt x="0" y="365238"/>
                  </a:cubicBezTo>
                  <a:cubicBezTo>
                    <a:pt x="-5773" y="227197"/>
                    <a:pt x="-12618" y="166433"/>
                    <a:pt x="0" y="22962"/>
                  </a:cubicBezTo>
                  <a:cubicBezTo>
                    <a:pt x="178" y="9785"/>
                    <a:pt x="10043" y="2256"/>
                    <a:pt x="22962" y="0"/>
                  </a:cubicBezTo>
                  <a:cubicBezTo>
                    <a:pt x="131813" y="5377"/>
                    <a:pt x="209799" y="-7277"/>
                    <a:pt x="365238" y="0"/>
                  </a:cubicBezTo>
                  <a:cubicBezTo>
                    <a:pt x="377588" y="-578"/>
                    <a:pt x="389723" y="9462"/>
                    <a:pt x="388200" y="22962"/>
                  </a:cubicBezTo>
                  <a:cubicBezTo>
                    <a:pt x="386228" y="136495"/>
                    <a:pt x="388962" y="252833"/>
                    <a:pt x="388200" y="365238"/>
                  </a:cubicBezTo>
                  <a:cubicBezTo>
                    <a:pt x="389014" y="375229"/>
                    <a:pt x="377824" y="387503"/>
                    <a:pt x="365238" y="388200"/>
                  </a:cubicBezTo>
                  <a:close/>
                </a:path>
                <a:path w="388234" h="388200" stroke="0" extrusionOk="0">
                  <a:moveTo>
                    <a:pt x="365238" y="388200"/>
                  </a:moveTo>
                  <a:cubicBezTo>
                    <a:pt x="209685" y="380936"/>
                    <a:pt x="177790" y="396995"/>
                    <a:pt x="22962" y="388200"/>
                  </a:cubicBezTo>
                  <a:cubicBezTo>
                    <a:pt x="9441" y="387989"/>
                    <a:pt x="1036" y="378538"/>
                    <a:pt x="0" y="365238"/>
                  </a:cubicBezTo>
                  <a:cubicBezTo>
                    <a:pt x="8160" y="208022"/>
                    <a:pt x="-14362" y="126754"/>
                    <a:pt x="0" y="22962"/>
                  </a:cubicBezTo>
                  <a:cubicBezTo>
                    <a:pt x="-525" y="7538"/>
                    <a:pt x="9397" y="2654"/>
                    <a:pt x="22962" y="0"/>
                  </a:cubicBezTo>
                  <a:cubicBezTo>
                    <a:pt x="155920" y="-3276"/>
                    <a:pt x="233009" y="-8766"/>
                    <a:pt x="365238" y="0"/>
                  </a:cubicBezTo>
                  <a:cubicBezTo>
                    <a:pt x="380001" y="1912"/>
                    <a:pt x="390798" y="10407"/>
                    <a:pt x="388200" y="22962"/>
                  </a:cubicBezTo>
                  <a:cubicBezTo>
                    <a:pt x="402258" y="154598"/>
                    <a:pt x="379919" y="244794"/>
                    <a:pt x="388200" y="365238"/>
                  </a:cubicBezTo>
                  <a:cubicBezTo>
                    <a:pt x="389805" y="378208"/>
                    <a:pt x="377213" y="386848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178167714">
                    <a:custGeom>
                      <a:avLst/>
                      <a:gdLst>
                        <a:gd name="connsiteX0" fmla="*/ 365238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8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8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8 h 388200"/>
                        <a:gd name="connsiteX8" fmla="*/ 365238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918" y="377437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1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989192" y="3686948"/>
              <a:ext cx="388200" cy="388200"/>
            </a:xfrm>
            <a:custGeom>
              <a:avLst/>
              <a:gdLst>
                <a:gd name="connsiteX0" fmla="*/ 365239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9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9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9" y="388200"/>
                  </a:moveTo>
                  <a:cubicBezTo>
                    <a:pt x="261781" y="400550"/>
                    <a:pt x="103872" y="398430"/>
                    <a:pt x="22962" y="388200"/>
                  </a:cubicBezTo>
                  <a:cubicBezTo>
                    <a:pt x="9949" y="386744"/>
                    <a:pt x="3137" y="377443"/>
                    <a:pt x="0" y="365238"/>
                  </a:cubicBezTo>
                  <a:cubicBezTo>
                    <a:pt x="-8213" y="266646"/>
                    <a:pt x="7696" y="145711"/>
                    <a:pt x="0" y="22962"/>
                  </a:cubicBezTo>
                  <a:cubicBezTo>
                    <a:pt x="673" y="9242"/>
                    <a:pt x="9760" y="141"/>
                    <a:pt x="22962" y="0"/>
                  </a:cubicBezTo>
                  <a:cubicBezTo>
                    <a:pt x="97992" y="11702"/>
                    <a:pt x="279945" y="10930"/>
                    <a:pt x="365239" y="0"/>
                  </a:cubicBezTo>
                  <a:cubicBezTo>
                    <a:pt x="377724" y="3162"/>
                    <a:pt x="388088" y="6962"/>
                    <a:pt x="388200" y="22962"/>
                  </a:cubicBezTo>
                  <a:cubicBezTo>
                    <a:pt x="387136" y="111998"/>
                    <a:pt x="395756" y="224537"/>
                    <a:pt x="388200" y="365238"/>
                  </a:cubicBezTo>
                  <a:cubicBezTo>
                    <a:pt x="387022" y="374950"/>
                    <a:pt x="379072" y="390608"/>
                    <a:pt x="365239" y="388200"/>
                  </a:cubicBezTo>
                  <a:close/>
                </a:path>
                <a:path w="388200" h="388200" stroke="0" extrusionOk="0">
                  <a:moveTo>
                    <a:pt x="365239" y="388200"/>
                  </a:moveTo>
                  <a:cubicBezTo>
                    <a:pt x="258485" y="382313"/>
                    <a:pt x="128158" y="397116"/>
                    <a:pt x="22962" y="388200"/>
                  </a:cubicBezTo>
                  <a:cubicBezTo>
                    <a:pt x="9487" y="388128"/>
                    <a:pt x="1098" y="379532"/>
                    <a:pt x="0" y="365238"/>
                  </a:cubicBezTo>
                  <a:cubicBezTo>
                    <a:pt x="-11607" y="228931"/>
                    <a:pt x="-5739" y="145942"/>
                    <a:pt x="0" y="22962"/>
                  </a:cubicBezTo>
                  <a:cubicBezTo>
                    <a:pt x="-213" y="11415"/>
                    <a:pt x="11167" y="2627"/>
                    <a:pt x="22962" y="0"/>
                  </a:cubicBezTo>
                  <a:cubicBezTo>
                    <a:pt x="131445" y="-10149"/>
                    <a:pt x="235303" y="15853"/>
                    <a:pt x="365239" y="0"/>
                  </a:cubicBezTo>
                  <a:cubicBezTo>
                    <a:pt x="378261" y="397"/>
                    <a:pt x="389626" y="9615"/>
                    <a:pt x="388200" y="22962"/>
                  </a:cubicBezTo>
                  <a:cubicBezTo>
                    <a:pt x="374313" y="146217"/>
                    <a:pt x="376274" y="199976"/>
                    <a:pt x="388200" y="365238"/>
                  </a:cubicBezTo>
                  <a:cubicBezTo>
                    <a:pt x="389652" y="375162"/>
                    <a:pt x="378534" y="385775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979704194">
                    <a:custGeom>
                      <a:avLst/>
                      <a:gdLst>
                        <a:gd name="connsiteX0" fmla="*/ 365239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9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9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7437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2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432802" y="4320554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9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9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53346" y="387602"/>
                    <a:pt x="158265" y="398985"/>
                    <a:pt x="22962" y="388200"/>
                  </a:cubicBezTo>
                  <a:cubicBezTo>
                    <a:pt x="7238" y="386778"/>
                    <a:pt x="-372" y="377839"/>
                    <a:pt x="0" y="365239"/>
                  </a:cubicBezTo>
                  <a:cubicBezTo>
                    <a:pt x="-9923" y="231965"/>
                    <a:pt x="-13503" y="115327"/>
                    <a:pt x="0" y="22962"/>
                  </a:cubicBezTo>
                  <a:cubicBezTo>
                    <a:pt x="-2428" y="9425"/>
                    <a:pt x="10570" y="1086"/>
                    <a:pt x="22962" y="0"/>
                  </a:cubicBezTo>
                  <a:cubicBezTo>
                    <a:pt x="171170" y="9943"/>
                    <a:pt x="250884" y="-2866"/>
                    <a:pt x="365238" y="0"/>
                  </a:cubicBezTo>
                  <a:cubicBezTo>
                    <a:pt x="380130" y="-538"/>
                    <a:pt x="387659" y="11014"/>
                    <a:pt x="388200" y="22962"/>
                  </a:cubicBezTo>
                  <a:cubicBezTo>
                    <a:pt x="374066" y="162862"/>
                    <a:pt x="398207" y="219688"/>
                    <a:pt x="388200" y="365239"/>
                  </a:cubicBezTo>
                  <a:cubicBezTo>
                    <a:pt x="389083" y="375751"/>
                    <a:pt x="377780" y="385817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69387" y="378247"/>
                    <a:pt x="188174" y="386550"/>
                    <a:pt x="22962" y="388200"/>
                  </a:cubicBezTo>
                  <a:cubicBezTo>
                    <a:pt x="11201" y="389334"/>
                    <a:pt x="-113" y="380696"/>
                    <a:pt x="0" y="365239"/>
                  </a:cubicBezTo>
                  <a:cubicBezTo>
                    <a:pt x="7463" y="233011"/>
                    <a:pt x="613" y="188206"/>
                    <a:pt x="0" y="22962"/>
                  </a:cubicBezTo>
                  <a:cubicBezTo>
                    <a:pt x="816" y="8777"/>
                    <a:pt x="8493" y="2500"/>
                    <a:pt x="22962" y="0"/>
                  </a:cubicBezTo>
                  <a:cubicBezTo>
                    <a:pt x="92839" y="88"/>
                    <a:pt x="202034" y="4090"/>
                    <a:pt x="365238" y="0"/>
                  </a:cubicBezTo>
                  <a:cubicBezTo>
                    <a:pt x="380649" y="1843"/>
                    <a:pt x="388262" y="12662"/>
                    <a:pt x="388200" y="22962"/>
                  </a:cubicBezTo>
                  <a:cubicBezTo>
                    <a:pt x="373132" y="91669"/>
                    <a:pt x="376099" y="270228"/>
                    <a:pt x="388200" y="365239"/>
                  </a:cubicBezTo>
                  <a:cubicBezTo>
                    <a:pt x="387698" y="379114"/>
                    <a:pt x="377140" y="385238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592337979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9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9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9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9"/>
                          </a:lnTo>
                          <a:cubicBezTo>
                            <a:pt x="388200" y="378155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3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950881" y="4320554"/>
              <a:ext cx="388234" cy="388200"/>
            </a:xfrm>
            <a:custGeom>
              <a:avLst/>
              <a:gdLst>
                <a:gd name="connsiteX0" fmla="*/ 365239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9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9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9 h 388200"/>
                <a:gd name="connsiteX8" fmla="*/ 365239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9" y="388200"/>
                  </a:moveTo>
                  <a:cubicBezTo>
                    <a:pt x="237810" y="401267"/>
                    <a:pt x="177449" y="382838"/>
                    <a:pt x="22962" y="388200"/>
                  </a:cubicBezTo>
                  <a:cubicBezTo>
                    <a:pt x="9133" y="390301"/>
                    <a:pt x="2055" y="375889"/>
                    <a:pt x="0" y="365239"/>
                  </a:cubicBezTo>
                  <a:cubicBezTo>
                    <a:pt x="11684" y="233191"/>
                    <a:pt x="4757" y="129851"/>
                    <a:pt x="0" y="22962"/>
                  </a:cubicBezTo>
                  <a:cubicBezTo>
                    <a:pt x="1710" y="11156"/>
                    <a:pt x="10653" y="-198"/>
                    <a:pt x="22962" y="0"/>
                  </a:cubicBezTo>
                  <a:cubicBezTo>
                    <a:pt x="116400" y="-5489"/>
                    <a:pt x="273432" y="-16601"/>
                    <a:pt x="365239" y="0"/>
                  </a:cubicBezTo>
                  <a:cubicBezTo>
                    <a:pt x="379450" y="2749"/>
                    <a:pt x="388068" y="11907"/>
                    <a:pt x="388200" y="22962"/>
                  </a:cubicBezTo>
                  <a:cubicBezTo>
                    <a:pt x="374221" y="138643"/>
                    <a:pt x="379205" y="275645"/>
                    <a:pt x="388200" y="365239"/>
                  </a:cubicBezTo>
                  <a:cubicBezTo>
                    <a:pt x="389595" y="379319"/>
                    <a:pt x="376255" y="387516"/>
                    <a:pt x="365239" y="388200"/>
                  </a:cubicBezTo>
                  <a:close/>
                </a:path>
                <a:path w="388234" h="388200" stroke="0" extrusionOk="0">
                  <a:moveTo>
                    <a:pt x="365239" y="388200"/>
                  </a:moveTo>
                  <a:cubicBezTo>
                    <a:pt x="280900" y="401322"/>
                    <a:pt x="105192" y="393366"/>
                    <a:pt x="22962" y="388200"/>
                  </a:cubicBezTo>
                  <a:cubicBezTo>
                    <a:pt x="10526" y="388620"/>
                    <a:pt x="243" y="379381"/>
                    <a:pt x="0" y="365239"/>
                  </a:cubicBezTo>
                  <a:cubicBezTo>
                    <a:pt x="16975" y="289405"/>
                    <a:pt x="-1793" y="109395"/>
                    <a:pt x="0" y="22962"/>
                  </a:cubicBezTo>
                  <a:cubicBezTo>
                    <a:pt x="859" y="7521"/>
                    <a:pt x="7142" y="-1202"/>
                    <a:pt x="22962" y="0"/>
                  </a:cubicBezTo>
                  <a:cubicBezTo>
                    <a:pt x="148914" y="-14238"/>
                    <a:pt x="218199" y="-11401"/>
                    <a:pt x="365239" y="0"/>
                  </a:cubicBezTo>
                  <a:cubicBezTo>
                    <a:pt x="379037" y="1426"/>
                    <a:pt x="387550" y="11257"/>
                    <a:pt x="388200" y="22962"/>
                  </a:cubicBezTo>
                  <a:cubicBezTo>
                    <a:pt x="379347" y="153345"/>
                    <a:pt x="403536" y="280130"/>
                    <a:pt x="388200" y="365239"/>
                  </a:cubicBezTo>
                  <a:cubicBezTo>
                    <a:pt x="388493" y="377708"/>
                    <a:pt x="378856" y="390179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979203647">
                    <a:custGeom>
                      <a:avLst/>
                      <a:gdLst>
                        <a:gd name="connsiteX0" fmla="*/ 365239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9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9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9 h 388200"/>
                        <a:gd name="connsiteX8" fmla="*/ 365239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9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9"/>
                          </a:lnTo>
                          <a:cubicBezTo>
                            <a:pt x="388918" y="378155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4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469678" y="4320554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9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9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91473" y="384646"/>
                    <a:pt x="105085" y="390580"/>
                    <a:pt x="22962" y="388200"/>
                  </a:cubicBezTo>
                  <a:cubicBezTo>
                    <a:pt x="9745" y="388748"/>
                    <a:pt x="1800" y="378557"/>
                    <a:pt x="0" y="365239"/>
                  </a:cubicBezTo>
                  <a:cubicBezTo>
                    <a:pt x="3172" y="287400"/>
                    <a:pt x="12961" y="94024"/>
                    <a:pt x="0" y="22962"/>
                  </a:cubicBezTo>
                  <a:cubicBezTo>
                    <a:pt x="-602" y="9543"/>
                    <a:pt x="9494" y="257"/>
                    <a:pt x="22962" y="0"/>
                  </a:cubicBezTo>
                  <a:cubicBezTo>
                    <a:pt x="148646" y="-11923"/>
                    <a:pt x="228629" y="9504"/>
                    <a:pt x="365238" y="0"/>
                  </a:cubicBezTo>
                  <a:cubicBezTo>
                    <a:pt x="378606" y="2178"/>
                    <a:pt x="389192" y="10607"/>
                    <a:pt x="388200" y="22962"/>
                  </a:cubicBezTo>
                  <a:cubicBezTo>
                    <a:pt x="379235" y="169914"/>
                    <a:pt x="384708" y="233559"/>
                    <a:pt x="388200" y="365239"/>
                  </a:cubicBezTo>
                  <a:cubicBezTo>
                    <a:pt x="390015" y="379957"/>
                    <a:pt x="377236" y="389136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17245" y="399808"/>
                    <a:pt x="165071" y="382828"/>
                    <a:pt x="22962" y="388200"/>
                  </a:cubicBezTo>
                  <a:cubicBezTo>
                    <a:pt x="9240" y="386600"/>
                    <a:pt x="-634" y="377958"/>
                    <a:pt x="0" y="365239"/>
                  </a:cubicBezTo>
                  <a:cubicBezTo>
                    <a:pt x="-16172" y="236945"/>
                    <a:pt x="-6383" y="111464"/>
                    <a:pt x="0" y="22962"/>
                  </a:cubicBezTo>
                  <a:cubicBezTo>
                    <a:pt x="-1204" y="8166"/>
                    <a:pt x="11485" y="1787"/>
                    <a:pt x="22962" y="0"/>
                  </a:cubicBezTo>
                  <a:cubicBezTo>
                    <a:pt x="137962" y="14130"/>
                    <a:pt x="253755" y="10693"/>
                    <a:pt x="365238" y="0"/>
                  </a:cubicBezTo>
                  <a:cubicBezTo>
                    <a:pt x="380169" y="-2499"/>
                    <a:pt x="388639" y="9014"/>
                    <a:pt x="388200" y="22962"/>
                  </a:cubicBezTo>
                  <a:cubicBezTo>
                    <a:pt x="394509" y="155381"/>
                    <a:pt x="378652" y="280798"/>
                    <a:pt x="388200" y="365239"/>
                  </a:cubicBezTo>
                  <a:cubicBezTo>
                    <a:pt x="386706" y="377184"/>
                    <a:pt x="376914" y="386552"/>
                    <a:pt x="365238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54061840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9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9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9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9"/>
                          </a:lnTo>
                          <a:cubicBezTo>
                            <a:pt x="388200" y="378155"/>
                            <a:pt x="377437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5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987757" y="4320554"/>
              <a:ext cx="388200" cy="388200"/>
            </a:xfrm>
            <a:custGeom>
              <a:avLst/>
              <a:gdLst>
                <a:gd name="connsiteX0" fmla="*/ 365239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9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9 w 388200"/>
                <a:gd name="connsiteY5" fmla="*/ 0 h 388200"/>
                <a:gd name="connsiteX6" fmla="*/ 388201 w 388200"/>
                <a:gd name="connsiteY6" fmla="*/ 22962 h 388200"/>
                <a:gd name="connsiteX7" fmla="*/ 388201 w 388200"/>
                <a:gd name="connsiteY7" fmla="*/ 365239 h 388200"/>
                <a:gd name="connsiteX8" fmla="*/ 365239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9" y="388200"/>
                  </a:moveTo>
                  <a:cubicBezTo>
                    <a:pt x="275922" y="401365"/>
                    <a:pt x="136586" y="398840"/>
                    <a:pt x="22962" y="388200"/>
                  </a:cubicBezTo>
                  <a:cubicBezTo>
                    <a:pt x="11091" y="388266"/>
                    <a:pt x="-241" y="377656"/>
                    <a:pt x="0" y="365239"/>
                  </a:cubicBezTo>
                  <a:cubicBezTo>
                    <a:pt x="-5137" y="222648"/>
                    <a:pt x="11402" y="120058"/>
                    <a:pt x="0" y="22962"/>
                  </a:cubicBezTo>
                  <a:cubicBezTo>
                    <a:pt x="-1265" y="9948"/>
                    <a:pt x="10000" y="-1330"/>
                    <a:pt x="22962" y="0"/>
                  </a:cubicBezTo>
                  <a:cubicBezTo>
                    <a:pt x="138908" y="-14149"/>
                    <a:pt x="275290" y="3952"/>
                    <a:pt x="365239" y="0"/>
                  </a:cubicBezTo>
                  <a:cubicBezTo>
                    <a:pt x="377696" y="1122"/>
                    <a:pt x="389612" y="10735"/>
                    <a:pt x="388201" y="22962"/>
                  </a:cubicBezTo>
                  <a:cubicBezTo>
                    <a:pt x="378675" y="178161"/>
                    <a:pt x="401834" y="218443"/>
                    <a:pt x="388201" y="365239"/>
                  </a:cubicBezTo>
                  <a:cubicBezTo>
                    <a:pt x="386954" y="375937"/>
                    <a:pt x="377655" y="387991"/>
                    <a:pt x="365239" y="388200"/>
                  </a:cubicBezTo>
                  <a:close/>
                </a:path>
                <a:path w="388200" h="388200" stroke="0" extrusionOk="0">
                  <a:moveTo>
                    <a:pt x="365239" y="388200"/>
                  </a:moveTo>
                  <a:cubicBezTo>
                    <a:pt x="214507" y="376541"/>
                    <a:pt x="92736" y="391289"/>
                    <a:pt x="22962" y="388200"/>
                  </a:cubicBezTo>
                  <a:cubicBezTo>
                    <a:pt x="11040" y="388059"/>
                    <a:pt x="-285" y="379242"/>
                    <a:pt x="0" y="365239"/>
                  </a:cubicBezTo>
                  <a:cubicBezTo>
                    <a:pt x="-8084" y="283294"/>
                    <a:pt x="8439" y="164305"/>
                    <a:pt x="0" y="22962"/>
                  </a:cubicBezTo>
                  <a:cubicBezTo>
                    <a:pt x="-627" y="10931"/>
                    <a:pt x="10758" y="-678"/>
                    <a:pt x="22962" y="0"/>
                  </a:cubicBezTo>
                  <a:cubicBezTo>
                    <a:pt x="125663" y="-7314"/>
                    <a:pt x="198054" y="4556"/>
                    <a:pt x="365239" y="0"/>
                  </a:cubicBezTo>
                  <a:cubicBezTo>
                    <a:pt x="377518" y="77"/>
                    <a:pt x="387223" y="8062"/>
                    <a:pt x="388201" y="22962"/>
                  </a:cubicBezTo>
                  <a:cubicBezTo>
                    <a:pt x="396256" y="173035"/>
                    <a:pt x="373838" y="203412"/>
                    <a:pt x="388201" y="365239"/>
                  </a:cubicBezTo>
                  <a:cubicBezTo>
                    <a:pt x="385390" y="378460"/>
                    <a:pt x="378115" y="389023"/>
                    <a:pt x="365239" y="388200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15475781">
                    <a:custGeom>
                      <a:avLst/>
                      <a:gdLst>
                        <a:gd name="connsiteX0" fmla="*/ 365239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9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9 w 388200"/>
                        <a:gd name="connsiteY5" fmla="*/ 0 h 388200"/>
                        <a:gd name="connsiteX6" fmla="*/ 388201 w 388200"/>
                        <a:gd name="connsiteY6" fmla="*/ 22962 h 388200"/>
                        <a:gd name="connsiteX7" fmla="*/ 388201 w 388200"/>
                        <a:gd name="connsiteY7" fmla="*/ 365239 h 388200"/>
                        <a:gd name="connsiteX8" fmla="*/ 365239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9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1" y="10046"/>
                            <a:pt x="388201" y="22962"/>
                          </a:cubicBezTo>
                          <a:lnTo>
                            <a:pt x="388201" y="365239"/>
                          </a:lnTo>
                          <a:cubicBezTo>
                            <a:pt x="388201" y="378155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6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436390" y="5737019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29608" y="382923"/>
                    <a:pt x="103211" y="397825"/>
                    <a:pt x="22962" y="388200"/>
                  </a:cubicBezTo>
                  <a:cubicBezTo>
                    <a:pt x="10464" y="387914"/>
                    <a:pt x="2812" y="378401"/>
                    <a:pt x="0" y="365238"/>
                  </a:cubicBezTo>
                  <a:cubicBezTo>
                    <a:pt x="6358" y="281223"/>
                    <a:pt x="-11789" y="141188"/>
                    <a:pt x="0" y="22962"/>
                  </a:cubicBezTo>
                  <a:cubicBezTo>
                    <a:pt x="-56" y="10395"/>
                    <a:pt x="8393" y="552"/>
                    <a:pt x="22962" y="0"/>
                  </a:cubicBezTo>
                  <a:cubicBezTo>
                    <a:pt x="136323" y="13366"/>
                    <a:pt x="261571" y="-9670"/>
                    <a:pt x="365238" y="0"/>
                  </a:cubicBezTo>
                  <a:cubicBezTo>
                    <a:pt x="377410" y="177"/>
                    <a:pt x="390724" y="8109"/>
                    <a:pt x="388200" y="22962"/>
                  </a:cubicBezTo>
                  <a:cubicBezTo>
                    <a:pt x="404326" y="171741"/>
                    <a:pt x="383462" y="235513"/>
                    <a:pt x="388200" y="365238"/>
                  </a:cubicBezTo>
                  <a:cubicBezTo>
                    <a:pt x="386172" y="377690"/>
                    <a:pt x="379388" y="387840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14110" y="386656"/>
                    <a:pt x="134934" y="388299"/>
                    <a:pt x="22962" y="388200"/>
                  </a:cubicBezTo>
                  <a:cubicBezTo>
                    <a:pt x="6870" y="388350"/>
                    <a:pt x="1912" y="378061"/>
                    <a:pt x="0" y="365238"/>
                  </a:cubicBezTo>
                  <a:cubicBezTo>
                    <a:pt x="5325" y="293770"/>
                    <a:pt x="-1846" y="147564"/>
                    <a:pt x="0" y="22962"/>
                  </a:cubicBezTo>
                  <a:cubicBezTo>
                    <a:pt x="1175" y="8427"/>
                    <a:pt x="12332" y="-405"/>
                    <a:pt x="22962" y="0"/>
                  </a:cubicBezTo>
                  <a:cubicBezTo>
                    <a:pt x="175702" y="-3776"/>
                    <a:pt x="275343" y="9404"/>
                    <a:pt x="365238" y="0"/>
                  </a:cubicBezTo>
                  <a:cubicBezTo>
                    <a:pt x="376172" y="-588"/>
                    <a:pt x="387652" y="11155"/>
                    <a:pt x="388200" y="22962"/>
                  </a:cubicBezTo>
                  <a:cubicBezTo>
                    <a:pt x="384681" y="154684"/>
                    <a:pt x="375250" y="218677"/>
                    <a:pt x="388200" y="365238"/>
                  </a:cubicBezTo>
                  <a:cubicBezTo>
                    <a:pt x="389250" y="375914"/>
                    <a:pt x="377146" y="388696"/>
                    <a:pt x="365238" y="388200"/>
                  </a:cubicBezTo>
                  <a:close/>
                </a:path>
              </a:pathLst>
            </a:custGeom>
            <a:solidFill>
              <a:srgbClr val="FFFFFF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25988801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7437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7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954469" y="5737019"/>
              <a:ext cx="388234" cy="388200"/>
            </a:xfrm>
            <a:custGeom>
              <a:avLst/>
              <a:gdLst>
                <a:gd name="connsiteX0" fmla="*/ 365239 w 388234"/>
                <a:gd name="connsiteY0" fmla="*/ 388200 h 388200"/>
                <a:gd name="connsiteX1" fmla="*/ 22962 w 388234"/>
                <a:gd name="connsiteY1" fmla="*/ 388200 h 388200"/>
                <a:gd name="connsiteX2" fmla="*/ 0 w 388234"/>
                <a:gd name="connsiteY2" fmla="*/ 365238 h 388200"/>
                <a:gd name="connsiteX3" fmla="*/ 0 w 388234"/>
                <a:gd name="connsiteY3" fmla="*/ 22962 h 388200"/>
                <a:gd name="connsiteX4" fmla="*/ 22962 w 388234"/>
                <a:gd name="connsiteY4" fmla="*/ 0 h 388200"/>
                <a:gd name="connsiteX5" fmla="*/ 365239 w 388234"/>
                <a:gd name="connsiteY5" fmla="*/ 0 h 388200"/>
                <a:gd name="connsiteX6" fmla="*/ 388200 w 388234"/>
                <a:gd name="connsiteY6" fmla="*/ 22962 h 388200"/>
                <a:gd name="connsiteX7" fmla="*/ 388200 w 388234"/>
                <a:gd name="connsiteY7" fmla="*/ 365238 h 388200"/>
                <a:gd name="connsiteX8" fmla="*/ 365239 w 388234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34" h="388200" fill="none" extrusionOk="0">
                  <a:moveTo>
                    <a:pt x="365239" y="388200"/>
                  </a:moveTo>
                  <a:cubicBezTo>
                    <a:pt x="234041" y="404275"/>
                    <a:pt x="180421" y="385049"/>
                    <a:pt x="22962" y="388200"/>
                  </a:cubicBezTo>
                  <a:cubicBezTo>
                    <a:pt x="10090" y="387751"/>
                    <a:pt x="699" y="376682"/>
                    <a:pt x="0" y="365238"/>
                  </a:cubicBezTo>
                  <a:cubicBezTo>
                    <a:pt x="-8348" y="239001"/>
                    <a:pt x="3024" y="183407"/>
                    <a:pt x="0" y="22962"/>
                  </a:cubicBezTo>
                  <a:cubicBezTo>
                    <a:pt x="1889" y="9174"/>
                    <a:pt x="9316" y="1781"/>
                    <a:pt x="22962" y="0"/>
                  </a:cubicBezTo>
                  <a:cubicBezTo>
                    <a:pt x="186281" y="3826"/>
                    <a:pt x="257619" y="-13506"/>
                    <a:pt x="365239" y="0"/>
                  </a:cubicBezTo>
                  <a:cubicBezTo>
                    <a:pt x="378345" y="-290"/>
                    <a:pt x="386793" y="12511"/>
                    <a:pt x="388200" y="22962"/>
                  </a:cubicBezTo>
                  <a:cubicBezTo>
                    <a:pt x="391614" y="98166"/>
                    <a:pt x="391282" y="229376"/>
                    <a:pt x="388200" y="365238"/>
                  </a:cubicBezTo>
                  <a:cubicBezTo>
                    <a:pt x="391719" y="378376"/>
                    <a:pt x="377701" y="391052"/>
                    <a:pt x="365239" y="388200"/>
                  </a:cubicBezTo>
                  <a:close/>
                </a:path>
                <a:path w="388234" h="388200" stroke="0" extrusionOk="0">
                  <a:moveTo>
                    <a:pt x="365239" y="388200"/>
                  </a:moveTo>
                  <a:cubicBezTo>
                    <a:pt x="238603" y="395371"/>
                    <a:pt x="161103" y="390073"/>
                    <a:pt x="22962" y="388200"/>
                  </a:cubicBezTo>
                  <a:cubicBezTo>
                    <a:pt x="11277" y="387201"/>
                    <a:pt x="-2271" y="376235"/>
                    <a:pt x="0" y="365238"/>
                  </a:cubicBezTo>
                  <a:cubicBezTo>
                    <a:pt x="-15835" y="204657"/>
                    <a:pt x="7195" y="107678"/>
                    <a:pt x="0" y="22962"/>
                  </a:cubicBezTo>
                  <a:cubicBezTo>
                    <a:pt x="2687" y="11130"/>
                    <a:pt x="13207" y="-271"/>
                    <a:pt x="22962" y="0"/>
                  </a:cubicBezTo>
                  <a:cubicBezTo>
                    <a:pt x="121517" y="-8060"/>
                    <a:pt x="216507" y="16491"/>
                    <a:pt x="365239" y="0"/>
                  </a:cubicBezTo>
                  <a:cubicBezTo>
                    <a:pt x="378240" y="-556"/>
                    <a:pt x="389136" y="9692"/>
                    <a:pt x="388200" y="22962"/>
                  </a:cubicBezTo>
                  <a:cubicBezTo>
                    <a:pt x="384876" y="152232"/>
                    <a:pt x="396423" y="216981"/>
                    <a:pt x="388200" y="365238"/>
                  </a:cubicBezTo>
                  <a:cubicBezTo>
                    <a:pt x="388317" y="375082"/>
                    <a:pt x="376211" y="389595"/>
                    <a:pt x="365239" y="388200"/>
                  </a:cubicBezTo>
                  <a:close/>
                </a:path>
              </a:pathLst>
            </a:custGeom>
            <a:solidFill>
              <a:srgbClr val="FFFFFF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818665356">
                    <a:custGeom>
                      <a:avLst/>
                      <a:gdLst>
                        <a:gd name="connsiteX0" fmla="*/ 365239 w 388234"/>
                        <a:gd name="connsiteY0" fmla="*/ 388200 h 388200"/>
                        <a:gd name="connsiteX1" fmla="*/ 22962 w 388234"/>
                        <a:gd name="connsiteY1" fmla="*/ 388200 h 388200"/>
                        <a:gd name="connsiteX2" fmla="*/ 0 w 388234"/>
                        <a:gd name="connsiteY2" fmla="*/ 365238 h 388200"/>
                        <a:gd name="connsiteX3" fmla="*/ 0 w 388234"/>
                        <a:gd name="connsiteY3" fmla="*/ 22962 h 388200"/>
                        <a:gd name="connsiteX4" fmla="*/ 22962 w 388234"/>
                        <a:gd name="connsiteY4" fmla="*/ 0 h 388200"/>
                        <a:gd name="connsiteX5" fmla="*/ 365239 w 388234"/>
                        <a:gd name="connsiteY5" fmla="*/ 0 h 388200"/>
                        <a:gd name="connsiteX6" fmla="*/ 388200 w 388234"/>
                        <a:gd name="connsiteY6" fmla="*/ 22962 h 388200"/>
                        <a:gd name="connsiteX7" fmla="*/ 388200 w 388234"/>
                        <a:gd name="connsiteY7" fmla="*/ 365238 h 388200"/>
                        <a:gd name="connsiteX8" fmla="*/ 365239 w 388234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34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918" y="377437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8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473266" y="5737019"/>
              <a:ext cx="388200" cy="388200"/>
            </a:xfrm>
            <a:custGeom>
              <a:avLst/>
              <a:gdLst>
                <a:gd name="connsiteX0" fmla="*/ 365238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8 w 388200"/>
                <a:gd name="connsiteY5" fmla="*/ 0 h 388200"/>
                <a:gd name="connsiteX6" fmla="*/ 388200 w 388200"/>
                <a:gd name="connsiteY6" fmla="*/ 22962 h 388200"/>
                <a:gd name="connsiteX7" fmla="*/ 388200 w 388200"/>
                <a:gd name="connsiteY7" fmla="*/ 365238 h 388200"/>
                <a:gd name="connsiteX8" fmla="*/ 365238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8" y="388200"/>
                  </a:moveTo>
                  <a:cubicBezTo>
                    <a:pt x="218052" y="389599"/>
                    <a:pt x="100790" y="379083"/>
                    <a:pt x="22962" y="388200"/>
                  </a:cubicBezTo>
                  <a:cubicBezTo>
                    <a:pt x="8751" y="387817"/>
                    <a:pt x="1649" y="376622"/>
                    <a:pt x="0" y="365238"/>
                  </a:cubicBezTo>
                  <a:cubicBezTo>
                    <a:pt x="-2058" y="211936"/>
                    <a:pt x="4126" y="128121"/>
                    <a:pt x="0" y="22962"/>
                  </a:cubicBezTo>
                  <a:cubicBezTo>
                    <a:pt x="718" y="8771"/>
                    <a:pt x="11729" y="2256"/>
                    <a:pt x="22962" y="0"/>
                  </a:cubicBezTo>
                  <a:cubicBezTo>
                    <a:pt x="135724" y="4295"/>
                    <a:pt x="245787" y="-13266"/>
                    <a:pt x="365238" y="0"/>
                  </a:cubicBezTo>
                  <a:cubicBezTo>
                    <a:pt x="378717" y="88"/>
                    <a:pt x="388912" y="10950"/>
                    <a:pt x="388200" y="22962"/>
                  </a:cubicBezTo>
                  <a:cubicBezTo>
                    <a:pt x="401969" y="191726"/>
                    <a:pt x="386463" y="202264"/>
                    <a:pt x="388200" y="365238"/>
                  </a:cubicBezTo>
                  <a:cubicBezTo>
                    <a:pt x="389187" y="377945"/>
                    <a:pt x="378309" y="385575"/>
                    <a:pt x="365238" y="388200"/>
                  </a:cubicBezTo>
                  <a:close/>
                </a:path>
                <a:path w="388200" h="388200" stroke="0" extrusionOk="0">
                  <a:moveTo>
                    <a:pt x="365238" y="388200"/>
                  </a:moveTo>
                  <a:cubicBezTo>
                    <a:pt x="272166" y="393439"/>
                    <a:pt x="173653" y="394071"/>
                    <a:pt x="22962" y="388200"/>
                  </a:cubicBezTo>
                  <a:cubicBezTo>
                    <a:pt x="9762" y="388102"/>
                    <a:pt x="-784" y="379426"/>
                    <a:pt x="0" y="365238"/>
                  </a:cubicBezTo>
                  <a:cubicBezTo>
                    <a:pt x="15553" y="288716"/>
                    <a:pt x="3051" y="115413"/>
                    <a:pt x="0" y="22962"/>
                  </a:cubicBezTo>
                  <a:cubicBezTo>
                    <a:pt x="-2784" y="10646"/>
                    <a:pt x="9989" y="-592"/>
                    <a:pt x="22962" y="0"/>
                  </a:cubicBezTo>
                  <a:cubicBezTo>
                    <a:pt x="101417" y="13201"/>
                    <a:pt x="259899" y="4539"/>
                    <a:pt x="365238" y="0"/>
                  </a:cubicBezTo>
                  <a:cubicBezTo>
                    <a:pt x="378468" y="-1746"/>
                    <a:pt x="388113" y="11342"/>
                    <a:pt x="388200" y="22962"/>
                  </a:cubicBezTo>
                  <a:cubicBezTo>
                    <a:pt x="401566" y="117864"/>
                    <a:pt x="399805" y="293149"/>
                    <a:pt x="388200" y="365238"/>
                  </a:cubicBezTo>
                  <a:cubicBezTo>
                    <a:pt x="388172" y="378583"/>
                    <a:pt x="379874" y="387779"/>
                    <a:pt x="365238" y="388200"/>
                  </a:cubicBezTo>
                  <a:close/>
                </a:path>
              </a:pathLst>
            </a:custGeom>
            <a:solidFill>
              <a:srgbClr val="FFFFFF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603632174">
                    <a:custGeom>
                      <a:avLst/>
                      <a:gdLst>
                        <a:gd name="connsiteX0" fmla="*/ 365238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8 w 388200"/>
                        <a:gd name="connsiteY5" fmla="*/ 0 h 388200"/>
                        <a:gd name="connsiteX6" fmla="*/ 388200 w 388200"/>
                        <a:gd name="connsiteY6" fmla="*/ 22962 h 388200"/>
                        <a:gd name="connsiteX7" fmla="*/ 388200 w 388200"/>
                        <a:gd name="connsiteY7" fmla="*/ 365238 h 388200"/>
                        <a:gd name="connsiteX8" fmla="*/ 365238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8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8" y="0"/>
                          </a:lnTo>
                          <a:cubicBezTo>
                            <a:pt x="378154" y="0"/>
                            <a:pt x="388200" y="10046"/>
                            <a:pt x="388200" y="22962"/>
                          </a:cubicBezTo>
                          <a:lnTo>
                            <a:pt x="388200" y="365238"/>
                          </a:lnTo>
                          <a:cubicBezTo>
                            <a:pt x="388200" y="377437"/>
                            <a:pt x="378154" y="388200"/>
                            <a:pt x="365238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9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991344" y="5737019"/>
              <a:ext cx="388200" cy="388200"/>
            </a:xfrm>
            <a:custGeom>
              <a:avLst/>
              <a:gdLst>
                <a:gd name="connsiteX0" fmla="*/ 365239 w 388200"/>
                <a:gd name="connsiteY0" fmla="*/ 388200 h 388200"/>
                <a:gd name="connsiteX1" fmla="*/ 22962 w 388200"/>
                <a:gd name="connsiteY1" fmla="*/ 388200 h 388200"/>
                <a:gd name="connsiteX2" fmla="*/ 0 w 388200"/>
                <a:gd name="connsiteY2" fmla="*/ 365238 h 388200"/>
                <a:gd name="connsiteX3" fmla="*/ 0 w 388200"/>
                <a:gd name="connsiteY3" fmla="*/ 22962 h 388200"/>
                <a:gd name="connsiteX4" fmla="*/ 22962 w 388200"/>
                <a:gd name="connsiteY4" fmla="*/ 0 h 388200"/>
                <a:gd name="connsiteX5" fmla="*/ 365239 w 388200"/>
                <a:gd name="connsiteY5" fmla="*/ 0 h 388200"/>
                <a:gd name="connsiteX6" fmla="*/ 388201 w 388200"/>
                <a:gd name="connsiteY6" fmla="*/ 22962 h 388200"/>
                <a:gd name="connsiteX7" fmla="*/ 388201 w 388200"/>
                <a:gd name="connsiteY7" fmla="*/ 365238 h 388200"/>
                <a:gd name="connsiteX8" fmla="*/ 365239 w 388200"/>
                <a:gd name="connsiteY8" fmla="*/ 388200 h 3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8200" h="388200" fill="none" extrusionOk="0">
                  <a:moveTo>
                    <a:pt x="365239" y="388200"/>
                  </a:moveTo>
                  <a:cubicBezTo>
                    <a:pt x="217008" y="378328"/>
                    <a:pt x="145386" y="380740"/>
                    <a:pt x="22962" y="388200"/>
                  </a:cubicBezTo>
                  <a:cubicBezTo>
                    <a:pt x="9265" y="391252"/>
                    <a:pt x="3214" y="378350"/>
                    <a:pt x="0" y="365238"/>
                  </a:cubicBezTo>
                  <a:cubicBezTo>
                    <a:pt x="-15346" y="269514"/>
                    <a:pt x="15670" y="104767"/>
                    <a:pt x="0" y="22962"/>
                  </a:cubicBezTo>
                  <a:cubicBezTo>
                    <a:pt x="-1237" y="10580"/>
                    <a:pt x="12661" y="735"/>
                    <a:pt x="22962" y="0"/>
                  </a:cubicBezTo>
                  <a:cubicBezTo>
                    <a:pt x="159074" y="-14373"/>
                    <a:pt x="247096" y="-13741"/>
                    <a:pt x="365239" y="0"/>
                  </a:cubicBezTo>
                  <a:cubicBezTo>
                    <a:pt x="377372" y="2661"/>
                    <a:pt x="389295" y="10085"/>
                    <a:pt x="388201" y="22962"/>
                  </a:cubicBezTo>
                  <a:cubicBezTo>
                    <a:pt x="392460" y="184904"/>
                    <a:pt x="400980" y="279716"/>
                    <a:pt x="388201" y="365238"/>
                  </a:cubicBezTo>
                  <a:cubicBezTo>
                    <a:pt x="388352" y="376878"/>
                    <a:pt x="381279" y="388806"/>
                    <a:pt x="365239" y="388200"/>
                  </a:cubicBezTo>
                  <a:close/>
                </a:path>
                <a:path w="388200" h="388200" stroke="0" extrusionOk="0">
                  <a:moveTo>
                    <a:pt x="365239" y="388200"/>
                  </a:moveTo>
                  <a:cubicBezTo>
                    <a:pt x="236605" y="405157"/>
                    <a:pt x="148863" y="379401"/>
                    <a:pt x="22962" y="388200"/>
                  </a:cubicBezTo>
                  <a:cubicBezTo>
                    <a:pt x="9825" y="389773"/>
                    <a:pt x="-125" y="377822"/>
                    <a:pt x="0" y="365238"/>
                  </a:cubicBezTo>
                  <a:cubicBezTo>
                    <a:pt x="7638" y="244111"/>
                    <a:pt x="7298" y="109884"/>
                    <a:pt x="0" y="22962"/>
                  </a:cubicBezTo>
                  <a:cubicBezTo>
                    <a:pt x="2687" y="11375"/>
                    <a:pt x="9860" y="2157"/>
                    <a:pt x="22962" y="0"/>
                  </a:cubicBezTo>
                  <a:cubicBezTo>
                    <a:pt x="189700" y="13289"/>
                    <a:pt x="273601" y="7671"/>
                    <a:pt x="365239" y="0"/>
                  </a:cubicBezTo>
                  <a:cubicBezTo>
                    <a:pt x="377119" y="1399"/>
                    <a:pt x="385212" y="9664"/>
                    <a:pt x="388201" y="22962"/>
                  </a:cubicBezTo>
                  <a:cubicBezTo>
                    <a:pt x="373495" y="118561"/>
                    <a:pt x="404084" y="292578"/>
                    <a:pt x="388201" y="365238"/>
                  </a:cubicBezTo>
                  <a:cubicBezTo>
                    <a:pt x="385470" y="376747"/>
                    <a:pt x="377076" y="386733"/>
                    <a:pt x="365239" y="388200"/>
                  </a:cubicBezTo>
                  <a:close/>
                </a:path>
              </a:pathLst>
            </a:custGeom>
            <a:solidFill>
              <a:schemeClr val="accent6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002011461">
                    <a:custGeom>
                      <a:avLst/>
                      <a:gdLst>
                        <a:gd name="connsiteX0" fmla="*/ 365239 w 388200"/>
                        <a:gd name="connsiteY0" fmla="*/ 388200 h 388200"/>
                        <a:gd name="connsiteX1" fmla="*/ 22962 w 388200"/>
                        <a:gd name="connsiteY1" fmla="*/ 388200 h 388200"/>
                        <a:gd name="connsiteX2" fmla="*/ 0 w 388200"/>
                        <a:gd name="connsiteY2" fmla="*/ 365238 h 388200"/>
                        <a:gd name="connsiteX3" fmla="*/ 0 w 388200"/>
                        <a:gd name="connsiteY3" fmla="*/ 22962 h 388200"/>
                        <a:gd name="connsiteX4" fmla="*/ 22962 w 388200"/>
                        <a:gd name="connsiteY4" fmla="*/ 0 h 388200"/>
                        <a:gd name="connsiteX5" fmla="*/ 365239 w 388200"/>
                        <a:gd name="connsiteY5" fmla="*/ 0 h 388200"/>
                        <a:gd name="connsiteX6" fmla="*/ 388201 w 388200"/>
                        <a:gd name="connsiteY6" fmla="*/ 22962 h 388200"/>
                        <a:gd name="connsiteX7" fmla="*/ 388201 w 388200"/>
                        <a:gd name="connsiteY7" fmla="*/ 365238 h 388200"/>
                        <a:gd name="connsiteX8" fmla="*/ 365239 w 388200"/>
                        <a:gd name="connsiteY8" fmla="*/ 388200 h 388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88200" h="388200">
                          <a:moveTo>
                            <a:pt x="365239" y="388200"/>
                          </a:moveTo>
                          <a:lnTo>
                            <a:pt x="22962" y="388200"/>
                          </a:lnTo>
                          <a:cubicBezTo>
                            <a:pt x="10046" y="388200"/>
                            <a:pt x="0" y="378155"/>
                            <a:pt x="0" y="365238"/>
                          </a:cubicBezTo>
                          <a:lnTo>
                            <a:pt x="0" y="22962"/>
                          </a:lnTo>
                          <a:cubicBezTo>
                            <a:pt x="0" y="10046"/>
                            <a:pt x="10046" y="0"/>
                            <a:pt x="22962" y="0"/>
                          </a:cubicBezTo>
                          <a:lnTo>
                            <a:pt x="365239" y="0"/>
                          </a:lnTo>
                          <a:cubicBezTo>
                            <a:pt x="378155" y="0"/>
                            <a:pt x="388201" y="10046"/>
                            <a:pt x="388201" y="22962"/>
                          </a:cubicBezTo>
                          <a:lnTo>
                            <a:pt x="388201" y="365238"/>
                          </a:lnTo>
                          <a:cubicBezTo>
                            <a:pt x="388201" y="377437"/>
                            <a:pt x="378155" y="388200"/>
                            <a:pt x="365239" y="38820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0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194134" y="5310788"/>
              <a:ext cx="91847" cy="91847"/>
            </a:xfrm>
            <a:custGeom>
              <a:avLst/>
              <a:gdLst>
                <a:gd name="connsiteX0" fmla="*/ 91848 w 91847"/>
                <a:gd name="connsiteY0" fmla="*/ 45924 h 91847"/>
                <a:gd name="connsiteX1" fmla="*/ 45924 w 91847"/>
                <a:gd name="connsiteY1" fmla="*/ 91848 h 91847"/>
                <a:gd name="connsiteX2" fmla="*/ 0 w 91847"/>
                <a:gd name="connsiteY2" fmla="*/ 45924 h 91847"/>
                <a:gd name="connsiteX3" fmla="*/ 45924 w 91847"/>
                <a:gd name="connsiteY3" fmla="*/ 0 h 91847"/>
                <a:gd name="connsiteX4" fmla="*/ 91848 w 91847"/>
                <a:gd name="connsiteY4" fmla="*/ 45924 h 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47" h="91847" fill="none" extrusionOk="0">
                  <a:moveTo>
                    <a:pt x="91848" y="45924"/>
                  </a:moveTo>
                  <a:cubicBezTo>
                    <a:pt x="95831" y="74321"/>
                    <a:pt x="70186" y="92401"/>
                    <a:pt x="45924" y="91848"/>
                  </a:cubicBezTo>
                  <a:cubicBezTo>
                    <a:pt x="17149" y="90224"/>
                    <a:pt x="406" y="74071"/>
                    <a:pt x="0" y="45924"/>
                  </a:cubicBezTo>
                  <a:cubicBezTo>
                    <a:pt x="239" y="21252"/>
                    <a:pt x="20885" y="1648"/>
                    <a:pt x="45924" y="0"/>
                  </a:cubicBezTo>
                  <a:cubicBezTo>
                    <a:pt x="73359" y="-5417"/>
                    <a:pt x="93002" y="21945"/>
                    <a:pt x="91848" y="45924"/>
                  </a:cubicBezTo>
                  <a:close/>
                </a:path>
                <a:path w="91847" h="91847" stroke="0" extrusionOk="0">
                  <a:moveTo>
                    <a:pt x="91848" y="45924"/>
                  </a:moveTo>
                  <a:cubicBezTo>
                    <a:pt x="88973" y="69900"/>
                    <a:pt x="73706" y="91804"/>
                    <a:pt x="45924" y="91848"/>
                  </a:cubicBezTo>
                  <a:cubicBezTo>
                    <a:pt x="22322" y="90706"/>
                    <a:pt x="-1787" y="71478"/>
                    <a:pt x="0" y="45924"/>
                  </a:cubicBezTo>
                  <a:cubicBezTo>
                    <a:pt x="5462" y="18975"/>
                    <a:pt x="18277" y="-767"/>
                    <a:pt x="45924" y="0"/>
                  </a:cubicBezTo>
                  <a:cubicBezTo>
                    <a:pt x="68289" y="-1891"/>
                    <a:pt x="93586" y="24469"/>
                    <a:pt x="91848" y="45924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927480399">
                    <a:custGeom>
                      <a:avLst/>
                      <a:gdLst>
                        <a:gd name="connsiteX0" fmla="*/ 91848 w 91847"/>
                        <a:gd name="connsiteY0" fmla="*/ 45924 h 91847"/>
                        <a:gd name="connsiteX1" fmla="*/ 45924 w 91847"/>
                        <a:gd name="connsiteY1" fmla="*/ 91848 h 91847"/>
                        <a:gd name="connsiteX2" fmla="*/ 0 w 91847"/>
                        <a:gd name="connsiteY2" fmla="*/ 45924 h 91847"/>
                        <a:gd name="connsiteX3" fmla="*/ 45924 w 91847"/>
                        <a:gd name="connsiteY3" fmla="*/ 0 h 91847"/>
                        <a:gd name="connsiteX4" fmla="*/ 91848 w 91847"/>
                        <a:gd name="connsiteY4" fmla="*/ 45924 h 91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847" h="91847">
                          <a:moveTo>
                            <a:pt x="91848" y="45924"/>
                          </a:moveTo>
                          <a:cubicBezTo>
                            <a:pt x="91848" y="71287"/>
                            <a:pt x="71287" y="91848"/>
                            <a:pt x="45924" y="91848"/>
                          </a:cubicBezTo>
                          <a:cubicBezTo>
                            <a:pt x="20561" y="91848"/>
                            <a:pt x="0" y="71287"/>
                            <a:pt x="0" y="45924"/>
                          </a:cubicBezTo>
                          <a:cubicBezTo>
                            <a:pt x="0" y="20561"/>
                            <a:pt x="20561" y="0"/>
                            <a:pt x="45924" y="0"/>
                          </a:cubicBezTo>
                          <a:cubicBezTo>
                            <a:pt x="71287" y="0"/>
                            <a:pt x="91848" y="20561"/>
                            <a:pt x="91848" y="4592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1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360608" y="5310788"/>
              <a:ext cx="91847" cy="91847"/>
            </a:xfrm>
            <a:custGeom>
              <a:avLst/>
              <a:gdLst>
                <a:gd name="connsiteX0" fmla="*/ 91848 w 91847"/>
                <a:gd name="connsiteY0" fmla="*/ 45924 h 91847"/>
                <a:gd name="connsiteX1" fmla="*/ 45924 w 91847"/>
                <a:gd name="connsiteY1" fmla="*/ 91848 h 91847"/>
                <a:gd name="connsiteX2" fmla="*/ 0 w 91847"/>
                <a:gd name="connsiteY2" fmla="*/ 45924 h 91847"/>
                <a:gd name="connsiteX3" fmla="*/ 45924 w 91847"/>
                <a:gd name="connsiteY3" fmla="*/ 0 h 91847"/>
                <a:gd name="connsiteX4" fmla="*/ 91848 w 91847"/>
                <a:gd name="connsiteY4" fmla="*/ 45924 h 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47" h="91847" fill="none" extrusionOk="0">
                  <a:moveTo>
                    <a:pt x="91848" y="45924"/>
                  </a:moveTo>
                  <a:cubicBezTo>
                    <a:pt x="86169" y="73076"/>
                    <a:pt x="70320" y="90561"/>
                    <a:pt x="45924" y="91848"/>
                  </a:cubicBezTo>
                  <a:cubicBezTo>
                    <a:pt x="19564" y="90346"/>
                    <a:pt x="5054" y="71579"/>
                    <a:pt x="0" y="45924"/>
                  </a:cubicBezTo>
                  <a:cubicBezTo>
                    <a:pt x="-1169" y="21603"/>
                    <a:pt x="21689" y="-511"/>
                    <a:pt x="45924" y="0"/>
                  </a:cubicBezTo>
                  <a:cubicBezTo>
                    <a:pt x="74553" y="-444"/>
                    <a:pt x="90361" y="20747"/>
                    <a:pt x="91848" y="45924"/>
                  </a:cubicBezTo>
                  <a:close/>
                </a:path>
                <a:path w="91847" h="91847" stroke="0" extrusionOk="0">
                  <a:moveTo>
                    <a:pt x="91848" y="45924"/>
                  </a:moveTo>
                  <a:cubicBezTo>
                    <a:pt x="93504" y="72143"/>
                    <a:pt x="71424" y="92843"/>
                    <a:pt x="45924" y="91848"/>
                  </a:cubicBezTo>
                  <a:cubicBezTo>
                    <a:pt x="20879" y="90654"/>
                    <a:pt x="3861" y="69511"/>
                    <a:pt x="0" y="45924"/>
                  </a:cubicBezTo>
                  <a:cubicBezTo>
                    <a:pt x="1365" y="26166"/>
                    <a:pt x="22184" y="2935"/>
                    <a:pt x="45924" y="0"/>
                  </a:cubicBezTo>
                  <a:cubicBezTo>
                    <a:pt x="66623" y="-309"/>
                    <a:pt x="91762" y="21195"/>
                    <a:pt x="91848" y="45924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452545611">
                    <a:custGeom>
                      <a:avLst/>
                      <a:gdLst>
                        <a:gd name="connsiteX0" fmla="*/ 91848 w 91847"/>
                        <a:gd name="connsiteY0" fmla="*/ 45924 h 91847"/>
                        <a:gd name="connsiteX1" fmla="*/ 45924 w 91847"/>
                        <a:gd name="connsiteY1" fmla="*/ 91848 h 91847"/>
                        <a:gd name="connsiteX2" fmla="*/ 0 w 91847"/>
                        <a:gd name="connsiteY2" fmla="*/ 45924 h 91847"/>
                        <a:gd name="connsiteX3" fmla="*/ 45924 w 91847"/>
                        <a:gd name="connsiteY3" fmla="*/ 0 h 91847"/>
                        <a:gd name="connsiteX4" fmla="*/ 91848 w 91847"/>
                        <a:gd name="connsiteY4" fmla="*/ 45924 h 91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847" h="91847">
                          <a:moveTo>
                            <a:pt x="91848" y="45924"/>
                          </a:moveTo>
                          <a:cubicBezTo>
                            <a:pt x="91848" y="71287"/>
                            <a:pt x="71287" y="91848"/>
                            <a:pt x="45924" y="91848"/>
                          </a:cubicBezTo>
                          <a:cubicBezTo>
                            <a:pt x="20561" y="91848"/>
                            <a:pt x="0" y="71287"/>
                            <a:pt x="0" y="45924"/>
                          </a:cubicBezTo>
                          <a:cubicBezTo>
                            <a:pt x="0" y="20561"/>
                            <a:pt x="20561" y="0"/>
                            <a:pt x="45924" y="0"/>
                          </a:cubicBezTo>
                          <a:cubicBezTo>
                            <a:pt x="71287" y="0"/>
                            <a:pt x="91848" y="20561"/>
                            <a:pt x="91848" y="4592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2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527083" y="5310788"/>
              <a:ext cx="91847" cy="91847"/>
            </a:xfrm>
            <a:custGeom>
              <a:avLst/>
              <a:gdLst>
                <a:gd name="connsiteX0" fmla="*/ 91848 w 91847"/>
                <a:gd name="connsiteY0" fmla="*/ 45924 h 91847"/>
                <a:gd name="connsiteX1" fmla="*/ 45924 w 91847"/>
                <a:gd name="connsiteY1" fmla="*/ 91848 h 91847"/>
                <a:gd name="connsiteX2" fmla="*/ 0 w 91847"/>
                <a:gd name="connsiteY2" fmla="*/ 45924 h 91847"/>
                <a:gd name="connsiteX3" fmla="*/ 45924 w 91847"/>
                <a:gd name="connsiteY3" fmla="*/ 0 h 91847"/>
                <a:gd name="connsiteX4" fmla="*/ 91848 w 91847"/>
                <a:gd name="connsiteY4" fmla="*/ 45924 h 9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47" h="91847" fill="none" extrusionOk="0">
                  <a:moveTo>
                    <a:pt x="91848" y="45924"/>
                  </a:moveTo>
                  <a:cubicBezTo>
                    <a:pt x="88911" y="70624"/>
                    <a:pt x="67878" y="95763"/>
                    <a:pt x="45924" y="91848"/>
                  </a:cubicBezTo>
                  <a:cubicBezTo>
                    <a:pt x="22752" y="95867"/>
                    <a:pt x="-98" y="64993"/>
                    <a:pt x="0" y="45924"/>
                  </a:cubicBezTo>
                  <a:cubicBezTo>
                    <a:pt x="-2845" y="24060"/>
                    <a:pt x="20224" y="1173"/>
                    <a:pt x="45924" y="0"/>
                  </a:cubicBezTo>
                  <a:cubicBezTo>
                    <a:pt x="74987" y="2392"/>
                    <a:pt x="91321" y="20253"/>
                    <a:pt x="91848" y="45924"/>
                  </a:cubicBezTo>
                  <a:close/>
                </a:path>
                <a:path w="91847" h="91847" stroke="0" extrusionOk="0">
                  <a:moveTo>
                    <a:pt x="91848" y="45924"/>
                  </a:moveTo>
                  <a:cubicBezTo>
                    <a:pt x="88132" y="70163"/>
                    <a:pt x="70568" y="91253"/>
                    <a:pt x="45924" y="91848"/>
                  </a:cubicBezTo>
                  <a:cubicBezTo>
                    <a:pt x="21504" y="92321"/>
                    <a:pt x="1214" y="69914"/>
                    <a:pt x="0" y="45924"/>
                  </a:cubicBezTo>
                  <a:cubicBezTo>
                    <a:pt x="468" y="20037"/>
                    <a:pt x="21080" y="-823"/>
                    <a:pt x="45924" y="0"/>
                  </a:cubicBezTo>
                  <a:cubicBezTo>
                    <a:pt x="74928" y="748"/>
                    <a:pt x="91707" y="19388"/>
                    <a:pt x="91848" y="45924"/>
                  </a:cubicBezTo>
                  <a:close/>
                </a:path>
              </a:pathLst>
            </a:custGeom>
            <a:solidFill>
              <a:srgbClr val="E5E5E5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016144520">
                    <a:custGeom>
                      <a:avLst/>
                      <a:gdLst>
                        <a:gd name="connsiteX0" fmla="*/ 91848 w 91847"/>
                        <a:gd name="connsiteY0" fmla="*/ 45924 h 91847"/>
                        <a:gd name="connsiteX1" fmla="*/ 45924 w 91847"/>
                        <a:gd name="connsiteY1" fmla="*/ 91848 h 91847"/>
                        <a:gd name="connsiteX2" fmla="*/ 0 w 91847"/>
                        <a:gd name="connsiteY2" fmla="*/ 45924 h 91847"/>
                        <a:gd name="connsiteX3" fmla="*/ 45924 w 91847"/>
                        <a:gd name="connsiteY3" fmla="*/ 0 h 91847"/>
                        <a:gd name="connsiteX4" fmla="*/ 91848 w 91847"/>
                        <a:gd name="connsiteY4" fmla="*/ 45924 h 918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847" h="91847">
                          <a:moveTo>
                            <a:pt x="91848" y="45924"/>
                          </a:moveTo>
                          <a:cubicBezTo>
                            <a:pt x="91848" y="71287"/>
                            <a:pt x="71287" y="91848"/>
                            <a:pt x="45924" y="91848"/>
                          </a:cubicBezTo>
                          <a:cubicBezTo>
                            <a:pt x="20561" y="91848"/>
                            <a:pt x="0" y="71287"/>
                            <a:pt x="0" y="45924"/>
                          </a:cubicBezTo>
                          <a:cubicBezTo>
                            <a:pt x="0" y="20561"/>
                            <a:pt x="20561" y="0"/>
                            <a:pt x="45924" y="0"/>
                          </a:cubicBezTo>
                          <a:cubicBezTo>
                            <a:pt x="71287" y="0"/>
                            <a:pt x="91848" y="20561"/>
                            <a:pt x="91848" y="4592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4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607484" y="4598251"/>
              <a:ext cx="238633" cy="491342"/>
            </a:xfrm>
            <a:custGeom>
              <a:avLst/>
              <a:gdLst>
                <a:gd name="connsiteX0" fmla="*/ 161137 w 238633"/>
                <a:gd name="connsiteY0" fmla="*/ 463544 h 491342"/>
                <a:gd name="connsiteX1" fmla="*/ 161137 w 238633"/>
                <a:gd name="connsiteY1" fmla="*/ 330796 h 491342"/>
                <a:gd name="connsiteX2" fmla="*/ 148221 w 238633"/>
                <a:gd name="connsiteY2" fmla="*/ 320032 h 491342"/>
                <a:gd name="connsiteX3" fmla="*/ 238634 w 238633"/>
                <a:gd name="connsiteY3" fmla="*/ 0 h 491342"/>
                <a:gd name="connsiteX4" fmla="*/ 73595 w 238633"/>
                <a:gd name="connsiteY4" fmla="*/ 52382 h 491342"/>
                <a:gd name="connsiteX5" fmla="*/ 13319 w 238633"/>
                <a:gd name="connsiteY5" fmla="*/ 348735 h 491342"/>
                <a:gd name="connsiteX6" fmla="*/ 45609 w 238633"/>
                <a:gd name="connsiteY6" fmla="*/ 477895 h 491342"/>
                <a:gd name="connsiteX7" fmla="*/ 161137 w 238633"/>
                <a:gd name="connsiteY7" fmla="*/ 463544 h 4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633" h="491342" fill="none" extrusionOk="0">
                  <a:moveTo>
                    <a:pt x="161137" y="463544"/>
                  </a:moveTo>
                  <a:cubicBezTo>
                    <a:pt x="201241" y="433379"/>
                    <a:pt x="198181" y="366180"/>
                    <a:pt x="161137" y="330796"/>
                  </a:cubicBezTo>
                  <a:cubicBezTo>
                    <a:pt x="157356" y="327672"/>
                    <a:pt x="152646" y="324091"/>
                    <a:pt x="148221" y="320032"/>
                  </a:cubicBezTo>
                  <a:cubicBezTo>
                    <a:pt x="171224" y="221831"/>
                    <a:pt x="201480" y="138085"/>
                    <a:pt x="238634" y="0"/>
                  </a:cubicBezTo>
                  <a:cubicBezTo>
                    <a:pt x="156397" y="19042"/>
                    <a:pt x="114929" y="45772"/>
                    <a:pt x="73595" y="52382"/>
                  </a:cubicBezTo>
                  <a:cubicBezTo>
                    <a:pt x="43102" y="194097"/>
                    <a:pt x="43280" y="258704"/>
                    <a:pt x="13319" y="348735"/>
                  </a:cubicBezTo>
                  <a:cubicBezTo>
                    <a:pt x="-4159" y="401975"/>
                    <a:pt x="-621" y="451977"/>
                    <a:pt x="45609" y="477895"/>
                  </a:cubicBezTo>
                  <a:cubicBezTo>
                    <a:pt x="76964" y="507913"/>
                    <a:pt x="131204" y="493037"/>
                    <a:pt x="161137" y="463544"/>
                  </a:cubicBezTo>
                  <a:close/>
                </a:path>
                <a:path w="238633" h="491342" stroke="0" extrusionOk="0">
                  <a:moveTo>
                    <a:pt x="161137" y="463544"/>
                  </a:moveTo>
                  <a:cubicBezTo>
                    <a:pt x="197905" y="432256"/>
                    <a:pt x="198066" y="376882"/>
                    <a:pt x="161137" y="330796"/>
                  </a:cubicBezTo>
                  <a:cubicBezTo>
                    <a:pt x="158101" y="327952"/>
                    <a:pt x="153600" y="324711"/>
                    <a:pt x="148221" y="320032"/>
                  </a:cubicBezTo>
                  <a:cubicBezTo>
                    <a:pt x="187234" y="232462"/>
                    <a:pt x="189168" y="126965"/>
                    <a:pt x="238634" y="0"/>
                  </a:cubicBezTo>
                  <a:cubicBezTo>
                    <a:pt x="180537" y="24494"/>
                    <a:pt x="147756" y="35209"/>
                    <a:pt x="73595" y="52382"/>
                  </a:cubicBezTo>
                  <a:cubicBezTo>
                    <a:pt x="36180" y="176320"/>
                    <a:pt x="47123" y="214599"/>
                    <a:pt x="13319" y="348735"/>
                  </a:cubicBezTo>
                  <a:cubicBezTo>
                    <a:pt x="-22042" y="395302"/>
                    <a:pt x="536" y="454179"/>
                    <a:pt x="45609" y="477895"/>
                  </a:cubicBezTo>
                  <a:cubicBezTo>
                    <a:pt x="79644" y="502714"/>
                    <a:pt x="131248" y="503303"/>
                    <a:pt x="161137" y="463544"/>
                  </a:cubicBezTo>
                  <a:close/>
                </a:path>
              </a:pathLst>
            </a:custGeom>
            <a:solidFill>
              <a:srgbClr val="FFB7B7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354892200">
                    <a:custGeom>
                      <a:avLst/>
                      <a:gdLst>
                        <a:gd name="connsiteX0" fmla="*/ 161137 w 238633"/>
                        <a:gd name="connsiteY0" fmla="*/ 463544 h 491342"/>
                        <a:gd name="connsiteX1" fmla="*/ 161137 w 238633"/>
                        <a:gd name="connsiteY1" fmla="*/ 330796 h 491342"/>
                        <a:gd name="connsiteX2" fmla="*/ 148221 w 238633"/>
                        <a:gd name="connsiteY2" fmla="*/ 320032 h 491342"/>
                        <a:gd name="connsiteX3" fmla="*/ 238634 w 238633"/>
                        <a:gd name="connsiteY3" fmla="*/ 0 h 491342"/>
                        <a:gd name="connsiteX4" fmla="*/ 73595 w 238633"/>
                        <a:gd name="connsiteY4" fmla="*/ 52382 h 491342"/>
                        <a:gd name="connsiteX5" fmla="*/ 13319 w 238633"/>
                        <a:gd name="connsiteY5" fmla="*/ 348735 h 491342"/>
                        <a:gd name="connsiteX6" fmla="*/ 45609 w 238633"/>
                        <a:gd name="connsiteY6" fmla="*/ 477895 h 491342"/>
                        <a:gd name="connsiteX7" fmla="*/ 161137 w 238633"/>
                        <a:gd name="connsiteY7" fmla="*/ 463544 h 491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8633" h="491342">
                          <a:moveTo>
                            <a:pt x="161137" y="463544"/>
                          </a:moveTo>
                          <a:cubicBezTo>
                            <a:pt x="197732" y="426949"/>
                            <a:pt x="197732" y="367391"/>
                            <a:pt x="161137" y="330796"/>
                          </a:cubicBezTo>
                          <a:cubicBezTo>
                            <a:pt x="157549" y="327208"/>
                            <a:pt x="153244" y="323620"/>
                            <a:pt x="148221" y="320032"/>
                          </a:cubicBezTo>
                          <a:lnTo>
                            <a:pt x="238634" y="0"/>
                          </a:lnTo>
                          <a:lnTo>
                            <a:pt x="73595" y="52382"/>
                          </a:lnTo>
                          <a:lnTo>
                            <a:pt x="13319" y="348735"/>
                          </a:lnTo>
                          <a:cubicBezTo>
                            <a:pt x="-13230" y="393223"/>
                            <a:pt x="1121" y="451346"/>
                            <a:pt x="45609" y="477895"/>
                          </a:cubicBezTo>
                          <a:cubicBezTo>
                            <a:pt x="82205" y="500140"/>
                            <a:pt x="130282" y="494399"/>
                            <a:pt x="161137" y="46354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5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607867" y="3618780"/>
              <a:ext cx="424098" cy="1247120"/>
            </a:xfrm>
            <a:custGeom>
              <a:avLst/>
              <a:gdLst>
                <a:gd name="connsiteX0" fmla="*/ 207395 w 424098"/>
                <a:gd name="connsiteY0" fmla="*/ 1246403 h 1247120"/>
                <a:gd name="connsiteX1" fmla="*/ 198784 w 424098"/>
                <a:gd name="connsiteY1" fmla="*/ 1247120 h 1247120"/>
                <a:gd name="connsiteX2" fmla="*/ 40921 w 424098"/>
                <a:gd name="connsiteY2" fmla="*/ 1244250 h 1247120"/>
                <a:gd name="connsiteX3" fmla="*/ 20 w 424098"/>
                <a:gd name="connsiteY3" fmla="*/ 1201197 h 1247120"/>
                <a:gd name="connsiteX4" fmla="*/ 738 w 424098"/>
                <a:gd name="connsiteY4" fmla="*/ 1196174 h 1247120"/>
                <a:gd name="connsiteX5" fmla="*/ 82346 w 424098"/>
                <a:gd name="connsiteY5" fmla="*/ 643580 h 1247120"/>
                <a:gd name="connsiteX6" fmla="*/ 160754 w 424098"/>
                <a:gd name="connsiteY6" fmla="*/ 112657 h 1247120"/>
                <a:gd name="connsiteX7" fmla="*/ 292067 w 424098"/>
                <a:gd name="connsiteY7" fmla="*/ 0 h 1247120"/>
                <a:gd name="connsiteX8" fmla="*/ 292067 w 424098"/>
                <a:gd name="connsiteY8" fmla="*/ 0 h 1247120"/>
                <a:gd name="connsiteX9" fmla="*/ 424099 w 424098"/>
                <a:gd name="connsiteY9" fmla="*/ 132749 h 1247120"/>
                <a:gd name="connsiteX10" fmla="*/ 420511 w 424098"/>
                <a:gd name="connsiteY10" fmla="*/ 164321 h 1247120"/>
                <a:gd name="connsiteX11" fmla="*/ 305701 w 424098"/>
                <a:gd name="connsiteY11" fmla="*/ 624278 h 1247120"/>
                <a:gd name="connsiteX12" fmla="*/ 241121 w 424098"/>
                <a:gd name="connsiteY12" fmla="*/ 1210525 h 1247120"/>
                <a:gd name="connsiteX13" fmla="*/ 207395 w 424098"/>
                <a:gd name="connsiteY13" fmla="*/ 1246403 h 124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4098" h="1247120" fill="none" extrusionOk="0">
                  <a:moveTo>
                    <a:pt x="207395" y="1246403"/>
                  </a:moveTo>
                  <a:cubicBezTo>
                    <a:pt x="204609" y="1247467"/>
                    <a:pt x="202298" y="1247194"/>
                    <a:pt x="198784" y="1247120"/>
                  </a:cubicBezTo>
                  <a:cubicBezTo>
                    <a:pt x="139027" y="1241553"/>
                    <a:pt x="109075" y="1250339"/>
                    <a:pt x="40921" y="1244250"/>
                  </a:cubicBezTo>
                  <a:cubicBezTo>
                    <a:pt x="15113" y="1246397"/>
                    <a:pt x="2114" y="1229338"/>
                    <a:pt x="20" y="1201197"/>
                  </a:cubicBezTo>
                  <a:cubicBezTo>
                    <a:pt x="307" y="1199640"/>
                    <a:pt x="-187" y="1197570"/>
                    <a:pt x="738" y="1196174"/>
                  </a:cubicBezTo>
                  <a:cubicBezTo>
                    <a:pt x="14222" y="1016703"/>
                    <a:pt x="58911" y="877104"/>
                    <a:pt x="82346" y="643580"/>
                  </a:cubicBezTo>
                  <a:cubicBezTo>
                    <a:pt x="105781" y="410056"/>
                    <a:pt x="149547" y="238335"/>
                    <a:pt x="160754" y="112657"/>
                  </a:cubicBezTo>
                  <a:cubicBezTo>
                    <a:pt x="168897" y="57996"/>
                    <a:pt x="232099" y="5995"/>
                    <a:pt x="292067" y="0"/>
                  </a:cubicBezTo>
                  <a:lnTo>
                    <a:pt x="292067" y="0"/>
                  </a:lnTo>
                  <a:cubicBezTo>
                    <a:pt x="368134" y="1556"/>
                    <a:pt x="434134" y="54980"/>
                    <a:pt x="424099" y="132749"/>
                  </a:cubicBezTo>
                  <a:cubicBezTo>
                    <a:pt x="424031" y="144094"/>
                    <a:pt x="423239" y="152641"/>
                    <a:pt x="420511" y="164321"/>
                  </a:cubicBezTo>
                  <a:cubicBezTo>
                    <a:pt x="402029" y="273431"/>
                    <a:pt x="373574" y="405174"/>
                    <a:pt x="305701" y="624278"/>
                  </a:cubicBezTo>
                  <a:cubicBezTo>
                    <a:pt x="253045" y="838081"/>
                    <a:pt x="248029" y="989349"/>
                    <a:pt x="241121" y="1210525"/>
                  </a:cubicBezTo>
                  <a:cubicBezTo>
                    <a:pt x="242024" y="1228846"/>
                    <a:pt x="224144" y="1245186"/>
                    <a:pt x="207395" y="1246403"/>
                  </a:cubicBezTo>
                  <a:close/>
                </a:path>
                <a:path w="424098" h="1247120" stroke="0" extrusionOk="0">
                  <a:moveTo>
                    <a:pt x="207395" y="1246403"/>
                  </a:moveTo>
                  <a:cubicBezTo>
                    <a:pt x="204969" y="1246917"/>
                    <a:pt x="201059" y="1246723"/>
                    <a:pt x="198784" y="1247120"/>
                  </a:cubicBezTo>
                  <a:cubicBezTo>
                    <a:pt x="166801" y="1242772"/>
                    <a:pt x="84471" y="1249550"/>
                    <a:pt x="40921" y="1244250"/>
                  </a:cubicBezTo>
                  <a:cubicBezTo>
                    <a:pt x="15711" y="1239775"/>
                    <a:pt x="-819" y="1228821"/>
                    <a:pt x="20" y="1201197"/>
                  </a:cubicBezTo>
                  <a:cubicBezTo>
                    <a:pt x="-181" y="1199642"/>
                    <a:pt x="-2" y="1197789"/>
                    <a:pt x="738" y="1196174"/>
                  </a:cubicBezTo>
                  <a:cubicBezTo>
                    <a:pt x="3912" y="1020256"/>
                    <a:pt x="59153" y="901759"/>
                    <a:pt x="82346" y="643580"/>
                  </a:cubicBezTo>
                  <a:cubicBezTo>
                    <a:pt x="105540" y="385401"/>
                    <a:pt x="135710" y="312312"/>
                    <a:pt x="160754" y="112657"/>
                  </a:cubicBezTo>
                  <a:cubicBezTo>
                    <a:pt x="160776" y="35081"/>
                    <a:pt x="233917" y="-14371"/>
                    <a:pt x="292067" y="0"/>
                  </a:cubicBezTo>
                  <a:lnTo>
                    <a:pt x="292067" y="0"/>
                  </a:lnTo>
                  <a:cubicBezTo>
                    <a:pt x="351943" y="-10861"/>
                    <a:pt x="431823" y="72777"/>
                    <a:pt x="424099" y="132749"/>
                  </a:cubicBezTo>
                  <a:cubicBezTo>
                    <a:pt x="423734" y="142891"/>
                    <a:pt x="424868" y="154727"/>
                    <a:pt x="420511" y="164321"/>
                  </a:cubicBezTo>
                  <a:cubicBezTo>
                    <a:pt x="363398" y="390080"/>
                    <a:pt x="371008" y="412233"/>
                    <a:pt x="305701" y="624278"/>
                  </a:cubicBezTo>
                  <a:cubicBezTo>
                    <a:pt x="255411" y="914782"/>
                    <a:pt x="251636" y="1073513"/>
                    <a:pt x="241121" y="1210525"/>
                  </a:cubicBezTo>
                  <a:cubicBezTo>
                    <a:pt x="241268" y="1226623"/>
                    <a:pt x="223040" y="1242239"/>
                    <a:pt x="207395" y="1246403"/>
                  </a:cubicBezTo>
                  <a:close/>
                </a:path>
              </a:pathLst>
            </a:custGeom>
            <a:solidFill>
              <a:srgbClr val="3F3D56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917178331">
                    <a:custGeom>
                      <a:avLst/>
                      <a:gdLst>
                        <a:gd name="connsiteX0" fmla="*/ 207395 w 424098"/>
                        <a:gd name="connsiteY0" fmla="*/ 1246403 h 1247120"/>
                        <a:gd name="connsiteX1" fmla="*/ 198784 w 424098"/>
                        <a:gd name="connsiteY1" fmla="*/ 1247120 h 1247120"/>
                        <a:gd name="connsiteX2" fmla="*/ 40921 w 424098"/>
                        <a:gd name="connsiteY2" fmla="*/ 1244250 h 1247120"/>
                        <a:gd name="connsiteX3" fmla="*/ 20 w 424098"/>
                        <a:gd name="connsiteY3" fmla="*/ 1201197 h 1247120"/>
                        <a:gd name="connsiteX4" fmla="*/ 738 w 424098"/>
                        <a:gd name="connsiteY4" fmla="*/ 1196174 h 1247120"/>
                        <a:gd name="connsiteX5" fmla="*/ 160754 w 424098"/>
                        <a:gd name="connsiteY5" fmla="*/ 112657 h 1247120"/>
                        <a:gd name="connsiteX6" fmla="*/ 292067 w 424098"/>
                        <a:gd name="connsiteY6" fmla="*/ 0 h 1247120"/>
                        <a:gd name="connsiteX7" fmla="*/ 292067 w 424098"/>
                        <a:gd name="connsiteY7" fmla="*/ 0 h 1247120"/>
                        <a:gd name="connsiteX8" fmla="*/ 424099 w 424098"/>
                        <a:gd name="connsiteY8" fmla="*/ 132749 h 1247120"/>
                        <a:gd name="connsiteX9" fmla="*/ 420511 w 424098"/>
                        <a:gd name="connsiteY9" fmla="*/ 164321 h 1247120"/>
                        <a:gd name="connsiteX10" fmla="*/ 305701 w 424098"/>
                        <a:gd name="connsiteY10" fmla="*/ 624278 h 1247120"/>
                        <a:gd name="connsiteX11" fmla="*/ 241121 w 424098"/>
                        <a:gd name="connsiteY11" fmla="*/ 1210525 h 1247120"/>
                        <a:gd name="connsiteX12" fmla="*/ 207395 w 424098"/>
                        <a:gd name="connsiteY12" fmla="*/ 1246403 h 12471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24098" h="1247120">
                          <a:moveTo>
                            <a:pt x="207395" y="1246403"/>
                          </a:moveTo>
                          <a:cubicBezTo>
                            <a:pt x="204525" y="1247120"/>
                            <a:pt x="201655" y="1247120"/>
                            <a:pt x="198784" y="1247120"/>
                          </a:cubicBezTo>
                          <a:lnTo>
                            <a:pt x="40921" y="1244250"/>
                          </a:lnTo>
                          <a:cubicBezTo>
                            <a:pt x="17959" y="1243533"/>
                            <a:pt x="-698" y="1224876"/>
                            <a:pt x="20" y="1201197"/>
                          </a:cubicBezTo>
                          <a:cubicBezTo>
                            <a:pt x="20" y="1199762"/>
                            <a:pt x="20" y="1197609"/>
                            <a:pt x="738" y="1196174"/>
                          </a:cubicBezTo>
                          <a:lnTo>
                            <a:pt x="160754" y="112657"/>
                          </a:lnTo>
                          <a:cubicBezTo>
                            <a:pt x="170799" y="48077"/>
                            <a:pt x="226052" y="0"/>
                            <a:pt x="292067" y="0"/>
                          </a:cubicBezTo>
                          <a:lnTo>
                            <a:pt x="292067" y="0"/>
                          </a:lnTo>
                          <a:cubicBezTo>
                            <a:pt x="365258" y="0"/>
                            <a:pt x="424099" y="59557"/>
                            <a:pt x="424099" y="132749"/>
                          </a:cubicBezTo>
                          <a:cubicBezTo>
                            <a:pt x="424099" y="143512"/>
                            <a:pt x="422663" y="153558"/>
                            <a:pt x="420511" y="164321"/>
                          </a:cubicBezTo>
                          <a:lnTo>
                            <a:pt x="305701" y="624278"/>
                          </a:lnTo>
                          <a:lnTo>
                            <a:pt x="241121" y="1210525"/>
                          </a:lnTo>
                          <a:cubicBezTo>
                            <a:pt x="238968" y="1228464"/>
                            <a:pt x="225334" y="1243533"/>
                            <a:pt x="207395" y="124640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6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881278" y="6236441"/>
              <a:ext cx="129878" cy="339406"/>
            </a:xfrm>
            <a:custGeom>
              <a:avLst/>
              <a:gdLst>
                <a:gd name="connsiteX0" fmla="*/ 0 w 129878"/>
                <a:gd name="connsiteY0" fmla="*/ 339406 h 339406"/>
                <a:gd name="connsiteX1" fmla="*/ 88260 w 129878"/>
                <a:gd name="connsiteY1" fmla="*/ 339406 h 339406"/>
                <a:gd name="connsiteX2" fmla="*/ 129879 w 129878"/>
                <a:gd name="connsiteY2" fmla="*/ 0 h 339406"/>
                <a:gd name="connsiteX3" fmla="*/ 0 w 129878"/>
                <a:gd name="connsiteY3" fmla="*/ 0 h 339406"/>
                <a:gd name="connsiteX4" fmla="*/ 0 w 129878"/>
                <a:gd name="connsiteY4" fmla="*/ 339406 h 33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878" h="339406" fill="none" extrusionOk="0">
                  <a:moveTo>
                    <a:pt x="0" y="339406"/>
                  </a:moveTo>
                  <a:cubicBezTo>
                    <a:pt x="25251" y="335133"/>
                    <a:pt x="62893" y="336798"/>
                    <a:pt x="88260" y="339406"/>
                  </a:cubicBezTo>
                  <a:cubicBezTo>
                    <a:pt x="91817" y="260771"/>
                    <a:pt x="120919" y="105668"/>
                    <a:pt x="129879" y="0"/>
                  </a:cubicBezTo>
                  <a:cubicBezTo>
                    <a:pt x="81638" y="-1171"/>
                    <a:pt x="44633" y="4428"/>
                    <a:pt x="0" y="0"/>
                  </a:cubicBezTo>
                  <a:cubicBezTo>
                    <a:pt x="221" y="148837"/>
                    <a:pt x="-6584" y="206375"/>
                    <a:pt x="0" y="339406"/>
                  </a:cubicBezTo>
                  <a:close/>
                </a:path>
                <a:path w="129878" h="339406" stroke="0" extrusionOk="0">
                  <a:moveTo>
                    <a:pt x="0" y="339406"/>
                  </a:moveTo>
                  <a:cubicBezTo>
                    <a:pt x="18034" y="335076"/>
                    <a:pt x="69020" y="343297"/>
                    <a:pt x="88260" y="339406"/>
                  </a:cubicBezTo>
                  <a:cubicBezTo>
                    <a:pt x="97161" y="209670"/>
                    <a:pt x="111794" y="142216"/>
                    <a:pt x="129879" y="0"/>
                  </a:cubicBezTo>
                  <a:cubicBezTo>
                    <a:pt x="85642" y="-3496"/>
                    <a:pt x="52092" y="2074"/>
                    <a:pt x="0" y="0"/>
                  </a:cubicBezTo>
                  <a:cubicBezTo>
                    <a:pt x="321" y="155899"/>
                    <a:pt x="5916" y="270748"/>
                    <a:pt x="0" y="339406"/>
                  </a:cubicBezTo>
                  <a:close/>
                </a:path>
              </a:pathLst>
            </a:custGeom>
            <a:solidFill>
              <a:srgbClr val="FFB7B7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207124022">
                    <a:custGeom>
                      <a:avLst/>
                      <a:gdLst>
                        <a:gd name="connsiteX0" fmla="*/ 0 w 129878"/>
                        <a:gd name="connsiteY0" fmla="*/ 339406 h 339406"/>
                        <a:gd name="connsiteX1" fmla="*/ 88260 w 129878"/>
                        <a:gd name="connsiteY1" fmla="*/ 339406 h 339406"/>
                        <a:gd name="connsiteX2" fmla="*/ 129879 w 129878"/>
                        <a:gd name="connsiteY2" fmla="*/ 0 h 339406"/>
                        <a:gd name="connsiteX3" fmla="*/ 0 w 129878"/>
                        <a:gd name="connsiteY3" fmla="*/ 0 h 3394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9878" h="339406">
                          <a:moveTo>
                            <a:pt x="0" y="339406"/>
                          </a:moveTo>
                          <a:lnTo>
                            <a:pt x="88260" y="339406"/>
                          </a:lnTo>
                          <a:lnTo>
                            <a:pt x="12987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7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859034" y="6547145"/>
              <a:ext cx="283436" cy="114092"/>
            </a:xfrm>
            <a:custGeom>
              <a:avLst/>
              <a:gdLst>
                <a:gd name="connsiteX0" fmla="*/ 0 w 283436"/>
                <a:gd name="connsiteY0" fmla="*/ 0 h 114092"/>
                <a:gd name="connsiteX1" fmla="*/ 172932 w 283436"/>
                <a:gd name="connsiteY1" fmla="*/ 0 h 114092"/>
                <a:gd name="connsiteX2" fmla="*/ 172932 w 283436"/>
                <a:gd name="connsiteY2" fmla="*/ 0 h 114092"/>
                <a:gd name="connsiteX3" fmla="*/ 283437 w 283436"/>
                <a:gd name="connsiteY3" fmla="*/ 110505 h 114092"/>
                <a:gd name="connsiteX4" fmla="*/ 283437 w 283436"/>
                <a:gd name="connsiteY4" fmla="*/ 114092 h 114092"/>
                <a:gd name="connsiteX5" fmla="*/ 0 w 283436"/>
                <a:gd name="connsiteY5" fmla="*/ 114092 h 114092"/>
                <a:gd name="connsiteX6" fmla="*/ 0 w 283436"/>
                <a:gd name="connsiteY6" fmla="*/ 0 h 114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436" h="114092" fill="none" extrusionOk="0">
                  <a:moveTo>
                    <a:pt x="0" y="0"/>
                  </a:moveTo>
                  <a:cubicBezTo>
                    <a:pt x="59512" y="5665"/>
                    <a:pt x="112873" y="5878"/>
                    <a:pt x="172932" y="0"/>
                  </a:cubicBezTo>
                  <a:lnTo>
                    <a:pt x="172932" y="0"/>
                  </a:lnTo>
                  <a:cubicBezTo>
                    <a:pt x="231421" y="-12855"/>
                    <a:pt x="283859" y="41196"/>
                    <a:pt x="283437" y="110505"/>
                  </a:cubicBezTo>
                  <a:cubicBezTo>
                    <a:pt x="283489" y="111979"/>
                    <a:pt x="283425" y="112544"/>
                    <a:pt x="283437" y="114092"/>
                  </a:cubicBezTo>
                  <a:cubicBezTo>
                    <a:pt x="182708" y="121508"/>
                    <a:pt x="73790" y="107603"/>
                    <a:pt x="0" y="114092"/>
                  </a:cubicBezTo>
                  <a:cubicBezTo>
                    <a:pt x="-581" y="89640"/>
                    <a:pt x="3238" y="39409"/>
                    <a:pt x="0" y="0"/>
                  </a:cubicBezTo>
                  <a:close/>
                </a:path>
                <a:path w="283436" h="114092" stroke="0" extrusionOk="0">
                  <a:moveTo>
                    <a:pt x="0" y="0"/>
                  </a:moveTo>
                  <a:cubicBezTo>
                    <a:pt x="54910" y="6149"/>
                    <a:pt x="92349" y="-6768"/>
                    <a:pt x="172932" y="0"/>
                  </a:cubicBezTo>
                  <a:lnTo>
                    <a:pt x="172932" y="0"/>
                  </a:lnTo>
                  <a:cubicBezTo>
                    <a:pt x="229206" y="-12492"/>
                    <a:pt x="282824" y="39898"/>
                    <a:pt x="283437" y="110505"/>
                  </a:cubicBezTo>
                  <a:cubicBezTo>
                    <a:pt x="283267" y="111529"/>
                    <a:pt x="283402" y="113349"/>
                    <a:pt x="283437" y="114092"/>
                  </a:cubicBezTo>
                  <a:cubicBezTo>
                    <a:pt x="160521" y="109252"/>
                    <a:pt x="75681" y="105165"/>
                    <a:pt x="0" y="114092"/>
                  </a:cubicBezTo>
                  <a:cubicBezTo>
                    <a:pt x="2150" y="86907"/>
                    <a:pt x="1543" y="31954"/>
                    <a:pt x="0" y="0"/>
                  </a:cubicBezTo>
                  <a:close/>
                </a:path>
              </a:pathLst>
            </a:custGeom>
            <a:solidFill>
              <a:srgbClr val="2F2E41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962599657">
                    <a:custGeom>
                      <a:avLst/>
                      <a:gdLst>
                        <a:gd name="connsiteX0" fmla="*/ 0 w 283436"/>
                        <a:gd name="connsiteY0" fmla="*/ 0 h 114092"/>
                        <a:gd name="connsiteX1" fmla="*/ 172932 w 283436"/>
                        <a:gd name="connsiteY1" fmla="*/ 0 h 114092"/>
                        <a:gd name="connsiteX2" fmla="*/ 172932 w 283436"/>
                        <a:gd name="connsiteY2" fmla="*/ 0 h 114092"/>
                        <a:gd name="connsiteX3" fmla="*/ 283437 w 283436"/>
                        <a:gd name="connsiteY3" fmla="*/ 110505 h 114092"/>
                        <a:gd name="connsiteX4" fmla="*/ 283437 w 283436"/>
                        <a:gd name="connsiteY4" fmla="*/ 114092 h 114092"/>
                        <a:gd name="connsiteX5" fmla="*/ 0 w 283436"/>
                        <a:gd name="connsiteY5" fmla="*/ 114092 h 114092"/>
                        <a:gd name="connsiteX6" fmla="*/ 0 w 283436"/>
                        <a:gd name="connsiteY6" fmla="*/ 0 h 1140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3436" h="114092">
                          <a:moveTo>
                            <a:pt x="0" y="0"/>
                          </a:moveTo>
                          <a:lnTo>
                            <a:pt x="172932" y="0"/>
                          </a:lnTo>
                          <a:lnTo>
                            <a:pt x="172932" y="0"/>
                          </a:lnTo>
                          <a:cubicBezTo>
                            <a:pt x="233925" y="0"/>
                            <a:pt x="283437" y="49512"/>
                            <a:pt x="283437" y="110505"/>
                          </a:cubicBezTo>
                          <a:lnTo>
                            <a:pt x="283437" y="114092"/>
                          </a:lnTo>
                          <a:lnTo>
                            <a:pt x="0" y="11409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8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256562" y="6209892"/>
              <a:ext cx="166474" cy="347299"/>
            </a:xfrm>
            <a:custGeom>
              <a:avLst/>
              <a:gdLst>
                <a:gd name="connsiteX0" fmla="*/ 0 w 166474"/>
                <a:gd name="connsiteY0" fmla="*/ 337254 h 347299"/>
                <a:gd name="connsiteX1" fmla="*/ 87543 w 166474"/>
                <a:gd name="connsiteY1" fmla="*/ 347300 h 347299"/>
                <a:gd name="connsiteX2" fmla="*/ 166474 w 166474"/>
                <a:gd name="connsiteY2" fmla="*/ 14351 h 347299"/>
                <a:gd name="connsiteX3" fmla="*/ 37313 w 166474"/>
                <a:gd name="connsiteY3" fmla="*/ 0 h 347299"/>
                <a:gd name="connsiteX4" fmla="*/ 0 w 166474"/>
                <a:gd name="connsiteY4" fmla="*/ 337254 h 347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474" h="347299" fill="none" extrusionOk="0">
                  <a:moveTo>
                    <a:pt x="0" y="337254"/>
                  </a:moveTo>
                  <a:cubicBezTo>
                    <a:pt x="39940" y="340392"/>
                    <a:pt x="65716" y="341634"/>
                    <a:pt x="87543" y="347300"/>
                  </a:cubicBezTo>
                  <a:cubicBezTo>
                    <a:pt x="102086" y="242143"/>
                    <a:pt x="138714" y="141593"/>
                    <a:pt x="166474" y="14351"/>
                  </a:cubicBezTo>
                  <a:cubicBezTo>
                    <a:pt x="126264" y="8130"/>
                    <a:pt x="84349" y="3926"/>
                    <a:pt x="37313" y="0"/>
                  </a:cubicBezTo>
                  <a:cubicBezTo>
                    <a:pt x="32841" y="78601"/>
                    <a:pt x="21052" y="243617"/>
                    <a:pt x="0" y="337254"/>
                  </a:cubicBezTo>
                  <a:close/>
                </a:path>
                <a:path w="166474" h="347299" stroke="0" extrusionOk="0">
                  <a:moveTo>
                    <a:pt x="0" y="337254"/>
                  </a:moveTo>
                  <a:cubicBezTo>
                    <a:pt x="26677" y="339177"/>
                    <a:pt x="62934" y="345148"/>
                    <a:pt x="87543" y="347300"/>
                  </a:cubicBezTo>
                  <a:cubicBezTo>
                    <a:pt x="107066" y="252185"/>
                    <a:pt x="128349" y="127146"/>
                    <a:pt x="166474" y="14351"/>
                  </a:cubicBezTo>
                  <a:cubicBezTo>
                    <a:pt x="123806" y="8147"/>
                    <a:pt x="97721" y="7603"/>
                    <a:pt x="37313" y="0"/>
                  </a:cubicBezTo>
                  <a:cubicBezTo>
                    <a:pt x="16709" y="150414"/>
                    <a:pt x="24343" y="222532"/>
                    <a:pt x="0" y="337254"/>
                  </a:cubicBezTo>
                  <a:close/>
                </a:path>
              </a:pathLst>
            </a:custGeom>
            <a:solidFill>
              <a:srgbClr val="FFB7B7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085266399">
                    <a:custGeom>
                      <a:avLst/>
                      <a:gdLst>
                        <a:gd name="connsiteX0" fmla="*/ 0 w 166474"/>
                        <a:gd name="connsiteY0" fmla="*/ 337254 h 347299"/>
                        <a:gd name="connsiteX1" fmla="*/ 87543 w 166474"/>
                        <a:gd name="connsiteY1" fmla="*/ 347300 h 347299"/>
                        <a:gd name="connsiteX2" fmla="*/ 166474 w 166474"/>
                        <a:gd name="connsiteY2" fmla="*/ 14351 h 347299"/>
                        <a:gd name="connsiteX3" fmla="*/ 37313 w 166474"/>
                        <a:gd name="connsiteY3" fmla="*/ 0 h 3472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6474" h="347299">
                          <a:moveTo>
                            <a:pt x="0" y="337254"/>
                          </a:moveTo>
                          <a:lnTo>
                            <a:pt x="87543" y="347300"/>
                          </a:lnTo>
                          <a:lnTo>
                            <a:pt x="166474" y="14351"/>
                          </a:lnTo>
                          <a:lnTo>
                            <a:pt x="37313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9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224272" y="6516290"/>
              <a:ext cx="283350" cy="144947"/>
            </a:xfrm>
            <a:custGeom>
              <a:avLst/>
              <a:gdLst>
                <a:gd name="connsiteX0" fmla="*/ 12916 w 283350"/>
                <a:gd name="connsiteY0" fmla="*/ 0 h 144947"/>
                <a:gd name="connsiteX1" fmla="*/ 185131 w 283350"/>
                <a:gd name="connsiteY1" fmla="*/ 19374 h 144947"/>
                <a:gd name="connsiteX2" fmla="*/ 185131 w 283350"/>
                <a:gd name="connsiteY2" fmla="*/ 19374 h 144947"/>
                <a:gd name="connsiteX3" fmla="*/ 282719 w 283350"/>
                <a:gd name="connsiteY3" fmla="*/ 141360 h 144947"/>
                <a:gd name="connsiteX4" fmla="*/ 282002 w 283350"/>
                <a:gd name="connsiteY4" fmla="*/ 144947 h 144947"/>
                <a:gd name="connsiteX5" fmla="*/ 0 w 283350"/>
                <a:gd name="connsiteY5" fmla="*/ 113375 h 144947"/>
                <a:gd name="connsiteX6" fmla="*/ 12916 w 283350"/>
                <a:gd name="connsiteY6" fmla="*/ 0 h 14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350" h="144947" fill="none" extrusionOk="0">
                  <a:moveTo>
                    <a:pt x="12916" y="0"/>
                  </a:moveTo>
                  <a:cubicBezTo>
                    <a:pt x="79379" y="5939"/>
                    <a:pt x="102140" y="16229"/>
                    <a:pt x="185131" y="19374"/>
                  </a:cubicBezTo>
                  <a:lnTo>
                    <a:pt x="185131" y="19374"/>
                  </a:lnTo>
                  <a:cubicBezTo>
                    <a:pt x="243089" y="29942"/>
                    <a:pt x="280408" y="69272"/>
                    <a:pt x="282719" y="141360"/>
                  </a:cubicBezTo>
                  <a:cubicBezTo>
                    <a:pt x="282452" y="142406"/>
                    <a:pt x="282419" y="143498"/>
                    <a:pt x="282002" y="144947"/>
                  </a:cubicBezTo>
                  <a:cubicBezTo>
                    <a:pt x="194632" y="149392"/>
                    <a:pt x="80492" y="132324"/>
                    <a:pt x="0" y="113375"/>
                  </a:cubicBezTo>
                  <a:cubicBezTo>
                    <a:pt x="-2394" y="85515"/>
                    <a:pt x="6551" y="24893"/>
                    <a:pt x="12916" y="0"/>
                  </a:cubicBezTo>
                  <a:close/>
                </a:path>
                <a:path w="283350" h="144947" stroke="0" extrusionOk="0">
                  <a:moveTo>
                    <a:pt x="12916" y="0"/>
                  </a:moveTo>
                  <a:cubicBezTo>
                    <a:pt x="89000" y="3308"/>
                    <a:pt x="149345" y="11417"/>
                    <a:pt x="185131" y="19374"/>
                  </a:cubicBezTo>
                  <a:lnTo>
                    <a:pt x="185131" y="19374"/>
                  </a:lnTo>
                  <a:cubicBezTo>
                    <a:pt x="247029" y="12902"/>
                    <a:pt x="293344" y="77736"/>
                    <a:pt x="282719" y="141360"/>
                  </a:cubicBezTo>
                  <a:cubicBezTo>
                    <a:pt x="282584" y="142262"/>
                    <a:pt x="282061" y="144002"/>
                    <a:pt x="282002" y="144947"/>
                  </a:cubicBezTo>
                  <a:cubicBezTo>
                    <a:pt x="149978" y="136700"/>
                    <a:pt x="128508" y="119623"/>
                    <a:pt x="0" y="113375"/>
                  </a:cubicBezTo>
                  <a:cubicBezTo>
                    <a:pt x="3277" y="85778"/>
                    <a:pt x="10906" y="37122"/>
                    <a:pt x="12916" y="0"/>
                  </a:cubicBezTo>
                  <a:close/>
                </a:path>
              </a:pathLst>
            </a:custGeom>
            <a:solidFill>
              <a:srgbClr val="2F2E41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836247544">
                    <a:custGeom>
                      <a:avLst/>
                      <a:gdLst>
                        <a:gd name="connsiteX0" fmla="*/ 12916 w 283350"/>
                        <a:gd name="connsiteY0" fmla="*/ 0 h 144947"/>
                        <a:gd name="connsiteX1" fmla="*/ 185131 w 283350"/>
                        <a:gd name="connsiteY1" fmla="*/ 19374 h 144947"/>
                        <a:gd name="connsiteX2" fmla="*/ 185131 w 283350"/>
                        <a:gd name="connsiteY2" fmla="*/ 19374 h 144947"/>
                        <a:gd name="connsiteX3" fmla="*/ 282719 w 283350"/>
                        <a:gd name="connsiteY3" fmla="*/ 141360 h 144947"/>
                        <a:gd name="connsiteX4" fmla="*/ 282002 w 283350"/>
                        <a:gd name="connsiteY4" fmla="*/ 144947 h 144947"/>
                        <a:gd name="connsiteX5" fmla="*/ 0 w 283350"/>
                        <a:gd name="connsiteY5" fmla="*/ 113375 h 144947"/>
                        <a:gd name="connsiteX6" fmla="*/ 12916 w 283350"/>
                        <a:gd name="connsiteY6" fmla="*/ 0 h 1449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3350" h="144947">
                          <a:moveTo>
                            <a:pt x="12916" y="0"/>
                          </a:moveTo>
                          <a:lnTo>
                            <a:pt x="185131" y="19374"/>
                          </a:lnTo>
                          <a:lnTo>
                            <a:pt x="185131" y="19374"/>
                          </a:lnTo>
                          <a:cubicBezTo>
                            <a:pt x="245406" y="25832"/>
                            <a:pt x="289177" y="81084"/>
                            <a:pt x="282719" y="141360"/>
                          </a:cubicBezTo>
                          <a:lnTo>
                            <a:pt x="282002" y="144947"/>
                          </a:lnTo>
                          <a:lnTo>
                            <a:pt x="0" y="113375"/>
                          </a:lnTo>
                          <a:lnTo>
                            <a:pt x="12916" y="0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0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740661" y="4656373"/>
              <a:ext cx="917735" cy="1822603"/>
            </a:xfrm>
            <a:custGeom>
              <a:avLst/>
              <a:gdLst>
                <a:gd name="connsiteX0" fmla="*/ 58097 w 917735"/>
                <a:gd name="connsiteY0" fmla="*/ 31573 h 1822603"/>
                <a:gd name="connsiteX1" fmla="*/ 43746 w 917735"/>
                <a:gd name="connsiteY1" fmla="*/ 472155 h 1822603"/>
                <a:gd name="connsiteX2" fmla="*/ 74687 w 917735"/>
                <a:gd name="connsiteY2" fmla="*/ 1133875 h 1822603"/>
                <a:gd name="connsiteX3" fmla="*/ 106891 w 917735"/>
                <a:gd name="connsiteY3" fmla="*/ 1822604 h 1822603"/>
                <a:gd name="connsiteX4" fmla="*/ 252556 w 917735"/>
                <a:gd name="connsiteY4" fmla="*/ 1822604 h 1822603"/>
                <a:gd name="connsiteX5" fmla="*/ 323236 w 917735"/>
                <a:gd name="connsiteY5" fmla="*/ 1277258 h 1822603"/>
                <a:gd name="connsiteX6" fmla="*/ 393916 w 917735"/>
                <a:gd name="connsiteY6" fmla="*/ 731912 h 1822603"/>
                <a:gd name="connsiteX7" fmla="*/ 645062 w 917735"/>
                <a:gd name="connsiteY7" fmla="*/ 1054814 h 1822603"/>
                <a:gd name="connsiteX8" fmla="*/ 571699 w 917735"/>
                <a:gd name="connsiteY8" fmla="*/ 1416465 h 1822603"/>
                <a:gd name="connsiteX9" fmla="*/ 492222 w 917735"/>
                <a:gd name="connsiteY9" fmla="*/ 1808253 h 1822603"/>
                <a:gd name="connsiteX10" fmla="*/ 670177 w 917735"/>
                <a:gd name="connsiteY10" fmla="*/ 1818299 h 1822603"/>
                <a:gd name="connsiteX11" fmla="*/ 796432 w 917735"/>
                <a:gd name="connsiteY11" fmla="*/ 1428922 h 1822603"/>
                <a:gd name="connsiteX12" fmla="*/ 917735 w 917735"/>
                <a:gd name="connsiteY12" fmla="*/ 1054814 h 1822603"/>
                <a:gd name="connsiteX13" fmla="*/ 665154 w 917735"/>
                <a:gd name="connsiteY13" fmla="*/ 192306 h 1822603"/>
                <a:gd name="connsiteX14" fmla="*/ 623535 w 917735"/>
                <a:gd name="connsiteY14" fmla="*/ 0 h 1822603"/>
                <a:gd name="connsiteX15" fmla="*/ 58097 w 917735"/>
                <a:gd name="connsiteY15" fmla="*/ 31573 h 182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7735" h="1822603" fill="none" extrusionOk="0">
                  <a:moveTo>
                    <a:pt x="58097" y="31573"/>
                  </a:moveTo>
                  <a:cubicBezTo>
                    <a:pt x="34643" y="-3353"/>
                    <a:pt x="-72364" y="312237"/>
                    <a:pt x="43746" y="472155"/>
                  </a:cubicBezTo>
                  <a:cubicBezTo>
                    <a:pt x="52662" y="769695"/>
                    <a:pt x="53913" y="854454"/>
                    <a:pt x="74687" y="1133875"/>
                  </a:cubicBezTo>
                  <a:cubicBezTo>
                    <a:pt x="95461" y="1413296"/>
                    <a:pt x="119549" y="1609462"/>
                    <a:pt x="106891" y="1822604"/>
                  </a:cubicBezTo>
                  <a:cubicBezTo>
                    <a:pt x="140285" y="1816569"/>
                    <a:pt x="204753" y="1823224"/>
                    <a:pt x="252556" y="1822604"/>
                  </a:cubicBezTo>
                  <a:cubicBezTo>
                    <a:pt x="256293" y="1699285"/>
                    <a:pt x="331231" y="1421577"/>
                    <a:pt x="323236" y="1277258"/>
                  </a:cubicBezTo>
                  <a:cubicBezTo>
                    <a:pt x="315241" y="1132939"/>
                    <a:pt x="348135" y="981634"/>
                    <a:pt x="393916" y="731912"/>
                  </a:cubicBezTo>
                  <a:cubicBezTo>
                    <a:pt x="477060" y="815630"/>
                    <a:pt x="522650" y="912371"/>
                    <a:pt x="645062" y="1054814"/>
                  </a:cubicBezTo>
                  <a:cubicBezTo>
                    <a:pt x="611742" y="1229103"/>
                    <a:pt x="584024" y="1316786"/>
                    <a:pt x="571699" y="1416465"/>
                  </a:cubicBezTo>
                  <a:cubicBezTo>
                    <a:pt x="559374" y="1516144"/>
                    <a:pt x="517322" y="1727863"/>
                    <a:pt x="492222" y="1808253"/>
                  </a:cubicBezTo>
                  <a:cubicBezTo>
                    <a:pt x="534735" y="1807693"/>
                    <a:pt x="615760" y="1821838"/>
                    <a:pt x="670177" y="1818299"/>
                  </a:cubicBezTo>
                  <a:cubicBezTo>
                    <a:pt x="723882" y="1716923"/>
                    <a:pt x="749050" y="1612287"/>
                    <a:pt x="796432" y="1428922"/>
                  </a:cubicBezTo>
                  <a:cubicBezTo>
                    <a:pt x="843813" y="1245557"/>
                    <a:pt x="875088" y="1223524"/>
                    <a:pt x="917735" y="1054814"/>
                  </a:cubicBezTo>
                  <a:cubicBezTo>
                    <a:pt x="928300" y="1049113"/>
                    <a:pt x="728822" y="217428"/>
                    <a:pt x="665154" y="192306"/>
                  </a:cubicBezTo>
                  <a:cubicBezTo>
                    <a:pt x="658183" y="115909"/>
                    <a:pt x="638306" y="89778"/>
                    <a:pt x="623535" y="0"/>
                  </a:cubicBezTo>
                  <a:cubicBezTo>
                    <a:pt x="357272" y="41641"/>
                    <a:pt x="179068" y="50821"/>
                    <a:pt x="58097" y="31573"/>
                  </a:cubicBezTo>
                  <a:close/>
                </a:path>
                <a:path w="917735" h="1822603" stroke="0" extrusionOk="0">
                  <a:moveTo>
                    <a:pt x="58097" y="31573"/>
                  </a:moveTo>
                  <a:cubicBezTo>
                    <a:pt x="102376" y="45732"/>
                    <a:pt x="-79452" y="291902"/>
                    <a:pt x="43746" y="472155"/>
                  </a:cubicBezTo>
                  <a:cubicBezTo>
                    <a:pt x="59408" y="734956"/>
                    <a:pt x="87334" y="890521"/>
                    <a:pt x="75319" y="1147380"/>
                  </a:cubicBezTo>
                  <a:cubicBezTo>
                    <a:pt x="63303" y="1404239"/>
                    <a:pt x="86970" y="1628532"/>
                    <a:pt x="106891" y="1822604"/>
                  </a:cubicBezTo>
                  <a:cubicBezTo>
                    <a:pt x="176059" y="1825328"/>
                    <a:pt x="215004" y="1827112"/>
                    <a:pt x="252556" y="1822604"/>
                  </a:cubicBezTo>
                  <a:cubicBezTo>
                    <a:pt x="261760" y="1681012"/>
                    <a:pt x="289505" y="1441490"/>
                    <a:pt x="318995" y="1309979"/>
                  </a:cubicBezTo>
                  <a:cubicBezTo>
                    <a:pt x="348485" y="1178468"/>
                    <a:pt x="387351" y="853500"/>
                    <a:pt x="393916" y="731912"/>
                  </a:cubicBezTo>
                  <a:cubicBezTo>
                    <a:pt x="469896" y="813954"/>
                    <a:pt x="567030" y="948334"/>
                    <a:pt x="645062" y="1054814"/>
                  </a:cubicBezTo>
                  <a:cubicBezTo>
                    <a:pt x="608835" y="1185100"/>
                    <a:pt x="595586" y="1341241"/>
                    <a:pt x="568642" y="1431534"/>
                  </a:cubicBezTo>
                  <a:cubicBezTo>
                    <a:pt x="541698" y="1521827"/>
                    <a:pt x="508861" y="1679991"/>
                    <a:pt x="492222" y="1808253"/>
                  </a:cubicBezTo>
                  <a:cubicBezTo>
                    <a:pt x="557849" y="1819130"/>
                    <a:pt x="615287" y="1814492"/>
                    <a:pt x="670177" y="1818299"/>
                  </a:cubicBezTo>
                  <a:cubicBezTo>
                    <a:pt x="697321" y="1678796"/>
                    <a:pt x="745243" y="1614660"/>
                    <a:pt x="796432" y="1428922"/>
                  </a:cubicBezTo>
                  <a:cubicBezTo>
                    <a:pt x="847621" y="1243183"/>
                    <a:pt x="894209" y="1175271"/>
                    <a:pt x="917735" y="1054814"/>
                  </a:cubicBezTo>
                  <a:cubicBezTo>
                    <a:pt x="915936" y="1056417"/>
                    <a:pt x="719401" y="226831"/>
                    <a:pt x="665154" y="192306"/>
                  </a:cubicBezTo>
                  <a:cubicBezTo>
                    <a:pt x="647173" y="140902"/>
                    <a:pt x="643375" y="76702"/>
                    <a:pt x="623535" y="0"/>
                  </a:cubicBezTo>
                  <a:cubicBezTo>
                    <a:pt x="350107" y="7362"/>
                    <a:pt x="316486" y="42021"/>
                    <a:pt x="58097" y="31573"/>
                  </a:cubicBezTo>
                  <a:close/>
                </a:path>
              </a:pathLst>
            </a:custGeom>
            <a:solidFill>
              <a:srgbClr val="2F2E41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2840743534">
                    <a:custGeom>
                      <a:avLst/>
                      <a:gdLst>
                        <a:gd name="connsiteX0" fmla="*/ 58097 w 917735"/>
                        <a:gd name="connsiteY0" fmla="*/ 31573 h 1822603"/>
                        <a:gd name="connsiteX1" fmla="*/ 43746 w 917735"/>
                        <a:gd name="connsiteY1" fmla="*/ 472155 h 1822603"/>
                        <a:gd name="connsiteX2" fmla="*/ 106891 w 917735"/>
                        <a:gd name="connsiteY2" fmla="*/ 1822604 h 1822603"/>
                        <a:gd name="connsiteX3" fmla="*/ 252556 w 917735"/>
                        <a:gd name="connsiteY3" fmla="*/ 1822604 h 1822603"/>
                        <a:gd name="connsiteX4" fmla="*/ 393916 w 917735"/>
                        <a:gd name="connsiteY4" fmla="*/ 731912 h 1822603"/>
                        <a:gd name="connsiteX5" fmla="*/ 645062 w 917735"/>
                        <a:gd name="connsiteY5" fmla="*/ 1054814 h 1822603"/>
                        <a:gd name="connsiteX6" fmla="*/ 492222 w 917735"/>
                        <a:gd name="connsiteY6" fmla="*/ 1808253 h 1822603"/>
                        <a:gd name="connsiteX7" fmla="*/ 670177 w 917735"/>
                        <a:gd name="connsiteY7" fmla="*/ 1818299 h 1822603"/>
                        <a:gd name="connsiteX8" fmla="*/ 917735 w 917735"/>
                        <a:gd name="connsiteY8" fmla="*/ 1054814 h 1822603"/>
                        <a:gd name="connsiteX9" fmla="*/ 665154 w 917735"/>
                        <a:gd name="connsiteY9" fmla="*/ 192306 h 1822603"/>
                        <a:gd name="connsiteX10" fmla="*/ 623535 w 917735"/>
                        <a:gd name="connsiteY10" fmla="*/ 0 h 1822603"/>
                        <a:gd name="connsiteX11" fmla="*/ 58097 w 917735"/>
                        <a:gd name="connsiteY11" fmla="*/ 31573 h 1822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17735" h="1822603">
                          <a:moveTo>
                            <a:pt x="58097" y="31573"/>
                          </a:moveTo>
                          <a:cubicBezTo>
                            <a:pt x="58097" y="31573"/>
                            <a:pt x="-62453" y="298505"/>
                            <a:pt x="43746" y="472155"/>
                          </a:cubicBezTo>
                          <a:lnTo>
                            <a:pt x="106891" y="1822604"/>
                          </a:lnTo>
                          <a:lnTo>
                            <a:pt x="252556" y="1822604"/>
                          </a:lnTo>
                          <a:lnTo>
                            <a:pt x="393916" y="731912"/>
                          </a:lnTo>
                          <a:lnTo>
                            <a:pt x="645062" y="1054814"/>
                          </a:lnTo>
                          <a:lnTo>
                            <a:pt x="492222" y="1808253"/>
                          </a:lnTo>
                          <a:lnTo>
                            <a:pt x="670177" y="1818299"/>
                          </a:lnTo>
                          <a:lnTo>
                            <a:pt x="917735" y="1054814"/>
                          </a:lnTo>
                          <a:cubicBezTo>
                            <a:pt x="917735" y="1054814"/>
                            <a:pt x="727581" y="213115"/>
                            <a:pt x="665154" y="192306"/>
                          </a:cubicBezTo>
                          <a:lnTo>
                            <a:pt x="623535" y="0"/>
                          </a:lnTo>
                          <a:lnTo>
                            <a:pt x="58097" y="3157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1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724889" y="4918238"/>
              <a:ext cx="794349" cy="185245"/>
            </a:xfrm>
            <a:custGeom>
              <a:avLst/>
              <a:gdLst>
                <a:gd name="connsiteX0" fmla="*/ 20053 w 794349"/>
                <a:gd name="connsiteY0" fmla="*/ 3633 h 185245"/>
                <a:gd name="connsiteX1" fmla="*/ 198725 w 794349"/>
                <a:gd name="connsiteY1" fmla="*/ 171542 h 185245"/>
                <a:gd name="connsiteX2" fmla="*/ 794301 w 794349"/>
                <a:gd name="connsiteY2" fmla="*/ 63908 h 185245"/>
                <a:gd name="connsiteX3" fmla="*/ 20053 w 794349"/>
                <a:gd name="connsiteY3" fmla="*/ 3633 h 18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4349" h="185245" fill="none" extrusionOk="0">
                  <a:moveTo>
                    <a:pt x="20053" y="3633"/>
                  </a:moveTo>
                  <a:cubicBezTo>
                    <a:pt x="-1985" y="2293"/>
                    <a:pt x="-70597" y="127603"/>
                    <a:pt x="198725" y="171542"/>
                  </a:cubicBezTo>
                  <a:cubicBezTo>
                    <a:pt x="485176" y="208501"/>
                    <a:pt x="785031" y="154903"/>
                    <a:pt x="794301" y="63908"/>
                  </a:cubicBezTo>
                  <a:cubicBezTo>
                    <a:pt x="801476" y="-22201"/>
                    <a:pt x="20053" y="3634"/>
                    <a:pt x="20053" y="3633"/>
                  </a:cubicBezTo>
                  <a:close/>
                </a:path>
                <a:path w="794349" h="185245" stroke="0" extrusionOk="0">
                  <a:moveTo>
                    <a:pt x="20053" y="3633"/>
                  </a:moveTo>
                  <a:cubicBezTo>
                    <a:pt x="37446" y="-805"/>
                    <a:pt x="-92083" y="127889"/>
                    <a:pt x="198725" y="171542"/>
                  </a:cubicBezTo>
                  <a:cubicBezTo>
                    <a:pt x="498672" y="218341"/>
                    <a:pt x="795668" y="149818"/>
                    <a:pt x="794301" y="63908"/>
                  </a:cubicBezTo>
                  <a:cubicBezTo>
                    <a:pt x="801476" y="-22200"/>
                    <a:pt x="20053" y="3634"/>
                    <a:pt x="20053" y="3633"/>
                  </a:cubicBezTo>
                  <a:close/>
                </a:path>
              </a:pathLst>
            </a:custGeom>
            <a:solidFill>
              <a:srgbClr val="CBCBCB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4109549556">
                    <a:custGeom>
                      <a:avLst/>
                      <a:gdLst>
                        <a:gd name="connsiteX0" fmla="*/ 20053 w 794349"/>
                        <a:gd name="connsiteY0" fmla="*/ 3633 h 185245"/>
                        <a:gd name="connsiteX1" fmla="*/ 198725 w 794349"/>
                        <a:gd name="connsiteY1" fmla="*/ 171542 h 185245"/>
                        <a:gd name="connsiteX2" fmla="*/ 794301 w 794349"/>
                        <a:gd name="connsiteY2" fmla="*/ 63908 h 185245"/>
                        <a:gd name="connsiteX3" fmla="*/ 20053 w 794349"/>
                        <a:gd name="connsiteY3" fmla="*/ 3633 h 185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94349" h="185245">
                          <a:moveTo>
                            <a:pt x="20053" y="3633"/>
                          </a:moveTo>
                          <a:cubicBezTo>
                            <a:pt x="20053" y="3633"/>
                            <a:pt x="-88299" y="128488"/>
                            <a:pt x="198725" y="171542"/>
                          </a:cubicBezTo>
                          <a:cubicBezTo>
                            <a:pt x="485750" y="214595"/>
                            <a:pt x="787125" y="150015"/>
                            <a:pt x="794301" y="63908"/>
                          </a:cubicBezTo>
                          <a:cubicBezTo>
                            <a:pt x="801476" y="-22200"/>
                            <a:pt x="20053" y="3633"/>
                            <a:pt x="20053" y="3633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2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863619" y="3287526"/>
              <a:ext cx="320160" cy="322643"/>
            </a:xfrm>
            <a:custGeom>
              <a:avLst/>
              <a:gdLst>
                <a:gd name="connsiteX0" fmla="*/ 320032 w 320160"/>
                <a:gd name="connsiteY0" fmla="*/ 88001 h 322643"/>
                <a:gd name="connsiteX1" fmla="*/ 233925 w 320160"/>
                <a:gd name="connsiteY1" fmla="*/ 168368 h 322643"/>
                <a:gd name="connsiteX2" fmla="*/ 219574 w 320160"/>
                <a:gd name="connsiteY2" fmla="*/ 166215 h 322643"/>
                <a:gd name="connsiteX3" fmla="*/ 111222 w 320160"/>
                <a:gd name="connsiteY3" fmla="*/ 322643 h 322643"/>
                <a:gd name="connsiteX4" fmla="*/ 0 w 320160"/>
                <a:gd name="connsiteY4" fmla="*/ 279589 h 322643"/>
                <a:gd name="connsiteX5" fmla="*/ 156428 w 320160"/>
                <a:gd name="connsiteY5" fmla="*/ 60733 h 322643"/>
                <a:gd name="connsiteX6" fmla="*/ 259757 w 320160"/>
                <a:gd name="connsiteY6" fmla="*/ 3329 h 322643"/>
                <a:gd name="connsiteX7" fmla="*/ 320032 w 320160"/>
                <a:gd name="connsiteY7" fmla="*/ 88001 h 32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160" h="322643" fill="none" extrusionOk="0">
                  <a:moveTo>
                    <a:pt x="320032" y="88001"/>
                  </a:moveTo>
                  <a:cubicBezTo>
                    <a:pt x="323598" y="127979"/>
                    <a:pt x="284466" y="160401"/>
                    <a:pt x="233925" y="168368"/>
                  </a:cubicBezTo>
                  <a:cubicBezTo>
                    <a:pt x="229336" y="168223"/>
                    <a:pt x="223868" y="167467"/>
                    <a:pt x="219574" y="166215"/>
                  </a:cubicBezTo>
                  <a:cubicBezTo>
                    <a:pt x="175792" y="225875"/>
                    <a:pt x="145671" y="267742"/>
                    <a:pt x="111222" y="322643"/>
                  </a:cubicBezTo>
                  <a:cubicBezTo>
                    <a:pt x="60848" y="298045"/>
                    <a:pt x="51333" y="300812"/>
                    <a:pt x="0" y="279589"/>
                  </a:cubicBezTo>
                  <a:cubicBezTo>
                    <a:pt x="37032" y="222771"/>
                    <a:pt x="112927" y="116200"/>
                    <a:pt x="156428" y="60733"/>
                  </a:cubicBezTo>
                  <a:cubicBezTo>
                    <a:pt x="168537" y="13331"/>
                    <a:pt x="218690" y="-14021"/>
                    <a:pt x="259757" y="3329"/>
                  </a:cubicBezTo>
                  <a:cubicBezTo>
                    <a:pt x="296525" y="22434"/>
                    <a:pt x="324184" y="47338"/>
                    <a:pt x="320032" y="88001"/>
                  </a:cubicBezTo>
                  <a:close/>
                </a:path>
                <a:path w="320160" h="322643" stroke="0" extrusionOk="0">
                  <a:moveTo>
                    <a:pt x="320032" y="88001"/>
                  </a:moveTo>
                  <a:cubicBezTo>
                    <a:pt x="323295" y="131768"/>
                    <a:pt x="285758" y="161996"/>
                    <a:pt x="233925" y="168368"/>
                  </a:cubicBezTo>
                  <a:cubicBezTo>
                    <a:pt x="228726" y="168922"/>
                    <a:pt x="223206" y="168101"/>
                    <a:pt x="219574" y="166215"/>
                  </a:cubicBezTo>
                  <a:cubicBezTo>
                    <a:pt x="180588" y="210584"/>
                    <a:pt x="138171" y="269048"/>
                    <a:pt x="111222" y="322643"/>
                  </a:cubicBezTo>
                  <a:cubicBezTo>
                    <a:pt x="57811" y="299677"/>
                    <a:pt x="25072" y="286039"/>
                    <a:pt x="0" y="279589"/>
                  </a:cubicBezTo>
                  <a:cubicBezTo>
                    <a:pt x="76578" y="180522"/>
                    <a:pt x="89183" y="131717"/>
                    <a:pt x="156428" y="60733"/>
                  </a:cubicBezTo>
                  <a:cubicBezTo>
                    <a:pt x="166607" y="17345"/>
                    <a:pt x="214907" y="-14641"/>
                    <a:pt x="259757" y="3329"/>
                  </a:cubicBezTo>
                  <a:cubicBezTo>
                    <a:pt x="297612" y="15677"/>
                    <a:pt x="325818" y="48185"/>
                    <a:pt x="320032" y="88001"/>
                  </a:cubicBezTo>
                  <a:close/>
                </a:path>
              </a:pathLst>
            </a:custGeom>
            <a:solidFill>
              <a:srgbClr val="FFB7B7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083922931">
                    <a:custGeom>
                      <a:avLst/>
                      <a:gdLst>
                        <a:gd name="connsiteX0" fmla="*/ 320032 w 320160"/>
                        <a:gd name="connsiteY0" fmla="*/ 88001 h 322643"/>
                        <a:gd name="connsiteX1" fmla="*/ 233925 w 320160"/>
                        <a:gd name="connsiteY1" fmla="*/ 168368 h 322643"/>
                        <a:gd name="connsiteX2" fmla="*/ 219574 w 320160"/>
                        <a:gd name="connsiteY2" fmla="*/ 166215 h 322643"/>
                        <a:gd name="connsiteX3" fmla="*/ 111222 w 320160"/>
                        <a:gd name="connsiteY3" fmla="*/ 322643 h 322643"/>
                        <a:gd name="connsiteX4" fmla="*/ 0 w 320160"/>
                        <a:gd name="connsiteY4" fmla="*/ 279589 h 322643"/>
                        <a:gd name="connsiteX5" fmla="*/ 156428 w 320160"/>
                        <a:gd name="connsiteY5" fmla="*/ 60733 h 322643"/>
                        <a:gd name="connsiteX6" fmla="*/ 259757 w 320160"/>
                        <a:gd name="connsiteY6" fmla="*/ 3329 h 322643"/>
                        <a:gd name="connsiteX7" fmla="*/ 320032 w 320160"/>
                        <a:gd name="connsiteY7" fmla="*/ 88001 h 322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20160" h="322643">
                          <a:moveTo>
                            <a:pt x="320032" y="88001"/>
                          </a:moveTo>
                          <a:cubicBezTo>
                            <a:pt x="318597" y="133925"/>
                            <a:pt x="279849" y="169803"/>
                            <a:pt x="233925" y="168368"/>
                          </a:cubicBezTo>
                          <a:cubicBezTo>
                            <a:pt x="228902" y="168368"/>
                            <a:pt x="223879" y="167650"/>
                            <a:pt x="219574" y="166215"/>
                          </a:cubicBezTo>
                          <a:lnTo>
                            <a:pt x="111222" y="322643"/>
                          </a:lnTo>
                          <a:lnTo>
                            <a:pt x="0" y="279589"/>
                          </a:lnTo>
                          <a:lnTo>
                            <a:pt x="156428" y="60733"/>
                          </a:lnTo>
                          <a:cubicBezTo>
                            <a:pt x="169344" y="16245"/>
                            <a:pt x="215268" y="-9587"/>
                            <a:pt x="259757" y="3329"/>
                          </a:cubicBezTo>
                          <a:cubicBezTo>
                            <a:pt x="297070" y="14092"/>
                            <a:pt x="322185" y="49253"/>
                            <a:pt x="320032" y="88001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3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715521" y="3506841"/>
              <a:ext cx="796492" cy="1512746"/>
            </a:xfrm>
            <a:custGeom>
              <a:avLst/>
              <a:gdLst>
                <a:gd name="connsiteX0" fmla="*/ 551087 w 796492"/>
                <a:gd name="connsiteY0" fmla="*/ 69603 h 1512746"/>
                <a:gd name="connsiteX1" fmla="*/ 397529 w 796492"/>
                <a:gd name="connsiteY1" fmla="*/ 0 h 1512746"/>
                <a:gd name="connsiteX2" fmla="*/ 200917 w 796492"/>
                <a:gd name="connsiteY2" fmla="*/ 14351 h 1512746"/>
                <a:gd name="connsiteX3" fmla="*/ 57405 w 796492"/>
                <a:gd name="connsiteY3" fmla="*/ 556827 h 1512746"/>
                <a:gd name="connsiteX4" fmla="*/ 27554 w 796492"/>
                <a:gd name="connsiteY4" fmla="*/ 1038167 h 1512746"/>
                <a:gd name="connsiteX5" fmla="*/ 0 w 796492"/>
                <a:gd name="connsiteY5" fmla="*/ 1482480 h 1512746"/>
                <a:gd name="connsiteX6" fmla="*/ 796492 w 796492"/>
                <a:gd name="connsiteY6" fmla="*/ 1475305 h 1512746"/>
                <a:gd name="connsiteX7" fmla="*/ 755592 w 796492"/>
                <a:gd name="connsiteY7" fmla="*/ 960814 h 1512746"/>
                <a:gd name="connsiteX8" fmla="*/ 714691 w 796492"/>
                <a:gd name="connsiteY8" fmla="*/ 446323 h 1512746"/>
                <a:gd name="connsiteX9" fmla="*/ 551087 w 796492"/>
                <a:gd name="connsiteY9" fmla="*/ 69603 h 15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492" h="1512746" fill="none" extrusionOk="0">
                  <a:moveTo>
                    <a:pt x="551087" y="69603"/>
                  </a:moveTo>
                  <a:cubicBezTo>
                    <a:pt x="508106" y="52110"/>
                    <a:pt x="431189" y="10643"/>
                    <a:pt x="397529" y="0"/>
                  </a:cubicBezTo>
                  <a:cubicBezTo>
                    <a:pt x="302053" y="-2448"/>
                    <a:pt x="269886" y="18594"/>
                    <a:pt x="200917" y="14351"/>
                  </a:cubicBezTo>
                  <a:cubicBezTo>
                    <a:pt x="255396" y="41523"/>
                    <a:pt x="-26782" y="267325"/>
                    <a:pt x="57405" y="556827"/>
                  </a:cubicBezTo>
                  <a:cubicBezTo>
                    <a:pt x="28719" y="663170"/>
                    <a:pt x="29584" y="874200"/>
                    <a:pt x="27554" y="1038167"/>
                  </a:cubicBezTo>
                  <a:cubicBezTo>
                    <a:pt x="25524" y="1202134"/>
                    <a:pt x="9724" y="1384032"/>
                    <a:pt x="0" y="1482480"/>
                  </a:cubicBezTo>
                  <a:cubicBezTo>
                    <a:pt x="361379" y="1590272"/>
                    <a:pt x="577510" y="1351837"/>
                    <a:pt x="796492" y="1475305"/>
                  </a:cubicBezTo>
                  <a:cubicBezTo>
                    <a:pt x="780949" y="1315889"/>
                    <a:pt x="771344" y="1188341"/>
                    <a:pt x="755592" y="960814"/>
                  </a:cubicBezTo>
                  <a:cubicBezTo>
                    <a:pt x="739839" y="733287"/>
                    <a:pt x="720160" y="588087"/>
                    <a:pt x="714691" y="446323"/>
                  </a:cubicBezTo>
                  <a:cubicBezTo>
                    <a:pt x="647851" y="312577"/>
                    <a:pt x="624648" y="200407"/>
                    <a:pt x="551087" y="69603"/>
                  </a:cubicBezTo>
                  <a:close/>
                </a:path>
                <a:path w="796492" h="1512746" stroke="0" extrusionOk="0">
                  <a:moveTo>
                    <a:pt x="551087" y="69603"/>
                  </a:moveTo>
                  <a:cubicBezTo>
                    <a:pt x="476594" y="31326"/>
                    <a:pt x="442827" y="26658"/>
                    <a:pt x="397529" y="0"/>
                  </a:cubicBezTo>
                  <a:cubicBezTo>
                    <a:pt x="308213" y="16155"/>
                    <a:pt x="258881" y="8605"/>
                    <a:pt x="200917" y="14351"/>
                  </a:cubicBezTo>
                  <a:cubicBezTo>
                    <a:pt x="211998" y="-42490"/>
                    <a:pt x="-40702" y="281322"/>
                    <a:pt x="57405" y="556827"/>
                  </a:cubicBezTo>
                  <a:cubicBezTo>
                    <a:pt x="30229" y="742903"/>
                    <a:pt x="55151" y="881034"/>
                    <a:pt x="29851" y="1001140"/>
                  </a:cubicBezTo>
                  <a:cubicBezTo>
                    <a:pt x="4551" y="1121246"/>
                    <a:pt x="30227" y="1311262"/>
                    <a:pt x="0" y="1482480"/>
                  </a:cubicBezTo>
                  <a:cubicBezTo>
                    <a:pt x="374256" y="1523348"/>
                    <a:pt x="491145" y="1355921"/>
                    <a:pt x="796492" y="1475305"/>
                  </a:cubicBezTo>
                  <a:cubicBezTo>
                    <a:pt x="794678" y="1280619"/>
                    <a:pt x="770197" y="1079661"/>
                    <a:pt x="755592" y="960814"/>
                  </a:cubicBezTo>
                  <a:cubicBezTo>
                    <a:pt x="740987" y="841967"/>
                    <a:pt x="719246" y="599398"/>
                    <a:pt x="714691" y="446323"/>
                  </a:cubicBezTo>
                  <a:cubicBezTo>
                    <a:pt x="657322" y="291724"/>
                    <a:pt x="612825" y="195541"/>
                    <a:pt x="551087" y="69603"/>
                  </a:cubicBezTo>
                  <a:close/>
                </a:path>
              </a:pathLst>
            </a:custGeom>
            <a:solidFill>
              <a:srgbClr val="3F3D56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3175029073">
                    <a:custGeom>
                      <a:avLst/>
                      <a:gdLst>
                        <a:gd name="connsiteX0" fmla="*/ 551087 w 796492"/>
                        <a:gd name="connsiteY0" fmla="*/ 69603 h 1512746"/>
                        <a:gd name="connsiteX1" fmla="*/ 397529 w 796492"/>
                        <a:gd name="connsiteY1" fmla="*/ 0 h 1512746"/>
                        <a:gd name="connsiteX2" fmla="*/ 200917 w 796492"/>
                        <a:gd name="connsiteY2" fmla="*/ 14351 h 1512746"/>
                        <a:gd name="connsiteX3" fmla="*/ 57405 w 796492"/>
                        <a:gd name="connsiteY3" fmla="*/ 556827 h 1512746"/>
                        <a:gd name="connsiteX4" fmla="*/ 0 w 796492"/>
                        <a:gd name="connsiteY4" fmla="*/ 1482480 h 1512746"/>
                        <a:gd name="connsiteX5" fmla="*/ 796492 w 796492"/>
                        <a:gd name="connsiteY5" fmla="*/ 1475305 h 1512746"/>
                        <a:gd name="connsiteX6" fmla="*/ 714691 w 796492"/>
                        <a:gd name="connsiteY6" fmla="*/ 446323 h 1512746"/>
                        <a:gd name="connsiteX7" fmla="*/ 551087 w 796492"/>
                        <a:gd name="connsiteY7" fmla="*/ 69603 h 1512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96492" h="1512746">
                          <a:moveTo>
                            <a:pt x="551087" y="69603"/>
                          </a:moveTo>
                          <a:lnTo>
                            <a:pt x="397529" y="0"/>
                          </a:lnTo>
                          <a:lnTo>
                            <a:pt x="200917" y="14351"/>
                          </a:lnTo>
                          <a:cubicBezTo>
                            <a:pt x="200917" y="14351"/>
                            <a:pt x="-35878" y="291330"/>
                            <a:pt x="57405" y="556827"/>
                          </a:cubicBezTo>
                          <a:lnTo>
                            <a:pt x="0" y="1482480"/>
                          </a:lnTo>
                          <a:cubicBezTo>
                            <a:pt x="365956" y="1582939"/>
                            <a:pt x="532430" y="1394221"/>
                            <a:pt x="796492" y="1475305"/>
                          </a:cubicBezTo>
                          <a:lnTo>
                            <a:pt x="714691" y="446323"/>
                          </a:lnTo>
                          <a:lnTo>
                            <a:pt x="551087" y="6960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4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2163997" y="3465222"/>
              <a:ext cx="868966" cy="487941"/>
            </a:xfrm>
            <a:custGeom>
              <a:avLst/>
              <a:gdLst>
                <a:gd name="connsiteX0" fmla="*/ 0 w 868966"/>
                <a:gd name="connsiteY0" fmla="*/ 178673 h 487941"/>
                <a:gd name="connsiteX1" fmla="*/ 102611 w 868966"/>
                <a:gd name="connsiteY1" fmla="*/ 111222 h 487941"/>
                <a:gd name="connsiteX2" fmla="*/ 302093 w 868966"/>
                <a:gd name="connsiteY2" fmla="*/ 144947 h 487941"/>
                <a:gd name="connsiteX3" fmla="*/ 541758 w 868966"/>
                <a:gd name="connsiteY3" fmla="*/ 209528 h 487941"/>
                <a:gd name="connsiteX4" fmla="*/ 593423 w 868966"/>
                <a:gd name="connsiteY4" fmla="*/ 221009 h 487941"/>
                <a:gd name="connsiteX5" fmla="*/ 764202 w 868966"/>
                <a:gd name="connsiteY5" fmla="*/ 0 h 487941"/>
                <a:gd name="connsiteX6" fmla="*/ 868966 w 868966"/>
                <a:gd name="connsiteY6" fmla="*/ 56687 h 487941"/>
                <a:gd name="connsiteX7" fmla="*/ 718278 w 868966"/>
                <a:gd name="connsiteY7" fmla="*/ 465697 h 487941"/>
                <a:gd name="connsiteX8" fmla="*/ 266933 w 868966"/>
                <a:gd name="connsiteY8" fmla="*/ 487941 h 487941"/>
                <a:gd name="connsiteX9" fmla="*/ 0 w 868966"/>
                <a:gd name="connsiteY9" fmla="*/ 178673 h 487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8966" h="487941" fill="none" extrusionOk="0">
                  <a:moveTo>
                    <a:pt x="0" y="178673"/>
                  </a:moveTo>
                  <a:cubicBezTo>
                    <a:pt x="23043" y="166756"/>
                    <a:pt x="59055" y="140881"/>
                    <a:pt x="102611" y="111222"/>
                  </a:cubicBezTo>
                  <a:cubicBezTo>
                    <a:pt x="105584" y="113119"/>
                    <a:pt x="256568" y="90476"/>
                    <a:pt x="302093" y="144947"/>
                  </a:cubicBezTo>
                  <a:cubicBezTo>
                    <a:pt x="294203" y="152631"/>
                    <a:pt x="501754" y="163504"/>
                    <a:pt x="541758" y="209528"/>
                  </a:cubicBezTo>
                  <a:cubicBezTo>
                    <a:pt x="564666" y="215060"/>
                    <a:pt x="571709" y="217124"/>
                    <a:pt x="593423" y="221009"/>
                  </a:cubicBezTo>
                  <a:cubicBezTo>
                    <a:pt x="676068" y="136041"/>
                    <a:pt x="675308" y="102447"/>
                    <a:pt x="764202" y="0"/>
                  </a:cubicBezTo>
                  <a:cubicBezTo>
                    <a:pt x="787063" y="15273"/>
                    <a:pt x="839519" y="44356"/>
                    <a:pt x="868966" y="56687"/>
                  </a:cubicBezTo>
                  <a:cubicBezTo>
                    <a:pt x="805301" y="254294"/>
                    <a:pt x="751258" y="348538"/>
                    <a:pt x="718278" y="465697"/>
                  </a:cubicBezTo>
                  <a:cubicBezTo>
                    <a:pt x="558714" y="462929"/>
                    <a:pt x="479577" y="465593"/>
                    <a:pt x="266933" y="487941"/>
                  </a:cubicBezTo>
                  <a:cubicBezTo>
                    <a:pt x="158589" y="363440"/>
                    <a:pt x="103075" y="300549"/>
                    <a:pt x="0" y="178673"/>
                  </a:cubicBezTo>
                  <a:close/>
                </a:path>
                <a:path w="868966" h="487941" stroke="0" extrusionOk="0">
                  <a:moveTo>
                    <a:pt x="0" y="178673"/>
                  </a:moveTo>
                  <a:cubicBezTo>
                    <a:pt x="34602" y="160308"/>
                    <a:pt x="57344" y="139246"/>
                    <a:pt x="102611" y="111222"/>
                  </a:cubicBezTo>
                  <a:cubicBezTo>
                    <a:pt x="107019" y="110552"/>
                    <a:pt x="235117" y="82245"/>
                    <a:pt x="302093" y="144947"/>
                  </a:cubicBezTo>
                  <a:cubicBezTo>
                    <a:pt x="305792" y="159827"/>
                    <a:pt x="492284" y="159450"/>
                    <a:pt x="541758" y="209528"/>
                  </a:cubicBezTo>
                  <a:cubicBezTo>
                    <a:pt x="553627" y="213706"/>
                    <a:pt x="572275" y="217436"/>
                    <a:pt x="593423" y="221009"/>
                  </a:cubicBezTo>
                  <a:cubicBezTo>
                    <a:pt x="654158" y="142923"/>
                    <a:pt x="710879" y="49773"/>
                    <a:pt x="764202" y="0"/>
                  </a:cubicBezTo>
                  <a:cubicBezTo>
                    <a:pt x="799532" y="12493"/>
                    <a:pt x="833454" y="36832"/>
                    <a:pt x="868966" y="56687"/>
                  </a:cubicBezTo>
                  <a:cubicBezTo>
                    <a:pt x="809487" y="183007"/>
                    <a:pt x="785006" y="299367"/>
                    <a:pt x="718278" y="465697"/>
                  </a:cubicBezTo>
                  <a:cubicBezTo>
                    <a:pt x="497519" y="498565"/>
                    <a:pt x="367213" y="471033"/>
                    <a:pt x="266933" y="487941"/>
                  </a:cubicBezTo>
                  <a:cubicBezTo>
                    <a:pt x="153870" y="332725"/>
                    <a:pt x="107905" y="308224"/>
                    <a:pt x="0" y="178673"/>
                  </a:cubicBezTo>
                  <a:close/>
                </a:path>
              </a:pathLst>
            </a:custGeom>
            <a:solidFill>
              <a:srgbClr val="3F3D56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87263487">
                    <a:custGeom>
                      <a:avLst/>
                      <a:gdLst>
                        <a:gd name="connsiteX0" fmla="*/ 0 w 868966"/>
                        <a:gd name="connsiteY0" fmla="*/ 178673 h 487941"/>
                        <a:gd name="connsiteX1" fmla="*/ 102611 w 868966"/>
                        <a:gd name="connsiteY1" fmla="*/ 111222 h 487941"/>
                        <a:gd name="connsiteX2" fmla="*/ 302093 w 868966"/>
                        <a:gd name="connsiteY2" fmla="*/ 144947 h 487941"/>
                        <a:gd name="connsiteX3" fmla="*/ 541758 w 868966"/>
                        <a:gd name="connsiteY3" fmla="*/ 209528 h 487941"/>
                        <a:gd name="connsiteX4" fmla="*/ 593423 w 868966"/>
                        <a:gd name="connsiteY4" fmla="*/ 221009 h 487941"/>
                        <a:gd name="connsiteX5" fmla="*/ 764202 w 868966"/>
                        <a:gd name="connsiteY5" fmla="*/ 0 h 487941"/>
                        <a:gd name="connsiteX6" fmla="*/ 868966 w 868966"/>
                        <a:gd name="connsiteY6" fmla="*/ 56687 h 487941"/>
                        <a:gd name="connsiteX7" fmla="*/ 718278 w 868966"/>
                        <a:gd name="connsiteY7" fmla="*/ 465697 h 487941"/>
                        <a:gd name="connsiteX8" fmla="*/ 266933 w 868966"/>
                        <a:gd name="connsiteY8" fmla="*/ 487941 h 487941"/>
                        <a:gd name="connsiteX9" fmla="*/ 0 w 868966"/>
                        <a:gd name="connsiteY9" fmla="*/ 178673 h 487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68966" h="487941">
                          <a:moveTo>
                            <a:pt x="0" y="178673"/>
                          </a:moveTo>
                          <a:lnTo>
                            <a:pt x="102611" y="111222"/>
                          </a:lnTo>
                          <a:cubicBezTo>
                            <a:pt x="102611" y="111222"/>
                            <a:pt x="244688" y="89695"/>
                            <a:pt x="302093" y="144947"/>
                          </a:cubicBezTo>
                          <a:cubicBezTo>
                            <a:pt x="302093" y="144947"/>
                            <a:pt x="495117" y="161451"/>
                            <a:pt x="541758" y="209528"/>
                          </a:cubicBezTo>
                          <a:lnTo>
                            <a:pt x="593423" y="221009"/>
                          </a:lnTo>
                          <a:lnTo>
                            <a:pt x="764202" y="0"/>
                          </a:lnTo>
                          <a:lnTo>
                            <a:pt x="868966" y="56687"/>
                          </a:lnTo>
                          <a:lnTo>
                            <a:pt x="718278" y="465697"/>
                          </a:lnTo>
                          <a:lnTo>
                            <a:pt x="266933" y="487941"/>
                          </a:lnTo>
                          <a:lnTo>
                            <a:pt x="0" y="178673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5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 rot="-1719837">
              <a:off x="1841368" y="2975136"/>
              <a:ext cx="483664" cy="483664"/>
            </a:xfrm>
            <a:custGeom>
              <a:avLst/>
              <a:gdLst>
                <a:gd name="connsiteX0" fmla="*/ 483665 w 483664"/>
                <a:gd name="connsiteY0" fmla="*/ 241832 h 483664"/>
                <a:gd name="connsiteX1" fmla="*/ 241832 w 483664"/>
                <a:gd name="connsiteY1" fmla="*/ 483665 h 483664"/>
                <a:gd name="connsiteX2" fmla="*/ 0 w 483664"/>
                <a:gd name="connsiteY2" fmla="*/ 241832 h 483664"/>
                <a:gd name="connsiteX3" fmla="*/ 241832 w 483664"/>
                <a:gd name="connsiteY3" fmla="*/ 0 h 483664"/>
                <a:gd name="connsiteX4" fmla="*/ 483665 w 483664"/>
                <a:gd name="connsiteY4" fmla="*/ 241832 h 4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664" h="483664" fill="none" extrusionOk="0">
                  <a:moveTo>
                    <a:pt x="483665" y="241832"/>
                  </a:moveTo>
                  <a:cubicBezTo>
                    <a:pt x="494950" y="375757"/>
                    <a:pt x="380296" y="490470"/>
                    <a:pt x="241832" y="483665"/>
                  </a:cubicBezTo>
                  <a:cubicBezTo>
                    <a:pt x="111054" y="488673"/>
                    <a:pt x="11683" y="365143"/>
                    <a:pt x="0" y="241832"/>
                  </a:cubicBezTo>
                  <a:cubicBezTo>
                    <a:pt x="10426" y="80409"/>
                    <a:pt x="93130" y="681"/>
                    <a:pt x="241832" y="0"/>
                  </a:cubicBezTo>
                  <a:cubicBezTo>
                    <a:pt x="384852" y="20012"/>
                    <a:pt x="495707" y="114145"/>
                    <a:pt x="483665" y="241832"/>
                  </a:cubicBezTo>
                  <a:close/>
                </a:path>
                <a:path w="483664" h="483664" stroke="0" extrusionOk="0">
                  <a:moveTo>
                    <a:pt x="483665" y="241832"/>
                  </a:moveTo>
                  <a:cubicBezTo>
                    <a:pt x="474467" y="394931"/>
                    <a:pt x="364513" y="487185"/>
                    <a:pt x="241832" y="483665"/>
                  </a:cubicBezTo>
                  <a:cubicBezTo>
                    <a:pt x="119293" y="465787"/>
                    <a:pt x="-13513" y="368165"/>
                    <a:pt x="0" y="241832"/>
                  </a:cubicBezTo>
                  <a:cubicBezTo>
                    <a:pt x="4577" y="103097"/>
                    <a:pt x="106447" y="-3125"/>
                    <a:pt x="241832" y="0"/>
                  </a:cubicBezTo>
                  <a:cubicBezTo>
                    <a:pt x="375553" y="5125"/>
                    <a:pt x="515840" y="114882"/>
                    <a:pt x="483665" y="241832"/>
                  </a:cubicBezTo>
                  <a:close/>
                </a:path>
              </a:pathLst>
            </a:custGeom>
            <a:solidFill>
              <a:srgbClr val="FFB7B7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338737942">
                    <a:custGeom>
                      <a:avLst/>
                      <a:gdLst>
                        <a:gd name="connsiteX0" fmla="*/ 483665 w 483664"/>
                        <a:gd name="connsiteY0" fmla="*/ 241832 h 483664"/>
                        <a:gd name="connsiteX1" fmla="*/ 241832 w 483664"/>
                        <a:gd name="connsiteY1" fmla="*/ 483665 h 483664"/>
                        <a:gd name="connsiteX2" fmla="*/ 0 w 483664"/>
                        <a:gd name="connsiteY2" fmla="*/ 241832 h 483664"/>
                        <a:gd name="connsiteX3" fmla="*/ 241832 w 483664"/>
                        <a:gd name="connsiteY3" fmla="*/ 0 h 483664"/>
                        <a:gd name="connsiteX4" fmla="*/ 483665 w 483664"/>
                        <a:gd name="connsiteY4" fmla="*/ 241832 h 4836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83664" h="483664">
                          <a:moveTo>
                            <a:pt x="483665" y="241832"/>
                          </a:moveTo>
                          <a:cubicBezTo>
                            <a:pt x="483665" y="375393"/>
                            <a:pt x="375393" y="483665"/>
                            <a:pt x="241832" y="483665"/>
                          </a:cubicBezTo>
                          <a:cubicBezTo>
                            <a:pt x="108272" y="483665"/>
                            <a:pt x="0" y="375393"/>
                            <a:pt x="0" y="241832"/>
                          </a:cubicBezTo>
                          <a:cubicBezTo>
                            <a:pt x="0" y="108272"/>
                            <a:pt x="108272" y="0"/>
                            <a:pt x="241832" y="0"/>
                          </a:cubicBezTo>
                          <a:cubicBezTo>
                            <a:pt x="375393" y="0"/>
                            <a:pt x="483665" y="108272"/>
                            <a:pt x="483665" y="241832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6" name="图形 31">
              <a:extLst>
                <a:ext uri="{FF2B5EF4-FFF2-40B4-BE49-F238E27FC236}">
                  <a16:creationId xmlns:a16="http://schemas.microsoft.com/office/drawing/2014/main" id="{325ACA6B-A8A6-4E16-997A-124EA6B32E02}"/>
                </a:ext>
              </a:extLst>
            </p:cNvPr>
            <p:cNvSpPr/>
            <p:nvPr/>
          </p:nvSpPr>
          <p:spPr>
            <a:xfrm>
              <a:off x="1783739" y="2901190"/>
              <a:ext cx="585055" cy="556440"/>
            </a:xfrm>
            <a:custGeom>
              <a:avLst/>
              <a:gdLst>
                <a:gd name="connsiteX0" fmla="*/ 89646 w 585055"/>
                <a:gd name="connsiteY0" fmla="*/ 126321 h 556440"/>
                <a:gd name="connsiteX1" fmla="*/ 275494 w 585055"/>
                <a:gd name="connsiteY1" fmla="*/ 30 h 556440"/>
                <a:gd name="connsiteX2" fmla="*/ 481434 w 585055"/>
                <a:gd name="connsiteY2" fmla="*/ 77527 h 556440"/>
                <a:gd name="connsiteX3" fmla="*/ 496503 w 585055"/>
                <a:gd name="connsiteY3" fmla="*/ 12946 h 556440"/>
                <a:gd name="connsiteX4" fmla="*/ 528793 w 585055"/>
                <a:gd name="connsiteY4" fmla="*/ 86855 h 556440"/>
                <a:gd name="connsiteX5" fmla="*/ 555343 w 585055"/>
                <a:gd name="connsiteY5" fmla="*/ 42366 h 556440"/>
                <a:gd name="connsiteX6" fmla="*/ 577587 w 585055"/>
                <a:gd name="connsiteY6" fmla="*/ 121298 h 556440"/>
                <a:gd name="connsiteX7" fmla="*/ 505114 w 585055"/>
                <a:gd name="connsiteY7" fmla="*/ 177985 h 556440"/>
                <a:gd name="connsiteX8" fmla="*/ 471388 w 585055"/>
                <a:gd name="connsiteY8" fmla="*/ 287772 h 556440"/>
                <a:gd name="connsiteX9" fmla="*/ 444121 w 585055"/>
                <a:gd name="connsiteY9" fmla="*/ 347329 h 556440"/>
                <a:gd name="connsiteX10" fmla="*/ 442686 w 585055"/>
                <a:gd name="connsiteY10" fmla="*/ 349482 h 556440"/>
                <a:gd name="connsiteX11" fmla="*/ 413984 w 585055"/>
                <a:gd name="connsiteY11" fmla="*/ 402582 h 556440"/>
                <a:gd name="connsiteX12" fmla="*/ 413984 w 585055"/>
                <a:gd name="connsiteY12" fmla="*/ 407604 h 556440"/>
                <a:gd name="connsiteX13" fmla="*/ 315678 w 585055"/>
                <a:gd name="connsiteY13" fmla="*/ 533177 h 556440"/>
                <a:gd name="connsiteX14" fmla="*/ 193692 w 585055"/>
                <a:gd name="connsiteY14" fmla="*/ 551834 h 556440"/>
                <a:gd name="connsiteX15" fmla="*/ 77447 w 585055"/>
                <a:gd name="connsiteY15" fmla="*/ 471467 h 556440"/>
                <a:gd name="connsiteX16" fmla="*/ 15737 w 585055"/>
                <a:gd name="connsiteY16" fmla="*/ 342306 h 556440"/>
                <a:gd name="connsiteX17" fmla="*/ 4256 w 585055"/>
                <a:gd name="connsiteY17" fmla="*/ 216733 h 556440"/>
                <a:gd name="connsiteX18" fmla="*/ 90364 w 585055"/>
                <a:gd name="connsiteY18" fmla="*/ 133496 h 55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5055" h="556440" fill="none" extrusionOk="0">
                  <a:moveTo>
                    <a:pt x="89646" y="126321"/>
                  </a:moveTo>
                  <a:cubicBezTo>
                    <a:pt x="141516" y="42528"/>
                    <a:pt x="183908" y="12861"/>
                    <a:pt x="275494" y="30"/>
                  </a:cubicBezTo>
                  <a:cubicBezTo>
                    <a:pt x="353204" y="8529"/>
                    <a:pt x="438098" y="127"/>
                    <a:pt x="481434" y="77527"/>
                  </a:cubicBezTo>
                  <a:cubicBezTo>
                    <a:pt x="494650" y="52903"/>
                    <a:pt x="492626" y="32091"/>
                    <a:pt x="496503" y="12946"/>
                  </a:cubicBezTo>
                  <a:cubicBezTo>
                    <a:pt x="523986" y="34201"/>
                    <a:pt x="536316" y="57474"/>
                    <a:pt x="528793" y="86855"/>
                  </a:cubicBezTo>
                  <a:cubicBezTo>
                    <a:pt x="544830" y="76609"/>
                    <a:pt x="554269" y="59822"/>
                    <a:pt x="555343" y="42366"/>
                  </a:cubicBezTo>
                  <a:cubicBezTo>
                    <a:pt x="584228" y="51638"/>
                    <a:pt x="596124" y="99657"/>
                    <a:pt x="577587" y="121298"/>
                  </a:cubicBezTo>
                  <a:cubicBezTo>
                    <a:pt x="568175" y="150116"/>
                    <a:pt x="534958" y="161785"/>
                    <a:pt x="505114" y="177985"/>
                  </a:cubicBezTo>
                  <a:cubicBezTo>
                    <a:pt x="476106" y="192964"/>
                    <a:pt x="492430" y="257635"/>
                    <a:pt x="471388" y="287772"/>
                  </a:cubicBezTo>
                  <a:cubicBezTo>
                    <a:pt x="455998" y="308618"/>
                    <a:pt x="456247" y="329562"/>
                    <a:pt x="444121" y="347329"/>
                  </a:cubicBezTo>
                  <a:cubicBezTo>
                    <a:pt x="443572" y="348059"/>
                    <a:pt x="443404" y="348737"/>
                    <a:pt x="442686" y="349482"/>
                  </a:cubicBezTo>
                  <a:cubicBezTo>
                    <a:pt x="419520" y="356091"/>
                    <a:pt x="411684" y="384890"/>
                    <a:pt x="413984" y="402582"/>
                  </a:cubicBezTo>
                  <a:cubicBezTo>
                    <a:pt x="414626" y="403964"/>
                    <a:pt x="413893" y="405827"/>
                    <a:pt x="413984" y="407604"/>
                  </a:cubicBezTo>
                  <a:cubicBezTo>
                    <a:pt x="390617" y="458695"/>
                    <a:pt x="367953" y="504242"/>
                    <a:pt x="315678" y="533177"/>
                  </a:cubicBezTo>
                  <a:cubicBezTo>
                    <a:pt x="276847" y="557964"/>
                    <a:pt x="234802" y="557141"/>
                    <a:pt x="193692" y="551834"/>
                  </a:cubicBezTo>
                  <a:cubicBezTo>
                    <a:pt x="157072" y="538583"/>
                    <a:pt x="109003" y="503952"/>
                    <a:pt x="77447" y="471467"/>
                  </a:cubicBezTo>
                  <a:cubicBezTo>
                    <a:pt x="55830" y="428083"/>
                    <a:pt x="29178" y="378807"/>
                    <a:pt x="15737" y="342306"/>
                  </a:cubicBezTo>
                  <a:cubicBezTo>
                    <a:pt x="13247" y="302179"/>
                    <a:pt x="-3771" y="257155"/>
                    <a:pt x="4256" y="216733"/>
                  </a:cubicBezTo>
                  <a:cubicBezTo>
                    <a:pt x="18917" y="177152"/>
                    <a:pt x="47812" y="139938"/>
                    <a:pt x="90364" y="133496"/>
                  </a:cubicBezTo>
                </a:path>
                <a:path w="585055" h="556440" stroke="0" extrusionOk="0">
                  <a:moveTo>
                    <a:pt x="89646" y="126321"/>
                  </a:moveTo>
                  <a:cubicBezTo>
                    <a:pt x="129734" y="61126"/>
                    <a:pt x="186189" y="-5945"/>
                    <a:pt x="275494" y="30"/>
                  </a:cubicBezTo>
                  <a:cubicBezTo>
                    <a:pt x="361927" y="2593"/>
                    <a:pt x="457361" y="-7568"/>
                    <a:pt x="481434" y="77527"/>
                  </a:cubicBezTo>
                  <a:cubicBezTo>
                    <a:pt x="487594" y="55109"/>
                    <a:pt x="492529" y="33781"/>
                    <a:pt x="496503" y="12946"/>
                  </a:cubicBezTo>
                  <a:cubicBezTo>
                    <a:pt x="514584" y="25418"/>
                    <a:pt x="539684" y="56585"/>
                    <a:pt x="528793" y="86855"/>
                  </a:cubicBezTo>
                  <a:cubicBezTo>
                    <a:pt x="544506" y="78552"/>
                    <a:pt x="554616" y="60367"/>
                    <a:pt x="555343" y="42366"/>
                  </a:cubicBezTo>
                  <a:cubicBezTo>
                    <a:pt x="580293" y="46438"/>
                    <a:pt x="594368" y="88327"/>
                    <a:pt x="577587" y="121298"/>
                  </a:cubicBezTo>
                  <a:cubicBezTo>
                    <a:pt x="560532" y="148792"/>
                    <a:pt x="528170" y="166889"/>
                    <a:pt x="505114" y="177985"/>
                  </a:cubicBezTo>
                  <a:cubicBezTo>
                    <a:pt x="475947" y="192625"/>
                    <a:pt x="489585" y="263648"/>
                    <a:pt x="471388" y="287772"/>
                  </a:cubicBezTo>
                  <a:cubicBezTo>
                    <a:pt x="459519" y="306317"/>
                    <a:pt x="452092" y="331790"/>
                    <a:pt x="444121" y="347329"/>
                  </a:cubicBezTo>
                  <a:cubicBezTo>
                    <a:pt x="443427" y="348090"/>
                    <a:pt x="443373" y="348943"/>
                    <a:pt x="442686" y="349482"/>
                  </a:cubicBezTo>
                  <a:cubicBezTo>
                    <a:pt x="421652" y="362789"/>
                    <a:pt x="413374" y="384935"/>
                    <a:pt x="413984" y="402582"/>
                  </a:cubicBezTo>
                  <a:cubicBezTo>
                    <a:pt x="414631" y="404047"/>
                    <a:pt x="414092" y="406104"/>
                    <a:pt x="413984" y="407604"/>
                  </a:cubicBezTo>
                  <a:cubicBezTo>
                    <a:pt x="394525" y="457124"/>
                    <a:pt x="358598" y="494413"/>
                    <a:pt x="315678" y="533177"/>
                  </a:cubicBezTo>
                  <a:cubicBezTo>
                    <a:pt x="281360" y="559040"/>
                    <a:pt x="232674" y="556611"/>
                    <a:pt x="193692" y="551834"/>
                  </a:cubicBezTo>
                  <a:cubicBezTo>
                    <a:pt x="148389" y="540692"/>
                    <a:pt x="112231" y="510677"/>
                    <a:pt x="77447" y="471467"/>
                  </a:cubicBezTo>
                  <a:cubicBezTo>
                    <a:pt x="57419" y="438528"/>
                    <a:pt x="40759" y="390256"/>
                    <a:pt x="15737" y="342306"/>
                  </a:cubicBezTo>
                  <a:cubicBezTo>
                    <a:pt x="-67" y="304875"/>
                    <a:pt x="499" y="263413"/>
                    <a:pt x="4256" y="216733"/>
                  </a:cubicBezTo>
                  <a:cubicBezTo>
                    <a:pt x="11188" y="181822"/>
                    <a:pt x="44263" y="128569"/>
                    <a:pt x="90364" y="133496"/>
                  </a:cubicBezTo>
                </a:path>
              </a:pathLst>
            </a:custGeom>
            <a:solidFill>
              <a:srgbClr val="2F2E41"/>
            </a:solidFill>
            <a:ln w="7175" cap="flat">
              <a:solidFill>
                <a:schemeClr val="accent1">
                  <a:lumMod val="50000"/>
                </a:schemeClr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043774252">
                    <a:custGeom>
                      <a:avLst/>
                      <a:gdLst>
                        <a:gd name="connsiteX0" fmla="*/ 89646 w 585055"/>
                        <a:gd name="connsiteY0" fmla="*/ 126321 h 556440"/>
                        <a:gd name="connsiteX1" fmla="*/ 275494 w 585055"/>
                        <a:gd name="connsiteY1" fmla="*/ 30 h 556440"/>
                        <a:gd name="connsiteX2" fmla="*/ 481434 w 585055"/>
                        <a:gd name="connsiteY2" fmla="*/ 77527 h 556440"/>
                        <a:gd name="connsiteX3" fmla="*/ 496503 w 585055"/>
                        <a:gd name="connsiteY3" fmla="*/ 12946 h 556440"/>
                        <a:gd name="connsiteX4" fmla="*/ 528793 w 585055"/>
                        <a:gd name="connsiteY4" fmla="*/ 86855 h 556440"/>
                        <a:gd name="connsiteX5" fmla="*/ 555343 w 585055"/>
                        <a:gd name="connsiteY5" fmla="*/ 42366 h 556440"/>
                        <a:gd name="connsiteX6" fmla="*/ 577587 w 585055"/>
                        <a:gd name="connsiteY6" fmla="*/ 121298 h 556440"/>
                        <a:gd name="connsiteX7" fmla="*/ 505114 w 585055"/>
                        <a:gd name="connsiteY7" fmla="*/ 177985 h 556440"/>
                        <a:gd name="connsiteX8" fmla="*/ 471388 w 585055"/>
                        <a:gd name="connsiteY8" fmla="*/ 287772 h 556440"/>
                        <a:gd name="connsiteX9" fmla="*/ 444121 w 585055"/>
                        <a:gd name="connsiteY9" fmla="*/ 347329 h 556440"/>
                        <a:gd name="connsiteX10" fmla="*/ 442686 w 585055"/>
                        <a:gd name="connsiteY10" fmla="*/ 349482 h 556440"/>
                        <a:gd name="connsiteX11" fmla="*/ 413984 w 585055"/>
                        <a:gd name="connsiteY11" fmla="*/ 402582 h 556440"/>
                        <a:gd name="connsiteX12" fmla="*/ 413984 w 585055"/>
                        <a:gd name="connsiteY12" fmla="*/ 407604 h 556440"/>
                        <a:gd name="connsiteX13" fmla="*/ 315678 w 585055"/>
                        <a:gd name="connsiteY13" fmla="*/ 533177 h 556440"/>
                        <a:gd name="connsiteX14" fmla="*/ 193692 w 585055"/>
                        <a:gd name="connsiteY14" fmla="*/ 551834 h 556440"/>
                        <a:gd name="connsiteX15" fmla="*/ 77447 w 585055"/>
                        <a:gd name="connsiteY15" fmla="*/ 471467 h 556440"/>
                        <a:gd name="connsiteX16" fmla="*/ 15737 w 585055"/>
                        <a:gd name="connsiteY16" fmla="*/ 342306 h 556440"/>
                        <a:gd name="connsiteX17" fmla="*/ 4256 w 585055"/>
                        <a:gd name="connsiteY17" fmla="*/ 216733 h 556440"/>
                        <a:gd name="connsiteX18" fmla="*/ 90364 w 585055"/>
                        <a:gd name="connsiteY18" fmla="*/ 133496 h 556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585055" h="556440">
                          <a:moveTo>
                            <a:pt x="89646" y="126321"/>
                          </a:moveTo>
                          <a:cubicBezTo>
                            <a:pt x="132700" y="48824"/>
                            <a:pt x="187234" y="-1405"/>
                            <a:pt x="275494" y="30"/>
                          </a:cubicBezTo>
                          <a:cubicBezTo>
                            <a:pt x="363754" y="1465"/>
                            <a:pt x="441251" y="-1405"/>
                            <a:pt x="481434" y="77527"/>
                          </a:cubicBezTo>
                          <a:cubicBezTo>
                            <a:pt x="492198" y="57435"/>
                            <a:pt x="497220" y="35190"/>
                            <a:pt x="496503" y="12946"/>
                          </a:cubicBezTo>
                          <a:cubicBezTo>
                            <a:pt x="520900" y="28732"/>
                            <a:pt x="533816" y="58152"/>
                            <a:pt x="528793" y="86855"/>
                          </a:cubicBezTo>
                          <a:cubicBezTo>
                            <a:pt x="544579" y="77527"/>
                            <a:pt x="554625" y="61023"/>
                            <a:pt x="555343" y="42366"/>
                          </a:cubicBezTo>
                          <a:cubicBezTo>
                            <a:pt x="584763" y="52412"/>
                            <a:pt x="592656" y="94030"/>
                            <a:pt x="577587" y="121298"/>
                          </a:cubicBezTo>
                          <a:cubicBezTo>
                            <a:pt x="562519" y="148565"/>
                            <a:pt x="533098" y="164351"/>
                            <a:pt x="505114" y="177985"/>
                          </a:cubicBezTo>
                          <a:cubicBezTo>
                            <a:pt x="477129" y="191619"/>
                            <a:pt x="490045" y="262657"/>
                            <a:pt x="471388" y="287772"/>
                          </a:cubicBezTo>
                          <a:cubicBezTo>
                            <a:pt x="458472" y="305711"/>
                            <a:pt x="452732" y="327238"/>
                            <a:pt x="444121" y="347329"/>
                          </a:cubicBezTo>
                          <a:cubicBezTo>
                            <a:pt x="443403" y="348047"/>
                            <a:pt x="443403" y="348765"/>
                            <a:pt x="442686" y="349482"/>
                          </a:cubicBezTo>
                          <a:cubicBezTo>
                            <a:pt x="422594" y="360246"/>
                            <a:pt x="410396" y="380337"/>
                            <a:pt x="413984" y="402582"/>
                          </a:cubicBezTo>
                          <a:cubicBezTo>
                            <a:pt x="414701" y="404017"/>
                            <a:pt x="413984" y="406169"/>
                            <a:pt x="413984" y="407604"/>
                          </a:cubicBezTo>
                          <a:cubicBezTo>
                            <a:pt x="388869" y="454963"/>
                            <a:pt x="361601" y="504475"/>
                            <a:pt x="315678" y="533177"/>
                          </a:cubicBezTo>
                          <a:cubicBezTo>
                            <a:pt x="279082" y="555422"/>
                            <a:pt x="235311" y="561880"/>
                            <a:pt x="193692" y="551834"/>
                          </a:cubicBezTo>
                          <a:cubicBezTo>
                            <a:pt x="147051" y="540353"/>
                            <a:pt x="106867" y="509498"/>
                            <a:pt x="77447" y="471467"/>
                          </a:cubicBezTo>
                          <a:cubicBezTo>
                            <a:pt x="48028" y="433437"/>
                            <a:pt x="29371" y="388230"/>
                            <a:pt x="15737" y="342306"/>
                          </a:cubicBezTo>
                          <a:cubicBezTo>
                            <a:pt x="3539" y="301405"/>
                            <a:pt x="-5790" y="258352"/>
                            <a:pt x="4256" y="216733"/>
                          </a:cubicBezTo>
                          <a:cubicBezTo>
                            <a:pt x="14302" y="175115"/>
                            <a:pt x="47310" y="137084"/>
                            <a:pt x="90364" y="133496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5634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10">
            <a:extLst>
              <a:ext uri="{FF2B5EF4-FFF2-40B4-BE49-F238E27FC236}">
                <a16:creationId xmlns:a16="http://schemas.microsoft.com/office/drawing/2014/main" id="{0B91921E-25F0-4B4C-B50B-689779BE7F54}"/>
              </a:ext>
            </a:extLst>
          </p:cNvPr>
          <p:cNvSpPr/>
          <p:nvPr/>
        </p:nvSpPr>
        <p:spPr>
          <a:xfrm rot="16200000">
            <a:off x="1636178" y="2796568"/>
            <a:ext cx="319088" cy="215013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30000"/>
              </a:lnSpc>
              <a:buClrTx/>
              <a:buSzPct val="25000"/>
              <a:buFontTx/>
              <a:buNone/>
              <a:defRPr/>
            </a:pPr>
            <a:r>
              <a:rPr lang="zh-CN" altLang="en-US" sz="1400" b="1" dirty="0"/>
              <a:t>第一原则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866ACE9-4F0F-4F2C-82B8-8828C4860827}"/>
              </a:ext>
            </a:extLst>
          </p:cNvPr>
          <p:cNvSpPr txBox="1"/>
          <p:nvPr/>
        </p:nvSpPr>
        <p:spPr>
          <a:xfrm>
            <a:off x="720653" y="2496181"/>
            <a:ext cx="2150138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尊重是任何交流中的首要原则，是人际沟通中最起码的美德。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889DB6-B11E-40A8-8E63-E9130C37A31E}"/>
              </a:ext>
            </a:extLst>
          </p:cNvPr>
          <p:cNvSpPr txBox="1"/>
          <p:nvPr/>
        </p:nvSpPr>
        <p:spPr>
          <a:xfrm>
            <a:off x="720653" y="2001254"/>
            <a:ext cx="2150138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/>
              <a:t>尊重原则</a:t>
            </a:r>
            <a:endParaRPr lang="zh-CN" altLang="en-US" sz="2400" dirty="0"/>
          </a:p>
        </p:txBody>
      </p:sp>
      <p:sp>
        <p:nvSpPr>
          <p:cNvPr id="11" name="同侧圆角矩形 17">
            <a:extLst>
              <a:ext uri="{FF2B5EF4-FFF2-40B4-BE49-F238E27FC236}">
                <a16:creationId xmlns:a16="http://schemas.microsoft.com/office/drawing/2014/main" id="{817291BB-FCFC-45A9-B80D-8955BFC68EA1}"/>
              </a:ext>
            </a:extLst>
          </p:cNvPr>
          <p:cNvSpPr/>
          <p:nvPr/>
        </p:nvSpPr>
        <p:spPr>
          <a:xfrm rot="16200000">
            <a:off x="3786317" y="2796569"/>
            <a:ext cx="319088" cy="215013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>
              <a:lnSpc>
                <a:spcPct val="130000"/>
              </a:lnSpc>
              <a:buSzPct val="25000"/>
            </a:pPr>
            <a:r>
              <a:rPr lang="zh-CN" altLang="en-US" sz="1400" b="1" dirty="0"/>
              <a:t>第二原则</a:t>
            </a:r>
            <a:endParaRPr lang="en-US" altLang="zh-CN" sz="1400" b="1" dirty="0"/>
          </a:p>
        </p:txBody>
      </p:sp>
      <p:sp>
        <p:nvSpPr>
          <p:cNvPr id="14" name="同侧圆角矩形 21">
            <a:extLst>
              <a:ext uri="{FF2B5EF4-FFF2-40B4-BE49-F238E27FC236}">
                <a16:creationId xmlns:a16="http://schemas.microsoft.com/office/drawing/2014/main" id="{82631C50-0228-443D-938D-BBF95988F447}"/>
              </a:ext>
            </a:extLst>
          </p:cNvPr>
          <p:cNvSpPr/>
          <p:nvPr/>
        </p:nvSpPr>
        <p:spPr>
          <a:xfrm rot="16200000">
            <a:off x="5936456" y="2796570"/>
            <a:ext cx="319088" cy="215013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>
              <a:lnSpc>
                <a:spcPct val="130000"/>
              </a:lnSpc>
              <a:buSzPct val="25000"/>
            </a:pPr>
            <a:r>
              <a:rPr lang="zh-CN" altLang="en-US" sz="1400" b="1" dirty="0"/>
              <a:t>第三原则</a:t>
            </a:r>
            <a:endParaRPr lang="en-US" altLang="zh-CN" sz="1400" b="1" dirty="0"/>
          </a:p>
        </p:txBody>
      </p:sp>
      <p:sp>
        <p:nvSpPr>
          <p:cNvPr id="17" name="同侧圆角矩形 37">
            <a:extLst>
              <a:ext uri="{FF2B5EF4-FFF2-40B4-BE49-F238E27FC236}">
                <a16:creationId xmlns:a16="http://schemas.microsoft.com/office/drawing/2014/main" id="{51FE4B80-735B-43D5-8A0E-6A6861C3651A}"/>
              </a:ext>
            </a:extLst>
          </p:cNvPr>
          <p:cNvSpPr/>
          <p:nvPr/>
        </p:nvSpPr>
        <p:spPr>
          <a:xfrm rot="16200000">
            <a:off x="8086595" y="2796571"/>
            <a:ext cx="319088" cy="215013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60000">
                <a:schemeClr val="accent4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>
              <a:lnSpc>
                <a:spcPct val="130000"/>
              </a:lnSpc>
              <a:buSzPct val="25000"/>
            </a:pPr>
            <a:r>
              <a:rPr lang="zh-CN" altLang="en-US" sz="1400" b="1" dirty="0"/>
              <a:t>第四原则</a:t>
            </a:r>
            <a:endParaRPr lang="en-US" altLang="zh-CN" sz="1400" b="1" dirty="0"/>
          </a:p>
        </p:txBody>
      </p:sp>
      <p:sp>
        <p:nvSpPr>
          <p:cNvPr id="21" name="同侧圆角矩形 41">
            <a:extLst>
              <a:ext uri="{FF2B5EF4-FFF2-40B4-BE49-F238E27FC236}">
                <a16:creationId xmlns:a16="http://schemas.microsoft.com/office/drawing/2014/main" id="{B6430862-7111-4CED-96A5-C7012AB8F7FD}"/>
              </a:ext>
            </a:extLst>
          </p:cNvPr>
          <p:cNvSpPr/>
          <p:nvPr/>
        </p:nvSpPr>
        <p:spPr>
          <a:xfrm rot="16200000">
            <a:off x="10236734" y="2796572"/>
            <a:ext cx="319088" cy="2150137"/>
          </a:xfrm>
          <a:prstGeom prst="round2Same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60000">
                <a:schemeClr val="accent6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>
              <a:lnSpc>
                <a:spcPct val="130000"/>
              </a:lnSpc>
            </a:pPr>
            <a:r>
              <a:rPr lang="zh-CN" altLang="en-US" sz="1400" b="1" dirty="0">
                <a:solidFill>
                  <a:srgbClr val="FFFFFF"/>
                </a:solidFill>
              </a:rPr>
              <a:t>第五原则</a:t>
            </a:r>
            <a:endParaRPr lang="en-US" altLang="zh-CN" sz="1400" b="1" dirty="0">
              <a:solidFill>
                <a:srgbClr val="FFFFFF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014310F-BC89-4DFE-8075-4F55C9C3DB97}"/>
              </a:ext>
            </a:extLst>
          </p:cNvPr>
          <p:cNvGrpSpPr/>
          <p:nvPr/>
        </p:nvGrpSpPr>
        <p:grpSpPr>
          <a:xfrm>
            <a:off x="-567230" y="53766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29" name="图形 1754">
              <a:extLst>
                <a:ext uri="{FF2B5EF4-FFF2-40B4-BE49-F238E27FC236}">
                  <a16:creationId xmlns:a16="http://schemas.microsoft.com/office/drawing/2014/main" id="{8A1915D7-9F5D-4052-983F-5177C2D8EB9D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0" name="图形 1754">
              <a:extLst>
                <a:ext uri="{FF2B5EF4-FFF2-40B4-BE49-F238E27FC236}">
                  <a16:creationId xmlns:a16="http://schemas.microsoft.com/office/drawing/2014/main" id="{D4AFEA37-EBEA-45FB-9EF4-C89AE1369C11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9B0A1C04-7708-4823-A376-AF2215AAC622}"/>
              </a:ext>
            </a:extLst>
          </p:cNvPr>
          <p:cNvSpPr txBox="1"/>
          <p:nvPr/>
        </p:nvSpPr>
        <p:spPr>
          <a:xfrm>
            <a:off x="888791" y="814091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打破沟通障碍的方法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D68941D-A149-4FB5-B1CE-DB87067C1170}"/>
              </a:ext>
            </a:extLst>
          </p:cNvPr>
          <p:cNvSpPr txBox="1"/>
          <p:nvPr/>
        </p:nvSpPr>
        <p:spPr>
          <a:xfrm>
            <a:off x="888791" y="1305355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Ways to break down communication barriers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8B6AA93-2BE7-42CC-94ED-BD2502F35466}"/>
              </a:ext>
            </a:extLst>
          </p:cNvPr>
          <p:cNvSpPr txBox="1"/>
          <p:nvPr/>
        </p:nvSpPr>
        <p:spPr>
          <a:xfrm>
            <a:off x="5018994" y="1996401"/>
            <a:ext cx="2150138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/>
              <a:t>真诚原则</a:t>
            </a:r>
            <a:endParaRPr lang="zh-CN" altLang="en-US" sz="24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CAFE806-C960-4832-A32E-ABED4F2B4306}"/>
              </a:ext>
            </a:extLst>
          </p:cNvPr>
          <p:cNvSpPr txBox="1"/>
          <p:nvPr/>
        </p:nvSpPr>
        <p:spPr>
          <a:xfrm>
            <a:off x="5017059" y="2531580"/>
            <a:ext cx="2150138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建立良好沟通的黄金法则是真诚，虚伪和言不由衷是沟通的忌讳。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D9E0BAB-CE5F-4812-9ADA-CD363A0EE715}"/>
              </a:ext>
            </a:extLst>
          </p:cNvPr>
          <p:cNvSpPr txBox="1"/>
          <p:nvPr/>
        </p:nvSpPr>
        <p:spPr>
          <a:xfrm>
            <a:off x="2874666" y="4805423"/>
            <a:ext cx="2150138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信任原则要求沟通者抱着真诚的态度参与到沟通过程中去。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14D9788-7D35-45F4-A95D-3ABF7014FEF6}"/>
              </a:ext>
            </a:extLst>
          </p:cNvPr>
          <p:cNvSpPr txBox="1"/>
          <p:nvPr/>
        </p:nvSpPr>
        <p:spPr>
          <a:xfrm>
            <a:off x="2874666" y="4310496"/>
            <a:ext cx="2150138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/>
              <a:t>信任原则</a:t>
            </a:r>
            <a:endParaRPr lang="zh-CN" altLang="en-US" sz="24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022808B-530A-4018-B131-91E43288810D}"/>
              </a:ext>
            </a:extLst>
          </p:cNvPr>
          <p:cNvSpPr txBox="1"/>
          <p:nvPr/>
        </p:nvSpPr>
        <p:spPr>
          <a:xfrm>
            <a:off x="7167197" y="4805423"/>
            <a:ext cx="2150138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沟通者在沟通过程中应该宽容待人，接受对方的差异。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AC51432-C288-47C8-A1AA-A875EC0475BA}"/>
              </a:ext>
            </a:extLst>
          </p:cNvPr>
          <p:cNvSpPr txBox="1"/>
          <p:nvPr/>
        </p:nvSpPr>
        <p:spPr>
          <a:xfrm>
            <a:off x="7167197" y="4310496"/>
            <a:ext cx="2150138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/>
              <a:t>宽容原则</a:t>
            </a:r>
            <a:endParaRPr lang="zh-CN" altLang="en-US" sz="24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B27A590-EAB2-4528-A5E4-3578E3673024}"/>
              </a:ext>
            </a:extLst>
          </p:cNvPr>
          <p:cNvSpPr txBox="1"/>
          <p:nvPr/>
        </p:nvSpPr>
        <p:spPr>
          <a:xfrm>
            <a:off x="9321209" y="2496181"/>
            <a:ext cx="2150138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3765">
              <a:lnSpc>
                <a:spcPct val="130000"/>
              </a:lnSpc>
              <a:buSzPct val="25000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沟通者在沟通过程中应该保持自我克制，遵循自制原则。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4967546-BE17-45B6-BDD4-E54090FAA553}"/>
              </a:ext>
            </a:extLst>
          </p:cNvPr>
          <p:cNvSpPr txBox="1"/>
          <p:nvPr/>
        </p:nvSpPr>
        <p:spPr>
          <a:xfrm>
            <a:off x="9321209" y="2001254"/>
            <a:ext cx="2150138" cy="52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/>
              <a:t>自制原则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03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弧形 3">
            <a:extLst>
              <a:ext uri="{FF2B5EF4-FFF2-40B4-BE49-F238E27FC236}">
                <a16:creationId xmlns:a16="http://schemas.microsoft.com/office/drawing/2014/main" id="{8F93E542-7D4F-466E-9181-EDF7A6A01761}"/>
              </a:ext>
            </a:extLst>
          </p:cNvPr>
          <p:cNvSpPr/>
          <p:nvPr/>
        </p:nvSpPr>
        <p:spPr>
          <a:xfrm>
            <a:off x="990114" y="1144603"/>
            <a:ext cx="5426072" cy="5426072"/>
          </a:xfrm>
          <a:prstGeom prst="arc">
            <a:avLst>
              <a:gd name="adj1" fmla="val 19163328"/>
              <a:gd name="adj2" fmla="val 2230506"/>
            </a:avLst>
          </a:prstGeom>
          <a:ln w="1270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GB" dirty="0"/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E430741-9D12-4225-A757-BE65D0A4A0C1}"/>
              </a:ext>
            </a:extLst>
          </p:cNvPr>
          <p:cNvGrpSpPr/>
          <p:nvPr/>
        </p:nvGrpSpPr>
        <p:grpSpPr>
          <a:xfrm>
            <a:off x="6188502" y="1710364"/>
            <a:ext cx="4635147" cy="423873"/>
            <a:chOff x="6486885" y="1556361"/>
            <a:chExt cx="4635147" cy="423873"/>
          </a:xfrm>
          <a:solidFill>
            <a:schemeClr val="bg2"/>
          </a:solidFill>
        </p:grpSpPr>
        <p:sp>
          <p:nvSpPr>
            <p:cNvPr id="53" name="箭头: 五边形 52">
              <a:extLst>
                <a:ext uri="{FF2B5EF4-FFF2-40B4-BE49-F238E27FC236}">
                  <a16:creationId xmlns:a16="http://schemas.microsoft.com/office/drawing/2014/main" id="{885CCA81-E0D4-4E51-8572-7FC80F492464}"/>
                </a:ext>
              </a:extLst>
            </p:cNvPr>
            <p:cNvSpPr/>
            <p:nvPr/>
          </p:nvSpPr>
          <p:spPr>
            <a:xfrm flipH="1">
              <a:off x="6486885" y="1556361"/>
              <a:ext cx="4635147" cy="423873"/>
            </a:xfrm>
            <a:custGeom>
              <a:avLst/>
              <a:gdLst>
                <a:gd name="connsiteX0" fmla="*/ 0 w 4635147"/>
                <a:gd name="connsiteY0" fmla="*/ 0 h 423873"/>
                <a:gd name="connsiteX1" fmla="*/ 587655 w 4635147"/>
                <a:gd name="connsiteY1" fmla="*/ 0 h 423873"/>
                <a:gd name="connsiteX2" fmla="*/ 1219542 w 4635147"/>
                <a:gd name="connsiteY2" fmla="*/ 0 h 423873"/>
                <a:gd name="connsiteX3" fmla="*/ 1895662 w 4635147"/>
                <a:gd name="connsiteY3" fmla="*/ 0 h 423873"/>
                <a:gd name="connsiteX4" fmla="*/ 2483317 w 4635147"/>
                <a:gd name="connsiteY4" fmla="*/ 0 h 423873"/>
                <a:gd name="connsiteX5" fmla="*/ 3115204 w 4635147"/>
                <a:gd name="connsiteY5" fmla="*/ 0 h 423873"/>
                <a:gd name="connsiteX6" fmla="*/ 3791324 w 4635147"/>
                <a:gd name="connsiteY6" fmla="*/ 0 h 423873"/>
                <a:gd name="connsiteX7" fmla="*/ 4423211 w 4635147"/>
                <a:gd name="connsiteY7" fmla="*/ 0 h 423873"/>
                <a:gd name="connsiteX8" fmla="*/ 4635147 w 4635147"/>
                <a:gd name="connsiteY8" fmla="*/ 211937 h 423873"/>
                <a:gd name="connsiteX9" fmla="*/ 4423211 w 4635147"/>
                <a:gd name="connsiteY9" fmla="*/ 423873 h 423873"/>
                <a:gd name="connsiteX10" fmla="*/ 3791324 w 4635147"/>
                <a:gd name="connsiteY10" fmla="*/ 423873 h 423873"/>
                <a:gd name="connsiteX11" fmla="*/ 3247901 w 4635147"/>
                <a:gd name="connsiteY11" fmla="*/ 423873 h 423873"/>
                <a:gd name="connsiteX12" fmla="*/ 2616013 w 4635147"/>
                <a:gd name="connsiteY12" fmla="*/ 423873 h 423873"/>
                <a:gd name="connsiteX13" fmla="*/ 1939894 w 4635147"/>
                <a:gd name="connsiteY13" fmla="*/ 423873 h 423873"/>
                <a:gd name="connsiteX14" fmla="*/ 1308007 w 4635147"/>
                <a:gd name="connsiteY14" fmla="*/ 423873 h 423873"/>
                <a:gd name="connsiteX15" fmla="*/ 808816 w 4635147"/>
                <a:gd name="connsiteY15" fmla="*/ 423873 h 423873"/>
                <a:gd name="connsiteX16" fmla="*/ 0 w 4635147"/>
                <a:gd name="connsiteY16" fmla="*/ 423873 h 423873"/>
                <a:gd name="connsiteX17" fmla="*/ 0 w 4635147"/>
                <a:gd name="connsiteY17" fmla="*/ 0 h 42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5147" h="423873" fill="none" extrusionOk="0">
                  <a:moveTo>
                    <a:pt x="0" y="0"/>
                  </a:moveTo>
                  <a:cubicBezTo>
                    <a:pt x="258032" y="-7866"/>
                    <a:pt x="459467" y="29070"/>
                    <a:pt x="587655" y="0"/>
                  </a:cubicBezTo>
                  <a:cubicBezTo>
                    <a:pt x="715844" y="-29070"/>
                    <a:pt x="944329" y="-29489"/>
                    <a:pt x="1219542" y="0"/>
                  </a:cubicBezTo>
                  <a:cubicBezTo>
                    <a:pt x="1494755" y="29489"/>
                    <a:pt x="1586462" y="-15581"/>
                    <a:pt x="1895662" y="0"/>
                  </a:cubicBezTo>
                  <a:cubicBezTo>
                    <a:pt x="2204862" y="15581"/>
                    <a:pt x="2322106" y="-18566"/>
                    <a:pt x="2483317" y="0"/>
                  </a:cubicBezTo>
                  <a:cubicBezTo>
                    <a:pt x="2644529" y="18566"/>
                    <a:pt x="2986472" y="-8528"/>
                    <a:pt x="3115204" y="0"/>
                  </a:cubicBezTo>
                  <a:cubicBezTo>
                    <a:pt x="3243936" y="8528"/>
                    <a:pt x="3556898" y="-1118"/>
                    <a:pt x="3791324" y="0"/>
                  </a:cubicBezTo>
                  <a:cubicBezTo>
                    <a:pt x="4025750" y="1118"/>
                    <a:pt x="4237775" y="12702"/>
                    <a:pt x="4423211" y="0"/>
                  </a:cubicBezTo>
                  <a:cubicBezTo>
                    <a:pt x="4519534" y="103619"/>
                    <a:pt x="4545618" y="114483"/>
                    <a:pt x="4635147" y="211937"/>
                  </a:cubicBezTo>
                  <a:cubicBezTo>
                    <a:pt x="4551740" y="301883"/>
                    <a:pt x="4509195" y="355419"/>
                    <a:pt x="4423211" y="423873"/>
                  </a:cubicBezTo>
                  <a:cubicBezTo>
                    <a:pt x="4261039" y="452078"/>
                    <a:pt x="4025520" y="453174"/>
                    <a:pt x="3791324" y="423873"/>
                  </a:cubicBezTo>
                  <a:cubicBezTo>
                    <a:pt x="3557128" y="394572"/>
                    <a:pt x="3452204" y="410699"/>
                    <a:pt x="3247901" y="423873"/>
                  </a:cubicBezTo>
                  <a:cubicBezTo>
                    <a:pt x="3043598" y="437047"/>
                    <a:pt x="2808315" y="427426"/>
                    <a:pt x="2616013" y="423873"/>
                  </a:cubicBezTo>
                  <a:cubicBezTo>
                    <a:pt x="2423711" y="420320"/>
                    <a:pt x="2251287" y="445614"/>
                    <a:pt x="1939894" y="423873"/>
                  </a:cubicBezTo>
                  <a:cubicBezTo>
                    <a:pt x="1628501" y="402132"/>
                    <a:pt x="1446877" y="400780"/>
                    <a:pt x="1308007" y="423873"/>
                  </a:cubicBezTo>
                  <a:cubicBezTo>
                    <a:pt x="1169137" y="446966"/>
                    <a:pt x="933461" y="446980"/>
                    <a:pt x="808816" y="423873"/>
                  </a:cubicBezTo>
                  <a:cubicBezTo>
                    <a:pt x="684171" y="400766"/>
                    <a:pt x="348146" y="403409"/>
                    <a:pt x="0" y="423873"/>
                  </a:cubicBezTo>
                  <a:cubicBezTo>
                    <a:pt x="-7384" y="281241"/>
                    <a:pt x="-6513" y="160495"/>
                    <a:pt x="0" y="0"/>
                  </a:cubicBezTo>
                  <a:close/>
                </a:path>
                <a:path w="4635147" h="423873" stroke="0" extrusionOk="0">
                  <a:moveTo>
                    <a:pt x="0" y="0"/>
                  </a:moveTo>
                  <a:cubicBezTo>
                    <a:pt x="274591" y="-15006"/>
                    <a:pt x="429710" y="-10155"/>
                    <a:pt x="676119" y="0"/>
                  </a:cubicBezTo>
                  <a:cubicBezTo>
                    <a:pt x="922528" y="10155"/>
                    <a:pt x="966104" y="21997"/>
                    <a:pt x="1175310" y="0"/>
                  </a:cubicBezTo>
                  <a:cubicBezTo>
                    <a:pt x="1384516" y="-21997"/>
                    <a:pt x="1482358" y="7117"/>
                    <a:pt x="1674501" y="0"/>
                  </a:cubicBezTo>
                  <a:cubicBezTo>
                    <a:pt x="1866644" y="-7117"/>
                    <a:pt x="2115296" y="8192"/>
                    <a:pt x="2306389" y="0"/>
                  </a:cubicBezTo>
                  <a:cubicBezTo>
                    <a:pt x="2497482" y="-8192"/>
                    <a:pt x="2703795" y="-1924"/>
                    <a:pt x="2982508" y="0"/>
                  </a:cubicBezTo>
                  <a:cubicBezTo>
                    <a:pt x="3261221" y="1924"/>
                    <a:pt x="3455467" y="8092"/>
                    <a:pt x="3658627" y="0"/>
                  </a:cubicBezTo>
                  <a:cubicBezTo>
                    <a:pt x="3861787" y="-8092"/>
                    <a:pt x="4189823" y="-5895"/>
                    <a:pt x="4423211" y="0"/>
                  </a:cubicBezTo>
                  <a:cubicBezTo>
                    <a:pt x="4509515" y="74919"/>
                    <a:pt x="4554085" y="123350"/>
                    <a:pt x="4635147" y="211937"/>
                  </a:cubicBezTo>
                  <a:cubicBezTo>
                    <a:pt x="4542833" y="306628"/>
                    <a:pt x="4469343" y="374836"/>
                    <a:pt x="4423211" y="423873"/>
                  </a:cubicBezTo>
                  <a:cubicBezTo>
                    <a:pt x="4176691" y="408631"/>
                    <a:pt x="3930439" y="417971"/>
                    <a:pt x="3747092" y="423873"/>
                  </a:cubicBezTo>
                  <a:cubicBezTo>
                    <a:pt x="3563745" y="429775"/>
                    <a:pt x="3423959" y="436227"/>
                    <a:pt x="3247901" y="423873"/>
                  </a:cubicBezTo>
                  <a:cubicBezTo>
                    <a:pt x="3071843" y="411519"/>
                    <a:pt x="2919530" y="419771"/>
                    <a:pt x="2616013" y="423873"/>
                  </a:cubicBezTo>
                  <a:cubicBezTo>
                    <a:pt x="2312496" y="427975"/>
                    <a:pt x="2258902" y="438269"/>
                    <a:pt x="1939894" y="423873"/>
                  </a:cubicBezTo>
                  <a:cubicBezTo>
                    <a:pt x="1620886" y="409477"/>
                    <a:pt x="1567932" y="419454"/>
                    <a:pt x="1219542" y="423873"/>
                  </a:cubicBezTo>
                  <a:cubicBezTo>
                    <a:pt x="871152" y="428292"/>
                    <a:pt x="939048" y="400632"/>
                    <a:pt x="676119" y="423873"/>
                  </a:cubicBezTo>
                  <a:cubicBezTo>
                    <a:pt x="413190" y="447114"/>
                    <a:pt x="206005" y="403470"/>
                    <a:pt x="0" y="423873"/>
                  </a:cubicBezTo>
                  <a:cubicBezTo>
                    <a:pt x="7824" y="335993"/>
                    <a:pt x="-13539" y="1124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4010640">
                    <a:prstGeom prst="homePlat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C10BBEF-FA2D-4577-895D-8AF38C9FE027}"/>
                </a:ext>
              </a:extLst>
            </p:cNvPr>
            <p:cNvSpPr txBox="1"/>
            <p:nvPr/>
          </p:nvSpPr>
          <p:spPr>
            <a:xfrm>
              <a:off x="6754836" y="1631923"/>
              <a:ext cx="4099242" cy="252377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有效沟通的第一要素是确保双向交流</a:t>
              </a:r>
              <a:endParaRPr lang="id-ID" altLang="zh-CN" sz="1400" b="1" dirty="0"/>
            </a:p>
          </p:txBody>
        </p:sp>
      </p:grpSp>
      <p:sp>
        <p:nvSpPr>
          <p:cNvPr id="37" name="圆角矩形 121">
            <a:extLst>
              <a:ext uri="{FF2B5EF4-FFF2-40B4-BE49-F238E27FC236}">
                <a16:creationId xmlns:a16="http://schemas.microsoft.com/office/drawing/2014/main" id="{B36A2ECF-63EF-4391-B469-B503506336EA}"/>
              </a:ext>
            </a:extLst>
          </p:cNvPr>
          <p:cNvSpPr/>
          <p:nvPr/>
        </p:nvSpPr>
        <p:spPr>
          <a:xfrm>
            <a:off x="5510707" y="1701027"/>
            <a:ext cx="410200" cy="4101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3" name="圆角矩形 46">
            <a:extLst>
              <a:ext uri="{FF2B5EF4-FFF2-40B4-BE49-F238E27FC236}">
                <a16:creationId xmlns:a16="http://schemas.microsoft.com/office/drawing/2014/main" id="{B6922AC7-F266-4FEE-BE43-A4113A99CDD8}"/>
              </a:ext>
            </a:extLst>
          </p:cNvPr>
          <p:cNvSpPr/>
          <p:nvPr/>
        </p:nvSpPr>
        <p:spPr>
          <a:xfrm>
            <a:off x="6006181" y="2627050"/>
            <a:ext cx="410200" cy="410198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60000">
                <a:schemeClr val="accent5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圆角矩形 124">
            <a:extLst>
              <a:ext uri="{FF2B5EF4-FFF2-40B4-BE49-F238E27FC236}">
                <a16:creationId xmlns:a16="http://schemas.microsoft.com/office/drawing/2014/main" id="{E60053C0-2881-4316-8D12-5C1660FDA1BE}"/>
              </a:ext>
            </a:extLst>
          </p:cNvPr>
          <p:cNvSpPr/>
          <p:nvPr/>
        </p:nvSpPr>
        <p:spPr>
          <a:xfrm>
            <a:off x="6006181" y="4481928"/>
            <a:ext cx="410200" cy="410198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60000">
                <a:schemeClr val="accent4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圆角矩形 133">
            <a:extLst>
              <a:ext uri="{FF2B5EF4-FFF2-40B4-BE49-F238E27FC236}">
                <a16:creationId xmlns:a16="http://schemas.microsoft.com/office/drawing/2014/main" id="{6259B0D9-A7D3-4FD6-85D9-0BA8663FF9AC}"/>
              </a:ext>
            </a:extLst>
          </p:cNvPr>
          <p:cNvSpPr/>
          <p:nvPr/>
        </p:nvSpPr>
        <p:spPr>
          <a:xfrm>
            <a:off x="5510707" y="5409368"/>
            <a:ext cx="410200" cy="410198"/>
          </a:xfrm>
          <a:prstGeom prst="ellipse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60000">
                <a:schemeClr val="accent6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B7D1758-B639-4CFF-9634-99E2C3E1064C}"/>
              </a:ext>
            </a:extLst>
          </p:cNvPr>
          <p:cNvSpPr/>
          <p:nvPr/>
        </p:nvSpPr>
        <p:spPr>
          <a:xfrm>
            <a:off x="879432" y="1674059"/>
            <a:ext cx="4267200" cy="4267200"/>
          </a:xfrm>
          <a:custGeom>
            <a:avLst/>
            <a:gdLst>
              <a:gd name="connsiteX0" fmla="*/ 0 w 4267200"/>
              <a:gd name="connsiteY0" fmla="*/ 2133600 h 4267200"/>
              <a:gd name="connsiteX1" fmla="*/ 2133600 w 4267200"/>
              <a:gd name="connsiteY1" fmla="*/ 0 h 4267200"/>
              <a:gd name="connsiteX2" fmla="*/ 4267200 w 4267200"/>
              <a:gd name="connsiteY2" fmla="*/ 2133600 h 4267200"/>
              <a:gd name="connsiteX3" fmla="*/ 2133600 w 4267200"/>
              <a:gd name="connsiteY3" fmla="*/ 4267200 h 4267200"/>
              <a:gd name="connsiteX4" fmla="*/ 0 w 4267200"/>
              <a:gd name="connsiteY4" fmla="*/ 21336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4267200" fill="none" extrusionOk="0">
                <a:moveTo>
                  <a:pt x="0" y="2133600"/>
                </a:moveTo>
                <a:cubicBezTo>
                  <a:pt x="-230363" y="790498"/>
                  <a:pt x="884637" y="136296"/>
                  <a:pt x="2133600" y="0"/>
                </a:cubicBezTo>
                <a:cubicBezTo>
                  <a:pt x="3468610" y="112353"/>
                  <a:pt x="4161027" y="1123497"/>
                  <a:pt x="4267200" y="2133600"/>
                </a:cubicBezTo>
                <a:cubicBezTo>
                  <a:pt x="4493013" y="3154005"/>
                  <a:pt x="3304440" y="4211109"/>
                  <a:pt x="2133600" y="4267200"/>
                </a:cubicBezTo>
                <a:cubicBezTo>
                  <a:pt x="860902" y="4379986"/>
                  <a:pt x="-60504" y="3231853"/>
                  <a:pt x="0" y="2133600"/>
                </a:cubicBezTo>
                <a:close/>
              </a:path>
              <a:path w="4267200" h="4267200" stroke="0" extrusionOk="0">
                <a:moveTo>
                  <a:pt x="0" y="2133600"/>
                </a:moveTo>
                <a:cubicBezTo>
                  <a:pt x="103553" y="798760"/>
                  <a:pt x="864446" y="-75202"/>
                  <a:pt x="2133600" y="0"/>
                </a:cubicBezTo>
                <a:cubicBezTo>
                  <a:pt x="3447934" y="212479"/>
                  <a:pt x="4313351" y="914101"/>
                  <a:pt x="4267200" y="2133600"/>
                </a:cubicBezTo>
                <a:cubicBezTo>
                  <a:pt x="4438097" y="3200460"/>
                  <a:pt x="3283126" y="4405882"/>
                  <a:pt x="2133600" y="4267200"/>
                </a:cubicBezTo>
                <a:cubicBezTo>
                  <a:pt x="986270" y="4293774"/>
                  <a:pt x="2825" y="3354494"/>
                  <a:pt x="0" y="213360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443" t="233" r="-33557" b="-233"/>
            </a:stretch>
          </a:blipFill>
          <a:ln w="12700" cap="flat" cmpd="sng" algn="ctr">
            <a:solidFill>
              <a:schemeClr val="tx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9086827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GB"/>
          </a:p>
        </p:txBody>
      </p:sp>
      <p:sp>
        <p:nvSpPr>
          <p:cNvPr id="15" name="圆角矩形 39">
            <a:extLst>
              <a:ext uri="{FF2B5EF4-FFF2-40B4-BE49-F238E27FC236}">
                <a16:creationId xmlns:a16="http://schemas.microsoft.com/office/drawing/2014/main" id="{F4B204AB-2963-4061-A5F0-39E5A583643A}"/>
              </a:ext>
            </a:extLst>
          </p:cNvPr>
          <p:cNvSpPr/>
          <p:nvPr/>
        </p:nvSpPr>
        <p:spPr>
          <a:xfrm>
            <a:off x="6188503" y="3545487"/>
            <a:ext cx="410200" cy="410198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prstDash val="solid"/>
            <a:round/>
          </a:ln>
          <a:effectLst>
            <a:outerShdw blurRad="76200" dist="50800" dir="5400000" algn="ctr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3765">
              <a:lnSpc>
                <a:spcPct val="150000"/>
              </a:lnSpc>
            </a:pPr>
            <a:endParaRPr lang="zh-CN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09D19BCD-7FC1-4D76-820D-76C95D36762F}"/>
              </a:ext>
            </a:extLst>
          </p:cNvPr>
          <p:cNvCxnSpPr>
            <a:cxnSpLocks/>
          </p:cNvCxnSpPr>
          <p:nvPr/>
        </p:nvCxnSpPr>
        <p:spPr>
          <a:xfrm>
            <a:off x="488950" y="6337300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A4C1C1C-B891-4B2E-A62A-79404BFFB434}"/>
              </a:ext>
            </a:extLst>
          </p:cNvPr>
          <p:cNvSpPr txBox="1"/>
          <p:nvPr/>
        </p:nvSpPr>
        <p:spPr>
          <a:xfrm>
            <a:off x="5576180" y="1696240"/>
            <a:ext cx="279254" cy="4149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3D0B48A-CA62-4920-9654-8D856B15531C}"/>
              </a:ext>
            </a:extLst>
          </p:cNvPr>
          <p:cNvSpPr txBox="1"/>
          <p:nvPr/>
        </p:nvSpPr>
        <p:spPr>
          <a:xfrm>
            <a:off x="6071654" y="2624657"/>
            <a:ext cx="279254" cy="4149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33C323C7-7739-446D-AA0C-BF6AC2ED3FC4}"/>
              </a:ext>
            </a:extLst>
          </p:cNvPr>
          <p:cNvSpPr txBox="1"/>
          <p:nvPr/>
        </p:nvSpPr>
        <p:spPr>
          <a:xfrm>
            <a:off x="6253976" y="3543094"/>
            <a:ext cx="279254" cy="4149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C81E244-9226-44AC-9AC5-AC874228F319}"/>
              </a:ext>
            </a:extLst>
          </p:cNvPr>
          <p:cNvSpPr txBox="1"/>
          <p:nvPr/>
        </p:nvSpPr>
        <p:spPr>
          <a:xfrm>
            <a:off x="6071654" y="4479535"/>
            <a:ext cx="279254" cy="4149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4C41ED0-4258-47B4-A80E-3A3991260A57}"/>
              </a:ext>
            </a:extLst>
          </p:cNvPr>
          <p:cNvSpPr txBox="1"/>
          <p:nvPr/>
        </p:nvSpPr>
        <p:spPr>
          <a:xfrm>
            <a:off x="5576180" y="5406975"/>
            <a:ext cx="279254" cy="4149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</a:rPr>
              <a:t>5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7878D186-2EE0-4C67-B6CB-11C87C43D6A7}"/>
              </a:ext>
            </a:extLst>
          </p:cNvPr>
          <p:cNvGrpSpPr/>
          <p:nvPr/>
        </p:nvGrpSpPr>
        <p:grpSpPr>
          <a:xfrm>
            <a:off x="6598703" y="2620212"/>
            <a:ext cx="4635147" cy="423873"/>
            <a:chOff x="6486885" y="1556361"/>
            <a:chExt cx="4635147" cy="423873"/>
          </a:xfrm>
          <a:solidFill>
            <a:schemeClr val="bg2"/>
          </a:solidFill>
        </p:grpSpPr>
        <p:sp>
          <p:nvSpPr>
            <p:cNvPr id="56" name="箭头: 五边形 55">
              <a:extLst>
                <a:ext uri="{FF2B5EF4-FFF2-40B4-BE49-F238E27FC236}">
                  <a16:creationId xmlns:a16="http://schemas.microsoft.com/office/drawing/2014/main" id="{D8C3A475-BA6C-458F-BF41-0CA96F4471A8}"/>
                </a:ext>
              </a:extLst>
            </p:cNvPr>
            <p:cNvSpPr/>
            <p:nvPr/>
          </p:nvSpPr>
          <p:spPr>
            <a:xfrm flipH="1">
              <a:off x="6486885" y="1556361"/>
              <a:ext cx="4635147" cy="423873"/>
            </a:xfrm>
            <a:custGeom>
              <a:avLst/>
              <a:gdLst>
                <a:gd name="connsiteX0" fmla="*/ 0 w 4635147"/>
                <a:gd name="connsiteY0" fmla="*/ 0 h 423873"/>
                <a:gd name="connsiteX1" fmla="*/ 587655 w 4635147"/>
                <a:gd name="connsiteY1" fmla="*/ 0 h 423873"/>
                <a:gd name="connsiteX2" fmla="*/ 1219542 w 4635147"/>
                <a:gd name="connsiteY2" fmla="*/ 0 h 423873"/>
                <a:gd name="connsiteX3" fmla="*/ 1895662 w 4635147"/>
                <a:gd name="connsiteY3" fmla="*/ 0 h 423873"/>
                <a:gd name="connsiteX4" fmla="*/ 2483317 w 4635147"/>
                <a:gd name="connsiteY4" fmla="*/ 0 h 423873"/>
                <a:gd name="connsiteX5" fmla="*/ 3115204 w 4635147"/>
                <a:gd name="connsiteY5" fmla="*/ 0 h 423873"/>
                <a:gd name="connsiteX6" fmla="*/ 3791324 w 4635147"/>
                <a:gd name="connsiteY6" fmla="*/ 0 h 423873"/>
                <a:gd name="connsiteX7" fmla="*/ 4423211 w 4635147"/>
                <a:gd name="connsiteY7" fmla="*/ 0 h 423873"/>
                <a:gd name="connsiteX8" fmla="*/ 4635147 w 4635147"/>
                <a:gd name="connsiteY8" fmla="*/ 211937 h 423873"/>
                <a:gd name="connsiteX9" fmla="*/ 4423211 w 4635147"/>
                <a:gd name="connsiteY9" fmla="*/ 423873 h 423873"/>
                <a:gd name="connsiteX10" fmla="*/ 3791324 w 4635147"/>
                <a:gd name="connsiteY10" fmla="*/ 423873 h 423873"/>
                <a:gd name="connsiteX11" fmla="*/ 3247901 w 4635147"/>
                <a:gd name="connsiteY11" fmla="*/ 423873 h 423873"/>
                <a:gd name="connsiteX12" fmla="*/ 2616013 w 4635147"/>
                <a:gd name="connsiteY12" fmla="*/ 423873 h 423873"/>
                <a:gd name="connsiteX13" fmla="*/ 1939894 w 4635147"/>
                <a:gd name="connsiteY13" fmla="*/ 423873 h 423873"/>
                <a:gd name="connsiteX14" fmla="*/ 1308007 w 4635147"/>
                <a:gd name="connsiteY14" fmla="*/ 423873 h 423873"/>
                <a:gd name="connsiteX15" fmla="*/ 808816 w 4635147"/>
                <a:gd name="connsiteY15" fmla="*/ 423873 h 423873"/>
                <a:gd name="connsiteX16" fmla="*/ 0 w 4635147"/>
                <a:gd name="connsiteY16" fmla="*/ 423873 h 423873"/>
                <a:gd name="connsiteX17" fmla="*/ 0 w 4635147"/>
                <a:gd name="connsiteY17" fmla="*/ 0 h 42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5147" h="423873" fill="none" extrusionOk="0">
                  <a:moveTo>
                    <a:pt x="0" y="0"/>
                  </a:moveTo>
                  <a:cubicBezTo>
                    <a:pt x="258032" y="-7866"/>
                    <a:pt x="459467" y="29070"/>
                    <a:pt x="587655" y="0"/>
                  </a:cubicBezTo>
                  <a:cubicBezTo>
                    <a:pt x="715844" y="-29070"/>
                    <a:pt x="944329" y="-29489"/>
                    <a:pt x="1219542" y="0"/>
                  </a:cubicBezTo>
                  <a:cubicBezTo>
                    <a:pt x="1494755" y="29489"/>
                    <a:pt x="1586462" y="-15581"/>
                    <a:pt x="1895662" y="0"/>
                  </a:cubicBezTo>
                  <a:cubicBezTo>
                    <a:pt x="2204862" y="15581"/>
                    <a:pt x="2322106" y="-18566"/>
                    <a:pt x="2483317" y="0"/>
                  </a:cubicBezTo>
                  <a:cubicBezTo>
                    <a:pt x="2644529" y="18566"/>
                    <a:pt x="2986472" y="-8528"/>
                    <a:pt x="3115204" y="0"/>
                  </a:cubicBezTo>
                  <a:cubicBezTo>
                    <a:pt x="3243936" y="8528"/>
                    <a:pt x="3556898" y="-1118"/>
                    <a:pt x="3791324" y="0"/>
                  </a:cubicBezTo>
                  <a:cubicBezTo>
                    <a:pt x="4025750" y="1118"/>
                    <a:pt x="4237775" y="12702"/>
                    <a:pt x="4423211" y="0"/>
                  </a:cubicBezTo>
                  <a:cubicBezTo>
                    <a:pt x="4519534" y="103619"/>
                    <a:pt x="4545618" y="114483"/>
                    <a:pt x="4635147" y="211937"/>
                  </a:cubicBezTo>
                  <a:cubicBezTo>
                    <a:pt x="4551740" y="301883"/>
                    <a:pt x="4509195" y="355419"/>
                    <a:pt x="4423211" y="423873"/>
                  </a:cubicBezTo>
                  <a:cubicBezTo>
                    <a:pt x="4261039" y="452078"/>
                    <a:pt x="4025520" y="453174"/>
                    <a:pt x="3791324" y="423873"/>
                  </a:cubicBezTo>
                  <a:cubicBezTo>
                    <a:pt x="3557128" y="394572"/>
                    <a:pt x="3452204" y="410699"/>
                    <a:pt x="3247901" y="423873"/>
                  </a:cubicBezTo>
                  <a:cubicBezTo>
                    <a:pt x="3043598" y="437047"/>
                    <a:pt x="2808315" y="427426"/>
                    <a:pt x="2616013" y="423873"/>
                  </a:cubicBezTo>
                  <a:cubicBezTo>
                    <a:pt x="2423711" y="420320"/>
                    <a:pt x="2251287" y="445614"/>
                    <a:pt x="1939894" y="423873"/>
                  </a:cubicBezTo>
                  <a:cubicBezTo>
                    <a:pt x="1628501" y="402132"/>
                    <a:pt x="1446877" y="400780"/>
                    <a:pt x="1308007" y="423873"/>
                  </a:cubicBezTo>
                  <a:cubicBezTo>
                    <a:pt x="1169137" y="446966"/>
                    <a:pt x="933461" y="446980"/>
                    <a:pt x="808816" y="423873"/>
                  </a:cubicBezTo>
                  <a:cubicBezTo>
                    <a:pt x="684171" y="400766"/>
                    <a:pt x="348146" y="403409"/>
                    <a:pt x="0" y="423873"/>
                  </a:cubicBezTo>
                  <a:cubicBezTo>
                    <a:pt x="-7384" y="281241"/>
                    <a:pt x="-6513" y="160495"/>
                    <a:pt x="0" y="0"/>
                  </a:cubicBezTo>
                  <a:close/>
                </a:path>
                <a:path w="4635147" h="423873" stroke="0" extrusionOk="0">
                  <a:moveTo>
                    <a:pt x="0" y="0"/>
                  </a:moveTo>
                  <a:cubicBezTo>
                    <a:pt x="274591" y="-15006"/>
                    <a:pt x="429710" y="-10155"/>
                    <a:pt x="676119" y="0"/>
                  </a:cubicBezTo>
                  <a:cubicBezTo>
                    <a:pt x="922528" y="10155"/>
                    <a:pt x="966104" y="21997"/>
                    <a:pt x="1175310" y="0"/>
                  </a:cubicBezTo>
                  <a:cubicBezTo>
                    <a:pt x="1384516" y="-21997"/>
                    <a:pt x="1482358" y="7117"/>
                    <a:pt x="1674501" y="0"/>
                  </a:cubicBezTo>
                  <a:cubicBezTo>
                    <a:pt x="1866644" y="-7117"/>
                    <a:pt x="2115296" y="8192"/>
                    <a:pt x="2306389" y="0"/>
                  </a:cubicBezTo>
                  <a:cubicBezTo>
                    <a:pt x="2497482" y="-8192"/>
                    <a:pt x="2703795" y="-1924"/>
                    <a:pt x="2982508" y="0"/>
                  </a:cubicBezTo>
                  <a:cubicBezTo>
                    <a:pt x="3261221" y="1924"/>
                    <a:pt x="3455467" y="8092"/>
                    <a:pt x="3658627" y="0"/>
                  </a:cubicBezTo>
                  <a:cubicBezTo>
                    <a:pt x="3861787" y="-8092"/>
                    <a:pt x="4189823" y="-5895"/>
                    <a:pt x="4423211" y="0"/>
                  </a:cubicBezTo>
                  <a:cubicBezTo>
                    <a:pt x="4509515" y="74919"/>
                    <a:pt x="4554085" y="123350"/>
                    <a:pt x="4635147" y="211937"/>
                  </a:cubicBezTo>
                  <a:cubicBezTo>
                    <a:pt x="4542833" y="306628"/>
                    <a:pt x="4469343" y="374836"/>
                    <a:pt x="4423211" y="423873"/>
                  </a:cubicBezTo>
                  <a:cubicBezTo>
                    <a:pt x="4176691" y="408631"/>
                    <a:pt x="3930439" y="417971"/>
                    <a:pt x="3747092" y="423873"/>
                  </a:cubicBezTo>
                  <a:cubicBezTo>
                    <a:pt x="3563745" y="429775"/>
                    <a:pt x="3423959" y="436227"/>
                    <a:pt x="3247901" y="423873"/>
                  </a:cubicBezTo>
                  <a:cubicBezTo>
                    <a:pt x="3071843" y="411519"/>
                    <a:pt x="2919530" y="419771"/>
                    <a:pt x="2616013" y="423873"/>
                  </a:cubicBezTo>
                  <a:cubicBezTo>
                    <a:pt x="2312496" y="427975"/>
                    <a:pt x="2258902" y="438269"/>
                    <a:pt x="1939894" y="423873"/>
                  </a:cubicBezTo>
                  <a:cubicBezTo>
                    <a:pt x="1620886" y="409477"/>
                    <a:pt x="1567932" y="419454"/>
                    <a:pt x="1219542" y="423873"/>
                  </a:cubicBezTo>
                  <a:cubicBezTo>
                    <a:pt x="871152" y="428292"/>
                    <a:pt x="939048" y="400632"/>
                    <a:pt x="676119" y="423873"/>
                  </a:cubicBezTo>
                  <a:cubicBezTo>
                    <a:pt x="413190" y="447114"/>
                    <a:pt x="206005" y="403470"/>
                    <a:pt x="0" y="423873"/>
                  </a:cubicBezTo>
                  <a:cubicBezTo>
                    <a:pt x="7824" y="335993"/>
                    <a:pt x="-13539" y="1124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4010640">
                    <a:prstGeom prst="homePlat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478CBA3-4E51-4AE9-9F76-B0C6E7C51FEE}"/>
                </a:ext>
              </a:extLst>
            </p:cNvPr>
            <p:cNvSpPr txBox="1"/>
            <p:nvPr/>
          </p:nvSpPr>
          <p:spPr>
            <a:xfrm>
              <a:off x="6754837" y="1646023"/>
              <a:ext cx="4099242" cy="252377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倾听和有效反馈是沟通的基本要素</a:t>
              </a:r>
              <a:endParaRPr lang="id-ID" altLang="zh-CN" sz="1400" b="1" dirty="0"/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49B86EF-CD53-4488-A961-C233D7B5B0AE}"/>
              </a:ext>
            </a:extLst>
          </p:cNvPr>
          <p:cNvGrpSpPr/>
          <p:nvPr/>
        </p:nvGrpSpPr>
        <p:grpSpPr>
          <a:xfrm>
            <a:off x="6866655" y="3538649"/>
            <a:ext cx="4635147" cy="423873"/>
            <a:chOff x="6486885" y="1556361"/>
            <a:chExt cx="4635147" cy="423873"/>
          </a:xfrm>
          <a:solidFill>
            <a:schemeClr val="bg2"/>
          </a:solidFill>
        </p:grpSpPr>
        <p:sp>
          <p:nvSpPr>
            <p:cNvPr id="59" name="箭头: 五边形 58">
              <a:extLst>
                <a:ext uri="{FF2B5EF4-FFF2-40B4-BE49-F238E27FC236}">
                  <a16:creationId xmlns:a16="http://schemas.microsoft.com/office/drawing/2014/main" id="{43C8F43F-CB74-4A91-A626-D7A2D5B001CE}"/>
                </a:ext>
              </a:extLst>
            </p:cNvPr>
            <p:cNvSpPr/>
            <p:nvPr/>
          </p:nvSpPr>
          <p:spPr>
            <a:xfrm flipH="1">
              <a:off x="6486885" y="1556361"/>
              <a:ext cx="4635147" cy="423873"/>
            </a:xfrm>
            <a:custGeom>
              <a:avLst/>
              <a:gdLst>
                <a:gd name="connsiteX0" fmla="*/ 0 w 4635147"/>
                <a:gd name="connsiteY0" fmla="*/ 0 h 423873"/>
                <a:gd name="connsiteX1" fmla="*/ 587655 w 4635147"/>
                <a:gd name="connsiteY1" fmla="*/ 0 h 423873"/>
                <a:gd name="connsiteX2" fmla="*/ 1219542 w 4635147"/>
                <a:gd name="connsiteY2" fmla="*/ 0 h 423873"/>
                <a:gd name="connsiteX3" fmla="*/ 1895662 w 4635147"/>
                <a:gd name="connsiteY3" fmla="*/ 0 h 423873"/>
                <a:gd name="connsiteX4" fmla="*/ 2483317 w 4635147"/>
                <a:gd name="connsiteY4" fmla="*/ 0 h 423873"/>
                <a:gd name="connsiteX5" fmla="*/ 3115204 w 4635147"/>
                <a:gd name="connsiteY5" fmla="*/ 0 h 423873"/>
                <a:gd name="connsiteX6" fmla="*/ 3791324 w 4635147"/>
                <a:gd name="connsiteY6" fmla="*/ 0 h 423873"/>
                <a:gd name="connsiteX7" fmla="*/ 4423211 w 4635147"/>
                <a:gd name="connsiteY7" fmla="*/ 0 h 423873"/>
                <a:gd name="connsiteX8" fmla="*/ 4635147 w 4635147"/>
                <a:gd name="connsiteY8" fmla="*/ 211937 h 423873"/>
                <a:gd name="connsiteX9" fmla="*/ 4423211 w 4635147"/>
                <a:gd name="connsiteY9" fmla="*/ 423873 h 423873"/>
                <a:gd name="connsiteX10" fmla="*/ 3791324 w 4635147"/>
                <a:gd name="connsiteY10" fmla="*/ 423873 h 423873"/>
                <a:gd name="connsiteX11" fmla="*/ 3247901 w 4635147"/>
                <a:gd name="connsiteY11" fmla="*/ 423873 h 423873"/>
                <a:gd name="connsiteX12" fmla="*/ 2616013 w 4635147"/>
                <a:gd name="connsiteY12" fmla="*/ 423873 h 423873"/>
                <a:gd name="connsiteX13" fmla="*/ 1939894 w 4635147"/>
                <a:gd name="connsiteY13" fmla="*/ 423873 h 423873"/>
                <a:gd name="connsiteX14" fmla="*/ 1308007 w 4635147"/>
                <a:gd name="connsiteY14" fmla="*/ 423873 h 423873"/>
                <a:gd name="connsiteX15" fmla="*/ 808816 w 4635147"/>
                <a:gd name="connsiteY15" fmla="*/ 423873 h 423873"/>
                <a:gd name="connsiteX16" fmla="*/ 0 w 4635147"/>
                <a:gd name="connsiteY16" fmla="*/ 423873 h 423873"/>
                <a:gd name="connsiteX17" fmla="*/ 0 w 4635147"/>
                <a:gd name="connsiteY17" fmla="*/ 0 h 42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5147" h="423873" fill="none" extrusionOk="0">
                  <a:moveTo>
                    <a:pt x="0" y="0"/>
                  </a:moveTo>
                  <a:cubicBezTo>
                    <a:pt x="258032" y="-7866"/>
                    <a:pt x="459467" y="29070"/>
                    <a:pt x="587655" y="0"/>
                  </a:cubicBezTo>
                  <a:cubicBezTo>
                    <a:pt x="715844" y="-29070"/>
                    <a:pt x="944329" y="-29489"/>
                    <a:pt x="1219542" y="0"/>
                  </a:cubicBezTo>
                  <a:cubicBezTo>
                    <a:pt x="1494755" y="29489"/>
                    <a:pt x="1586462" y="-15581"/>
                    <a:pt x="1895662" y="0"/>
                  </a:cubicBezTo>
                  <a:cubicBezTo>
                    <a:pt x="2204862" y="15581"/>
                    <a:pt x="2322106" y="-18566"/>
                    <a:pt x="2483317" y="0"/>
                  </a:cubicBezTo>
                  <a:cubicBezTo>
                    <a:pt x="2644529" y="18566"/>
                    <a:pt x="2986472" y="-8528"/>
                    <a:pt x="3115204" y="0"/>
                  </a:cubicBezTo>
                  <a:cubicBezTo>
                    <a:pt x="3243936" y="8528"/>
                    <a:pt x="3556898" y="-1118"/>
                    <a:pt x="3791324" y="0"/>
                  </a:cubicBezTo>
                  <a:cubicBezTo>
                    <a:pt x="4025750" y="1118"/>
                    <a:pt x="4237775" y="12702"/>
                    <a:pt x="4423211" y="0"/>
                  </a:cubicBezTo>
                  <a:cubicBezTo>
                    <a:pt x="4519534" y="103619"/>
                    <a:pt x="4545618" y="114483"/>
                    <a:pt x="4635147" y="211937"/>
                  </a:cubicBezTo>
                  <a:cubicBezTo>
                    <a:pt x="4551740" y="301883"/>
                    <a:pt x="4509195" y="355419"/>
                    <a:pt x="4423211" y="423873"/>
                  </a:cubicBezTo>
                  <a:cubicBezTo>
                    <a:pt x="4261039" y="452078"/>
                    <a:pt x="4025520" y="453174"/>
                    <a:pt x="3791324" y="423873"/>
                  </a:cubicBezTo>
                  <a:cubicBezTo>
                    <a:pt x="3557128" y="394572"/>
                    <a:pt x="3452204" y="410699"/>
                    <a:pt x="3247901" y="423873"/>
                  </a:cubicBezTo>
                  <a:cubicBezTo>
                    <a:pt x="3043598" y="437047"/>
                    <a:pt x="2808315" y="427426"/>
                    <a:pt x="2616013" y="423873"/>
                  </a:cubicBezTo>
                  <a:cubicBezTo>
                    <a:pt x="2423711" y="420320"/>
                    <a:pt x="2251287" y="445614"/>
                    <a:pt x="1939894" y="423873"/>
                  </a:cubicBezTo>
                  <a:cubicBezTo>
                    <a:pt x="1628501" y="402132"/>
                    <a:pt x="1446877" y="400780"/>
                    <a:pt x="1308007" y="423873"/>
                  </a:cubicBezTo>
                  <a:cubicBezTo>
                    <a:pt x="1169137" y="446966"/>
                    <a:pt x="933461" y="446980"/>
                    <a:pt x="808816" y="423873"/>
                  </a:cubicBezTo>
                  <a:cubicBezTo>
                    <a:pt x="684171" y="400766"/>
                    <a:pt x="348146" y="403409"/>
                    <a:pt x="0" y="423873"/>
                  </a:cubicBezTo>
                  <a:cubicBezTo>
                    <a:pt x="-7384" y="281241"/>
                    <a:pt x="-6513" y="160495"/>
                    <a:pt x="0" y="0"/>
                  </a:cubicBezTo>
                  <a:close/>
                </a:path>
                <a:path w="4635147" h="423873" stroke="0" extrusionOk="0">
                  <a:moveTo>
                    <a:pt x="0" y="0"/>
                  </a:moveTo>
                  <a:cubicBezTo>
                    <a:pt x="274591" y="-15006"/>
                    <a:pt x="429710" y="-10155"/>
                    <a:pt x="676119" y="0"/>
                  </a:cubicBezTo>
                  <a:cubicBezTo>
                    <a:pt x="922528" y="10155"/>
                    <a:pt x="966104" y="21997"/>
                    <a:pt x="1175310" y="0"/>
                  </a:cubicBezTo>
                  <a:cubicBezTo>
                    <a:pt x="1384516" y="-21997"/>
                    <a:pt x="1482358" y="7117"/>
                    <a:pt x="1674501" y="0"/>
                  </a:cubicBezTo>
                  <a:cubicBezTo>
                    <a:pt x="1866644" y="-7117"/>
                    <a:pt x="2115296" y="8192"/>
                    <a:pt x="2306389" y="0"/>
                  </a:cubicBezTo>
                  <a:cubicBezTo>
                    <a:pt x="2497482" y="-8192"/>
                    <a:pt x="2703795" y="-1924"/>
                    <a:pt x="2982508" y="0"/>
                  </a:cubicBezTo>
                  <a:cubicBezTo>
                    <a:pt x="3261221" y="1924"/>
                    <a:pt x="3455467" y="8092"/>
                    <a:pt x="3658627" y="0"/>
                  </a:cubicBezTo>
                  <a:cubicBezTo>
                    <a:pt x="3861787" y="-8092"/>
                    <a:pt x="4189823" y="-5895"/>
                    <a:pt x="4423211" y="0"/>
                  </a:cubicBezTo>
                  <a:cubicBezTo>
                    <a:pt x="4509515" y="74919"/>
                    <a:pt x="4554085" y="123350"/>
                    <a:pt x="4635147" y="211937"/>
                  </a:cubicBezTo>
                  <a:cubicBezTo>
                    <a:pt x="4542833" y="306628"/>
                    <a:pt x="4469343" y="374836"/>
                    <a:pt x="4423211" y="423873"/>
                  </a:cubicBezTo>
                  <a:cubicBezTo>
                    <a:pt x="4176691" y="408631"/>
                    <a:pt x="3930439" y="417971"/>
                    <a:pt x="3747092" y="423873"/>
                  </a:cubicBezTo>
                  <a:cubicBezTo>
                    <a:pt x="3563745" y="429775"/>
                    <a:pt x="3423959" y="436227"/>
                    <a:pt x="3247901" y="423873"/>
                  </a:cubicBezTo>
                  <a:cubicBezTo>
                    <a:pt x="3071843" y="411519"/>
                    <a:pt x="2919530" y="419771"/>
                    <a:pt x="2616013" y="423873"/>
                  </a:cubicBezTo>
                  <a:cubicBezTo>
                    <a:pt x="2312496" y="427975"/>
                    <a:pt x="2258902" y="438269"/>
                    <a:pt x="1939894" y="423873"/>
                  </a:cubicBezTo>
                  <a:cubicBezTo>
                    <a:pt x="1620886" y="409477"/>
                    <a:pt x="1567932" y="419454"/>
                    <a:pt x="1219542" y="423873"/>
                  </a:cubicBezTo>
                  <a:cubicBezTo>
                    <a:pt x="871152" y="428292"/>
                    <a:pt x="939048" y="400632"/>
                    <a:pt x="676119" y="423873"/>
                  </a:cubicBezTo>
                  <a:cubicBezTo>
                    <a:pt x="413190" y="447114"/>
                    <a:pt x="206005" y="403470"/>
                    <a:pt x="0" y="423873"/>
                  </a:cubicBezTo>
                  <a:cubicBezTo>
                    <a:pt x="7824" y="335993"/>
                    <a:pt x="-13539" y="1124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4010640">
                    <a:prstGeom prst="homePlat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DC3B3E9B-92C8-4BFA-8BF0-41F6B931F97B}"/>
                </a:ext>
              </a:extLst>
            </p:cNvPr>
            <p:cNvSpPr txBox="1"/>
            <p:nvPr/>
          </p:nvSpPr>
          <p:spPr>
            <a:xfrm>
              <a:off x="6754837" y="1635273"/>
              <a:ext cx="4099242" cy="252377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非语言沟通涵盖了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55%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以上的沟通信息</a:t>
              </a:r>
              <a:endParaRPr lang="id-ID" altLang="zh-CN" sz="1400" b="1" dirty="0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D7477AAB-5F70-4B30-8DEE-F3AB3571459F}"/>
              </a:ext>
            </a:extLst>
          </p:cNvPr>
          <p:cNvGrpSpPr/>
          <p:nvPr/>
        </p:nvGrpSpPr>
        <p:grpSpPr>
          <a:xfrm>
            <a:off x="6598703" y="4460282"/>
            <a:ext cx="4635147" cy="423873"/>
            <a:chOff x="6486885" y="1556361"/>
            <a:chExt cx="4635147" cy="423873"/>
          </a:xfrm>
          <a:solidFill>
            <a:schemeClr val="bg2"/>
          </a:solidFill>
        </p:grpSpPr>
        <p:sp>
          <p:nvSpPr>
            <p:cNvPr id="62" name="箭头: 五边形 61">
              <a:extLst>
                <a:ext uri="{FF2B5EF4-FFF2-40B4-BE49-F238E27FC236}">
                  <a16:creationId xmlns:a16="http://schemas.microsoft.com/office/drawing/2014/main" id="{DB3C055C-C0E1-4403-8338-2613993CC9B6}"/>
                </a:ext>
              </a:extLst>
            </p:cNvPr>
            <p:cNvSpPr/>
            <p:nvPr/>
          </p:nvSpPr>
          <p:spPr>
            <a:xfrm flipH="1">
              <a:off x="6486885" y="1556361"/>
              <a:ext cx="4635147" cy="423873"/>
            </a:xfrm>
            <a:custGeom>
              <a:avLst/>
              <a:gdLst>
                <a:gd name="connsiteX0" fmla="*/ 0 w 4635147"/>
                <a:gd name="connsiteY0" fmla="*/ 0 h 423873"/>
                <a:gd name="connsiteX1" fmla="*/ 587655 w 4635147"/>
                <a:gd name="connsiteY1" fmla="*/ 0 h 423873"/>
                <a:gd name="connsiteX2" fmla="*/ 1219542 w 4635147"/>
                <a:gd name="connsiteY2" fmla="*/ 0 h 423873"/>
                <a:gd name="connsiteX3" fmla="*/ 1895662 w 4635147"/>
                <a:gd name="connsiteY3" fmla="*/ 0 h 423873"/>
                <a:gd name="connsiteX4" fmla="*/ 2483317 w 4635147"/>
                <a:gd name="connsiteY4" fmla="*/ 0 h 423873"/>
                <a:gd name="connsiteX5" fmla="*/ 3115204 w 4635147"/>
                <a:gd name="connsiteY5" fmla="*/ 0 h 423873"/>
                <a:gd name="connsiteX6" fmla="*/ 3791324 w 4635147"/>
                <a:gd name="connsiteY6" fmla="*/ 0 h 423873"/>
                <a:gd name="connsiteX7" fmla="*/ 4423211 w 4635147"/>
                <a:gd name="connsiteY7" fmla="*/ 0 h 423873"/>
                <a:gd name="connsiteX8" fmla="*/ 4635147 w 4635147"/>
                <a:gd name="connsiteY8" fmla="*/ 211937 h 423873"/>
                <a:gd name="connsiteX9" fmla="*/ 4423211 w 4635147"/>
                <a:gd name="connsiteY9" fmla="*/ 423873 h 423873"/>
                <a:gd name="connsiteX10" fmla="*/ 3791324 w 4635147"/>
                <a:gd name="connsiteY10" fmla="*/ 423873 h 423873"/>
                <a:gd name="connsiteX11" fmla="*/ 3247901 w 4635147"/>
                <a:gd name="connsiteY11" fmla="*/ 423873 h 423873"/>
                <a:gd name="connsiteX12" fmla="*/ 2616013 w 4635147"/>
                <a:gd name="connsiteY12" fmla="*/ 423873 h 423873"/>
                <a:gd name="connsiteX13" fmla="*/ 1939894 w 4635147"/>
                <a:gd name="connsiteY13" fmla="*/ 423873 h 423873"/>
                <a:gd name="connsiteX14" fmla="*/ 1308007 w 4635147"/>
                <a:gd name="connsiteY14" fmla="*/ 423873 h 423873"/>
                <a:gd name="connsiteX15" fmla="*/ 808816 w 4635147"/>
                <a:gd name="connsiteY15" fmla="*/ 423873 h 423873"/>
                <a:gd name="connsiteX16" fmla="*/ 0 w 4635147"/>
                <a:gd name="connsiteY16" fmla="*/ 423873 h 423873"/>
                <a:gd name="connsiteX17" fmla="*/ 0 w 4635147"/>
                <a:gd name="connsiteY17" fmla="*/ 0 h 42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5147" h="423873" fill="none" extrusionOk="0">
                  <a:moveTo>
                    <a:pt x="0" y="0"/>
                  </a:moveTo>
                  <a:cubicBezTo>
                    <a:pt x="258032" y="-7866"/>
                    <a:pt x="459467" y="29070"/>
                    <a:pt x="587655" y="0"/>
                  </a:cubicBezTo>
                  <a:cubicBezTo>
                    <a:pt x="715844" y="-29070"/>
                    <a:pt x="944329" y="-29489"/>
                    <a:pt x="1219542" y="0"/>
                  </a:cubicBezTo>
                  <a:cubicBezTo>
                    <a:pt x="1494755" y="29489"/>
                    <a:pt x="1586462" y="-15581"/>
                    <a:pt x="1895662" y="0"/>
                  </a:cubicBezTo>
                  <a:cubicBezTo>
                    <a:pt x="2204862" y="15581"/>
                    <a:pt x="2322106" y="-18566"/>
                    <a:pt x="2483317" y="0"/>
                  </a:cubicBezTo>
                  <a:cubicBezTo>
                    <a:pt x="2644529" y="18566"/>
                    <a:pt x="2986472" y="-8528"/>
                    <a:pt x="3115204" y="0"/>
                  </a:cubicBezTo>
                  <a:cubicBezTo>
                    <a:pt x="3243936" y="8528"/>
                    <a:pt x="3556898" y="-1118"/>
                    <a:pt x="3791324" y="0"/>
                  </a:cubicBezTo>
                  <a:cubicBezTo>
                    <a:pt x="4025750" y="1118"/>
                    <a:pt x="4237775" y="12702"/>
                    <a:pt x="4423211" y="0"/>
                  </a:cubicBezTo>
                  <a:cubicBezTo>
                    <a:pt x="4519534" y="103619"/>
                    <a:pt x="4545618" y="114483"/>
                    <a:pt x="4635147" y="211937"/>
                  </a:cubicBezTo>
                  <a:cubicBezTo>
                    <a:pt x="4551740" y="301883"/>
                    <a:pt x="4509195" y="355419"/>
                    <a:pt x="4423211" y="423873"/>
                  </a:cubicBezTo>
                  <a:cubicBezTo>
                    <a:pt x="4261039" y="452078"/>
                    <a:pt x="4025520" y="453174"/>
                    <a:pt x="3791324" y="423873"/>
                  </a:cubicBezTo>
                  <a:cubicBezTo>
                    <a:pt x="3557128" y="394572"/>
                    <a:pt x="3452204" y="410699"/>
                    <a:pt x="3247901" y="423873"/>
                  </a:cubicBezTo>
                  <a:cubicBezTo>
                    <a:pt x="3043598" y="437047"/>
                    <a:pt x="2808315" y="427426"/>
                    <a:pt x="2616013" y="423873"/>
                  </a:cubicBezTo>
                  <a:cubicBezTo>
                    <a:pt x="2423711" y="420320"/>
                    <a:pt x="2251287" y="445614"/>
                    <a:pt x="1939894" y="423873"/>
                  </a:cubicBezTo>
                  <a:cubicBezTo>
                    <a:pt x="1628501" y="402132"/>
                    <a:pt x="1446877" y="400780"/>
                    <a:pt x="1308007" y="423873"/>
                  </a:cubicBezTo>
                  <a:cubicBezTo>
                    <a:pt x="1169137" y="446966"/>
                    <a:pt x="933461" y="446980"/>
                    <a:pt x="808816" y="423873"/>
                  </a:cubicBezTo>
                  <a:cubicBezTo>
                    <a:pt x="684171" y="400766"/>
                    <a:pt x="348146" y="403409"/>
                    <a:pt x="0" y="423873"/>
                  </a:cubicBezTo>
                  <a:cubicBezTo>
                    <a:pt x="-7384" y="281241"/>
                    <a:pt x="-6513" y="160495"/>
                    <a:pt x="0" y="0"/>
                  </a:cubicBezTo>
                  <a:close/>
                </a:path>
                <a:path w="4635147" h="423873" stroke="0" extrusionOk="0">
                  <a:moveTo>
                    <a:pt x="0" y="0"/>
                  </a:moveTo>
                  <a:cubicBezTo>
                    <a:pt x="274591" y="-15006"/>
                    <a:pt x="429710" y="-10155"/>
                    <a:pt x="676119" y="0"/>
                  </a:cubicBezTo>
                  <a:cubicBezTo>
                    <a:pt x="922528" y="10155"/>
                    <a:pt x="966104" y="21997"/>
                    <a:pt x="1175310" y="0"/>
                  </a:cubicBezTo>
                  <a:cubicBezTo>
                    <a:pt x="1384516" y="-21997"/>
                    <a:pt x="1482358" y="7117"/>
                    <a:pt x="1674501" y="0"/>
                  </a:cubicBezTo>
                  <a:cubicBezTo>
                    <a:pt x="1866644" y="-7117"/>
                    <a:pt x="2115296" y="8192"/>
                    <a:pt x="2306389" y="0"/>
                  </a:cubicBezTo>
                  <a:cubicBezTo>
                    <a:pt x="2497482" y="-8192"/>
                    <a:pt x="2703795" y="-1924"/>
                    <a:pt x="2982508" y="0"/>
                  </a:cubicBezTo>
                  <a:cubicBezTo>
                    <a:pt x="3261221" y="1924"/>
                    <a:pt x="3455467" y="8092"/>
                    <a:pt x="3658627" y="0"/>
                  </a:cubicBezTo>
                  <a:cubicBezTo>
                    <a:pt x="3861787" y="-8092"/>
                    <a:pt x="4189823" y="-5895"/>
                    <a:pt x="4423211" y="0"/>
                  </a:cubicBezTo>
                  <a:cubicBezTo>
                    <a:pt x="4509515" y="74919"/>
                    <a:pt x="4554085" y="123350"/>
                    <a:pt x="4635147" y="211937"/>
                  </a:cubicBezTo>
                  <a:cubicBezTo>
                    <a:pt x="4542833" y="306628"/>
                    <a:pt x="4469343" y="374836"/>
                    <a:pt x="4423211" y="423873"/>
                  </a:cubicBezTo>
                  <a:cubicBezTo>
                    <a:pt x="4176691" y="408631"/>
                    <a:pt x="3930439" y="417971"/>
                    <a:pt x="3747092" y="423873"/>
                  </a:cubicBezTo>
                  <a:cubicBezTo>
                    <a:pt x="3563745" y="429775"/>
                    <a:pt x="3423959" y="436227"/>
                    <a:pt x="3247901" y="423873"/>
                  </a:cubicBezTo>
                  <a:cubicBezTo>
                    <a:pt x="3071843" y="411519"/>
                    <a:pt x="2919530" y="419771"/>
                    <a:pt x="2616013" y="423873"/>
                  </a:cubicBezTo>
                  <a:cubicBezTo>
                    <a:pt x="2312496" y="427975"/>
                    <a:pt x="2258902" y="438269"/>
                    <a:pt x="1939894" y="423873"/>
                  </a:cubicBezTo>
                  <a:cubicBezTo>
                    <a:pt x="1620886" y="409477"/>
                    <a:pt x="1567932" y="419454"/>
                    <a:pt x="1219542" y="423873"/>
                  </a:cubicBezTo>
                  <a:cubicBezTo>
                    <a:pt x="871152" y="428292"/>
                    <a:pt x="939048" y="400632"/>
                    <a:pt x="676119" y="423873"/>
                  </a:cubicBezTo>
                  <a:cubicBezTo>
                    <a:pt x="413190" y="447114"/>
                    <a:pt x="206005" y="403470"/>
                    <a:pt x="0" y="423873"/>
                  </a:cubicBezTo>
                  <a:cubicBezTo>
                    <a:pt x="7824" y="335993"/>
                    <a:pt x="-13539" y="1124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4010640">
                    <a:prstGeom prst="homePlat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DED18E22-2559-484B-A0B3-279E5048B2A4}"/>
                </a:ext>
              </a:extLst>
            </p:cNvPr>
            <p:cNvSpPr txBox="1"/>
            <p:nvPr/>
          </p:nvSpPr>
          <p:spPr>
            <a:xfrm>
              <a:off x="6754837" y="1642110"/>
              <a:ext cx="4099242" cy="252377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管理者应致力于消除有效沟通的障碍</a:t>
              </a:r>
              <a:endParaRPr lang="id-ID" altLang="zh-CN" sz="1400" b="1" dirty="0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88341C42-A083-45FA-894B-0B5B3C5D767D}"/>
              </a:ext>
            </a:extLst>
          </p:cNvPr>
          <p:cNvGrpSpPr/>
          <p:nvPr/>
        </p:nvGrpSpPr>
        <p:grpSpPr>
          <a:xfrm>
            <a:off x="6188501" y="5388752"/>
            <a:ext cx="4635147" cy="423873"/>
            <a:chOff x="6486885" y="1556361"/>
            <a:chExt cx="4635147" cy="423873"/>
          </a:xfrm>
          <a:solidFill>
            <a:schemeClr val="bg2"/>
          </a:solidFill>
        </p:grpSpPr>
        <p:sp>
          <p:nvSpPr>
            <p:cNvPr id="65" name="箭头: 五边形 64">
              <a:extLst>
                <a:ext uri="{FF2B5EF4-FFF2-40B4-BE49-F238E27FC236}">
                  <a16:creationId xmlns:a16="http://schemas.microsoft.com/office/drawing/2014/main" id="{23EAA1D2-5024-490C-8D65-01DA98FA9A84}"/>
                </a:ext>
              </a:extLst>
            </p:cNvPr>
            <p:cNvSpPr/>
            <p:nvPr/>
          </p:nvSpPr>
          <p:spPr>
            <a:xfrm flipH="1">
              <a:off x="6486885" y="1556361"/>
              <a:ext cx="4635147" cy="423873"/>
            </a:xfrm>
            <a:custGeom>
              <a:avLst/>
              <a:gdLst>
                <a:gd name="connsiteX0" fmla="*/ 0 w 4635147"/>
                <a:gd name="connsiteY0" fmla="*/ 0 h 423873"/>
                <a:gd name="connsiteX1" fmla="*/ 587655 w 4635147"/>
                <a:gd name="connsiteY1" fmla="*/ 0 h 423873"/>
                <a:gd name="connsiteX2" fmla="*/ 1219542 w 4635147"/>
                <a:gd name="connsiteY2" fmla="*/ 0 h 423873"/>
                <a:gd name="connsiteX3" fmla="*/ 1895662 w 4635147"/>
                <a:gd name="connsiteY3" fmla="*/ 0 h 423873"/>
                <a:gd name="connsiteX4" fmla="*/ 2483317 w 4635147"/>
                <a:gd name="connsiteY4" fmla="*/ 0 h 423873"/>
                <a:gd name="connsiteX5" fmla="*/ 3115204 w 4635147"/>
                <a:gd name="connsiteY5" fmla="*/ 0 h 423873"/>
                <a:gd name="connsiteX6" fmla="*/ 3791324 w 4635147"/>
                <a:gd name="connsiteY6" fmla="*/ 0 h 423873"/>
                <a:gd name="connsiteX7" fmla="*/ 4423211 w 4635147"/>
                <a:gd name="connsiteY7" fmla="*/ 0 h 423873"/>
                <a:gd name="connsiteX8" fmla="*/ 4635147 w 4635147"/>
                <a:gd name="connsiteY8" fmla="*/ 211937 h 423873"/>
                <a:gd name="connsiteX9" fmla="*/ 4423211 w 4635147"/>
                <a:gd name="connsiteY9" fmla="*/ 423873 h 423873"/>
                <a:gd name="connsiteX10" fmla="*/ 3791324 w 4635147"/>
                <a:gd name="connsiteY10" fmla="*/ 423873 h 423873"/>
                <a:gd name="connsiteX11" fmla="*/ 3247901 w 4635147"/>
                <a:gd name="connsiteY11" fmla="*/ 423873 h 423873"/>
                <a:gd name="connsiteX12" fmla="*/ 2616013 w 4635147"/>
                <a:gd name="connsiteY12" fmla="*/ 423873 h 423873"/>
                <a:gd name="connsiteX13" fmla="*/ 1939894 w 4635147"/>
                <a:gd name="connsiteY13" fmla="*/ 423873 h 423873"/>
                <a:gd name="connsiteX14" fmla="*/ 1308007 w 4635147"/>
                <a:gd name="connsiteY14" fmla="*/ 423873 h 423873"/>
                <a:gd name="connsiteX15" fmla="*/ 808816 w 4635147"/>
                <a:gd name="connsiteY15" fmla="*/ 423873 h 423873"/>
                <a:gd name="connsiteX16" fmla="*/ 0 w 4635147"/>
                <a:gd name="connsiteY16" fmla="*/ 423873 h 423873"/>
                <a:gd name="connsiteX17" fmla="*/ 0 w 4635147"/>
                <a:gd name="connsiteY17" fmla="*/ 0 h 42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35147" h="423873" fill="none" extrusionOk="0">
                  <a:moveTo>
                    <a:pt x="0" y="0"/>
                  </a:moveTo>
                  <a:cubicBezTo>
                    <a:pt x="258032" y="-7866"/>
                    <a:pt x="459467" y="29070"/>
                    <a:pt x="587655" y="0"/>
                  </a:cubicBezTo>
                  <a:cubicBezTo>
                    <a:pt x="715844" y="-29070"/>
                    <a:pt x="944329" y="-29489"/>
                    <a:pt x="1219542" y="0"/>
                  </a:cubicBezTo>
                  <a:cubicBezTo>
                    <a:pt x="1494755" y="29489"/>
                    <a:pt x="1586462" y="-15581"/>
                    <a:pt x="1895662" y="0"/>
                  </a:cubicBezTo>
                  <a:cubicBezTo>
                    <a:pt x="2204862" y="15581"/>
                    <a:pt x="2322106" y="-18566"/>
                    <a:pt x="2483317" y="0"/>
                  </a:cubicBezTo>
                  <a:cubicBezTo>
                    <a:pt x="2644529" y="18566"/>
                    <a:pt x="2986472" y="-8528"/>
                    <a:pt x="3115204" y="0"/>
                  </a:cubicBezTo>
                  <a:cubicBezTo>
                    <a:pt x="3243936" y="8528"/>
                    <a:pt x="3556898" y="-1118"/>
                    <a:pt x="3791324" y="0"/>
                  </a:cubicBezTo>
                  <a:cubicBezTo>
                    <a:pt x="4025750" y="1118"/>
                    <a:pt x="4237775" y="12702"/>
                    <a:pt x="4423211" y="0"/>
                  </a:cubicBezTo>
                  <a:cubicBezTo>
                    <a:pt x="4519534" y="103619"/>
                    <a:pt x="4545618" y="114483"/>
                    <a:pt x="4635147" y="211937"/>
                  </a:cubicBezTo>
                  <a:cubicBezTo>
                    <a:pt x="4551740" y="301883"/>
                    <a:pt x="4509195" y="355419"/>
                    <a:pt x="4423211" y="423873"/>
                  </a:cubicBezTo>
                  <a:cubicBezTo>
                    <a:pt x="4261039" y="452078"/>
                    <a:pt x="4025520" y="453174"/>
                    <a:pt x="3791324" y="423873"/>
                  </a:cubicBezTo>
                  <a:cubicBezTo>
                    <a:pt x="3557128" y="394572"/>
                    <a:pt x="3452204" y="410699"/>
                    <a:pt x="3247901" y="423873"/>
                  </a:cubicBezTo>
                  <a:cubicBezTo>
                    <a:pt x="3043598" y="437047"/>
                    <a:pt x="2808315" y="427426"/>
                    <a:pt x="2616013" y="423873"/>
                  </a:cubicBezTo>
                  <a:cubicBezTo>
                    <a:pt x="2423711" y="420320"/>
                    <a:pt x="2251287" y="445614"/>
                    <a:pt x="1939894" y="423873"/>
                  </a:cubicBezTo>
                  <a:cubicBezTo>
                    <a:pt x="1628501" y="402132"/>
                    <a:pt x="1446877" y="400780"/>
                    <a:pt x="1308007" y="423873"/>
                  </a:cubicBezTo>
                  <a:cubicBezTo>
                    <a:pt x="1169137" y="446966"/>
                    <a:pt x="933461" y="446980"/>
                    <a:pt x="808816" y="423873"/>
                  </a:cubicBezTo>
                  <a:cubicBezTo>
                    <a:pt x="684171" y="400766"/>
                    <a:pt x="348146" y="403409"/>
                    <a:pt x="0" y="423873"/>
                  </a:cubicBezTo>
                  <a:cubicBezTo>
                    <a:pt x="-7384" y="281241"/>
                    <a:pt x="-6513" y="160495"/>
                    <a:pt x="0" y="0"/>
                  </a:cubicBezTo>
                  <a:close/>
                </a:path>
                <a:path w="4635147" h="423873" stroke="0" extrusionOk="0">
                  <a:moveTo>
                    <a:pt x="0" y="0"/>
                  </a:moveTo>
                  <a:cubicBezTo>
                    <a:pt x="274591" y="-15006"/>
                    <a:pt x="429710" y="-10155"/>
                    <a:pt x="676119" y="0"/>
                  </a:cubicBezTo>
                  <a:cubicBezTo>
                    <a:pt x="922528" y="10155"/>
                    <a:pt x="966104" y="21997"/>
                    <a:pt x="1175310" y="0"/>
                  </a:cubicBezTo>
                  <a:cubicBezTo>
                    <a:pt x="1384516" y="-21997"/>
                    <a:pt x="1482358" y="7117"/>
                    <a:pt x="1674501" y="0"/>
                  </a:cubicBezTo>
                  <a:cubicBezTo>
                    <a:pt x="1866644" y="-7117"/>
                    <a:pt x="2115296" y="8192"/>
                    <a:pt x="2306389" y="0"/>
                  </a:cubicBezTo>
                  <a:cubicBezTo>
                    <a:pt x="2497482" y="-8192"/>
                    <a:pt x="2703795" y="-1924"/>
                    <a:pt x="2982508" y="0"/>
                  </a:cubicBezTo>
                  <a:cubicBezTo>
                    <a:pt x="3261221" y="1924"/>
                    <a:pt x="3455467" y="8092"/>
                    <a:pt x="3658627" y="0"/>
                  </a:cubicBezTo>
                  <a:cubicBezTo>
                    <a:pt x="3861787" y="-8092"/>
                    <a:pt x="4189823" y="-5895"/>
                    <a:pt x="4423211" y="0"/>
                  </a:cubicBezTo>
                  <a:cubicBezTo>
                    <a:pt x="4509515" y="74919"/>
                    <a:pt x="4554085" y="123350"/>
                    <a:pt x="4635147" y="211937"/>
                  </a:cubicBezTo>
                  <a:cubicBezTo>
                    <a:pt x="4542833" y="306628"/>
                    <a:pt x="4469343" y="374836"/>
                    <a:pt x="4423211" y="423873"/>
                  </a:cubicBezTo>
                  <a:cubicBezTo>
                    <a:pt x="4176691" y="408631"/>
                    <a:pt x="3930439" y="417971"/>
                    <a:pt x="3747092" y="423873"/>
                  </a:cubicBezTo>
                  <a:cubicBezTo>
                    <a:pt x="3563745" y="429775"/>
                    <a:pt x="3423959" y="436227"/>
                    <a:pt x="3247901" y="423873"/>
                  </a:cubicBezTo>
                  <a:cubicBezTo>
                    <a:pt x="3071843" y="411519"/>
                    <a:pt x="2919530" y="419771"/>
                    <a:pt x="2616013" y="423873"/>
                  </a:cubicBezTo>
                  <a:cubicBezTo>
                    <a:pt x="2312496" y="427975"/>
                    <a:pt x="2258902" y="438269"/>
                    <a:pt x="1939894" y="423873"/>
                  </a:cubicBezTo>
                  <a:cubicBezTo>
                    <a:pt x="1620886" y="409477"/>
                    <a:pt x="1567932" y="419454"/>
                    <a:pt x="1219542" y="423873"/>
                  </a:cubicBezTo>
                  <a:cubicBezTo>
                    <a:pt x="871152" y="428292"/>
                    <a:pt x="939048" y="400632"/>
                    <a:pt x="676119" y="423873"/>
                  </a:cubicBezTo>
                  <a:cubicBezTo>
                    <a:pt x="413190" y="447114"/>
                    <a:pt x="206005" y="403470"/>
                    <a:pt x="0" y="423873"/>
                  </a:cubicBezTo>
                  <a:cubicBezTo>
                    <a:pt x="7824" y="335993"/>
                    <a:pt x="-13539" y="112406"/>
                    <a:pt x="0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4010640">
                    <a:prstGeom prst="homePlat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A3A8C2A4-5FFF-486F-9A9B-2C7750832049}"/>
                </a:ext>
              </a:extLst>
            </p:cNvPr>
            <p:cNvSpPr txBox="1"/>
            <p:nvPr/>
          </p:nvSpPr>
          <p:spPr>
            <a:xfrm>
              <a:off x="6754837" y="1642109"/>
              <a:ext cx="4099242" cy="252377"/>
            </a:xfrm>
            <a:prstGeom prst="rect">
              <a:avLst/>
            </a:prstGeom>
            <a:grp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组织内部沟通网络的设计会影响到组织沟通效率</a:t>
              </a:r>
              <a:endParaRPr lang="id-ID" altLang="zh-CN" sz="1400" b="1" dirty="0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5BE79E7-EF10-47AC-A05B-FD402F674B4F}"/>
              </a:ext>
            </a:extLst>
          </p:cNvPr>
          <p:cNvGrpSpPr/>
          <p:nvPr/>
        </p:nvGrpSpPr>
        <p:grpSpPr>
          <a:xfrm>
            <a:off x="-973421" y="-338982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35" name="图形 1754">
              <a:extLst>
                <a:ext uri="{FF2B5EF4-FFF2-40B4-BE49-F238E27FC236}">
                  <a16:creationId xmlns:a16="http://schemas.microsoft.com/office/drawing/2014/main" id="{12A667EC-3643-4D5D-8668-B4B10006FC58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6" name="图形 1754">
              <a:extLst>
                <a:ext uri="{FF2B5EF4-FFF2-40B4-BE49-F238E27FC236}">
                  <a16:creationId xmlns:a16="http://schemas.microsoft.com/office/drawing/2014/main" id="{83F62694-C434-4824-AE5D-EB110109BB01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5960E05A-4813-4223-8182-3A3C1366D5E0}"/>
              </a:ext>
            </a:extLst>
          </p:cNvPr>
          <p:cNvSpPr txBox="1"/>
          <p:nvPr/>
        </p:nvSpPr>
        <p:spPr>
          <a:xfrm>
            <a:off x="482600" y="421343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行政沟通中的要点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E508BAF-9A88-4273-8BF8-2ABF3BC52CD3}"/>
              </a:ext>
            </a:extLst>
          </p:cNvPr>
          <p:cNvSpPr txBox="1"/>
          <p:nvPr/>
        </p:nvSpPr>
        <p:spPr>
          <a:xfrm>
            <a:off x="482600" y="912607"/>
            <a:ext cx="4267200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Key points in administrative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D5EEC08-3A38-4F86-8A0F-28DB11CFE91C}"/>
              </a:ext>
            </a:extLst>
          </p:cNvPr>
          <p:cNvCxnSpPr>
            <a:cxnSpLocks/>
          </p:cNvCxnSpPr>
          <p:nvPr/>
        </p:nvCxnSpPr>
        <p:spPr>
          <a:xfrm>
            <a:off x="488950" y="1266609"/>
            <a:ext cx="11214100" cy="0"/>
          </a:xfrm>
          <a:prstGeom prst="line">
            <a:avLst/>
          </a:prstGeom>
          <a:ln w="12700" cap="rnd">
            <a:round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62659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A4DC0911-DA60-4378-816E-2E9DD38C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dirty="0"/>
              <a:t>沟通的起点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3E0EF2F-3AA1-444B-A34D-1836517F1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dirty="0"/>
              <a:t>沟通从心开始：通往成功沟通之道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5D00965C-A8C4-41FF-A804-05CA65B76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The starting point of communication</a:t>
            </a:r>
            <a:endParaRPr lang="zh-CN" alt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53D9BF85-740A-4C6B-A34E-0A5D1AC3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843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1ïḋê">
            <a:extLst>
              <a:ext uri="{FF2B5EF4-FFF2-40B4-BE49-F238E27FC236}">
                <a16:creationId xmlns:a16="http://schemas.microsoft.com/office/drawing/2014/main" id="{736B40EA-C68D-4DEB-B534-FBB36908E2EC}"/>
              </a:ext>
            </a:extLst>
          </p:cNvPr>
          <p:cNvSpPr/>
          <p:nvPr/>
        </p:nvSpPr>
        <p:spPr bwMode="auto">
          <a:xfrm>
            <a:off x="1606118" y="3149481"/>
            <a:ext cx="8979764" cy="3726709"/>
          </a:xfrm>
          <a:custGeom>
            <a:avLst/>
            <a:gdLst>
              <a:gd name="connsiteX0" fmla="*/ 3625743 w 7224654"/>
              <a:gd name="connsiteY0" fmla="*/ 25 h 3008595"/>
              <a:gd name="connsiteX1" fmla="*/ 7191271 w 7224654"/>
              <a:gd name="connsiteY1" fmla="*/ 2827036 h 3008595"/>
              <a:gd name="connsiteX2" fmla="*/ 7224654 w 7224654"/>
              <a:gd name="connsiteY2" fmla="*/ 3008595 h 3008595"/>
              <a:gd name="connsiteX3" fmla="*/ 0 w 7224654"/>
              <a:gd name="connsiteY3" fmla="*/ 3008595 h 3008595"/>
              <a:gd name="connsiteX4" fmla="*/ 39739 w 7224654"/>
              <a:gd name="connsiteY4" fmla="*/ 2801005 h 3008595"/>
              <a:gd name="connsiteX5" fmla="*/ 3625743 w 7224654"/>
              <a:gd name="connsiteY5" fmla="*/ 25 h 3008595"/>
              <a:gd name="connsiteX0" fmla="*/ 7224654 w 7316094"/>
              <a:gd name="connsiteY0" fmla="*/ 3008595 h 3100035"/>
              <a:gd name="connsiteX1" fmla="*/ 0 w 7316094"/>
              <a:gd name="connsiteY1" fmla="*/ 3008595 h 3100035"/>
              <a:gd name="connsiteX2" fmla="*/ 39739 w 7316094"/>
              <a:gd name="connsiteY2" fmla="*/ 2801005 h 3100035"/>
              <a:gd name="connsiteX3" fmla="*/ 3625743 w 7316094"/>
              <a:gd name="connsiteY3" fmla="*/ 25 h 3100035"/>
              <a:gd name="connsiteX4" fmla="*/ 7191271 w 7316094"/>
              <a:gd name="connsiteY4" fmla="*/ 2827036 h 3100035"/>
              <a:gd name="connsiteX5" fmla="*/ 7316094 w 7316094"/>
              <a:gd name="connsiteY5" fmla="*/ 3100035 h 3100035"/>
              <a:gd name="connsiteX0" fmla="*/ 0 w 7316094"/>
              <a:gd name="connsiteY0" fmla="*/ 3008595 h 3100035"/>
              <a:gd name="connsiteX1" fmla="*/ 39739 w 7316094"/>
              <a:gd name="connsiteY1" fmla="*/ 2801005 h 3100035"/>
              <a:gd name="connsiteX2" fmla="*/ 3625743 w 7316094"/>
              <a:gd name="connsiteY2" fmla="*/ 25 h 3100035"/>
              <a:gd name="connsiteX3" fmla="*/ 7191271 w 7316094"/>
              <a:gd name="connsiteY3" fmla="*/ 2827036 h 3100035"/>
              <a:gd name="connsiteX4" fmla="*/ 7316094 w 7316094"/>
              <a:gd name="connsiteY4" fmla="*/ 3100035 h 3100035"/>
              <a:gd name="connsiteX0" fmla="*/ 0 w 7249419"/>
              <a:gd name="connsiteY0" fmla="*/ 3008595 h 3008595"/>
              <a:gd name="connsiteX1" fmla="*/ 39739 w 7249419"/>
              <a:gd name="connsiteY1" fmla="*/ 2801005 h 3008595"/>
              <a:gd name="connsiteX2" fmla="*/ 3625743 w 7249419"/>
              <a:gd name="connsiteY2" fmla="*/ 25 h 3008595"/>
              <a:gd name="connsiteX3" fmla="*/ 7191271 w 7249419"/>
              <a:gd name="connsiteY3" fmla="*/ 2827036 h 3008595"/>
              <a:gd name="connsiteX4" fmla="*/ 7249419 w 7249419"/>
              <a:gd name="connsiteY4" fmla="*/ 3004785 h 300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19" h="3008595">
                <a:moveTo>
                  <a:pt x="0" y="3008595"/>
                </a:moveTo>
                <a:lnTo>
                  <a:pt x="39739" y="2801005"/>
                </a:lnTo>
                <a:cubicBezTo>
                  <a:pt x="432889" y="1182980"/>
                  <a:pt x="1896012" y="-6250"/>
                  <a:pt x="3625743" y="25"/>
                </a:cubicBezTo>
                <a:cubicBezTo>
                  <a:pt x="5355510" y="6299"/>
                  <a:pt x="6809950" y="1206161"/>
                  <a:pt x="7191271" y="2827036"/>
                </a:cubicBezTo>
                <a:cubicBezTo>
                  <a:pt x="7202399" y="2887556"/>
                  <a:pt x="7249419" y="3004785"/>
                  <a:pt x="7249419" y="3004785"/>
                </a:cubicBezTo>
              </a:path>
            </a:pathLst>
          </a:custGeom>
          <a:noFill/>
          <a:ln w="57150" cap="flat">
            <a:solidFill>
              <a:schemeClr val="bg1">
                <a:lumMod val="50000"/>
                <a:alpha val="3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5" name="iṩľîḑe">
            <a:extLst>
              <a:ext uri="{FF2B5EF4-FFF2-40B4-BE49-F238E27FC236}">
                <a16:creationId xmlns:a16="http://schemas.microsoft.com/office/drawing/2014/main" id="{AA07A257-1274-4B42-987E-743EE36B39AD}"/>
              </a:ext>
            </a:extLst>
          </p:cNvPr>
          <p:cNvSpPr/>
          <p:nvPr/>
        </p:nvSpPr>
        <p:spPr bwMode="auto">
          <a:xfrm>
            <a:off x="2976909" y="3844605"/>
            <a:ext cx="6280215" cy="3031583"/>
          </a:xfrm>
          <a:custGeom>
            <a:avLst/>
            <a:gdLst>
              <a:gd name="connsiteX0" fmla="*/ 2535028 w 5070056"/>
              <a:gd name="connsiteY0" fmla="*/ 0 h 2447416"/>
              <a:gd name="connsiteX1" fmla="*/ 5061319 w 5070056"/>
              <a:gd name="connsiteY1" fmla="*/ 2274774 h 2447416"/>
              <a:gd name="connsiteX2" fmla="*/ 5070056 w 5070056"/>
              <a:gd name="connsiteY2" fmla="*/ 2447416 h 2447416"/>
              <a:gd name="connsiteX3" fmla="*/ 0 w 5070056"/>
              <a:gd name="connsiteY3" fmla="*/ 2447416 h 2447416"/>
              <a:gd name="connsiteX4" fmla="*/ 8737 w 5070056"/>
              <a:gd name="connsiteY4" fmla="*/ 2274774 h 2447416"/>
              <a:gd name="connsiteX5" fmla="*/ 2535028 w 5070056"/>
              <a:gd name="connsiteY5" fmla="*/ 0 h 244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0056" h="2447416">
                <a:moveTo>
                  <a:pt x="2535028" y="0"/>
                </a:moveTo>
                <a:cubicBezTo>
                  <a:pt x="3849847" y="0"/>
                  <a:pt x="4931277" y="997068"/>
                  <a:pt x="5061319" y="2274774"/>
                </a:cubicBezTo>
                <a:lnTo>
                  <a:pt x="5070056" y="2447416"/>
                </a:lnTo>
                <a:lnTo>
                  <a:pt x="0" y="2447416"/>
                </a:lnTo>
                <a:lnTo>
                  <a:pt x="8737" y="2274774"/>
                </a:lnTo>
                <a:cubicBezTo>
                  <a:pt x="138780" y="997068"/>
                  <a:pt x="1220210" y="0"/>
                  <a:pt x="25350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6" name="ïṧļíďè">
            <a:extLst>
              <a:ext uri="{FF2B5EF4-FFF2-40B4-BE49-F238E27FC236}">
                <a16:creationId xmlns:a16="http://schemas.microsoft.com/office/drawing/2014/main" id="{C0C70686-3682-47F4-AECD-CAEDABCADE35}"/>
              </a:ext>
            </a:extLst>
          </p:cNvPr>
          <p:cNvSpPr/>
          <p:nvPr/>
        </p:nvSpPr>
        <p:spPr bwMode="auto">
          <a:xfrm>
            <a:off x="3090580" y="3972426"/>
            <a:ext cx="6010841" cy="2903764"/>
          </a:xfrm>
          <a:custGeom>
            <a:avLst/>
            <a:gdLst>
              <a:gd name="connsiteX0" fmla="*/ 2426294 w 4852589"/>
              <a:gd name="connsiteY0" fmla="*/ 0 h 2344227"/>
              <a:gd name="connsiteX1" fmla="*/ 4844404 w 4852589"/>
              <a:gd name="connsiteY1" fmla="*/ 2182136 h 2344227"/>
              <a:gd name="connsiteX2" fmla="*/ 4852589 w 4852589"/>
              <a:gd name="connsiteY2" fmla="*/ 2344227 h 2344227"/>
              <a:gd name="connsiteX3" fmla="*/ 0 w 4852589"/>
              <a:gd name="connsiteY3" fmla="*/ 2344227 h 2344227"/>
              <a:gd name="connsiteX4" fmla="*/ 8185 w 4852589"/>
              <a:gd name="connsiteY4" fmla="*/ 2182136 h 2344227"/>
              <a:gd name="connsiteX5" fmla="*/ 2426294 w 4852589"/>
              <a:gd name="connsiteY5" fmla="*/ 0 h 2344227"/>
              <a:gd name="connsiteX0" fmla="*/ 2426294 w 4852589"/>
              <a:gd name="connsiteY0" fmla="*/ 0 h 2344227"/>
              <a:gd name="connsiteX1" fmla="*/ 4844404 w 4852589"/>
              <a:gd name="connsiteY1" fmla="*/ 2182136 h 2344227"/>
              <a:gd name="connsiteX2" fmla="*/ 4852589 w 4852589"/>
              <a:gd name="connsiteY2" fmla="*/ 2344227 h 2344227"/>
              <a:gd name="connsiteX3" fmla="*/ 2199475 w 4852589"/>
              <a:gd name="connsiteY3" fmla="*/ 2338737 h 2344227"/>
              <a:gd name="connsiteX4" fmla="*/ 0 w 4852589"/>
              <a:gd name="connsiteY4" fmla="*/ 2344227 h 2344227"/>
              <a:gd name="connsiteX5" fmla="*/ 8185 w 4852589"/>
              <a:gd name="connsiteY5" fmla="*/ 2182136 h 2344227"/>
              <a:gd name="connsiteX6" fmla="*/ 2426294 w 4852589"/>
              <a:gd name="connsiteY6" fmla="*/ 0 h 2344227"/>
              <a:gd name="connsiteX0" fmla="*/ 2199475 w 4852589"/>
              <a:gd name="connsiteY0" fmla="*/ 2338737 h 2430177"/>
              <a:gd name="connsiteX1" fmla="*/ 0 w 4852589"/>
              <a:gd name="connsiteY1" fmla="*/ 2344227 h 2430177"/>
              <a:gd name="connsiteX2" fmla="*/ 8185 w 4852589"/>
              <a:gd name="connsiteY2" fmla="*/ 2182136 h 2430177"/>
              <a:gd name="connsiteX3" fmla="*/ 2426294 w 4852589"/>
              <a:gd name="connsiteY3" fmla="*/ 0 h 2430177"/>
              <a:gd name="connsiteX4" fmla="*/ 4844404 w 4852589"/>
              <a:gd name="connsiteY4" fmla="*/ 2182136 h 2430177"/>
              <a:gd name="connsiteX5" fmla="*/ 4852589 w 4852589"/>
              <a:gd name="connsiteY5" fmla="*/ 2344227 h 2430177"/>
              <a:gd name="connsiteX6" fmla="*/ 2290915 w 4852589"/>
              <a:gd name="connsiteY6" fmla="*/ 2430177 h 2430177"/>
              <a:gd name="connsiteX0" fmla="*/ 2199475 w 4852589"/>
              <a:gd name="connsiteY0" fmla="*/ 2338737 h 2344227"/>
              <a:gd name="connsiteX1" fmla="*/ 0 w 4852589"/>
              <a:gd name="connsiteY1" fmla="*/ 2344227 h 2344227"/>
              <a:gd name="connsiteX2" fmla="*/ 8185 w 4852589"/>
              <a:gd name="connsiteY2" fmla="*/ 2182136 h 2344227"/>
              <a:gd name="connsiteX3" fmla="*/ 2426294 w 4852589"/>
              <a:gd name="connsiteY3" fmla="*/ 0 h 2344227"/>
              <a:gd name="connsiteX4" fmla="*/ 4844404 w 4852589"/>
              <a:gd name="connsiteY4" fmla="*/ 2182136 h 2344227"/>
              <a:gd name="connsiteX5" fmla="*/ 4852589 w 4852589"/>
              <a:gd name="connsiteY5" fmla="*/ 2344227 h 2344227"/>
              <a:gd name="connsiteX0" fmla="*/ 0 w 4852589"/>
              <a:gd name="connsiteY0" fmla="*/ 2344227 h 2344227"/>
              <a:gd name="connsiteX1" fmla="*/ 8185 w 4852589"/>
              <a:gd name="connsiteY1" fmla="*/ 2182136 h 2344227"/>
              <a:gd name="connsiteX2" fmla="*/ 2426294 w 4852589"/>
              <a:gd name="connsiteY2" fmla="*/ 0 h 2344227"/>
              <a:gd name="connsiteX3" fmla="*/ 4844404 w 4852589"/>
              <a:gd name="connsiteY3" fmla="*/ 2182136 h 2344227"/>
              <a:gd name="connsiteX4" fmla="*/ 4852589 w 4852589"/>
              <a:gd name="connsiteY4" fmla="*/ 2344227 h 234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2589" h="2344227">
                <a:moveTo>
                  <a:pt x="0" y="2344227"/>
                </a:moveTo>
                <a:lnTo>
                  <a:pt x="8185" y="2182136"/>
                </a:lnTo>
                <a:cubicBezTo>
                  <a:pt x="132659" y="956463"/>
                  <a:pt x="1167779" y="0"/>
                  <a:pt x="2426294" y="0"/>
                </a:cubicBezTo>
                <a:cubicBezTo>
                  <a:pt x="3684809" y="0"/>
                  <a:pt x="4719930" y="956463"/>
                  <a:pt x="4844404" y="2182136"/>
                </a:cubicBezTo>
                <a:lnTo>
                  <a:pt x="4852589" y="2344227"/>
                </a:lnTo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570" b="-18570"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7" name="íSlïḓé">
            <a:extLst>
              <a:ext uri="{FF2B5EF4-FFF2-40B4-BE49-F238E27FC236}">
                <a16:creationId xmlns:a16="http://schemas.microsoft.com/office/drawing/2014/main" id="{BC322408-D0DF-4A2E-B990-5C9665AF21D1}"/>
              </a:ext>
            </a:extLst>
          </p:cNvPr>
          <p:cNvSpPr/>
          <p:nvPr/>
        </p:nvSpPr>
        <p:spPr bwMode="auto">
          <a:xfrm>
            <a:off x="2922959" y="3814189"/>
            <a:ext cx="6346082" cy="3062001"/>
          </a:xfrm>
          <a:custGeom>
            <a:avLst/>
            <a:gdLst>
              <a:gd name="connsiteX0" fmla="*/ 2163 w 5126858"/>
              <a:gd name="connsiteY0" fmla="*/ 2453314 h 5116796"/>
              <a:gd name="connsiteX1" fmla="*/ 2572746 w 5126858"/>
              <a:gd name="connsiteY1" fmla="*/ 17 h 5116796"/>
              <a:gd name="connsiteX2" fmla="*/ 5125394 w 5126858"/>
              <a:gd name="connsiteY2" fmla="*/ 2471972 h 5116796"/>
              <a:gd name="connsiteX3" fmla="*/ 4283087 w 5126858"/>
              <a:gd name="connsiteY3" fmla="*/ 2500387 h 5116796"/>
              <a:gd name="connsiteX4" fmla="*/ 2569677 w 5126858"/>
              <a:gd name="connsiteY4" fmla="*/ 842799 h 5116796"/>
              <a:gd name="connsiteX5" fmla="*/ 844242 w 5126858"/>
              <a:gd name="connsiteY5" fmla="*/ 2487863 h 5116796"/>
              <a:gd name="connsiteX6" fmla="*/ 2163 w 5126858"/>
              <a:gd name="connsiteY6" fmla="*/ 2453314 h 5116796"/>
              <a:gd name="connsiteX0" fmla="*/ 842079 w 5123231"/>
              <a:gd name="connsiteY0" fmla="*/ 2487863 h 2579303"/>
              <a:gd name="connsiteX1" fmla="*/ 0 w 5123231"/>
              <a:gd name="connsiteY1" fmla="*/ 2453314 h 2579303"/>
              <a:gd name="connsiteX2" fmla="*/ 2570583 w 5123231"/>
              <a:gd name="connsiteY2" fmla="*/ 17 h 2579303"/>
              <a:gd name="connsiteX3" fmla="*/ 5123231 w 5123231"/>
              <a:gd name="connsiteY3" fmla="*/ 2471972 h 2579303"/>
              <a:gd name="connsiteX4" fmla="*/ 4280924 w 5123231"/>
              <a:gd name="connsiteY4" fmla="*/ 2500387 h 2579303"/>
              <a:gd name="connsiteX5" fmla="*/ 2567514 w 5123231"/>
              <a:gd name="connsiteY5" fmla="*/ 842799 h 2579303"/>
              <a:gd name="connsiteX6" fmla="*/ 933519 w 5123231"/>
              <a:gd name="connsiteY6" fmla="*/ 2579303 h 2579303"/>
              <a:gd name="connsiteX0" fmla="*/ 842079 w 5123231"/>
              <a:gd name="connsiteY0" fmla="*/ 2487863 h 2500387"/>
              <a:gd name="connsiteX1" fmla="*/ 0 w 5123231"/>
              <a:gd name="connsiteY1" fmla="*/ 2453314 h 2500387"/>
              <a:gd name="connsiteX2" fmla="*/ 2570583 w 5123231"/>
              <a:gd name="connsiteY2" fmla="*/ 17 h 2500387"/>
              <a:gd name="connsiteX3" fmla="*/ 5123231 w 5123231"/>
              <a:gd name="connsiteY3" fmla="*/ 2471972 h 2500387"/>
              <a:gd name="connsiteX4" fmla="*/ 4280924 w 5123231"/>
              <a:gd name="connsiteY4" fmla="*/ 2500387 h 2500387"/>
              <a:gd name="connsiteX5" fmla="*/ 2567514 w 5123231"/>
              <a:gd name="connsiteY5" fmla="*/ 842799 h 2500387"/>
              <a:gd name="connsiteX0" fmla="*/ 842079 w 5123231"/>
              <a:gd name="connsiteY0" fmla="*/ 2487863 h 2500387"/>
              <a:gd name="connsiteX1" fmla="*/ 0 w 5123231"/>
              <a:gd name="connsiteY1" fmla="*/ 2453314 h 2500387"/>
              <a:gd name="connsiteX2" fmla="*/ 2570583 w 5123231"/>
              <a:gd name="connsiteY2" fmla="*/ 17 h 2500387"/>
              <a:gd name="connsiteX3" fmla="*/ 5123231 w 5123231"/>
              <a:gd name="connsiteY3" fmla="*/ 2471972 h 2500387"/>
              <a:gd name="connsiteX4" fmla="*/ 4280924 w 5123231"/>
              <a:gd name="connsiteY4" fmla="*/ 2500387 h 2500387"/>
              <a:gd name="connsiteX0" fmla="*/ 842079 w 5123231"/>
              <a:gd name="connsiteY0" fmla="*/ 2487863 h 2487863"/>
              <a:gd name="connsiteX1" fmla="*/ 0 w 5123231"/>
              <a:gd name="connsiteY1" fmla="*/ 2453314 h 2487863"/>
              <a:gd name="connsiteX2" fmla="*/ 2570583 w 5123231"/>
              <a:gd name="connsiteY2" fmla="*/ 17 h 2487863"/>
              <a:gd name="connsiteX3" fmla="*/ 5123231 w 5123231"/>
              <a:gd name="connsiteY3" fmla="*/ 2471972 h 2487863"/>
              <a:gd name="connsiteX0" fmla="*/ 0 w 5123231"/>
              <a:gd name="connsiteY0" fmla="*/ 2453314 h 2471972"/>
              <a:gd name="connsiteX1" fmla="*/ 2570583 w 5123231"/>
              <a:gd name="connsiteY1" fmla="*/ 17 h 2471972"/>
              <a:gd name="connsiteX2" fmla="*/ 5123231 w 5123231"/>
              <a:gd name="connsiteY2" fmla="*/ 2471972 h 247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3231" h="2471972">
                <a:moveTo>
                  <a:pt x="0" y="2453314"/>
                </a:moveTo>
                <a:cubicBezTo>
                  <a:pt x="56617" y="1078785"/>
                  <a:pt x="1192197" y="-4983"/>
                  <a:pt x="2570583" y="17"/>
                </a:cubicBezTo>
                <a:cubicBezTo>
                  <a:pt x="3948997" y="5017"/>
                  <a:pt x="5076666" y="1097039"/>
                  <a:pt x="5123231" y="2471972"/>
                </a:cubicBezTo>
              </a:path>
            </a:pathLst>
          </a:custGeom>
          <a:noFill/>
          <a:ln w="57150" cap="flat">
            <a:solidFill>
              <a:srgbClr val="C0BFB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36" name="íṥḷiḑé">
            <a:extLst>
              <a:ext uri="{FF2B5EF4-FFF2-40B4-BE49-F238E27FC236}">
                <a16:creationId xmlns:a16="http://schemas.microsoft.com/office/drawing/2014/main" id="{5EE6443B-78B4-4627-A620-A1C2D4D74D57}"/>
              </a:ext>
            </a:extLst>
          </p:cNvPr>
          <p:cNvSpPr/>
          <p:nvPr/>
        </p:nvSpPr>
        <p:spPr bwMode="auto">
          <a:xfrm>
            <a:off x="2126955" y="4616699"/>
            <a:ext cx="719999" cy="7199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37" name="íṩḷïďe">
            <a:extLst>
              <a:ext uri="{FF2B5EF4-FFF2-40B4-BE49-F238E27FC236}">
                <a16:creationId xmlns:a16="http://schemas.microsoft.com/office/drawing/2014/main" id="{15F34A79-A49A-4419-B373-246F1C77B77D}"/>
              </a:ext>
            </a:extLst>
          </p:cNvPr>
          <p:cNvSpPr/>
          <p:nvPr/>
        </p:nvSpPr>
        <p:spPr>
          <a:xfrm>
            <a:off x="2258421" y="4776129"/>
            <a:ext cx="457067" cy="401138"/>
          </a:xfrm>
          <a:custGeom>
            <a:avLst/>
            <a:gdLst>
              <a:gd name="T0" fmla="*/ 477 w 631"/>
              <a:gd name="T1" fmla="*/ 282 h 626"/>
              <a:gd name="T2" fmla="*/ 554 w 631"/>
              <a:gd name="T3" fmla="*/ 197 h 626"/>
              <a:gd name="T4" fmla="*/ 623 w 631"/>
              <a:gd name="T5" fmla="*/ 79 h 626"/>
              <a:gd name="T6" fmla="*/ 615 w 631"/>
              <a:gd name="T7" fmla="*/ 28 h 626"/>
              <a:gd name="T8" fmla="*/ 593 w 631"/>
              <a:gd name="T9" fmla="*/ 12 h 626"/>
              <a:gd name="T10" fmla="*/ 541 w 631"/>
              <a:gd name="T11" fmla="*/ 21 h 626"/>
              <a:gd name="T12" fmla="*/ 451 w 631"/>
              <a:gd name="T13" fmla="*/ 123 h 626"/>
              <a:gd name="T14" fmla="*/ 395 w 631"/>
              <a:gd name="T15" fmla="*/ 223 h 626"/>
              <a:gd name="T16" fmla="*/ 396 w 631"/>
              <a:gd name="T17" fmla="*/ 267 h 626"/>
              <a:gd name="T18" fmla="*/ 388 w 631"/>
              <a:gd name="T19" fmla="*/ 278 h 626"/>
              <a:gd name="T20" fmla="*/ 346 w 631"/>
              <a:gd name="T21" fmla="*/ 249 h 626"/>
              <a:gd name="T22" fmla="*/ 275 w 631"/>
              <a:gd name="T23" fmla="*/ 176 h 626"/>
              <a:gd name="T24" fmla="*/ 290 w 631"/>
              <a:gd name="T25" fmla="*/ 132 h 626"/>
              <a:gd name="T26" fmla="*/ 254 w 631"/>
              <a:gd name="T27" fmla="*/ 48 h 626"/>
              <a:gd name="T28" fmla="*/ 236 w 631"/>
              <a:gd name="T29" fmla="*/ 34 h 626"/>
              <a:gd name="T30" fmla="*/ 174 w 631"/>
              <a:gd name="T31" fmla="*/ 19 h 626"/>
              <a:gd name="T32" fmla="*/ 125 w 631"/>
              <a:gd name="T33" fmla="*/ 28 h 626"/>
              <a:gd name="T34" fmla="*/ 121 w 631"/>
              <a:gd name="T35" fmla="*/ 35 h 626"/>
              <a:gd name="T36" fmla="*/ 126 w 631"/>
              <a:gd name="T37" fmla="*/ 49 h 626"/>
              <a:gd name="T38" fmla="*/ 167 w 631"/>
              <a:gd name="T39" fmla="*/ 89 h 626"/>
              <a:gd name="T40" fmla="*/ 167 w 631"/>
              <a:gd name="T41" fmla="*/ 141 h 626"/>
              <a:gd name="T42" fmla="*/ 124 w 631"/>
              <a:gd name="T43" fmla="*/ 184 h 626"/>
              <a:gd name="T44" fmla="*/ 98 w 631"/>
              <a:gd name="T45" fmla="*/ 195 h 626"/>
              <a:gd name="T46" fmla="*/ 72 w 631"/>
              <a:gd name="T47" fmla="*/ 184 h 626"/>
              <a:gd name="T48" fmla="*/ 31 w 631"/>
              <a:gd name="T49" fmla="*/ 144 h 626"/>
              <a:gd name="T50" fmla="*/ 18 w 631"/>
              <a:gd name="T51" fmla="*/ 138 h 626"/>
              <a:gd name="T52" fmla="*/ 11 w 631"/>
              <a:gd name="T53" fmla="*/ 142 h 626"/>
              <a:gd name="T54" fmla="*/ 2 w 631"/>
              <a:gd name="T55" fmla="*/ 191 h 626"/>
              <a:gd name="T56" fmla="*/ 14 w 631"/>
              <a:gd name="T57" fmla="*/ 253 h 626"/>
              <a:gd name="T58" fmla="*/ 68 w 631"/>
              <a:gd name="T59" fmla="*/ 296 h 626"/>
              <a:gd name="T60" fmla="*/ 115 w 631"/>
              <a:gd name="T61" fmla="*/ 307 h 626"/>
              <a:gd name="T62" fmla="*/ 159 w 631"/>
              <a:gd name="T63" fmla="*/ 292 h 626"/>
              <a:gd name="T64" fmla="*/ 238 w 631"/>
              <a:gd name="T65" fmla="*/ 367 h 626"/>
              <a:gd name="T66" fmla="*/ 284 w 631"/>
              <a:gd name="T67" fmla="*/ 426 h 626"/>
              <a:gd name="T68" fmla="*/ 176 w 631"/>
              <a:gd name="T69" fmla="*/ 578 h 626"/>
              <a:gd name="T70" fmla="*/ 183 w 631"/>
              <a:gd name="T71" fmla="*/ 615 h 626"/>
              <a:gd name="T72" fmla="*/ 198 w 631"/>
              <a:gd name="T73" fmla="*/ 620 h 626"/>
              <a:gd name="T74" fmla="*/ 220 w 631"/>
              <a:gd name="T75" fmla="*/ 609 h 626"/>
              <a:gd name="T76" fmla="*/ 325 w 631"/>
              <a:gd name="T77" fmla="*/ 460 h 626"/>
              <a:gd name="T78" fmla="*/ 353 w 631"/>
              <a:gd name="T79" fmla="*/ 481 h 626"/>
              <a:gd name="T80" fmla="*/ 406 w 631"/>
              <a:gd name="T81" fmla="*/ 521 h 626"/>
              <a:gd name="T82" fmla="*/ 406 w 631"/>
              <a:gd name="T83" fmla="*/ 524 h 626"/>
              <a:gd name="T84" fmla="*/ 507 w 631"/>
              <a:gd name="T85" fmla="*/ 626 h 626"/>
              <a:gd name="T86" fmla="*/ 609 w 631"/>
              <a:gd name="T87" fmla="*/ 524 h 626"/>
              <a:gd name="T88" fmla="*/ 507 w 631"/>
              <a:gd name="T89" fmla="*/ 423 h 626"/>
              <a:gd name="T90" fmla="*/ 504 w 631"/>
              <a:gd name="T91" fmla="*/ 423 h 626"/>
              <a:gd name="T92" fmla="*/ 466 w 631"/>
              <a:gd name="T93" fmla="*/ 360 h 626"/>
              <a:gd name="T94" fmla="*/ 428 w 631"/>
              <a:gd name="T95" fmla="*/ 314 h 626"/>
              <a:gd name="T96" fmla="*/ 441 w 631"/>
              <a:gd name="T97" fmla="*/ 296 h 626"/>
              <a:gd name="T98" fmla="*/ 477 w 631"/>
              <a:gd name="T99" fmla="*/ 282 h 626"/>
              <a:gd name="T100" fmla="*/ 469 w 631"/>
              <a:gd name="T101" fmla="*/ 487 h 626"/>
              <a:gd name="T102" fmla="*/ 507 w 631"/>
              <a:gd name="T103" fmla="*/ 471 h 626"/>
              <a:gd name="T104" fmla="*/ 560 w 631"/>
              <a:gd name="T105" fmla="*/ 524 h 626"/>
              <a:gd name="T106" fmla="*/ 507 w 631"/>
              <a:gd name="T107" fmla="*/ 577 h 626"/>
              <a:gd name="T108" fmla="*/ 454 w 631"/>
              <a:gd name="T109" fmla="*/ 524 h 626"/>
              <a:gd name="T110" fmla="*/ 469 w 631"/>
              <a:gd name="T111" fmla="*/ 487 h 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31" h="626">
                <a:moveTo>
                  <a:pt x="477" y="282"/>
                </a:moveTo>
                <a:cubicBezTo>
                  <a:pt x="477" y="282"/>
                  <a:pt x="521" y="243"/>
                  <a:pt x="554" y="197"/>
                </a:cubicBezTo>
                <a:cubicBezTo>
                  <a:pt x="591" y="146"/>
                  <a:pt x="623" y="79"/>
                  <a:pt x="623" y="79"/>
                </a:cubicBezTo>
                <a:cubicBezTo>
                  <a:pt x="630" y="58"/>
                  <a:pt x="631" y="40"/>
                  <a:pt x="615" y="28"/>
                </a:cubicBezTo>
                <a:lnTo>
                  <a:pt x="593" y="12"/>
                </a:lnTo>
                <a:cubicBezTo>
                  <a:pt x="576" y="0"/>
                  <a:pt x="558" y="8"/>
                  <a:pt x="541" y="21"/>
                </a:cubicBezTo>
                <a:cubicBezTo>
                  <a:pt x="541" y="21"/>
                  <a:pt x="487" y="73"/>
                  <a:pt x="451" y="123"/>
                </a:cubicBezTo>
                <a:cubicBezTo>
                  <a:pt x="415" y="173"/>
                  <a:pt x="395" y="223"/>
                  <a:pt x="395" y="223"/>
                </a:cubicBezTo>
                <a:cubicBezTo>
                  <a:pt x="390" y="240"/>
                  <a:pt x="388" y="255"/>
                  <a:pt x="396" y="267"/>
                </a:cubicBezTo>
                <a:lnTo>
                  <a:pt x="388" y="278"/>
                </a:lnTo>
                <a:cubicBezTo>
                  <a:pt x="374" y="267"/>
                  <a:pt x="359" y="257"/>
                  <a:pt x="346" y="249"/>
                </a:cubicBezTo>
                <a:cubicBezTo>
                  <a:pt x="301" y="224"/>
                  <a:pt x="266" y="200"/>
                  <a:pt x="275" y="176"/>
                </a:cubicBezTo>
                <a:lnTo>
                  <a:pt x="290" y="132"/>
                </a:lnTo>
                <a:cubicBezTo>
                  <a:pt x="295" y="118"/>
                  <a:pt x="272" y="66"/>
                  <a:pt x="254" y="48"/>
                </a:cubicBezTo>
                <a:cubicBezTo>
                  <a:pt x="248" y="42"/>
                  <a:pt x="242" y="37"/>
                  <a:pt x="236" y="34"/>
                </a:cubicBezTo>
                <a:cubicBezTo>
                  <a:pt x="226" y="27"/>
                  <a:pt x="198" y="17"/>
                  <a:pt x="174" y="19"/>
                </a:cubicBezTo>
                <a:cubicBezTo>
                  <a:pt x="151" y="21"/>
                  <a:pt x="129" y="26"/>
                  <a:pt x="125" y="28"/>
                </a:cubicBezTo>
                <a:cubicBezTo>
                  <a:pt x="123" y="30"/>
                  <a:pt x="121" y="32"/>
                  <a:pt x="121" y="35"/>
                </a:cubicBezTo>
                <a:cubicBezTo>
                  <a:pt x="120" y="39"/>
                  <a:pt x="122" y="44"/>
                  <a:pt x="126" y="49"/>
                </a:cubicBezTo>
                <a:lnTo>
                  <a:pt x="167" y="89"/>
                </a:lnTo>
                <a:cubicBezTo>
                  <a:pt x="181" y="103"/>
                  <a:pt x="181" y="126"/>
                  <a:pt x="167" y="141"/>
                </a:cubicBezTo>
                <a:lnTo>
                  <a:pt x="124" y="184"/>
                </a:lnTo>
                <a:cubicBezTo>
                  <a:pt x="117" y="191"/>
                  <a:pt x="107" y="195"/>
                  <a:pt x="98" y="195"/>
                </a:cubicBezTo>
                <a:cubicBezTo>
                  <a:pt x="88" y="195"/>
                  <a:pt x="79" y="191"/>
                  <a:pt x="72" y="184"/>
                </a:cubicBezTo>
                <a:lnTo>
                  <a:pt x="31" y="144"/>
                </a:lnTo>
                <a:cubicBezTo>
                  <a:pt x="27" y="139"/>
                  <a:pt x="22" y="137"/>
                  <a:pt x="18" y="138"/>
                </a:cubicBezTo>
                <a:cubicBezTo>
                  <a:pt x="15" y="139"/>
                  <a:pt x="13" y="140"/>
                  <a:pt x="11" y="142"/>
                </a:cubicBezTo>
                <a:cubicBezTo>
                  <a:pt x="9" y="146"/>
                  <a:pt x="4" y="168"/>
                  <a:pt x="2" y="191"/>
                </a:cubicBezTo>
                <a:cubicBezTo>
                  <a:pt x="0" y="215"/>
                  <a:pt x="8" y="243"/>
                  <a:pt x="14" y="253"/>
                </a:cubicBezTo>
                <a:cubicBezTo>
                  <a:pt x="20" y="264"/>
                  <a:pt x="44" y="285"/>
                  <a:pt x="68" y="296"/>
                </a:cubicBezTo>
                <a:cubicBezTo>
                  <a:pt x="88" y="304"/>
                  <a:pt x="107" y="309"/>
                  <a:pt x="115" y="307"/>
                </a:cubicBezTo>
                <a:cubicBezTo>
                  <a:pt x="115" y="307"/>
                  <a:pt x="135" y="300"/>
                  <a:pt x="159" y="292"/>
                </a:cubicBezTo>
                <a:cubicBezTo>
                  <a:pt x="183" y="284"/>
                  <a:pt x="210" y="321"/>
                  <a:pt x="238" y="367"/>
                </a:cubicBezTo>
                <a:cubicBezTo>
                  <a:pt x="251" y="388"/>
                  <a:pt x="267" y="409"/>
                  <a:pt x="284" y="426"/>
                </a:cubicBezTo>
                <a:lnTo>
                  <a:pt x="176" y="578"/>
                </a:lnTo>
                <a:cubicBezTo>
                  <a:pt x="168" y="590"/>
                  <a:pt x="171" y="607"/>
                  <a:pt x="183" y="615"/>
                </a:cubicBezTo>
                <a:cubicBezTo>
                  <a:pt x="187" y="619"/>
                  <a:pt x="193" y="620"/>
                  <a:pt x="198" y="620"/>
                </a:cubicBezTo>
                <a:cubicBezTo>
                  <a:pt x="206" y="620"/>
                  <a:pt x="215" y="616"/>
                  <a:pt x="220" y="609"/>
                </a:cubicBezTo>
                <a:lnTo>
                  <a:pt x="325" y="460"/>
                </a:lnTo>
                <a:cubicBezTo>
                  <a:pt x="335" y="467"/>
                  <a:pt x="344" y="474"/>
                  <a:pt x="353" y="481"/>
                </a:cubicBezTo>
                <a:cubicBezTo>
                  <a:pt x="382" y="502"/>
                  <a:pt x="406" y="520"/>
                  <a:pt x="406" y="521"/>
                </a:cubicBezTo>
                <a:cubicBezTo>
                  <a:pt x="406" y="522"/>
                  <a:pt x="406" y="523"/>
                  <a:pt x="406" y="524"/>
                </a:cubicBezTo>
                <a:cubicBezTo>
                  <a:pt x="406" y="580"/>
                  <a:pt x="451" y="626"/>
                  <a:pt x="507" y="626"/>
                </a:cubicBezTo>
                <a:cubicBezTo>
                  <a:pt x="563" y="626"/>
                  <a:pt x="609" y="580"/>
                  <a:pt x="609" y="524"/>
                </a:cubicBezTo>
                <a:cubicBezTo>
                  <a:pt x="609" y="468"/>
                  <a:pt x="563" y="423"/>
                  <a:pt x="507" y="423"/>
                </a:cubicBezTo>
                <a:cubicBezTo>
                  <a:pt x="506" y="423"/>
                  <a:pt x="505" y="423"/>
                  <a:pt x="504" y="423"/>
                </a:cubicBezTo>
                <a:cubicBezTo>
                  <a:pt x="503" y="423"/>
                  <a:pt x="489" y="392"/>
                  <a:pt x="466" y="360"/>
                </a:cubicBezTo>
                <a:cubicBezTo>
                  <a:pt x="456" y="346"/>
                  <a:pt x="443" y="330"/>
                  <a:pt x="428" y="314"/>
                </a:cubicBezTo>
                <a:lnTo>
                  <a:pt x="441" y="296"/>
                </a:lnTo>
                <a:cubicBezTo>
                  <a:pt x="453" y="298"/>
                  <a:pt x="465" y="291"/>
                  <a:pt x="477" y="282"/>
                </a:cubicBezTo>
                <a:close/>
                <a:moveTo>
                  <a:pt x="469" y="487"/>
                </a:moveTo>
                <a:cubicBezTo>
                  <a:pt x="479" y="476"/>
                  <a:pt x="493" y="471"/>
                  <a:pt x="507" y="471"/>
                </a:cubicBezTo>
                <a:cubicBezTo>
                  <a:pt x="536" y="471"/>
                  <a:pt x="560" y="495"/>
                  <a:pt x="560" y="524"/>
                </a:cubicBezTo>
                <a:cubicBezTo>
                  <a:pt x="560" y="553"/>
                  <a:pt x="536" y="577"/>
                  <a:pt x="507" y="577"/>
                </a:cubicBezTo>
                <a:cubicBezTo>
                  <a:pt x="478" y="577"/>
                  <a:pt x="454" y="553"/>
                  <a:pt x="454" y="524"/>
                </a:cubicBezTo>
                <a:cubicBezTo>
                  <a:pt x="454" y="510"/>
                  <a:pt x="459" y="497"/>
                  <a:pt x="469" y="4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 dirty="0"/>
          </a:p>
        </p:txBody>
      </p:sp>
      <p:sp>
        <p:nvSpPr>
          <p:cNvPr id="34" name="iśľíḑê">
            <a:extLst>
              <a:ext uri="{FF2B5EF4-FFF2-40B4-BE49-F238E27FC236}">
                <a16:creationId xmlns:a16="http://schemas.microsoft.com/office/drawing/2014/main" id="{87A049C9-864D-4C21-9D07-008EC3BB8741}"/>
              </a:ext>
            </a:extLst>
          </p:cNvPr>
          <p:cNvSpPr/>
          <p:nvPr/>
        </p:nvSpPr>
        <p:spPr bwMode="auto">
          <a:xfrm>
            <a:off x="3545419" y="3379093"/>
            <a:ext cx="719999" cy="7199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44" name="islíḓê">
            <a:extLst>
              <a:ext uri="{FF2B5EF4-FFF2-40B4-BE49-F238E27FC236}">
                <a16:creationId xmlns:a16="http://schemas.microsoft.com/office/drawing/2014/main" id="{5D30D538-E9E0-447D-A5FC-BFD45A96C710}"/>
              </a:ext>
            </a:extLst>
          </p:cNvPr>
          <p:cNvSpPr/>
          <p:nvPr/>
        </p:nvSpPr>
        <p:spPr>
          <a:xfrm>
            <a:off x="3676885" y="3552508"/>
            <a:ext cx="457067" cy="373169"/>
          </a:xfrm>
          <a:custGeom>
            <a:avLst/>
            <a:gdLst>
              <a:gd name="T0" fmla="*/ 8626 w 12744"/>
              <a:gd name="T1" fmla="*/ 3144 h 10406"/>
              <a:gd name="T2" fmla="*/ 9071 w 12744"/>
              <a:gd name="T3" fmla="*/ 3172 h 10406"/>
              <a:gd name="T4" fmla="*/ 4508 w 12744"/>
              <a:gd name="T5" fmla="*/ 0 h 10406"/>
              <a:gd name="T6" fmla="*/ 0 w 12744"/>
              <a:gd name="T7" fmla="*/ 3840 h 10406"/>
              <a:gd name="T8" fmla="*/ 1809 w 12744"/>
              <a:gd name="T9" fmla="*/ 6873 h 10406"/>
              <a:gd name="T10" fmla="*/ 1363 w 12744"/>
              <a:gd name="T11" fmla="*/ 8264 h 10406"/>
              <a:gd name="T12" fmla="*/ 2949 w 12744"/>
              <a:gd name="T13" fmla="*/ 7485 h 10406"/>
              <a:gd name="T14" fmla="*/ 4535 w 12744"/>
              <a:gd name="T15" fmla="*/ 7707 h 10406"/>
              <a:gd name="T16" fmla="*/ 4953 w 12744"/>
              <a:gd name="T17" fmla="*/ 7680 h 10406"/>
              <a:gd name="T18" fmla="*/ 4814 w 12744"/>
              <a:gd name="T19" fmla="*/ 6733 h 10406"/>
              <a:gd name="T20" fmla="*/ 8626 w 12744"/>
              <a:gd name="T21" fmla="*/ 3144 h 10406"/>
              <a:gd name="T22" fmla="*/ 6205 w 12744"/>
              <a:gd name="T23" fmla="*/ 1920 h 10406"/>
              <a:gd name="T24" fmla="*/ 6762 w 12744"/>
              <a:gd name="T25" fmla="*/ 2476 h 10406"/>
              <a:gd name="T26" fmla="*/ 6205 w 12744"/>
              <a:gd name="T27" fmla="*/ 3033 h 10406"/>
              <a:gd name="T28" fmla="*/ 5537 w 12744"/>
              <a:gd name="T29" fmla="*/ 2476 h 10406"/>
              <a:gd name="T30" fmla="*/ 6205 w 12744"/>
              <a:gd name="T31" fmla="*/ 1920 h 10406"/>
              <a:gd name="T32" fmla="*/ 3033 w 12744"/>
              <a:gd name="T33" fmla="*/ 3060 h 10406"/>
              <a:gd name="T34" fmla="*/ 2365 w 12744"/>
              <a:gd name="T35" fmla="*/ 2504 h 10406"/>
              <a:gd name="T36" fmla="*/ 3033 w 12744"/>
              <a:gd name="T37" fmla="*/ 1947 h 10406"/>
              <a:gd name="T38" fmla="*/ 3589 w 12744"/>
              <a:gd name="T39" fmla="*/ 2504 h 10406"/>
              <a:gd name="T40" fmla="*/ 3033 w 12744"/>
              <a:gd name="T41" fmla="*/ 3060 h 10406"/>
              <a:gd name="T42" fmla="*/ 3033 w 12744"/>
              <a:gd name="T43" fmla="*/ 3060 h 10406"/>
              <a:gd name="T44" fmla="*/ 12744 w 12744"/>
              <a:gd name="T45" fmla="*/ 6678 h 10406"/>
              <a:gd name="T46" fmla="*/ 8904 w 12744"/>
              <a:gd name="T47" fmla="*/ 3394 h 10406"/>
              <a:gd name="T48" fmla="*/ 5064 w 12744"/>
              <a:gd name="T49" fmla="*/ 6678 h 10406"/>
              <a:gd name="T50" fmla="*/ 8904 w 12744"/>
              <a:gd name="T51" fmla="*/ 9961 h 10406"/>
              <a:gd name="T52" fmla="*/ 10268 w 12744"/>
              <a:gd name="T53" fmla="*/ 9739 h 10406"/>
              <a:gd name="T54" fmla="*/ 11492 w 12744"/>
              <a:gd name="T55" fmla="*/ 10406 h 10406"/>
              <a:gd name="T56" fmla="*/ 11158 w 12744"/>
              <a:gd name="T57" fmla="*/ 9266 h 10406"/>
              <a:gd name="T58" fmla="*/ 12744 w 12744"/>
              <a:gd name="T59" fmla="*/ 6678 h 10406"/>
              <a:gd name="T60" fmla="*/ 7680 w 12744"/>
              <a:gd name="T61" fmla="*/ 6093 h 10406"/>
              <a:gd name="T62" fmla="*/ 7235 w 12744"/>
              <a:gd name="T63" fmla="*/ 5648 h 10406"/>
              <a:gd name="T64" fmla="*/ 7680 w 12744"/>
              <a:gd name="T65" fmla="*/ 5203 h 10406"/>
              <a:gd name="T66" fmla="*/ 8236 w 12744"/>
              <a:gd name="T67" fmla="*/ 5648 h 10406"/>
              <a:gd name="T68" fmla="*/ 7680 w 12744"/>
              <a:gd name="T69" fmla="*/ 6093 h 10406"/>
              <a:gd name="T70" fmla="*/ 10156 w 12744"/>
              <a:gd name="T71" fmla="*/ 6093 h 10406"/>
              <a:gd name="T72" fmla="*/ 9711 w 12744"/>
              <a:gd name="T73" fmla="*/ 5648 h 10406"/>
              <a:gd name="T74" fmla="*/ 10156 w 12744"/>
              <a:gd name="T75" fmla="*/ 5203 h 10406"/>
              <a:gd name="T76" fmla="*/ 10713 w 12744"/>
              <a:gd name="T77" fmla="*/ 5648 h 10406"/>
              <a:gd name="T78" fmla="*/ 10156 w 12744"/>
              <a:gd name="T79" fmla="*/ 6093 h 10406"/>
              <a:gd name="T80" fmla="*/ 10156 w 12744"/>
              <a:gd name="T81" fmla="*/ 6093 h 10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744" h="10406">
                <a:moveTo>
                  <a:pt x="8626" y="3144"/>
                </a:moveTo>
                <a:cubicBezTo>
                  <a:pt x="8765" y="3144"/>
                  <a:pt x="8904" y="3144"/>
                  <a:pt x="9071" y="3172"/>
                </a:cubicBezTo>
                <a:cubicBezTo>
                  <a:pt x="8682" y="1363"/>
                  <a:pt x="6734" y="0"/>
                  <a:pt x="4508" y="0"/>
                </a:cubicBezTo>
                <a:cubicBezTo>
                  <a:pt x="2031" y="0"/>
                  <a:pt x="0" y="1697"/>
                  <a:pt x="0" y="3840"/>
                </a:cubicBezTo>
                <a:cubicBezTo>
                  <a:pt x="0" y="5092"/>
                  <a:pt x="668" y="6093"/>
                  <a:pt x="1809" y="6873"/>
                </a:cubicBezTo>
                <a:lnTo>
                  <a:pt x="1363" y="8264"/>
                </a:lnTo>
                <a:lnTo>
                  <a:pt x="2949" y="7485"/>
                </a:lnTo>
                <a:cubicBezTo>
                  <a:pt x="3506" y="7596"/>
                  <a:pt x="3979" y="7707"/>
                  <a:pt x="4535" y="7707"/>
                </a:cubicBezTo>
                <a:cubicBezTo>
                  <a:pt x="4675" y="7707"/>
                  <a:pt x="4814" y="7707"/>
                  <a:pt x="4953" y="7680"/>
                </a:cubicBezTo>
                <a:cubicBezTo>
                  <a:pt x="4869" y="7373"/>
                  <a:pt x="4814" y="7067"/>
                  <a:pt x="4814" y="6733"/>
                </a:cubicBezTo>
                <a:cubicBezTo>
                  <a:pt x="4786" y="4758"/>
                  <a:pt x="6483" y="3144"/>
                  <a:pt x="8626" y="3144"/>
                </a:cubicBezTo>
                <a:close/>
                <a:moveTo>
                  <a:pt x="6205" y="1920"/>
                </a:moveTo>
                <a:cubicBezTo>
                  <a:pt x="6539" y="1920"/>
                  <a:pt x="6762" y="2142"/>
                  <a:pt x="6762" y="2476"/>
                </a:cubicBezTo>
                <a:cubicBezTo>
                  <a:pt x="6762" y="2810"/>
                  <a:pt x="6539" y="3033"/>
                  <a:pt x="6205" y="3033"/>
                </a:cubicBezTo>
                <a:cubicBezTo>
                  <a:pt x="5871" y="3033"/>
                  <a:pt x="5537" y="2810"/>
                  <a:pt x="5537" y="2476"/>
                </a:cubicBezTo>
                <a:cubicBezTo>
                  <a:pt x="5537" y="2142"/>
                  <a:pt x="5871" y="1920"/>
                  <a:pt x="6205" y="1920"/>
                </a:cubicBezTo>
                <a:close/>
                <a:moveTo>
                  <a:pt x="3033" y="3060"/>
                </a:moveTo>
                <a:cubicBezTo>
                  <a:pt x="2699" y="3060"/>
                  <a:pt x="2365" y="2838"/>
                  <a:pt x="2365" y="2504"/>
                </a:cubicBezTo>
                <a:cubicBezTo>
                  <a:pt x="2365" y="2170"/>
                  <a:pt x="2699" y="1947"/>
                  <a:pt x="3033" y="1947"/>
                </a:cubicBezTo>
                <a:cubicBezTo>
                  <a:pt x="3367" y="1947"/>
                  <a:pt x="3589" y="2170"/>
                  <a:pt x="3589" y="2504"/>
                </a:cubicBezTo>
                <a:cubicBezTo>
                  <a:pt x="3617" y="2838"/>
                  <a:pt x="3395" y="3060"/>
                  <a:pt x="3033" y="3060"/>
                </a:cubicBezTo>
                <a:close/>
                <a:moveTo>
                  <a:pt x="3033" y="3060"/>
                </a:moveTo>
                <a:close/>
                <a:moveTo>
                  <a:pt x="12744" y="6678"/>
                </a:moveTo>
                <a:cubicBezTo>
                  <a:pt x="12744" y="4869"/>
                  <a:pt x="10935" y="3394"/>
                  <a:pt x="8904" y="3394"/>
                </a:cubicBezTo>
                <a:cubicBezTo>
                  <a:pt x="6762" y="3394"/>
                  <a:pt x="5064" y="4869"/>
                  <a:pt x="5064" y="6678"/>
                </a:cubicBezTo>
                <a:cubicBezTo>
                  <a:pt x="5064" y="8486"/>
                  <a:pt x="6762" y="9961"/>
                  <a:pt x="8904" y="9961"/>
                </a:cubicBezTo>
                <a:cubicBezTo>
                  <a:pt x="9349" y="9961"/>
                  <a:pt x="9795" y="9850"/>
                  <a:pt x="10268" y="9739"/>
                </a:cubicBezTo>
                <a:lnTo>
                  <a:pt x="11492" y="10406"/>
                </a:lnTo>
                <a:lnTo>
                  <a:pt x="11158" y="9266"/>
                </a:lnTo>
                <a:cubicBezTo>
                  <a:pt x="12076" y="8598"/>
                  <a:pt x="12744" y="7680"/>
                  <a:pt x="12744" y="6678"/>
                </a:cubicBezTo>
                <a:close/>
                <a:moveTo>
                  <a:pt x="7680" y="6093"/>
                </a:moveTo>
                <a:cubicBezTo>
                  <a:pt x="7457" y="6093"/>
                  <a:pt x="7235" y="5871"/>
                  <a:pt x="7235" y="5648"/>
                </a:cubicBezTo>
                <a:cubicBezTo>
                  <a:pt x="7235" y="5426"/>
                  <a:pt x="7457" y="5203"/>
                  <a:pt x="7680" y="5203"/>
                </a:cubicBezTo>
                <a:cubicBezTo>
                  <a:pt x="8014" y="5203"/>
                  <a:pt x="8236" y="5426"/>
                  <a:pt x="8236" y="5648"/>
                </a:cubicBezTo>
                <a:cubicBezTo>
                  <a:pt x="8236" y="5871"/>
                  <a:pt x="8014" y="6093"/>
                  <a:pt x="7680" y="6093"/>
                </a:cubicBezTo>
                <a:close/>
                <a:moveTo>
                  <a:pt x="10156" y="6093"/>
                </a:moveTo>
                <a:cubicBezTo>
                  <a:pt x="9934" y="6093"/>
                  <a:pt x="9711" y="5871"/>
                  <a:pt x="9711" y="5648"/>
                </a:cubicBezTo>
                <a:cubicBezTo>
                  <a:pt x="9711" y="5426"/>
                  <a:pt x="9934" y="5203"/>
                  <a:pt x="10156" y="5203"/>
                </a:cubicBezTo>
                <a:cubicBezTo>
                  <a:pt x="10490" y="5203"/>
                  <a:pt x="10713" y="5426"/>
                  <a:pt x="10713" y="5648"/>
                </a:cubicBezTo>
                <a:cubicBezTo>
                  <a:pt x="10713" y="5871"/>
                  <a:pt x="10490" y="6093"/>
                  <a:pt x="10156" y="6093"/>
                </a:cubicBezTo>
                <a:close/>
                <a:moveTo>
                  <a:pt x="10156" y="6093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dirty="0"/>
          </a:p>
        </p:txBody>
      </p:sp>
      <p:sp>
        <p:nvSpPr>
          <p:cNvPr id="32" name="ïṥ1îḓè">
            <a:extLst>
              <a:ext uri="{FF2B5EF4-FFF2-40B4-BE49-F238E27FC236}">
                <a16:creationId xmlns:a16="http://schemas.microsoft.com/office/drawing/2014/main" id="{9C8B39E7-F9D4-4C59-B58F-EF09180DE580}"/>
              </a:ext>
            </a:extLst>
          </p:cNvPr>
          <p:cNvSpPr/>
          <p:nvPr/>
        </p:nvSpPr>
        <p:spPr bwMode="auto">
          <a:xfrm>
            <a:off x="5762165" y="2637114"/>
            <a:ext cx="719999" cy="7199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45" name="îşľïḓè">
            <a:extLst>
              <a:ext uri="{FF2B5EF4-FFF2-40B4-BE49-F238E27FC236}">
                <a16:creationId xmlns:a16="http://schemas.microsoft.com/office/drawing/2014/main" id="{FD21910D-BC95-4983-B5C0-671B122C8175}"/>
              </a:ext>
            </a:extLst>
          </p:cNvPr>
          <p:cNvSpPr/>
          <p:nvPr/>
        </p:nvSpPr>
        <p:spPr>
          <a:xfrm>
            <a:off x="5893631" y="2776723"/>
            <a:ext cx="457067" cy="440780"/>
          </a:xfrm>
          <a:custGeom>
            <a:avLst/>
            <a:gdLst>
              <a:gd name="T0" fmla="*/ 11888 w 12803"/>
              <a:gd name="T1" fmla="*/ 0 h 12345"/>
              <a:gd name="T2" fmla="*/ 914 w 12803"/>
              <a:gd name="T3" fmla="*/ 0 h 12345"/>
              <a:gd name="T4" fmla="*/ 0 w 12803"/>
              <a:gd name="T5" fmla="*/ 914 h 12345"/>
              <a:gd name="T6" fmla="*/ 0 w 12803"/>
              <a:gd name="T7" fmla="*/ 8687 h 12345"/>
              <a:gd name="T8" fmla="*/ 914 w 12803"/>
              <a:gd name="T9" fmla="*/ 9602 h 12345"/>
              <a:gd name="T10" fmla="*/ 3201 w 12803"/>
              <a:gd name="T11" fmla="*/ 9602 h 12345"/>
              <a:gd name="T12" fmla="*/ 3201 w 12803"/>
              <a:gd name="T13" fmla="*/ 12345 h 12345"/>
              <a:gd name="T14" fmla="*/ 8230 w 12803"/>
              <a:gd name="T15" fmla="*/ 9602 h 12345"/>
              <a:gd name="T16" fmla="*/ 11888 w 12803"/>
              <a:gd name="T17" fmla="*/ 9602 h 12345"/>
              <a:gd name="T18" fmla="*/ 12803 w 12803"/>
              <a:gd name="T19" fmla="*/ 8687 h 12345"/>
              <a:gd name="T20" fmla="*/ 12803 w 12803"/>
              <a:gd name="T21" fmla="*/ 914 h 12345"/>
              <a:gd name="T22" fmla="*/ 11888 w 12803"/>
              <a:gd name="T23" fmla="*/ 0 h 12345"/>
              <a:gd name="T24" fmla="*/ 3201 w 12803"/>
              <a:gd name="T25" fmla="*/ 5487 h 12345"/>
              <a:gd name="T26" fmla="*/ 2286 w 12803"/>
              <a:gd name="T27" fmla="*/ 4572 h 12345"/>
              <a:gd name="T28" fmla="*/ 3201 w 12803"/>
              <a:gd name="T29" fmla="*/ 3658 h 12345"/>
              <a:gd name="T30" fmla="*/ 4115 w 12803"/>
              <a:gd name="T31" fmla="*/ 4572 h 12345"/>
              <a:gd name="T32" fmla="*/ 3201 w 12803"/>
              <a:gd name="T33" fmla="*/ 5487 h 12345"/>
              <a:gd name="T34" fmla="*/ 6401 w 12803"/>
              <a:gd name="T35" fmla="*/ 5487 h 12345"/>
              <a:gd name="T36" fmla="*/ 5487 w 12803"/>
              <a:gd name="T37" fmla="*/ 4572 h 12345"/>
              <a:gd name="T38" fmla="*/ 6401 w 12803"/>
              <a:gd name="T39" fmla="*/ 3658 h 12345"/>
              <a:gd name="T40" fmla="*/ 7316 w 12803"/>
              <a:gd name="T41" fmla="*/ 4572 h 12345"/>
              <a:gd name="T42" fmla="*/ 6401 w 12803"/>
              <a:gd name="T43" fmla="*/ 5487 h 12345"/>
              <a:gd name="T44" fmla="*/ 9602 w 12803"/>
              <a:gd name="T45" fmla="*/ 5487 h 12345"/>
              <a:gd name="T46" fmla="*/ 8687 w 12803"/>
              <a:gd name="T47" fmla="*/ 4572 h 12345"/>
              <a:gd name="T48" fmla="*/ 9602 w 12803"/>
              <a:gd name="T49" fmla="*/ 3658 h 12345"/>
              <a:gd name="T50" fmla="*/ 10516 w 12803"/>
              <a:gd name="T51" fmla="*/ 4572 h 12345"/>
              <a:gd name="T52" fmla="*/ 9602 w 12803"/>
              <a:gd name="T53" fmla="*/ 5487 h 12345"/>
              <a:gd name="T54" fmla="*/ 9602 w 12803"/>
              <a:gd name="T55" fmla="*/ 5487 h 12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803" h="12345">
                <a:moveTo>
                  <a:pt x="11888" y="0"/>
                </a:moveTo>
                <a:lnTo>
                  <a:pt x="914" y="0"/>
                </a:lnTo>
                <a:cubicBezTo>
                  <a:pt x="409" y="0"/>
                  <a:pt x="0" y="409"/>
                  <a:pt x="0" y="914"/>
                </a:cubicBezTo>
                <a:lnTo>
                  <a:pt x="0" y="8687"/>
                </a:lnTo>
                <a:cubicBezTo>
                  <a:pt x="0" y="9193"/>
                  <a:pt x="409" y="9602"/>
                  <a:pt x="914" y="9602"/>
                </a:cubicBezTo>
                <a:lnTo>
                  <a:pt x="3201" y="9602"/>
                </a:lnTo>
                <a:lnTo>
                  <a:pt x="3201" y="12345"/>
                </a:lnTo>
                <a:lnTo>
                  <a:pt x="8230" y="9602"/>
                </a:lnTo>
                <a:lnTo>
                  <a:pt x="11888" y="9602"/>
                </a:lnTo>
                <a:cubicBezTo>
                  <a:pt x="12393" y="9602"/>
                  <a:pt x="12803" y="9193"/>
                  <a:pt x="12803" y="8687"/>
                </a:cubicBezTo>
                <a:lnTo>
                  <a:pt x="12803" y="914"/>
                </a:lnTo>
                <a:cubicBezTo>
                  <a:pt x="12803" y="409"/>
                  <a:pt x="12393" y="0"/>
                  <a:pt x="11888" y="0"/>
                </a:cubicBezTo>
                <a:close/>
                <a:moveTo>
                  <a:pt x="3201" y="5487"/>
                </a:moveTo>
                <a:cubicBezTo>
                  <a:pt x="2695" y="5487"/>
                  <a:pt x="2286" y="5077"/>
                  <a:pt x="2286" y="4572"/>
                </a:cubicBezTo>
                <a:cubicBezTo>
                  <a:pt x="2286" y="4067"/>
                  <a:pt x="2695" y="3658"/>
                  <a:pt x="3201" y="3658"/>
                </a:cubicBezTo>
                <a:cubicBezTo>
                  <a:pt x="3706" y="3658"/>
                  <a:pt x="4115" y="4067"/>
                  <a:pt x="4115" y="4572"/>
                </a:cubicBezTo>
                <a:cubicBezTo>
                  <a:pt x="4115" y="5077"/>
                  <a:pt x="3706" y="5487"/>
                  <a:pt x="3201" y="5487"/>
                </a:cubicBezTo>
                <a:close/>
                <a:moveTo>
                  <a:pt x="6401" y="5487"/>
                </a:moveTo>
                <a:cubicBezTo>
                  <a:pt x="5896" y="5487"/>
                  <a:pt x="5487" y="5077"/>
                  <a:pt x="5487" y="4572"/>
                </a:cubicBezTo>
                <a:cubicBezTo>
                  <a:pt x="5487" y="4067"/>
                  <a:pt x="5896" y="3658"/>
                  <a:pt x="6401" y="3658"/>
                </a:cubicBezTo>
                <a:cubicBezTo>
                  <a:pt x="6907" y="3658"/>
                  <a:pt x="7316" y="4067"/>
                  <a:pt x="7316" y="4572"/>
                </a:cubicBezTo>
                <a:cubicBezTo>
                  <a:pt x="7316" y="5077"/>
                  <a:pt x="6907" y="5487"/>
                  <a:pt x="6401" y="5487"/>
                </a:cubicBezTo>
                <a:close/>
                <a:moveTo>
                  <a:pt x="9602" y="5487"/>
                </a:moveTo>
                <a:cubicBezTo>
                  <a:pt x="9097" y="5487"/>
                  <a:pt x="8687" y="5077"/>
                  <a:pt x="8687" y="4572"/>
                </a:cubicBezTo>
                <a:cubicBezTo>
                  <a:pt x="8687" y="4067"/>
                  <a:pt x="9097" y="3658"/>
                  <a:pt x="9602" y="3658"/>
                </a:cubicBezTo>
                <a:cubicBezTo>
                  <a:pt x="10107" y="3658"/>
                  <a:pt x="10516" y="4067"/>
                  <a:pt x="10516" y="4572"/>
                </a:cubicBezTo>
                <a:cubicBezTo>
                  <a:pt x="10516" y="5077"/>
                  <a:pt x="10107" y="5487"/>
                  <a:pt x="9602" y="5487"/>
                </a:cubicBezTo>
                <a:close/>
                <a:moveTo>
                  <a:pt x="9602" y="548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dirty="0"/>
          </a:p>
        </p:txBody>
      </p:sp>
      <p:sp>
        <p:nvSpPr>
          <p:cNvPr id="30" name="iṥḷíḍé">
            <a:extLst>
              <a:ext uri="{FF2B5EF4-FFF2-40B4-BE49-F238E27FC236}">
                <a16:creationId xmlns:a16="http://schemas.microsoft.com/office/drawing/2014/main" id="{8544AACA-261F-4E2C-822D-0FBCFBB28D84}"/>
              </a:ext>
            </a:extLst>
          </p:cNvPr>
          <p:cNvSpPr/>
          <p:nvPr/>
        </p:nvSpPr>
        <p:spPr bwMode="auto">
          <a:xfrm>
            <a:off x="8182113" y="3379093"/>
            <a:ext cx="719999" cy="7199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46" name="iṡļíḓè">
            <a:extLst>
              <a:ext uri="{FF2B5EF4-FFF2-40B4-BE49-F238E27FC236}">
                <a16:creationId xmlns:a16="http://schemas.microsoft.com/office/drawing/2014/main" id="{B7343541-74D2-404B-B0F7-E500B307C550}"/>
              </a:ext>
            </a:extLst>
          </p:cNvPr>
          <p:cNvSpPr/>
          <p:nvPr/>
        </p:nvSpPr>
        <p:spPr>
          <a:xfrm>
            <a:off x="8313639" y="3510559"/>
            <a:ext cx="456947" cy="457067"/>
          </a:xfrm>
          <a:custGeom>
            <a:avLst/>
            <a:gdLst>
              <a:gd name="T0" fmla="*/ 7651 w 7964"/>
              <a:gd name="T1" fmla="*/ 2432 h 7964"/>
              <a:gd name="T2" fmla="*/ 6798 w 7964"/>
              <a:gd name="T3" fmla="*/ 1166 h 7964"/>
              <a:gd name="T4" fmla="*/ 5532 w 7964"/>
              <a:gd name="T5" fmla="*/ 313 h 7964"/>
              <a:gd name="T6" fmla="*/ 3982 w 7964"/>
              <a:gd name="T7" fmla="*/ 0 h 7964"/>
              <a:gd name="T8" fmla="*/ 2432 w 7964"/>
              <a:gd name="T9" fmla="*/ 313 h 7964"/>
              <a:gd name="T10" fmla="*/ 1166 w 7964"/>
              <a:gd name="T11" fmla="*/ 1166 h 7964"/>
              <a:gd name="T12" fmla="*/ 313 w 7964"/>
              <a:gd name="T13" fmla="*/ 2432 h 7964"/>
              <a:gd name="T14" fmla="*/ 0 w 7964"/>
              <a:gd name="T15" fmla="*/ 3982 h 7964"/>
              <a:gd name="T16" fmla="*/ 313 w 7964"/>
              <a:gd name="T17" fmla="*/ 5532 h 7964"/>
              <a:gd name="T18" fmla="*/ 1166 w 7964"/>
              <a:gd name="T19" fmla="*/ 6798 h 7964"/>
              <a:gd name="T20" fmla="*/ 2432 w 7964"/>
              <a:gd name="T21" fmla="*/ 7651 h 7964"/>
              <a:gd name="T22" fmla="*/ 3982 w 7964"/>
              <a:gd name="T23" fmla="*/ 7964 h 7964"/>
              <a:gd name="T24" fmla="*/ 5532 w 7964"/>
              <a:gd name="T25" fmla="*/ 7651 h 7964"/>
              <a:gd name="T26" fmla="*/ 6798 w 7964"/>
              <a:gd name="T27" fmla="*/ 6798 h 7964"/>
              <a:gd name="T28" fmla="*/ 7651 w 7964"/>
              <a:gd name="T29" fmla="*/ 5532 h 7964"/>
              <a:gd name="T30" fmla="*/ 7964 w 7964"/>
              <a:gd name="T31" fmla="*/ 3982 h 7964"/>
              <a:gd name="T32" fmla="*/ 7651 w 7964"/>
              <a:gd name="T33" fmla="*/ 2432 h 7964"/>
              <a:gd name="T34" fmla="*/ 2637 w 7964"/>
              <a:gd name="T35" fmla="*/ 5323 h 7964"/>
              <a:gd name="T36" fmla="*/ 2926 w 7964"/>
              <a:gd name="T37" fmla="*/ 4585 h 7964"/>
              <a:gd name="T38" fmla="*/ 3506 w 7964"/>
              <a:gd name="T39" fmla="*/ 5109 h 7964"/>
              <a:gd name="T40" fmla="*/ 2637 w 7964"/>
              <a:gd name="T41" fmla="*/ 5323 h 7964"/>
              <a:gd name="T42" fmla="*/ 3674 w 7964"/>
              <a:gd name="T43" fmla="*/ 4918 h 7964"/>
              <a:gd name="T44" fmla="*/ 3080 w 7964"/>
              <a:gd name="T45" fmla="*/ 4394 h 7964"/>
              <a:gd name="T46" fmla="*/ 4399 w 7964"/>
              <a:gd name="T47" fmla="*/ 3020 h 7964"/>
              <a:gd name="T48" fmla="*/ 4990 w 7964"/>
              <a:gd name="T49" fmla="*/ 3547 h 7964"/>
              <a:gd name="T50" fmla="*/ 3674 w 7964"/>
              <a:gd name="T51" fmla="*/ 4918 h 7964"/>
              <a:gd name="T52" fmla="*/ 5326 w 7964"/>
              <a:gd name="T53" fmla="*/ 3195 h 7964"/>
              <a:gd name="T54" fmla="*/ 5171 w 7964"/>
              <a:gd name="T55" fmla="*/ 3388 h 7964"/>
              <a:gd name="T56" fmla="*/ 4587 w 7964"/>
              <a:gd name="T57" fmla="*/ 2871 h 7964"/>
              <a:gd name="T58" fmla="*/ 5051 w 7964"/>
              <a:gd name="T59" fmla="*/ 2753 h 7964"/>
              <a:gd name="T60" fmla="*/ 5326 w 7964"/>
              <a:gd name="T61" fmla="*/ 3083 h 7964"/>
              <a:gd name="T62" fmla="*/ 5326 w 7964"/>
              <a:gd name="T63" fmla="*/ 3195 h 7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64" h="7964">
                <a:moveTo>
                  <a:pt x="7651" y="2432"/>
                </a:moveTo>
                <a:cubicBezTo>
                  <a:pt x="7451" y="1958"/>
                  <a:pt x="7164" y="1532"/>
                  <a:pt x="6798" y="1166"/>
                </a:cubicBezTo>
                <a:cubicBezTo>
                  <a:pt x="6432" y="800"/>
                  <a:pt x="6006" y="513"/>
                  <a:pt x="5532" y="313"/>
                </a:cubicBezTo>
                <a:cubicBezTo>
                  <a:pt x="5041" y="105"/>
                  <a:pt x="4520" y="0"/>
                  <a:pt x="3982" y="0"/>
                </a:cubicBezTo>
                <a:cubicBezTo>
                  <a:pt x="3444" y="0"/>
                  <a:pt x="2923" y="105"/>
                  <a:pt x="2432" y="313"/>
                </a:cubicBezTo>
                <a:cubicBezTo>
                  <a:pt x="1958" y="513"/>
                  <a:pt x="1532" y="800"/>
                  <a:pt x="1166" y="1166"/>
                </a:cubicBezTo>
                <a:cubicBezTo>
                  <a:pt x="800" y="1532"/>
                  <a:pt x="513" y="1958"/>
                  <a:pt x="313" y="2432"/>
                </a:cubicBezTo>
                <a:cubicBezTo>
                  <a:pt x="105" y="2923"/>
                  <a:pt x="0" y="3444"/>
                  <a:pt x="0" y="3982"/>
                </a:cubicBezTo>
                <a:cubicBezTo>
                  <a:pt x="0" y="4520"/>
                  <a:pt x="105" y="5041"/>
                  <a:pt x="313" y="5532"/>
                </a:cubicBezTo>
                <a:cubicBezTo>
                  <a:pt x="513" y="6006"/>
                  <a:pt x="800" y="6432"/>
                  <a:pt x="1166" y="6798"/>
                </a:cubicBezTo>
                <a:cubicBezTo>
                  <a:pt x="1532" y="7164"/>
                  <a:pt x="1958" y="7451"/>
                  <a:pt x="2432" y="7651"/>
                </a:cubicBezTo>
                <a:cubicBezTo>
                  <a:pt x="2923" y="7859"/>
                  <a:pt x="3444" y="7964"/>
                  <a:pt x="3982" y="7964"/>
                </a:cubicBezTo>
                <a:cubicBezTo>
                  <a:pt x="4520" y="7964"/>
                  <a:pt x="5041" y="7859"/>
                  <a:pt x="5532" y="7651"/>
                </a:cubicBezTo>
                <a:cubicBezTo>
                  <a:pt x="6006" y="7451"/>
                  <a:pt x="6432" y="7164"/>
                  <a:pt x="6798" y="6798"/>
                </a:cubicBezTo>
                <a:cubicBezTo>
                  <a:pt x="7164" y="6432"/>
                  <a:pt x="7451" y="6006"/>
                  <a:pt x="7651" y="5532"/>
                </a:cubicBezTo>
                <a:cubicBezTo>
                  <a:pt x="7859" y="5041"/>
                  <a:pt x="7964" y="4520"/>
                  <a:pt x="7964" y="3982"/>
                </a:cubicBezTo>
                <a:cubicBezTo>
                  <a:pt x="7964" y="3444"/>
                  <a:pt x="7859" y="2923"/>
                  <a:pt x="7651" y="2432"/>
                </a:cubicBezTo>
                <a:close/>
                <a:moveTo>
                  <a:pt x="2637" y="5323"/>
                </a:moveTo>
                <a:cubicBezTo>
                  <a:pt x="2743" y="5053"/>
                  <a:pt x="2838" y="4809"/>
                  <a:pt x="2926" y="4585"/>
                </a:cubicBezTo>
                <a:cubicBezTo>
                  <a:pt x="3113" y="4753"/>
                  <a:pt x="3297" y="4920"/>
                  <a:pt x="3506" y="5109"/>
                </a:cubicBezTo>
                <a:cubicBezTo>
                  <a:pt x="3204" y="5184"/>
                  <a:pt x="2934" y="5250"/>
                  <a:pt x="2637" y="5323"/>
                </a:cubicBezTo>
                <a:close/>
                <a:moveTo>
                  <a:pt x="3674" y="4918"/>
                </a:moveTo>
                <a:cubicBezTo>
                  <a:pt x="3472" y="4740"/>
                  <a:pt x="3278" y="4569"/>
                  <a:pt x="3080" y="4394"/>
                </a:cubicBezTo>
                <a:cubicBezTo>
                  <a:pt x="3535" y="3921"/>
                  <a:pt x="3979" y="3458"/>
                  <a:pt x="4399" y="3020"/>
                </a:cubicBezTo>
                <a:cubicBezTo>
                  <a:pt x="4598" y="3198"/>
                  <a:pt x="4788" y="3367"/>
                  <a:pt x="4990" y="3547"/>
                </a:cubicBezTo>
                <a:cubicBezTo>
                  <a:pt x="4530" y="4027"/>
                  <a:pt x="4083" y="4492"/>
                  <a:pt x="3674" y="4918"/>
                </a:cubicBezTo>
                <a:close/>
                <a:moveTo>
                  <a:pt x="5326" y="3195"/>
                </a:moveTo>
                <a:cubicBezTo>
                  <a:pt x="5269" y="3267"/>
                  <a:pt x="5211" y="3338"/>
                  <a:pt x="5171" y="3388"/>
                </a:cubicBezTo>
                <a:cubicBezTo>
                  <a:pt x="4969" y="3209"/>
                  <a:pt x="4775" y="3037"/>
                  <a:pt x="4587" y="2871"/>
                </a:cubicBezTo>
                <a:cubicBezTo>
                  <a:pt x="4712" y="2609"/>
                  <a:pt x="4862" y="2573"/>
                  <a:pt x="5051" y="2753"/>
                </a:cubicBezTo>
                <a:cubicBezTo>
                  <a:pt x="5154" y="2852"/>
                  <a:pt x="5235" y="2972"/>
                  <a:pt x="5326" y="3083"/>
                </a:cubicBezTo>
                <a:cubicBezTo>
                  <a:pt x="5326" y="3121"/>
                  <a:pt x="5326" y="3158"/>
                  <a:pt x="5326" y="31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dirty="0"/>
          </a:p>
        </p:txBody>
      </p:sp>
      <p:sp>
        <p:nvSpPr>
          <p:cNvPr id="28" name="iṧļïdé">
            <a:extLst>
              <a:ext uri="{FF2B5EF4-FFF2-40B4-BE49-F238E27FC236}">
                <a16:creationId xmlns:a16="http://schemas.microsoft.com/office/drawing/2014/main" id="{6ACFF36C-25B0-4113-AC30-BB3E02B19CC9}"/>
              </a:ext>
            </a:extLst>
          </p:cNvPr>
          <p:cNvSpPr/>
          <p:nvPr/>
        </p:nvSpPr>
        <p:spPr bwMode="auto">
          <a:xfrm>
            <a:off x="9420958" y="4616699"/>
            <a:ext cx="719999" cy="7199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/>
          </a:p>
        </p:txBody>
      </p:sp>
      <p:sp>
        <p:nvSpPr>
          <p:cNvPr id="47" name="îšlïḍê">
            <a:extLst>
              <a:ext uri="{FF2B5EF4-FFF2-40B4-BE49-F238E27FC236}">
                <a16:creationId xmlns:a16="http://schemas.microsoft.com/office/drawing/2014/main" id="{BBBF0AEE-6E7B-4B51-B8BD-AE8203DACFB0}"/>
              </a:ext>
            </a:extLst>
          </p:cNvPr>
          <p:cNvSpPr/>
          <p:nvPr/>
        </p:nvSpPr>
        <p:spPr>
          <a:xfrm>
            <a:off x="9552485" y="4748165"/>
            <a:ext cx="456944" cy="457067"/>
          </a:xfrm>
          <a:custGeom>
            <a:avLst/>
            <a:gdLst>
              <a:gd name="T0" fmla="*/ 7771 w 7777"/>
              <a:gd name="T1" fmla="*/ 330 h 7778"/>
              <a:gd name="T2" fmla="*/ 7495 w 7777"/>
              <a:gd name="T3" fmla="*/ 23 h 7778"/>
              <a:gd name="T4" fmla="*/ 7388 w 7777"/>
              <a:gd name="T5" fmla="*/ 9 h 7778"/>
              <a:gd name="T6" fmla="*/ 7387 w 7777"/>
              <a:gd name="T7" fmla="*/ 9 h 7778"/>
              <a:gd name="T8" fmla="*/ 88 w 7777"/>
              <a:gd name="T9" fmla="*/ 3432 h 7778"/>
              <a:gd name="T10" fmla="*/ 47 w 7777"/>
              <a:gd name="T11" fmla="*/ 3499 h 7778"/>
              <a:gd name="T12" fmla="*/ 15 w 7777"/>
              <a:gd name="T13" fmla="*/ 3798 h 7778"/>
              <a:gd name="T14" fmla="*/ 44 w 7777"/>
              <a:gd name="T15" fmla="*/ 3905 h 7778"/>
              <a:gd name="T16" fmla="*/ 80 w 7777"/>
              <a:gd name="T17" fmla="*/ 3954 h 7778"/>
              <a:gd name="T18" fmla="*/ 2584 w 7777"/>
              <a:gd name="T19" fmla="*/ 5208 h 7778"/>
              <a:gd name="T20" fmla="*/ 3837 w 7777"/>
              <a:gd name="T21" fmla="*/ 7719 h 7778"/>
              <a:gd name="T22" fmla="*/ 3945 w 7777"/>
              <a:gd name="T23" fmla="*/ 7759 h 7778"/>
              <a:gd name="T24" fmla="*/ 4262 w 7777"/>
              <a:gd name="T25" fmla="*/ 7753 h 7778"/>
              <a:gd name="T26" fmla="*/ 4358 w 7777"/>
              <a:gd name="T27" fmla="*/ 7712 h 7778"/>
              <a:gd name="T28" fmla="*/ 7772 w 7777"/>
              <a:gd name="T29" fmla="*/ 394 h 7778"/>
              <a:gd name="T30" fmla="*/ 7771 w 7777"/>
              <a:gd name="T31" fmla="*/ 330 h 7778"/>
              <a:gd name="T32" fmla="*/ 2685 w 7777"/>
              <a:gd name="T33" fmla="*/ 4551 h 7778"/>
              <a:gd name="T34" fmla="*/ 1204 w 7777"/>
              <a:gd name="T35" fmla="*/ 3809 h 7778"/>
              <a:gd name="T36" fmla="*/ 1151 w 7777"/>
              <a:gd name="T37" fmla="*/ 3662 h 7778"/>
              <a:gd name="T38" fmla="*/ 1207 w 7777"/>
              <a:gd name="T39" fmla="*/ 3605 h 7778"/>
              <a:gd name="T40" fmla="*/ 5962 w 7777"/>
              <a:gd name="T41" fmla="*/ 1375 h 7778"/>
              <a:gd name="T42" fmla="*/ 2815 w 7777"/>
              <a:gd name="T43" fmla="*/ 4530 h 7778"/>
              <a:gd name="T44" fmla="*/ 2685 w 7777"/>
              <a:gd name="T45" fmla="*/ 4551 h 7778"/>
              <a:gd name="T46" fmla="*/ 6409 w 7777"/>
              <a:gd name="T47" fmla="*/ 1822 h 7778"/>
              <a:gd name="T48" fmla="*/ 4184 w 7777"/>
              <a:gd name="T49" fmla="*/ 6591 h 7778"/>
              <a:gd name="T50" fmla="*/ 3980 w 7777"/>
              <a:gd name="T51" fmla="*/ 6593 h 7778"/>
              <a:gd name="T52" fmla="*/ 3240 w 7777"/>
              <a:gd name="T53" fmla="*/ 5108 h 7778"/>
              <a:gd name="T54" fmla="*/ 3239 w 7777"/>
              <a:gd name="T55" fmla="*/ 5010 h 7778"/>
              <a:gd name="T56" fmla="*/ 3257 w 7777"/>
              <a:gd name="T57" fmla="*/ 4982 h 7778"/>
              <a:gd name="T58" fmla="*/ 3261 w 7777"/>
              <a:gd name="T59" fmla="*/ 4978 h 7778"/>
              <a:gd name="T60" fmla="*/ 6409 w 7777"/>
              <a:gd name="T61" fmla="*/ 1822 h 7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7777" h="7778">
                <a:moveTo>
                  <a:pt x="7771" y="330"/>
                </a:moveTo>
                <a:cubicBezTo>
                  <a:pt x="7745" y="184"/>
                  <a:pt x="7636" y="68"/>
                  <a:pt x="7495" y="23"/>
                </a:cubicBezTo>
                <a:cubicBezTo>
                  <a:pt x="7448" y="9"/>
                  <a:pt x="7406" y="0"/>
                  <a:pt x="7388" y="9"/>
                </a:cubicBezTo>
                <a:lnTo>
                  <a:pt x="7387" y="9"/>
                </a:lnTo>
                <a:lnTo>
                  <a:pt x="88" y="3432"/>
                </a:lnTo>
                <a:cubicBezTo>
                  <a:pt x="74" y="3438"/>
                  <a:pt x="59" y="3466"/>
                  <a:pt x="47" y="3499"/>
                </a:cubicBezTo>
                <a:cubicBezTo>
                  <a:pt x="10" y="3594"/>
                  <a:pt x="0" y="3697"/>
                  <a:pt x="15" y="3798"/>
                </a:cubicBezTo>
                <a:cubicBezTo>
                  <a:pt x="20" y="3838"/>
                  <a:pt x="29" y="3878"/>
                  <a:pt x="44" y="3905"/>
                </a:cubicBezTo>
                <a:cubicBezTo>
                  <a:pt x="56" y="3929"/>
                  <a:pt x="69" y="3948"/>
                  <a:pt x="80" y="3954"/>
                </a:cubicBezTo>
                <a:lnTo>
                  <a:pt x="2584" y="5208"/>
                </a:lnTo>
                <a:lnTo>
                  <a:pt x="3837" y="7719"/>
                </a:lnTo>
                <a:cubicBezTo>
                  <a:pt x="3845" y="7736"/>
                  <a:pt x="3893" y="7749"/>
                  <a:pt x="3945" y="7759"/>
                </a:cubicBezTo>
                <a:cubicBezTo>
                  <a:pt x="4050" y="7778"/>
                  <a:pt x="4158" y="7777"/>
                  <a:pt x="4262" y="7753"/>
                </a:cubicBezTo>
                <a:cubicBezTo>
                  <a:pt x="4310" y="7743"/>
                  <a:pt x="4350" y="7728"/>
                  <a:pt x="4358" y="7712"/>
                </a:cubicBezTo>
                <a:lnTo>
                  <a:pt x="7772" y="394"/>
                </a:lnTo>
                <a:cubicBezTo>
                  <a:pt x="7777" y="381"/>
                  <a:pt x="7777" y="358"/>
                  <a:pt x="7771" y="330"/>
                </a:cubicBezTo>
                <a:close/>
                <a:moveTo>
                  <a:pt x="2685" y="4551"/>
                </a:moveTo>
                <a:lnTo>
                  <a:pt x="1204" y="3809"/>
                </a:lnTo>
                <a:cubicBezTo>
                  <a:pt x="1146" y="3780"/>
                  <a:pt x="1128" y="3713"/>
                  <a:pt x="1151" y="3662"/>
                </a:cubicBezTo>
                <a:cubicBezTo>
                  <a:pt x="1161" y="3638"/>
                  <a:pt x="1180" y="3618"/>
                  <a:pt x="1207" y="3605"/>
                </a:cubicBezTo>
                <a:lnTo>
                  <a:pt x="5962" y="1375"/>
                </a:lnTo>
                <a:lnTo>
                  <a:pt x="2815" y="4530"/>
                </a:lnTo>
                <a:cubicBezTo>
                  <a:pt x="2781" y="4565"/>
                  <a:pt x="2728" y="4573"/>
                  <a:pt x="2685" y="4551"/>
                </a:cubicBezTo>
                <a:close/>
                <a:moveTo>
                  <a:pt x="6409" y="1822"/>
                </a:moveTo>
                <a:lnTo>
                  <a:pt x="4184" y="6591"/>
                </a:lnTo>
                <a:cubicBezTo>
                  <a:pt x="4144" y="6676"/>
                  <a:pt x="4023" y="6678"/>
                  <a:pt x="3980" y="6593"/>
                </a:cubicBezTo>
                <a:lnTo>
                  <a:pt x="3240" y="5108"/>
                </a:lnTo>
                <a:cubicBezTo>
                  <a:pt x="3224" y="5077"/>
                  <a:pt x="3225" y="5041"/>
                  <a:pt x="3239" y="5010"/>
                </a:cubicBezTo>
                <a:cubicBezTo>
                  <a:pt x="3243" y="5000"/>
                  <a:pt x="3250" y="4991"/>
                  <a:pt x="3257" y="4982"/>
                </a:cubicBezTo>
                <a:cubicBezTo>
                  <a:pt x="3258" y="4981"/>
                  <a:pt x="3260" y="4979"/>
                  <a:pt x="3261" y="4978"/>
                </a:cubicBezTo>
                <a:lnTo>
                  <a:pt x="6409" y="18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endParaRPr dirty="0"/>
          </a:p>
        </p:txBody>
      </p:sp>
      <p:grpSp>
        <p:nvGrpSpPr>
          <p:cNvPr id="13" name="íşļídê">
            <a:extLst>
              <a:ext uri="{FF2B5EF4-FFF2-40B4-BE49-F238E27FC236}">
                <a16:creationId xmlns:a16="http://schemas.microsoft.com/office/drawing/2014/main" id="{7083CE11-024F-4911-AD97-1F4162D64287}"/>
              </a:ext>
            </a:extLst>
          </p:cNvPr>
          <p:cNvGrpSpPr/>
          <p:nvPr/>
        </p:nvGrpSpPr>
        <p:grpSpPr>
          <a:xfrm>
            <a:off x="482600" y="4269312"/>
            <a:ext cx="1559326" cy="1406678"/>
            <a:chOff x="482600" y="4269312"/>
            <a:chExt cx="1559326" cy="1406678"/>
          </a:xfrm>
        </p:grpSpPr>
        <p:sp>
          <p:nvSpPr>
            <p:cNvPr id="26" name="i$ļïḍè">
              <a:extLst>
                <a:ext uri="{FF2B5EF4-FFF2-40B4-BE49-F238E27FC236}">
                  <a16:creationId xmlns:a16="http://schemas.microsoft.com/office/drawing/2014/main" id="{30F9F853-6073-480E-A497-5FF72EC9B064}"/>
                </a:ext>
              </a:extLst>
            </p:cNvPr>
            <p:cNvSpPr txBox="1"/>
            <p:nvPr/>
          </p:nvSpPr>
          <p:spPr>
            <a:xfrm>
              <a:off x="482600" y="4741132"/>
              <a:ext cx="1559326" cy="934858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400" dirty="0"/>
                <a:t>互动阶段在整个沟通进程中持续进行</a:t>
              </a:r>
              <a:endParaRPr lang="en-US" altLang="zh-CN" sz="1400" dirty="0"/>
            </a:p>
          </p:txBody>
        </p:sp>
        <p:sp>
          <p:nvSpPr>
            <p:cNvPr id="27" name="íşļîḋé">
              <a:extLst>
                <a:ext uri="{FF2B5EF4-FFF2-40B4-BE49-F238E27FC236}">
                  <a16:creationId xmlns:a16="http://schemas.microsoft.com/office/drawing/2014/main" id="{8ACA29D5-CA0C-4462-A7E2-5F5B7792A9EA}"/>
                </a:ext>
              </a:extLst>
            </p:cNvPr>
            <p:cNvSpPr txBox="1"/>
            <p:nvPr/>
          </p:nvSpPr>
          <p:spPr>
            <a:xfrm>
              <a:off x="482600" y="4269312"/>
              <a:ext cx="1559326" cy="47182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互动</a:t>
              </a:r>
              <a:endParaRPr lang="en-US" altLang="zh-CN" sz="2400" b="1" dirty="0">
                <a:latin typeface="+mj-ea"/>
                <a:ea typeface="+mj-ea"/>
              </a:endParaRPr>
            </a:p>
          </p:txBody>
        </p:sp>
      </p:grpSp>
      <p:grpSp>
        <p:nvGrpSpPr>
          <p:cNvPr id="14" name="iśḷîḑè">
            <a:extLst>
              <a:ext uri="{FF2B5EF4-FFF2-40B4-BE49-F238E27FC236}">
                <a16:creationId xmlns:a16="http://schemas.microsoft.com/office/drawing/2014/main" id="{420368C8-3A4B-4040-9DBE-6AD563603238}"/>
              </a:ext>
            </a:extLst>
          </p:cNvPr>
          <p:cNvGrpSpPr/>
          <p:nvPr/>
        </p:nvGrpSpPr>
        <p:grpSpPr>
          <a:xfrm>
            <a:off x="660400" y="2690036"/>
            <a:ext cx="2629665" cy="1406678"/>
            <a:chOff x="660400" y="4269312"/>
            <a:chExt cx="1381526" cy="1406678"/>
          </a:xfrm>
        </p:grpSpPr>
        <p:sp>
          <p:nvSpPr>
            <p:cNvPr id="24" name="ís1îḑé">
              <a:extLst>
                <a:ext uri="{FF2B5EF4-FFF2-40B4-BE49-F238E27FC236}">
                  <a16:creationId xmlns:a16="http://schemas.microsoft.com/office/drawing/2014/main" id="{150A2B66-1277-4874-9F95-A102A90C3EF1}"/>
                </a:ext>
              </a:extLst>
            </p:cNvPr>
            <p:cNvSpPr txBox="1"/>
            <p:nvPr/>
          </p:nvSpPr>
          <p:spPr>
            <a:xfrm>
              <a:off x="660400" y="4741132"/>
              <a:ext cx="1381526" cy="934858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1400" dirty="0"/>
                <a:t>在非语言沟通阶段，考验沟通的能力及对他人的沟通行为做出回应的能力</a:t>
              </a:r>
              <a:endParaRPr lang="en-US" altLang="zh-CN" sz="1400" dirty="0"/>
            </a:p>
          </p:txBody>
        </p:sp>
        <p:sp>
          <p:nvSpPr>
            <p:cNvPr id="25" name="ïṩḻíḋe">
              <a:extLst>
                <a:ext uri="{FF2B5EF4-FFF2-40B4-BE49-F238E27FC236}">
                  <a16:creationId xmlns:a16="http://schemas.microsoft.com/office/drawing/2014/main" id="{CBEC5780-9F94-4C72-A022-3D9146976D80}"/>
                </a:ext>
              </a:extLst>
            </p:cNvPr>
            <p:cNvSpPr txBox="1"/>
            <p:nvPr/>
          </p:nvSpPr>
          <p:spPr>
            <a:xfrm>
              <a:off x="660400" y="4269312"/>
              <a:ext cx="1381526" cy="471820"/>
            </a:xfrm>
            <a:prstGeom prst="rect">
              <a:avLst/>
            </a:prstGeom>
            <a:noFill/>
          </p:spPr>
          <p:txBody>
            <a:bodyPr wrap="square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lnSpc>
                  <a:spcPct val="130000"/>
                </a:lnSpc>
              </a:pPr>
              <a:r>
                <a:rPr lang="zh-CN" altLang="en-US" sz="2400" b="1" dirty="0"/>
                <a:t>非语言沟通</a:t>
              </a:r>
              <a:endParaRPr lang="en-US" altLang="zh-CN" sz="2400" b="1" dirty="0"/>
            </a:p>
          </p:txBody>
        </p:sp>
      </p:grpSp>
      <p:grpSp>
        <p:nvGrpSpPr>
          <p:cNvPr id="15" name="íṩ1idê">
            <a:extLst>
              <a:ext uri="{FF2B5EF4-FFF2-40B4-BE49-F238E27FC236}">
                <a16:creationId xmlns:a16="http://schemas.microsoft.com/office/drawing/2014/main" id="{58DEEF30-7708-42D4-86D8-1B3116217D2E}"/>
              </a:ext>
            </a:extLst>
          </p:cNvPr>
          <p:cNvGrpSpPr/>
          <p:nvPr/>
        </p:nvGrpSpPr>
        <p:grpSpPr>
          <a:xfrm>
            <a:off x="4815708" y="1216891"/>
            <a:ext cx="2629665" cy="1282390"/>
            <a:chOff x="660400" y="4269312"/>
            <a:chExt cx="1381526" cy="1282390"/>
          </a:xfrm>
        </p:grpSpPr>
        <p:sp>
          <p:nvSpPr>
            <p:cNvPr id="22" name="ïṣliḑê">
              <a:extLst>
                <a:ext uri="{FF2B5EF4-FFF2-40B4-BE49-F238E27FC236}">
                  <a16:creationId xmlns:a16="http://schemas.microsoft.com/office/drawing/2014/main" id="{8FB170F4-CF9D-410E-9BA4-294B4929C86A}"/>
                </a:ext>
              </a:extLst>
            </p:cNvPr>
            <p:cNvSpPr txBox="1"/>
            <p:nvPr/>
          </p:nvSpPr>
          <p:spPr>
            <a:xfrm>
              <a:off x="660400" y="4741132"/>
              <a:ext cx="1381526" cy="81057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400" dirty="0"/>
                <a:t>这个阶段需要更多互动，需要回应他人</a:t>
              </a:r>
              <a:endParaRPr lang="en-US" altLang="zh-CN" sz="1400" dirty="0"/>
            </a:p>
          </p:txBody>
        </p:sp>
        <p:sp>
          <p:nvSpPr>
            <p:cNvPr id="23" name="iśľïḍé">
              <a:extLst>
                <a:ext uri="{FF2B5EF4-FFF2-40B4-BE49-F238E27FC236}">
                  <a16:creationId xmlns:a16="http://schemas.microsoft.com/office/drawing/2014/main" id="{96C46C9A-F6AF-4FE5-96AC-072EEED1906A}"/>
                </a:ext>
              </a:extLst>
            </p:cNvPr>
            <p:cNvSpPr txBox="1"/>
            <p:nvPr/>
          </p:nvSpPr>
          <p:spPr>
            <a:xfrm>
              <a:off x="660400" y="4269312"/>
              <a:ext cx="1381526" cy="471820"/>
            </a:xfrm>
            <a:prstGeom prst="rect">
              <a:avLst/>
            </a:prstGeom>
            <a:noFill/>
          </p:spPr>
          <p:txBody>
            <a:bodyPr wrap="square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2400" b="1" dirty="0"/>
                <a:t>社交语言阶段</a:t>
              </a:r>
              <a:endParaRPr lang="en-US" altLang="zh-CN" sz="2400" b="1" dirty="0"/>
            </a:p>
          </p:txBody>
        </p:sp>
      </p:grpSp>
      <p:grpSp>
        <p:nvGrpSpPr>
          <p:cNvPr id="16" name="iṣļide">
            <a:extLst>
              <a:ext uri="{FF2B5EF4-FFF2-40B4-BE49-F238E27FC236}">
                <a16:creationId xmlns:a16="http://schemas.microsoft.com/office/drawing/2014/main" id="{283B3A26-584F-4E26-B7D9-FD8F674BEF83}"/>
              </a:ext>
            </a:extLst>
          </p:cNvPr>
          <p:cNvGrpSpPr/>
          <p:nvPr/>
        </p:nvGrpSpPr>
        <p:grpSpPr>
          <a:xfrm>
            <a:off x="10137374" y="4269312"/>
            <a:ext cx="1572025" cy="1932590"/>
            <a:chOff x="660400" y="4269312"/>
            <a:chExt cx="1572025" cy="1932590"/>
          </a:xfrm>
        </p:grpSpPr>
        <p:sp>
          <p:nvSpPr>
            <p:cNvPr id="20" name="ïSļîḓe">
              <a:extLst>
                <a:ext uri="{FF2B5EF4-FFF2-40B4-BE49-F238E27FC236}">
                  <a16:creationId xmlns:a16="http://schemas.microsoft.com/office/drawing/2014/main" id="{462A0CD4-11B6-4634-9F1C-1269668CFADE}"/>
                </a:ext>
              </a:extLst>
            </p:cNvPr>
            <p:cNvSpPr txBox="1"/>
            <p:nvPr/>
          </p:nvSpPr>
          <p:spPr>
            <a:xfrm>
              <a:off x="673098" y="4741132"/>
              <a:ext cx="1559327" cy="146077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/>
                <a:t>指沟通者学习风俗文化、道德规范，能够以同理心待人</a:t>
              </a:r>
              <a:endParaRPr lang="en-US" altLang="zh-CN" sz="1400" dirty="0"/>
            </a:p>
          </p:txBody>
        </p:sp>
        <p:sp>
          <p:nvSpPr>
            <p:cNvPr id="21" name="íSḻiḍê">
              <a:extLst>
                <a:ext uri="{FF2B5EF4-FFF2-40B4-BE49-F238E27FC236}">
                  <a16:creationId xmlns:a16="http://schemas.microsoft.com/office/drawing/2014/main" id="{0FF60ECE-59BF-4CA4-B9F9-EDD7DCB7AE57}"/>
                </a:ext>
              </a:extLst>
            </p:cNvPr>
            <p:cNvSpPr txBox="1"/>
            <p:nvPr/>
          </p:nvSpPr>
          <p:spPr>
            <a:xfrm>
              <a:off x="660400" y="4269312"/>
              <a:ext cx="1559326" cy="471820"/>
            </a:xfrm>
            <a:prstGeom prst="rect">
              <a:avLst/>
            </a:prstGeom>
            <a:noFill/>
          </p:spPr>
          <p:txBody>
            <a:bodyPr wrap="square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/>
                <a:t>文明行为</a:t>
              </a:r>
              <a:endParaRPr lang="en-US" altLang="zh-CN" sz="2400" b="1" dirty="0"/>
            </a:p>
          </p:txBody>
        </p:sp>
      </p:grpSp>
      <p:grpSp>
        <p:nvGrpSpPr>
          <p:cNvPr id="17" name="ïṡḷíḋê">
            <a:extLst>
              <a:ext uri="{FF2B5EF4-FFF2-40B4-BE49-F238E27FC236}">
                <a16:creationId xmlns:a16="http://schemas.microsoft.com/office/drawing/2014/main" id="{E32F372E-1138-4553-8E5D-594CD1284A34}"/>
              </a:ext>
            </a:extLst>
          </p:cNvPr>
          <p:cNvGrpSpPr/>
          <p:nvPr/>
        </p:nvGrpSpPr>
        <p:grpSpPr>
          <a:xfrm>
            <a:off x="8889624" y="2690036"/>
            <a:ext cx="2629665" cy="1282390"/>
            <a:chOff x="660400" y="4269312"/>
            <a:chExt cx="1381526" cy="1282390"/>
          </a:xfrm>
        </p:grpSpPr>
        <p:sp>
          <p:nvSpPr>
            <p:cNvPr id="18" name="ï$ľíďé">
              <a:extLst>
                <a:ext uri="{FF2B5EF4-FFF2-40B4-BE49-F238E27FC236}">
                  <a16:creationId xmlns:a16="http://schemas.microsoft.com/office/drawing/2014/main" id="{0C9833EF-D7B2-463D-A369-F5D557FC3684}"/>
                </a:ext>
              </a:extLst>
            </p:cNvPr>
            <p:cNvSpPr txBox="1"/>
            <p:nvPr/>
          </p:nvSpPr>
          <p:spPr>
            <a:xfrm>
              <a:off x="660400" y="4741132"/>
              <a:ext cx="1381526" cy="81057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400" dirty="0"/>
                <a:t>交流谈话阶段可以加快达成目标的速度</a:t>
              </a:r>
              <a:endParaRPr lang="en-US" altLang="zh-CN" sz="1400" dirty="0"/>
            </a:p>
          </p:txBody>
        </p:sp>
        <p:sp>
          <p:nvSpPr>
            <p:cNvPr id="19" name="ïṧḻïḓê">
              <a:extLst>
                <a:ext uri="{FF2B5EF4-FFF2-40B4-BE49-F238E27FC236}">
                  <a16:creationId xmlns:a16="http://schemas.microsoft.com/office/drawing/2014/main" id="{65988CAA-2ED1-4013-B14D-00B624E70FA6}"/>
                </a:ext>
              </a:extLst>
            </p:cNvPr>
            <p:cNvSpPr txBox="1"/>
            <p:nvPr/>
          </p:nvSpPr>
          <p:spPr>
            <a:xfrm>
              <a:off x="660400" y="4269312"/>
              <a:ext cx="1381526" cy="471820"/>
            </a:xfrm>
            <a:prstGeom prst="rect">
              <a:avLst/>
            </a:prstGeom>
            <a:noFill/>
          </p:spPr>
          <p:txBody>
            <a:bodyPr wrap="square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/>
                <a:t>交流谈话</a:t>
              </a:r>
              <a:endParaRPr lang="en-US" altLang="zh-CN" sz="2400" b="1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933214C-F909-49DB-904A-04459B3B765D}"/>
              </a:ext>
            </a:extLst>
          </p:cNvPr>
          <p:cNvGrpSpPr/>
          <p:nvPr/>
        </p:nvGrpSpPr>
        <p:grpSpPr>
          <a:xfrm>
            <a:off x="-567230" y="53766"/>
            <a:ext cx="5848995" cy="1894732"/>
            <a:chOff x="-260350" y="-255177"/>
            <a:chExt cx="5848995" cy="1894732"/>
          </a:xfrm>
          <a:gradFill>
            <a:gsLst>
              <a:gs pos="0">
                <a:schemeClr val="accent5"/>
              </a:gs>
              <a:gs pos="66000">
                <a:srgbClr val="8B6195">
                  <a:alpha val="0"/>
                </a:srgbClr>
              </a:gs>
              <a:gs pos="38000">
                <a:srgbClr val="B37190">
                  <a:alpha val="0"/>
                </a:srgbClr>
              </a:gs>
              <a:gs pos="100000">
                <a:schemeClr val="accent1"/>
              </a:gs>
            </a:gsLst>
            <a:lin ang="0" scaled="1"/>
          </a:gradFill>
        </p:grpSpPr>
        <p:sp>
          <p:nvSpPr>
            <p:cNvPr id="39" name="图形 1754">
              <a:extLst>
                <a:ext uri="{FF2B5EF4-FFF2-40B4-BE49-F238E27FC236}">
                  <a16:creationId xmlns:a16="http://schemas.microsoft.com/office/drawing/2014/main" id="{45BDF51F-444C-434B-852F-5DCA031C8B0A}"/>
                </a:ext>
              </a:extLst>
            </p:cNvPr>
            <p:cNvSpPr/>
            <p:nvPr/>
          </p:nvSpPr>
          <p:spPr>
            <a:xfrm>
              <a:off x="-260350" y="-255177"/>
              <a:ext cx="3294210" cy="165991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图形 1754">
              <a:extLst>
                <a:ext uri="{FF2B5EF4-FFF2-40B4-BE49-F238E27FC236}">
                  <a16:creationId xmlns:a16="http://schemas.microsoft.com/office/drawing/2014/main" id="{5B53B710-AA96-4A3C-9FC9-413752F16FB4}"/>
                </a:ext>
              </a:extLst>
            </p:cNvPr>
            <p:cNvSpPr/>
            <p:nvPr/>
          </p:nvSpPr>
          <p:spPr>
            <a:xfrm rot="746634">
              <a:off x="2975043" y="322595"/>
              <a:ext cx="2613602" cy="1316960"/>
            </a:xfrm>
            <a:custGeom>
              <a:avLst/>
              <a:gdLst>
                <a:gd name="connsiteX0" fmla="*/ 3357 w 12190161"/>
                <a:gd name="connsiteY0" fmla="*/ 74428 h 6142467"/>
                <a:gd name="connsiteX1" fmla="*/ 55880 w 12190161"/>
                <a:gd name="connsiteY1" fmla="*/ 110831 h 6142467"/>
                <a:gd name="connsiteX2" fmla="*/ 229284 w 12190161"/>
                <a:gd name="connsiteY2" fmla="*/ 1366261 h 6142467"/>
                <a:gd name="connsiteX3" fmla="*/ 224893 w 12190161"/>
                <a:gd name="connsiteY3" fmla="*/ 1367589 h 6142467"/>
                <a:gd name="connsiteX4" fmla="*/ 191784 w 12190161"/>
                <a:gd name="connsiteY4" fmla="*/ 1438661 h 6142467"/>
                <a:gd name="connsiteX5" fmla="*/ 233965 w 12190161"/>
                <a:gd name="connsiteY5" fmla="*/ 1474197 h 6142467"/>
                <a:gd name="connsiteX6" fmla="*/ 165955 w 12190161"/>
                <a:gd name="connsiteY6" fmla="*/ 2833981 h 6142467"/>
                <a:gd name="connsiteX7" fmla="*/ 151394 w 12190161"/>
                <a:gd name="connsiteY7" fmla="*/ 2837101 h 6142467"/>
                <a:gd name="connsiteX8" fmla="*/ 118285 w 12190161"/>
                <a:gd name="connsiteY8" fmla="*/ 2908173 h 6142467"/>
                <a:gd name="connsiteX9" fmla="*/ 189357 w 12190161"/>
                <a:gd name="connsiteY9" fmla="*/ 2941282 h 6142467"/>
                <a:gd name="connsiteX10" fmla="*/ 209465 w 12190161"/>
                <a:gd name="connsiteY10" fmla="*/ 2928455 h 6142467"/>
                <a:gd name="connsiteX11" fmla="*/ 975307 w 12190161"/>
                <a:gd name="connsiteY11" fmla="*/ 3521587 h 6142467"/>
                <a:gd name="connsiteX12" fmla="*/ 971032 w 12190161"/>
                <a:gd name="connsiteY12" fmla="*/ 3568564 h 6142467"/>
                <a:gd name="connsiteX13" fmla="*/ 1042103 w 12190161"/>
                <a:gd name="connsiteY13" fmla="*/ 3601673 h 6142467"/>
                <a:gd name="connsiteX14" fmla="*/ 1058109 w 12190161"/>
                <a:gd name="connsiteY14" fmla="*/ 3592543 h 6142467"/>
                <a:gd name="connsiteX15" fmla="*/ 1540704 w 12190161"/>
                <a:gd name="connsiteY15" fmla="*/ 4049367 h 6142467"/>
                <a:gd name="connsiteX16" fmla="*/ 1533424 w 12190161"/>
                <a:gd name="connsiteY16" fmla="*/ 4100967 h 6142467"/>
                <a:gd name="connsiteX17" fmla="*/ 1559079 w 12190161"/>
                <a:gd name="connsiteY17" fmla="*/ 4130667 h 6142467"/>
                <a:gd name="connsiteX18" fmla="*/ 1223134 w 12190161"/>
                <a:gd name="connsiteY18" fmla="*/ 5001095 h 6142467"/>
                <a:gd name="connsiteX19" fmla="*/ 1191065 w 12190161"/>
                <a:gd name="connsiteY19" fmla="*/ 5002886 h 6142467"/>
                <a:gd name="connsiteX20" fmla="*/ 1157956 w 12190161"/>
                <a:gd name="connsiteY20" fmla="*/ 5073958 h 6142467"/>
                <a:gd name="connsiteX21" fmla="*/ 1214641 w 12190161"/>
                <a:gd name="connsiteY21" fmla="*/ 5110187 h 6142467"/>
                <a:gd name="connsiteX22" fmla="*/ 1362158 w 12190161"/>
                <a:gd name="connsiteY22" fmla="*/ 5793286 h 6142467"/>
                <a:gd name="connsiteX23" fmla="*/ 1361753 w 12190161"/>
                <a:gd name="connsiteY23" fmla="*/ 5793402 h 6142467"/>
                <a:gd name="connsiteX24" fmla="*/ 1328644 w 12190161"/>
                <a:gd name="connsiteY24" fmla="*/ 5864473 h 6142467"/>
                <a:gd name="connsiteX25" fmla="*/ 1399716 w 12190161"/>
                <a:gd name="connsiteY25" fmla="*/ 5897582 h 6142467"/>
                <a:gd name="connsiteX26" fmla="*/ 1432190 w 12190161"/>
                <a:gd name="connsiteY26" fmla="*/ 5865976 h 6142467"/>
                <a:gd name="connsiteX27" fmla="*/ 2273785 w 12190161"/>
                <a:gd name="connsiteY27" fmla="*/ 6080405 h 6142467"/>
                <a:gd name="connsiteX28" fmla="*/ 2276674 w 12190161"/>
                <a:gd name="connsiteY28" fmla="*/ 6106002 h 6142467"/>
                <a:gd name="connsiteX29" fmla="*/ 2347745 w 12190161"/>
                <a:gd name="connsiteY29" fmla="*/ 6139111 h 6142467"/>
                <a:gd name="connsiteX30" fmla="*/ 2380855 w 12190161"/>
                <a:gd name="connsiteY30" fmla="*/ 6068040 h 6142467"/>
                <a:gd name="connsiteX31" fmla="*/ 2379525 w 12190161"/>
                <a:gd name="connsiteY31" fmla="*/ 6064861 h 6142467"/>
                <a:gd name="connsiteX32" fmla="*/ 3889716 w 12190161"/>
                <a:gd name="connsiteY32" fmla="*/ 5157337 h 6142467"/>
                <a:gd name="connsiteX33" fmla="*/ 3893529 w 12190161"/>
                <a:gd name="connsiteY33" fmla="*/ 5161266 h 6142467"/>
                <a:gd name="connsiteX34" fmla="*/ 3896707 w 12190161"/>
                <a:gd name="connsiteY34" fmla="*/ 5153119 h 6142467"/>
                <a:gd name="connsiteX35" fmla="*/ 3921322 w 12190161"/>
                <a:gd name="connsiteY35" fmla="*/ 5138327 h 6142467"/>
                <a:gd name="connsiteX36" fmla="*/ 3901792 w 12190161"/>
                <a:gd name="connsiteY36" fmla="*/ 5140118 h 6142467"/>
                <a:gd name="connsiteX37" fmla="*/ 4279282 w 12190161"/>
                <a:gd name="connsiteY37" fmla="*/ 4174119 h 6142467"/>
                <a:gd name="connsiteX38" fmla="*/ 4311640 w 12190161"/>
                <a:gd name="connsiteY38" fmla="*/ 4172386 h 6142467"/>
                <a:gd name="connsiteX39" fmla="*/ 4348042 w 12190161"/>
                <a:gd name="connsiteY39" fmla="*/ 4121480 h 6142467"/>
                <a:gd name="connsiteX40" fmla="*/ 5166062 w 12190161"/>
                <a:gd name="connsiteY40" fmla="*/ 4032784 h 6142467"/>
                <a:gd name="connsiteX41" fmla="*/ 5167853 w 12190161"/>
                <a:gd name="connsiteY41" fmla="*/ 4038736 h 6142467"/>
                <a:gd name="connsiteX42" fmla="*/ 5238925 w 12190161"/>
                <a:gd name="connsiteY42" fmla="*/ 4071845 h 6142467"/>
                <a:gd name="connsiteX43" fmla="*/ 5274172 w 12190161"/>
                <a:gd name="connsiteY43" fmla="*/ 4008516 h 6142467"/>
                <a:gd name="connsiteX44" fmla="*/ 7462665 w 12190161"/>
                <a:gd name="connsiteY44" fmla="*/ 4467421 h 6142467"/>
                <a:gd name="connsiteX45" fmla="*/ 7465786 w 12190161"/>
                <a:gd name="connsiteY45" fmla="*/ 4490706 h 6142467"/>
                <a:gd name="connsiteX46" fmla="*/ 7536857 w 12190161"/>
                <a:gd name="connsiteY46" fmla="*/ 4523815 h 6142467"/>
                <a:gd name="connsiteX47" fmla="*/ 7569966 w 12190161"/>
                <a:gd name="connsiteY47" fmla="*/ 4452744 h 6142467"/>
                <a:gd name="connsiteX48" fmla="*/ 7549974 w 12190161"/>
                <a:gd name="connsiteY48" fmla="*/ 4426511 h 6142467"/>
                <a:gd name="connsiteX49" fmla="*/ 8418552 w 12190161"/>
                <a:gd name="connsiteY49" fmla="*/ 2792436 h 6142467"/>
                <a:gd name="connsiteX50" fmla="*/ 8456977 w 12190161"/>
                <a:gd name="connsiteY50" fmla="*/ 2792667 h 6142467"/>
                <a:gd name="connsiteX51" fmla="*/ 8484655 w 12190161"/>
                <a:gd name="connsiteY51" fmla="*/ 2770421 h 6142467"/>
                <a:gd name="connsiteX52" fmla="*/ 9193467 w 12190161"/>
                <a:gd name="connsiteY52" fmla="*/ 3104112 h 6142467"/>
                <a:gd name="connsiteX53" fmla="*/ 9194102 w 12190161"/>
                <a:gd name="connsiteY53" fmla="*/ 3139994 h 6142467"/>
                <a:gd name="connsiteX54" fmla="*/ 9265174 w 12190161"/>
                <a:gd name="connsiteY54" fmla="*/ 3173104 h 6142467"/>
                <a:gd name="connsiteX55" fmla="*/ 9301114 w 12190161"/>
                <a:gd name="connsiteY55" fmla="*/ 3128265 h 6142467"/>
                <a:gd name="connsiteX56" fmla="*/ 10014260 w 12190161"/>
                <a:gd name="connsiteY56" fmla="*/ 3129421 h 6142467"/>
                <a:gd name="connsiteX57" fmla="*/ 10017149 w 12190161"/>
                <a:gd name="connsiteY57" fmla="*/ 3141324 h 6142467"/>
                <a:gd name="connsiteX58" fmla="*/ 10088221 w 12190161"/>
                <a:gd name="connsiteY58" fmla="*/ 3174433 h 6142467"/>
                <a:gd name="connsiteX59" fmla="*/ 10121330 w 12190161"/>
                <a:gd name="connsiteY59" fmla="*/ 3103361 h 6142467"/>
                <a:gd name="connsiteX60" fmla="*/ 10118556 w 12190161"/>
                <a:gd name="connsiteY60" fmla="*/ 3097062 h 6142467"/>
                <a:gd name="connsiteX61" fmla="*/ 11175851 w 12190161"/>
                <a:gd name="connsiteY61" fmla="*/ 2369472 h 6142467"/>
                <a:gd name="connsiteX62" fmla="*/ 11236060 w 12190161"/>
                <a:gd name="connsiteY62" fmla="*/ 2384553 h 6142467"/>
                <a:gd name="connsiteX63" fmla="*/ 11269169 w 12190161"/>
                <a:gd name="connsiteY63" fmla="*/ 2313481 h 6142467"/>
                <a:gd name="connsiteX64" fmla="*/ 11228259 w 12190161"/>
                <a:gd name="connsiteY64" fmla="*/ 2278234 h 6142467"/>
                <a:gd name="connsiteX65" fmla="*/ 11282748 w 12190161"/>
                <a:gd name="connsiteY65" fmla="*/ 1544229 h 6142467"/>
                <a:gd name="connsiteX66" fmla="*/ 11301354 w 12190161"/>
                <a:gd name="connsiteY66" fmla="*/ 1540935 h 6142467"/>
                <a:gd name="connsiteX67" fmla="*/ 11336428 w 12190161"/>
                <a:gd name="connsiteY67" fmla="*/ 1476740 h 6142467"/>
                <a:gd name="connsiteX68" fmla="*/ 12081583 w 12190161"/>
                <a:gd name="connsiteY68" fmla="*/ 1276756 h 6142467"/>
                <a:gd name="connsiteX69" fmla="*/ 12082624 w 12190161"/>
                <a:gd name="connsiteY69" fmla="*/ 1280108 h 6142467"/>
                <a:gd name="connsiteX70" fmla="*/ 12153696 w 12190161"/>
                <a:gd name="connsiteY70" fmla="*/ 1313217 h 6142467"/>
                <a:gd name="connsiteX71" fmla="*/ 12186805 w 12190161"/>
                <a:gd name="connsiteY71" fmla="*/ 1242145 h 6142467"/>
                <a:gd name="connsiteX72" fmla="*/ 12115733 w 12190161"/>
                <a:gd name="connsiteY72" fmla="*/ 1209036 h 6142467"/>
                <a:gd name="connsiteX73" fmla="*/ 12110821 w 12190161"/>
                <a:gd name="connsiteY73" fmla="*/ 1211116 h 6142467"/>
                <a:gd name="connsiteX74" fmla="*/ 11920835 w 12190161"/>
                <a:gd name="connsiteY74" fmla="*/ 844200 h 6142467"/>
                <a:gd name="connsiteX75" fmla="*/ 11941348 w 12190161"/>
                <a:gd name="connsiteY75" fmla="*/ 779773 h 6142467"/>
                <a:gd name="connsiteX76" fmla="*/ 11870275 w 12190161"/>
                <a:gd name="connsiteY76" fmla="*/ 746664 h 6142467"/>
                <a:gd name="connsiteX77" fmla="*/ 11835201 w 12190161"/>
                <a:gd name="connsiteY77" fmla="*/ 786649 h 6142467"/>
                <a:gd name="connsiteX78" fmla="*/ 10900231 w 12190161"/>
                <a:gd name="connsiteY78" fmla="*/ 700843 h 6142467"/>
                <a:gd name="connsiteX79" fmla="*/ 10896937 w 12190161"/>
                <a:gd name="connsiteY79" fmla="*/ 683971 h 6142467"/>
                <a:gd name="connsiteX80" fmla="*/ 10825865 w 12190161"/>
                <a:gd name="connsiteY80" fmla="*/ 650862 h 6142467"/>
                <a:gd name="connsiteX81" fmla="*/ 10789579 w 12190161"/>
                <a:gd name="connsiteY81" fmla="*/ 698994 h 6142467"/>
                <a:gd name="connsiteX82" fmla="*/ 10632758 w 12190161"/>
                <a:gd name="connsiteY82" fmla="*/ 722511 h 6142467"/>
                <a:gd name="connsiteX83" fmla="*/ 9762735 w 12190161"/>
                <a:gd name="connsiteY83" fmla="*/ 853099 h 6142467"/>
                <a:gd name="connsiteX84" fmla="*/ 9692241 w 12190161"/>
                <a:gd name="connsiteY84" fmla="*/ 821261 h 6142467"/>
                <a:gd name="connsiteX85" fmla="*/ 9659132 w 12190161"/>
                <a:gd name="connsiteY85" fmla="*/ 892333 h 6142467"/>
                <a:gd name="connsiteX86" fmla="*/ 9673115 w 12190161"/>
                <a:gd name="connsiteY86" fmla="*/ 913539 h 6142467"/>
                <a:gd name="connsiteX87" fmla="*/ 9139729 w 12190161"/>
                <a:gd name="connsiteY87" fmla="*/ 1617150 h 6142467"/>
                <a:gd name="connsiteX88" fmla="*/ 9094139 w 12190161"/>
                <a:gd name="connsiteY88" fmla="*/ 1613625 h 6142467"/>
                <a:gd name="connsiteX89" fmla="*/ 9093966 w 12190161"/>
                <a:gd name="connsiteY89" fmla="*/ 1613683 h 6142467"/>
                <a:gd name="connsiteX90" fmla="*/ 8857637 w 12190161"/>
                <a:gd name="connsiteY90" fmla="*/ 1161192 h 6142467"/>
                <a:gd name="connsiteX91" fmla="*/ 7765789 w 12190161"/>
                <a:gd name="connsiteY91" fmla="*/ 1725954 h 6142467"/>
                <a:gd name="connsiteX92" fmla="*/ 7701304 w 12190161"/>
                <a:gd name="connsiteY92" fmla="*/ 1705441 h 6142467"/>
                <a:gd name="connsiteX93" fmla="*/ 7672413 w 12190161"/>
                <a:gd name="connsiteY93" fmla="*/ 1729536 h 6142467"/>
                <a:gd name="connsiteX94" fmla="*/ 7026064 w 12190161"/>
                <a:gd name="connsiteY94" fmla="*/ 1456458 h 6142467"/>
                <a:gd name="connsiteX95" fmla="*/ 7024793 w 12190161"/>
                <a:gd name="connsiteY95" fmla="*/ 1422714 h 6142467"/>
                <a:gd name="connsiteX96" fmla="*/ 6953721 w 12190161"/>
                <a:gd name="connsiteY96" fmla="*/ 1389605 h 6142467"/>
                <a:gd name="connsiteX97" fmla="*/ 6923790 w 12190161"/>
                <a:gd name="connsiteY97" fmla="*/ 1415722 h 6142467"/>
                <a:gd name="connsiteX98" fmla="*/ 5851183 w 12190161"/>
                <a:gd name="connsiteY98" fmla="*/ 1012692 h 6142467"/>
                <a:gd name="connsiteX99" fmla="*/ 5849334 w 12190161"/>
                <a:gd name="connsiteY99" fmla="*/ 981086 h 6142467"/>
                <a:gd name="connsiteX100" fmla="*/ 5778262 w 12190161"/>
                <a:gd name="connsiteY100" fmla="*/ 947977 h 6142467"/>
                <a:gd name="connsiteX101" fmla="*/ 5745153 w 12190161"/>
                <a:gd name="connsiteY101" fmla="*/ 1019049 h 6142467"/>
                <a:gd name="connsiteX102" fmla="*/ 5765955 w 12190161"/>
                <a:gd name="connsiteY102" fmla="*/ 1045744 h 6142467"/>
                <a:gd name="connsiteX103" fmla="*/ 5421285 w 12190161"/>
                <a:gd name="connsiteY103" fmla="*/ 1721678 h 6142467"/>
                <a:gd name="connsiteX104" fmla="*/ 5383727 w 12190161"/>
                <a:gd name="connsiteY104" fmla="*/ 1721793 h 6142467"/>
                <a:gd name="connsiteX105" fmla="*/ 5347844 w 12190161"/>
                <a:gd name="connsiteY105" fmla="*/ 1782002 h 6142467"/>
                <a:gd name="connsiteX106" fmla="*/ 3603001 w 12190161"/>
                <a:gd name="connsiteY106" fmla="*/ 2277483 h 6142467"/>
                <a:gd name="connsiteX107" fmla="*/ 3604966 w 12190161"/>
                <a:gd name="connsiteY107" fmla="*/ 2284359 h 6142467"/>
                <a:gd name="connsiteX108" fmla="*/ 3566079 w 12190161"/>
                <a:gd name="connsiteY108" fmla="*/ 2249516 h 6142467"/>
                <a:gd name="connsiteX109" fmla="*/ 3645067 w 12190161"/>
                <a:gd name="connsiteY109" fmla="*/ 1540242 h 6142467"/>
                <a:gd name="connsiteX110" fmla="*/ 3663037 w 12190161"/>
                <a:gd name="connsiteY110" fmla="*/ 1536948 h 6142467"/>
                <a:gd name="connsiteX111" fmla="*/ 3696146 w 12190161"/>
                <a:gd name="connsiteY111" fmla="*/ 1465877 h 6142467"/>
                <a:gd name="connsiteX112" fmla="*/ 3625074 w 12190161"/>
                <a:gd name="connsiteY112" fmla="*/ 1432768 h 6142467"/>
                <a:gd name="connsiteX113" fmla="*/ 3591156 w 12190161"/>
                <a:gd name="connsiteY113" fmla="*/ 1468477 h 6142467"/>
                <a:gd name="connsiteX114" fmla="*/ 2070854 w 12190161"/>
                <a:gd name="connsiteY114" fmla="*/ 1206147 h 6142467"/>
                <a:gd name="connsiteX115" fmla="*/ 2067561 w 12190161"/>
                <a:gd name="connsiteY115" fmla="*/ 1186616 h 6142467"/>
                <a:gd name="connsiteX116" fmla="*/ 2019081 w 12190161"/>
                <a:gd name="connsiteY116" fmla="*/ 1150271 h 6142467"/>
                <a:gd name="connsiteX117" fmla="*/ 1993079 w 12190161"/>
                <a:gd name="connsiteY117" fmla="*/ 498144 h 6142467"/>
                <a:gd name="connsiteX118" fmla="*/ 1999724 w 12190161"/>
                <a:gd name="connsiteY118" fmla="*/ 496237 h 6142467"/>
                <a:gd name="connsiteX119" fmla="*/ 2032833 w 12190161"/>
                <a:gd name="connsiteY119" fmla="*/ 425165 h 6142467"/>
                <a:gd name="connsiteX120" fmla="*/ 1961762 w 12190161"/>
                <a:gd name="connsiteY120" fmla="*/ 392056 h 6142467"/>
                <a:gd name="connsiteX121" fmla="*/ 1929404 w 12190161"/>
                <a:gd name="connsiteY121" fmla="*/ 423432 h 6142467"/>
                <a:gd name="connsiteX122" fmla="*/ 110716 w 12190161"/>
                <a:gd name="connsiteY122" fmla="*/ 59232 h 6142467"/>
                <a:gd name="connsiteX123" fmla="*/ 107538 w 12190161"/>
                <a:gd name="connsiteY123" fmla="*/ 36466 h 6142467"/>
                <a:gd name="connsiteX124" fmla="*/ 36466 w 12190161"/>
                <a:gd name="connsiteY124" fmla="*/ 3357 h 6142467"/>
                <a:gd name="connsiteX125" fmla="*/ 3357 w 12190161"/>
                <a:gd name="connsiteY125" fmla="*/ 74428 h 6142467"/>
                <a:gd name="connsiteX126" fmla="*/ 70037 w 12190161"/>
                <a:gd name="connsiteY126" fmla="*/ 108867 h 6142467"/>
                <a:gd name="connsiteX127" fmla="*/ 74428 w 12190161"/>
                <a:gd name="connsiteY127" fmla="*/ 107538 h 6142467"/>
                <a:gd name="connsiteX128" fmla="*/ 99217 w 12190161"/>
                <a:gd name="connsiteY128" fmla="*/ 89394 h 6142467"/>
                <a:gd name="connsiteX129" fmla="*/ 1321306 w 12190161"/>
                <a:gd name="connsiteY129" fmla="*/ 805891 h 6142467"/>
                <a:gd name="connsiteX130" fmla="*/ 288280 w 12190161"/>
                <a:gd name="connsiteY130" fmla="*/ 1386542 h 6142467"/>
                <a:gd name="connsiteX131" fmla="*/ 243441 w 12190161"/>
                <a:gd name="connsiteY131" fmla="*/ 1364296 h 6142467"/>
                <a:gd name="connsiteX132" fmla="*/ 70037 w 12190161"/>
                <a:gd name="connsiteY132" fmla="*/ 108867 h 6142467"/>
                <a:gd name="connsiteX133" fmla="*/ 1964824 w 12190161"/>
                <a:gd name="connsiteY133" fmla="*/ 1183207 h 6142467"/>
                <a:gd name="connsiteX134" fmla="*/ 1960028 w 12190161"/>
                <a:gd name="connsiteY134" fmla="*/ 1203200 h 6142467"/>
                <a:gd name="connsiteX135" fmla="*/ 297582 w 12190161"/>
                <a:gd name="connsiteY135" fmla="*/ 1405957 h 6142467"/>
                <a:gd name="connsiteX136" fmla="*/ 295965 w 12190161"/>
                <a:gd name="connsiteY136" fmla="*/ 1400756 h 6142467"/>
                <a:gd name="connsiteX137" fmla="*/ 295213 w 12190161"/>
                <a:gd name="connsiteY137" fmla="*/ 1399023 h 6142467"/>
                <a:gd name="connsiteX138" fmla="*/ 1335520 w 12190161"/>
                <a:gd name="connsiteY138" fmla="*/ 814269 h 6142467"/>
                <a:gd name="connsiteX139" fmla="*/ 1964824 w 12190161"/>
                <a:gd name="connsiteY139" fmla="*/ 1183207 h 6142467"/>
                <a:gd name="connsiteX140" fmla="*/ 3617389 w 12190161"/>
                <a:gd name="connsiteY140" fmla="*/ 1533597 h 6142467"/>
                <a:gd name="connsiteX141" fmla="*/ 3125376 w 12190161"/>
                <a:gd name="connsiteY141" fmla="*/ 2794054 h 6142467"/>
                <a:gd name="connsiteX142" fmla="*/ 3093075 w 12190161"/>
                <a:gd name="connsiteY142" fmla="*/ 2795787 h 6142467"/>
                <a:gd name="connsiteX143" fmla="*/ 3087471 w 12190161"/>
                <a:gd name="connsiteY143" fmla="*/ 2798214 h 6142467"/>
                <a:gd name="connsiteX144" fmla="*/ 2746094 w 12190161"/>
                <a:gd name="connsiteY144" fmla="*/ 2287017 h 6142467"/>
                <a:gd name="connsiteX145" fmla="*/ 3607566 w 12190161"/>
                <a:gd name="connsiteY145" fmla="*/ 1526779 h 6142467"/>
                <a:gd name="connsiteX146" fmla="*/ 3617389 w 12190161"/>
                <a:gd name="connsiteY146" fmla="*/ 1533597 h 6142467"/>
                <a:gd name="connsiteX147" fmla="*/ 11650530 w 12190161"/>
                <a:gd name="connsiteY147" fmla="*/ 1059323 h 6142467"/>
                <a:gd name="connsiteX148" fmla="*/ 11313141 w 12190161"/>
                <a:gd name="connsiteY148" fmla="*/ 1442995 h 6142467"/>
                <a:gd name="connsiteX149" fmla="*/ 11263275 w 12190161"/>
                <a:gd name="connsiteY149" fmla="*/ 1436870 h 6142467"/>
                <a:gd name="connsiteX150" fmla="*/ 11262986 w 12190161"/>
                <a:gd name="connsiteY150" fmla="*/ 1436986 h 6142467"/>
                <a:gd name="connsiteX151" fmla="*/ 10882261 w 12190161"/>
                <a:gd name="connsiteY151" fmla="*/ 743775 h 6142467"/>
                <a:gd name="connsiteX152" fmla="*/ 10892315 w 12190161"/>
                <a:gd name="connsiteY152" fmla="*/ 731352 h 6142467"/>
                <a:gd name="connsiteX153" fmla="*/ 11650530 w 12190161"/>
                <a:gd name="connsiteY153" fmla="*/ 1059323 h 6142467"/>
                <a:gd name="connsiteX154" fmla="*/ 9507512 w 12190161"/>
                <a:gd name="connsiteY154" fmla="*/ 2924005 h 6142467"/>
                <a:gd name="connsiteX155" fmla="*/ 10543716 w 12190161"/>
                <a:gd name="connsiteY155" fmla="*/ 2106448 h 6142467"/>
                <a:gd name="connsiteX156" fmla="*/ 10551979 w 12190161"/>
                <a:gd name="connsiteY156" fmla="*/ 2113093 h 6142467"/>
                <a:gd name="connsiteX157" fmla="*/ 10086776 w 12190161"/>
                <a:gd name="connsiteY157" fmla="*/ 3069963 h 6142467"/>
                <a:gd name="connsiteX158" fmla="*/ 10050200 w 12190161"/>
                <a:gd name="connsiteY158" fmla="*/ 3070425 h 6142467"/>
                <a:gd name="connsiteX159" fmla="*/ 10019460 w 12190161"/>
                <a:gd name="connsiteY159" fmla="*/ 3098045 h 6142467"/>
                <a:gd name="connsiteX160" fmla="*/ 9507512 w 12190161"/>
                <a:gd name="connsiteY160" fmla="*/ 2924005 h 6142467"/>
                <a:gd name="connsiteX161" fmla="*/ 2309725 w 12190161"/>
                <a:gd name="connsiteY161" fmla="*/ 6034873 h 6142467"/>
                <a:gd name="connsiteX162" fmla="*/ 2293199 w 12190161"/>
                <a:gd name="connsiteY162" fmla="*/ 6044464 h 6142467"/>
                <a:gd name="connsiteX163" fmla="*/ 1851167 w 12190161"/>
                <a:gd name="connsiteY163" fmla="*/ 5636697 h 6142467"/>
                <a:gd name="connsiteX164" fmla="*/ 2594532 w 12190161"/>
                <a:gd name="connsiteY164" fmla="*/ 5294454 h 6142467"/>
                <a:gd name="connsiteX165" fmla="*/ 2339887 w 12190161"/>
                <a:gd name="connsiteY165" fmla="*/ 6032677 h 6142467"/>
                <a:gd name="connsiteX166" fmla="*/ 2309725 w 12190161"/>
                <a:gd name="connsiteY166" fmla="*/ 6034873 h 6142467"/>
                <a:gd name="connsiteX167" fmla="*/ 2019544 w 12190161"/>
                <a:gd name="connsiteY167" fmla="*/ 1260982 h 6142467"/>
                <a:gd name="connsiteX168" fmla="*/ 2316948 w 12190161"/>
                <a:gd name="connsiteY168" fmla="*/ 2587367 h 6142467"/>
                <a:gd name="connsiteX169" fmla="*/ 2303369 w 12190161"/>
                <a:gd name="connsiteY169" fmla="*/ 2594590 h 6142467"/>
                <a:gd name="connsiteX170" fmla="*/ 1517129 w 12190161"/>
                <a:gd name="connsiteY170" fmla="*/ 1762356 h 6142467"/>
                <a:gd name="connsiteX171" fmla="*/ 1981928 w 12190161"/>
                <a:gd name="connsiteY171" fmla="*/ 1249830 h 6142467"/>
                <a:gd name="connsiteX172" fmla="*/ 2019544 w 12190161"/>
                <a:gd name="connsiteY172" fmla="*/ 1260982 h 6142467"/>
                <a:gd name="connsiteX173" fmla="*/ 5421574 w 12190161"/>
                <a:gd name="connsiteY173" fmla="*/ 1826090 h 6142467"/>
                <a:gd name="connsiteX174" fmla="*/ 5429433 w 12190161"/>
                <a:gd name="connsiteY174" fmla="*/ 1822449 h 6142467"/>
                <a:gd name="connsiteX175" fmla="*/ 5491432 w 12190161"/>
                <a:gd name="connsiteY175" fmla="*/ 1906638 h 6142467"/>
                <a:gd name="connsiteX176" fmla="*/ 5255335 w 12190161"/>
                <a:gd name="connsiteY176" fmla="*/ 2624117 h 6142467"/>
                <a:gd name="connsiteX177" fmla="*/ 5399790 w 12190161"/>
                <a:gd name="connsiteY177" fmla="*/ 1829383 h 6142467"/>
                <a:gd name="connsiteX178" fmla="*/ 5421574 w 12190161"/>
                <a:gd name="connsiteY178" fmla="*/ 1826090 h 6142467"/>
                <a:gd name="connsiteX179" fmla="*/ 5794961 w 12190161"/>
                <a:gd name="connsiteY179" fmla="*/ 1055567 h 6142467"/>
                <a:gd name="connsiteX180" fmla="*/ 5917922 w 12190161"/>
                <a:gd name="connsiteY180" fmla="*/ 2435805 h 6142467"/>
                <a:gd name="connsiteX181" fmla="*/ 5910930 w 12190161"/>
                <a:gd name="connsiteY181" fmla="*/ 2437770 h 6142467"/>
                <a:gd name="connsiteX182" fmla="*/ 5903071 w 12190161"/>
                <a:gd name="connsiteY182" fmla="*/ 2441410 h 6142467"/>
                <a:gd name="connsiteX183" fmla="*/ 5507265 w 12190161"/>
                <a:gd name="connsiteY183" fmla="*/ 1904038 h 6142467"/>
                <a:gd name="connsiteX184" fmla="*/ 5786756 w 12190161"/>
                <a:gd name="connsiteY184" fmla="*/ 1054527 h 6142467"/>
                <a:gd name="connsiteX185" fmla="*/ 5794961 w 12190161"/>
                <a:gd name="connsiteY185" fmla="*/ 1055567 h 6142467"/>
                <a:gd name="connsiteX186" fmla="*/ 6972038 w 12190161"/>
                <a:gd name="connsiteY186" fmla="*/ 1497194 h 6142467"/>
                <a:gd name="connsiteX187" fmla="*/ 7080033 w 12190161"/>
                <a:gd name="connsiteY187" fmla="*/ 2398478 h 6142467"/>
                <a:gd name="connsiteX188" fmla="*/ 7074659 w 12190161"/>
                <a:gd name="connsiteY188" fmla="*/ 2400154 h 6142467"/>
                <a:gd name="connsiteX189" fmla="*/ 7062351 w 12190161"/>
                <a:gd name="connsiteY189" fmla="*/ 2406510 h 6142467"/>
                <a:gd name="connsiteX190" fmla="*/ 6570685 w 12190161"/>
                <a:gd name="connsiteY190" fmla="*/ 1855847 h 6142467"/>
                <a:gd name="connsiteX191" fmla="*/ 6938871 w 12190161"/>
                <a:gd name="connsiteY191" fmla="*/ 1485812 h 6142467"/>
                <a:gd name="connsiteX192" fmla="*/ 6972038 w 12190161"/>
                <a:gd name="connsiteY192" fmla="*/ 1497194 h 6142467"/>
                <a:gd name="connsiteX193" fmla="*/ 8636159 w 12190161"/>
                <a:gd name="connsiteY193" fmla="*/ 2411132 h 6142467"/>
                <a:gd name="connsiteX194" fmla="*/ 8461080 w 12190161"/>
                <a:gd name="connsiteY194" fmla="*/ 2690393 h 6142467"/>
                <a:gd name="connsiteX195" fmla="*/ 8418957 w 12190161"/>
                <a:gd name="connsiteY195" fmla="*/ 2688659 h 6142467"/>
                <a:gd name="connsiteX196" fmla="*/ 8411445 w 12190161"/>
                <a:gd name="connsiteY196" fmla="*/ 2692126 h 6142467"/>
                <a:gd name="connsiteX197" fmla="*/ 7760820 w 12190161"/>
                <a:gd name="connsiteY197" fmla="*/ 1795407 h 6142467"/>
                <a:gd name="connsiteX198" fmla="*/ 7762958 w 12190161"/>
                <a:gd name="connsiteY198" fmla="*/ 1792981 h 6142467"/>
                <a:gd name="connsiteX199" fmla="*/ 8636159 w 12190161"/>
                <a:gd name="connsiteY199" fmla="*/ 2411132 h 6142467"/>
                <a:gd name="connsiteX200" fmla="*/ 9112803 w 12190161"/>
                <a:gd name="connsiteY200" fmla="*/ 1721273 h 6142467"/>
                <a:gd name="connsiteX201" fmla="*/ 9206121 w 12190161"/>
                <a:gd name="connsiteY201" fmla="*/ 2428814 h 6142467"/>
                <a:gd name="connsiteX202" fmla="*/ 9254658 w 12190161"/>
                <a:gd name="connsiteY202" fmla="*/ 2796943 h 6142467"/>
                <a:gd name="connsiteX203" fmla="*/ 9249977 w 12190161"/>
                <a:gd name="connsiteY203" fmla="*/ 2798387 h 6142467"/>
                <a:gd name="connsiteX204" fmla="*/ 9228251 w 12190161"/>
                <a:gd name="connsiteY204" fmla="*/ 2812891 h 6142467"/>
                <a:gd name="connsiteX205" fmla="*/ 8655400 w 12190161"/>
                <a:gd name="connsiteY205" fmla="*/ 2407319 h 6142467"/>
                <a:gd name="connsiteX206" fmla="*/ 9088939 w 12190161"/>
                <a:gd name="connsiteY206" fmla="*/ 1715842 h 6142467"/>
                <a:gd name="connsiteX207" fmla="*/ 9112803 w 12190161"/>
                <a:gd name="connsiteY207" fmla="*/ 1721273 h 6142467"/>
                <a:gd name="connsiteX208" fmla="*/ 9762966 w 12190161"/>
                <a:gd name="connsiteY208" fmla="*/ 893026 h 6142467"/>
                <a:gd name="connsiteX209" fmla="*/ 10729370 w 12190161"/>
                <a:gd name="connsiteY209" fmla="*/ 1273636 h 6142467"/>
                <a:gd name="connsiteX210" fmla="*/ 10585897 w 12190161"/>
                <a:gd name="connsiteY210" fmla="*/ 2011512 h 6142467"/>
                <a:gd name="connsiteX211" fmla="*/ 10563478 w 12190161"/>
                <a:gd name="connsiteY211" fmla="*/ 2014748 h 6142467"/>
                <a:gd name="connsiteX212" fmla="*/ 10556082 w 12190161"/>
                <a:gd name="connsiteY212" fmla="*/ 2018099 h 6142467"/>
                <a:gd name="connsiteX213" fmla="*/ 9754934 w 12190161"/>
                <a:gd name="connsiteY213" fmla="*/ 907414 h 6142467"/>
                <a:gd name="connsiteX214" fmla="*/ 9762966 w 12190161"/>
                <a:gd name="connsiteY214" fmla="*/ 893026 h 6142467"/>
                <a:gd name="connsiteX215" fmla="*/ 10863655 w 12190161"/>
                <a:gd name="connsiteY215" fmla="*/ 755158 h 6142467"/>
                <a:gd name="connsiteX216" fmla="*/ 10870474 w 12190161"/>
                <a:gd name="connsiteY216" fmla="*/ 752096 h 6142467"/>
                <a:gd name="connsiteX217" fmla="*/ 11250332 w 12190161"/>
                <a:gd name="connsiteY217" fmla="*/ 1443746 h 6142467"/>
                <a:gd name="connsiteX218" fmla="*/ 11236349 w 12190161"/>
                <a:gd name="connsiteY218" fmla="*/ 1458018 h 6142467"/>
                <a:gd name="connsiteX219" fmla="*/ 10745607 w 12190161"/>
                <a:gd name="connsiteY219" fmla="*/ 1264738 h 6142467"/>
                <a:gd name="connsiteX220" fmla="*/ 10844067 w 12190161"/>
                <a:gd name="connsiteY220" fmla="*/ 758452 h 6142467"/>
                <a:gd name="connsiteX221" fmla="*/ 10863655 w 12190161"/>
                <a:gd name="connsiteY221" fmla="*/ 755158 h 6142467"/>
                <a:gd name="connsiteX222" fmla="*/ 10599880 w 12190161"/>
                <a:gd name="connsiteY222" fmla="*/ 2014228 h 6142467"/>
                <a:gd name="connsiteX223" fmla="*/ 10742833 w 12190161"/>
                <a:gd name="connsiteY223" fmla="*/ 1278894 h 6142467"/>
                <a:gd name="connsiteX224" fmla="*/ 11229877 w 12190161"/>
                <a:gd name="connsiteY224" fmla="*/ 1470730 h 6142467"/>
                <a:gd name="connsiteX225" fmla="*/ 11230109 w 12190161"/>
                <a:gd name="connsiteY225" fmla="*/ 1507884 h 6142467"/>
                <a:gd name="connsiteX226" fmla="*/ 11232420 w 12190161"/>
                <a:gd name="connsiteY226" fmla="*/ 1513258 h 6142467"/>
                <a:gd name="connsiteX227" fmla="*/ 10619873 w 12190161"/>
                <a:gd name="connsiteY227" fmla="*/ 2026015 h 6142467"/>
                <a:gd name="connsiteX228" fmla="*/ 10599880 w 12190161"/>
                <a:gd name="connsiteY228" fmla="*/ 2014228 h 6142467"/>
                <a:gd name="connsiteX229" fmla="*/ 10530311 w 12190161"/>
                <a:gd name="connsiteY229" fmla="*/ 2085762 h 6142467"/>
                <a:gd name="connsiteX230" fmla="*/ 10531582 w 12190161"/>
                <a:gd name="connsiteY230" fmla="*/ 2088767 h 6142467"/>
                <a:gd name="connsiteX231" fmla="*/ 10107809 w 12190161"/>
                <a:gd name="connsiteY231" fmla="*/ 2341621 h 6142467"/>
                <a:gd name="connsiteX232" fmla="*/ 9312498 w 12190161"/>
                <a:gd name="connsiteY232" fmla="*/ 2816126 h 6142467"/>
                <a:gd name="connsiteX233" fmla="*/ 9288056 w 12190161"/>
                <a:gd name="connsiteY233" fmla="*/ 2798387 h 6142467"/>
                <a:gd name="connsiteX234" fmla="*/ 9517508 w 12190161"/>
                <a:gd name="connsiteY234" fmla="*/ 1782926 h 6142467"/>
                <a:gd name="connsiteX235" fmla="*/ 10527480 w 12190161"/>
                <a:gd name="connsiteY235" fmla="*/ 2059182 h 6142467"/>
                <a:gd name="connsiteX236" fmla="*/ 10530311 w 12190161"/>
                <a:gd name="connsiteY236" fmla="*/ 2085762 h 6142467"/>
                <a:gd name="connsiteX237" fmla="*/ 9220047 w 12190161"/>
                <a:gd name="connsiteY237" fmla="*/ 2824505 h 6142467"/>
                <a:gd name="connsiteX238" fmla="*/ 9215424 w 12190161"/>
                <a:gd name="connsiteY238" fmla="*/ 2836119 h 6142467"/>
                <a:gd name="connsiteX239" fmla="*/ 8493207 w 12190161"/>
                <a:gd name="connsiteY239" fmla="*/ 2740779 h 6142467"/>
                <a:gd name="connsiteX240" fmla="*/ 8489913 w 12190161"/>
                <a:gd name="connsiteY240" fmla="*/ 2721653 h 6142467"/>
                <a:gd name="connsiteX241" fmla="*/ 8473041 w 12190161"/>
                <a:gd name="connsiteY241" fmla="*/ 2697904 h 6142467"/>
                <a:gd name="connsiteX242" fmla="*/ 8647716 w 12190161"/>
                <a:gd name="connsiteY242" fmla="*/ 2419280 h 6142467"/>
                <a:gd name="connsiteX243" fmla="*/ 9220047 w 12190161"/>
                <a:gd name="connsiteY243" fmla="*/ 2824505 h 6142467"/>
                <a:gd name="connsiteX244" fmla="*/ 5249846 w 12190161"/>
                <a:gd name="connsiteY244" fmla="*/ 3973326 h 6142467"/>
                <a:gd name="connsiteX245" fmla="*/ 5717302 w 12190161"/>
                <a:gd name="connsiteY245" fmla="*/ 2990859 h 6142467"/>
                <a:gd name="connsiteX246" fmla="*/ 6087454 w 12190161"/>
                <a:gd name="connsiteY246" fmla="*/ 3184487 h 6142467"/>
                <a:gd name="connsiteX247" fmla="*/ 6087049 w 12190161"/>
                <a:gd name="connsiteY247" fmla="*/ 3223316 h 6142467"/>
                <a:gd name="connsiteX248" fmla="*/ 6092712 w 12190161"/>
                <a:gd name="connsiteY248" fmla="*/ 3234583 h 6142467"/>
                <a:gd name="connsiteX249" fmla="*/ 5256144 w 12190161"/>
                <a:gd name="connsiteY249" fmla="*/ 3978007 h 6142467"/>
                <a:gd name="connsiteX250" fmla="*/ 5249846 w 12190161"/>
                <a:gd name="connsiteY250" fmla="*/ 3973326 h 6142467"/>
                <a:gd name="connsiteX251" fmla="*/ 5236152 w 12190161"/>
                <a:gd name="connsiteY251" fmla="*/ 3006056 h 6142467"/>
                <a:gd name="connsiteX252" fmla="*/ 5238232 w 12190161"/>
                <a:gd name="connsiteY252" fmla="*/ 2779088 h 6142467"/>
                <a:gd name="connsiteX253" fmla="*/ 5248922 w 12190161"/>
                <a:gd name="connsiteY253" fmla="*/ 2776372 h 6142467"/>
                <a:gd name="connsiteX254" fmla="*/ 5273421 w 12190161"/>
                <a:gd name="connsiteY254" fmla="*/ 2758633 h 6142467"/>
                <a:gd name="connsiteX255" fmla="*/ 5704648 w 12190161"/>
                <a:gd name="connsiteY255" fmla="*/ 2984214 h 6142467"/>
                <a:gd name="connsiteX256" fmla="*/ 5236961 w 12190161"/>
                <a:gd name="connsiteY256" fmla="*/ 3967144 h 6142467"/>
                <a:gd name="connsiteX257" fmla="*/ 5227427 w 12190161"/>
                <a:gd name="connsiteY257" fmla="*/ 3964890 h 6142467"/>
                <a:gd name="connsiteX258" fmla="*/ 5236152 w 12190161"/>
                <a:gd name="connsiteY258" fmla="*/ 3006056 h 6142467"/>
                <a:gd name="connsiteX259" fmla="*/ 1262080 w 12190161"/>
                <a:gd name="connsiteY259" fmla="*/ 5035937 h 6142467"/>
                <a:gd name="connsiteX260" fmla="*/ 1241451 w 12190161"/>
                <a:gd name="connsiteY260" fmla="*/ 5009300 h 6142467"/>
                <a:gd name="connsiteX261" fmla="*/ 1666438 w 12190161"/>
                <a:gd name="connsiteY261" fmla="*/ 4182208 h 6142467"/>
                <a:gd name="connsiteX262" fmla="*/ 2608458 w 12190161"/>
                <a:gd name="connsiteY262" fmla="*/ 5224769 h 6142467"/>
                <a:gd name="connsiteX263" fmla="*/ 2597248 w 12190161"/>
                <a:gd name="connsiteY263" fmla="*/ 5245917 h 6142467"/>
                <a:gd name="connsiteX264" fmla="*/ 1265373 w 12190161"/>
                <a:gd name="connsiteY264" fmla="*/ 5055583 h 6142467"/>
                <a:gd name="connsiteX265" fmla="*/ 1262080 w 12190161"/>
                <a:gd name="connsiteY265" fmla="*/ 5035937 h 6142467"/>
                <a:gd name="connsiteX266" fmla="*/ 1075155 w 12190161"/>
                <a:gd name="connsiteY266" fmla="*/ 3530659 h 6142467"/>
                <a:gd name="connsiteX267" fmla="*/ 1063656 w 12190161"/>
                <a:gd name="connsiteY267" fmla="*/ 3511880 h 6142467"/>
                <a:gd name="connsiteX268" fmla="*/ 1534290 w 12190161"/>
                <a:gd name="connsiteY268" fmla="*/ 2945096 h 6142467"/>
                <a:gd name="connsiteX269" fmla="*/ 1559368 w 12190161"/>
                <a:gd name="connsiteY269" fmla="*/ 2953474 h 6142467"/>
                <a:gd name="connsiteX270" fmla="*/ 1569018 w 12190161"/>
                <a:gd name="connsiteY270" fmla="*/ 3528405 h 6142467"/>
                <a:gd name="connsiteX271" fmla="*/ 1077755 w 12190161"/>
                <a:gd name="connsiteY271" fmla="*/ 3541059 h 6142467"/>
                <a:gd name="connsiteX272" fmla="*/ 1075155 w 12190161"/>
                <a:gd name="connsiteY272" fmla="*/ 3530659 h 6142467"/>
                <a:gd name="connsiteX273" fmla="*/ 1231628 w 12190161"/>
                <a:gd name="connsiteY273" fmla="*/ 1502510 h 6142467"/>
                <a:gd name="connsiteX274" fmla="*/ 1245207 w 12190161"/>
                <a:gd name="connsiteY274" fmla="*/ 1495230 h 6142467"/>
                <a:gd name="connsiteX275" fmla="*/ 1497715 w 12190161"/>
                <a:gd name="connsiteY275" fmla="*/ 1762529 h 6142467"/>
                <a:gd name="connsiteX276" fmla="*/ 1210596 w 12190161"/>
                <a:gd name="connsiteY276" fmla="*/ 2079175 h 6142467"/>
                <a:gd name="connsiteX277" fmla="*/ 1187656 w 12190161"/>
                <a:gd name="connsiteY277" fmla="*/ 2070045 h 6142467"/>
                <a:gd name="connsiteX278" fmla="*/ 1216952 w 12190161"/>
                <a:gd name="connsiteY278" fmla="*/ 1505688 h 6142467"/>
                <a:gd name="connsiteX279" fmla="*/ 1231628 w 12190161"/>
                <a:gd name="connsiteY279" fmla="*/ 1502510 h 6142467"/>
                <a:gd name="connsiteX280" fmla="*/ 3110814 w 12190161"/>
                <a:gd name="connsiteY280" fmla="*/ 2903204 h 6142467"/>
                <a:gd name="connsiteX281" fmla="*/ 3143692 w 12190161"/>
                <a:gd name="connsiteY281" fmla="*/ 3571048 h 6142467"/>
                <a:gd name="connsiteX282" fmla="*/ 3141554 w 12190161"/>
                <a:gd name="connsiteY282" fmla="*/ 3571684 h 6142467"/>
                <a:gd name="connsiteX283" fmla="*/ 3130691 w 12190161"/>
                <a:gd name="connsiteY283" fmla="*/ 3577057 h 6142467"/>
                <a:gd name="connsiteX284" fmla="*/ 2723964 w 12190161"/>
                <a:gd name="connsiteY284" fmla="*/ 3091516 h 6142467"/>
                <a:gd name="connsiteX285" fmla="*/ 3068749 w 12190161"/>
                <a:gd name="connsiteY285" fmla="*/ 2882402 h 6142467"/>
                <a:gd name="connsiteX286" fmla="*/ 3110814 w 12190161"/>
                <a:gd name="connsiteY286" fmla="*/ 2903204 h 6142467"/>
                <a:gd name="connsiteX287" fmla="*/ 7739094 w 12190161"/>
                <a:gd name="connsiteY287" fmla="*/ 1809795 h 6142467"/>
                <a:gd name="connsiteX288" fmla="*/ 7749784 w 12190161"/>
                <a:gd name="connsiteY288" fmla="*/ 1804537 h 6142467"/>
                <a:gd name="connsiteX289" fmla="*/ 8399831 w 12190161"/>
                <a:gd name="connsiteY289" fmla="*/ 2700447 h 6142467"/>
                <a:gd name="connsiteX290" fmla="*/ 8385617 w 12190161"/>
                <a:gd name="connsiteY290" fmla="*/ 2722231 h 6142467"/>
                <a:gd name="connsiteX291" fmla="*/ 7505193 w 12190161"/>
                <a:gd name="connsiteY291" fmla="*/ 2533284 h 6142467"/>
                <a:gd name="connsiteX292" fmla="*/ 7714710 w 12190161"/>
                <a:gd name="connsiteY292" fmla="*/ 1812800 h 6142467"/>
                <a:gd name="connsiteX293" fmla="*/ 7739094 w 12190161"/>
                <a:gd name="connsiteY293" fmla="*/ 1809795 h 6142467"/>
                <a:gd name="connsiteX294" fmla="*/ 7227897 w 12190161"/>
                <a:gd name="connsiteY294" fmla="*/ 3435838 h 6142467"/>
                <a:gd name="connsiteX295" fmla="*/ 7219865 w 12190161"/>
                <a:gd name="connsiteY295" fmla="*/ 3435203 h 6142467"/>
                <a:gd name="connsiteX296" fmla="*/ 7153300 w 12190161"/>
                <a:gd name="connsiteY296" fmla="*/ 2885407 h 6142467"/>
                <a:gd name="connsiteX297" fmla="*/ 7107364 w 12190161"/>
                <a:gd name="connsiteY297" fmla="*/ 2505895 h 6142467"/>
                <a:gd name="connsiteX298" fmla="*/ 7112621 w 12190161"/>
                <a:gd name="connsiteY298" fmla="*/ 2504277 h 6142467"/>
                <a:gd name="connsiteX299" fmla="*/ 7145904 w 12190161"/>
                <a:gd name="connsiteY299" fmla="*/ 2470706 h 6142467"/>
                <a:gd name="connsiteX300" fmla="*/ 7487280 w 12190161"/>
                <a:gd name="connsiteY300" fmla="*/ 2543973 h 6142467"/>
                <a:gd name="connsiteX301" fmla="*/ 7227897 w 12190161"/>
                <a:gd name="connsiteY301" fmla="*/ 3435838 h 6142467"/>
                <a:gd name="connsiteX302" fmla="*/ 5723427 w 12190161"/>
                <a:gd name="connsiteY302" fmla="*/ 2977974 h 6142467"/>
                <a:gd name="connsiteX303" fmla="*/ 5929305 w 12190161"/>
                <a:gd name="connsiteY303" fmla="*/ 2545244 h 6142467"/>
                <a:gd name="connsiteX304" fmla="*/ 5948951 w 12190161"/>
                <a:gd name="connsiteY304" fmla="*/ 2541951 h 6142467"/>
                <a:gd name="connsiteX305" fmla="*/ 5959293 w 12190161"/>
                <a:gd name="connsiteY305" fmla="*/ 2536924 h 6142467"/>
                <a:gd name="connsiteX306" fmla="*/ 6118425 w 12190161"/>
                <a:gd name="connsiteY306" fmla="*/ 3152995 h 6142467"/>
                <a:gd name="connsiteX307" fmla="*/ 6094214 w 12190161"/>
                <a:gd name="connsiteY307" fmla="*/ 3171890 h 6142467"/>
                <a:gd name="connsiteX308" fmla="*/ 5723427 w 12190161"/>
                <a:gd name="connsiteY308" fmla="*/ 2977974 h 6142467"/>
                <a:gd name="connsiteX309" fmla="*/ 6132177 w 12190161"/>
                <a:gd name="connsiteY309" fmla="*/ 3149355 h 6142467"/>
                <a:gd name="connsiteX310" fmla="*/ 5971312 w 12190161"/>
                <a:gd name="connsiteY310" fmla="*/ 2526696 h 6142467"/>
                <a:gd name="connsiteX311" fmla="*/ 5980499 w 12190161"/>
                <a:gd name="connsiteY311" fmla="*/ 2512482 h 6142467"/>
                <a:gd name="connsiteX312" fmla="*/ 6489616 w 12190161"/>
                <a:gd name="connsiteY312" fmla="*/ 2918169 h 6142467"/>
                <a:gd name="connsiteX313" fmla="*/ 6177074 w 12190161"/>
                <a:gd name="connsiteY313" fmla="*/ 3163974 h 6142467"/>
                <a:gd name="connsiteX314" fmla="*/ 6132177 w 12190161"/>
                <a:gd name="connsiteY314" fmla="*/ 3149355 h 6142467"/>
                <a:gd name="connsiteX315" fmla="*/ 5984775 w 12190161"/>
                <a:gd name="connsiteY315" fmla="*/ 2497690 h 6142467"/>
                <a:gd name="connsiteX316" fmla="*/ 5985237 w 12190161"/>
                <a:gd name="connsiteY316" fmla="*/ 2487058 h 6142467"/>
                <a:gd name="connsiteX317" fmla="*/ 7038834 w 12190161"/>
                <a:gd name="connsiteY317" fmla="*/ 2460767 h 6142467"/>
                <a:gd name="connsiteX318" fmla="*/ 7041492 w 12190161"/>
                <a:gd name="connsiteY318" fmla="*/ 2471226 h 6142467"/>
                <a:gd name="connsiteX319" fmla="*/ 7045999 w 12190161"/>
                <a:gd name="connsiteY319" fmla="*/ 2480586 h 6142467"/>
                <a:gd name="connsiteX320" fmla="*/ 6501057 w 12190161"/>
                <a:gd name="connsiteY320" fmla="*/ 2909155 h 6142467"/>
                <a:gd name="connsiteX321" fmla="*/ 5984775 w 12190161"/>
                <a:gd name="connsiteY321" fmla="*/ 2497690 h 6142467"/>
                <a:gd name="connsiteX322" fmla="*/ 7054897 w 12190161"/>
                <a:gd name="connsiteY322" fmla="*/ 2491796 h 6142467"/>
                <a:gd name="connsiteX323" fmla="*/ 7093149 w 12190161"/>
                <a:gd name="connsiteY323" fmla="*/ 2507628 h 6142467"/>
                <a:gd name="connsiteX324" fmla="*/ 7140011 w 12190161"/>
                <a:gd name="connsiteY324" fmla="*/ 2894421 h 6142467"/>
                <a:gd name="connsiteX325" fmla="*/ 7205709 w 12190161"/>
                <a:gd name="connsiteY325" fmla="*/ 3436878 h 6142467"/>
                <a:gd name="connsiteX326" fmla="*/ 7200451 w 12190161"/>
                <a:gd name="connsiteY326" fmla="*/ 3438496 h 6142467"/>
                <a:gd name="connsiteX327" fmla="*/ 7180920 w 12190161"/>
                <a:gd name="connsiteY327" fmla="*/ 3450746 h 6142467"/>
                <a:gd name="connsiteX328" fmla="*/ 6512671 w 12190161"/>
                <a:gd name="connsiteY328" fmla="*/ 2918227 h 6142467"/>
                <a:gd name="connsiteX329" fmla="*/ 7054897 w 12190161"/>
                <a:gd name="connsiteY329" fmla="*/ 2491796 h 6142467"/>
                <a:gd name="connsiteX330" fmla="*/ 5879670 w 12190161"/>
                <a:gd name="connsiteY330" fmla="*/ 2513175 h 6142467"/>
                <a:gd name="connsiteX331" fmla="*/ 5914512 w 12190161"/>
                <a:gd name="connsiteY331" fmla="*/ 2543049 h 6142467"/>
                <a:gd name="connsiteX332" fmla="*/ 5710773 w 12190161"/>
                <a:gd name="connsiteY332" fmla="*/ 2971329 h 6142467"/>
                <a:gd name="connsiteX333" fmla="*/ 5280702 w 12190161"/>
                <a:gd name="connsiteY333" fmla="*/ 2746383 h 6142467"/>
                <a:gd name="connsiteX334" fmla="*/ 5284920 w 12190161"/>
                <a:gd name="connsiteY334" fmla="*/ 2717897 h 6142467"/>
                <a:gd name="connsiteX335" fmla="*/ 5879670 w 12190161"/>
                <a:gd name="connsiteY335" fmla="*/ 2513175 h 6142467"/>
                <a:gd name="connsiteX336" fmla="*/ 1591726 w 12190161"/>
                <a:gd name="connsiteY336" fmla="*/ 4027006 h 6142467"/>
                <a:gd name="connsiteX337" fmla="*/ 1583579 w 12190161"/>
                <a:gd name="connsiteY337" fmla="*/ 3542330 h 6142467"/>
                <a:gd name="connsiteX338" fmla="*/ 1941596 w 12190161"/>
                <a:gd name="connsiteY338" fmla="*/ 3533085 h 6142467"/>
                <a:gd name="connsiteX339" fmla="*/ 1944254 w 12190161"/>
                <a:gd name="connsiteY339" fmla="*/ 3543486 h 6142467"/>
                <a:gd name="connsiteX340" fmla="*/ 1958006 w 12190161"/>
                <a:gd name="connsiteY340" fmla="*/ 3564519 h 6142467"/>
                <a:gd name="connsiteX341" fmla="*/ 1612296 w 12190161"/>
                <a:gd name="connsiteY341" fmla="*/ 4033593 h 6142467"/>
                <a:gd name="connsiteX342" fmla="*/ 1591726 w 12190161"/>
                <a:gd name="connsiteY342" fmla="*/ 4027006 h 6142467"/>
                <a:gd name="connsiteX343" fmla="*/ 1582885 w 12190161"/>
                <a:gd name="connsiteY343" fmla="*/ 2950412 h 6142467"/>
                <a:gd name="connsiteX344" fmla="*/ 1591264 w 12190161"/>
                <a:gd name="connsiteY344" fmla="*/ 2946483 h 6142467"/>
                <a:gd name="connsiteX345" fmla="*/ 1959393 w 12190161"/>
                <a:gd name="connsiteY345" fmla="*/ 3483277 h 6142467"/>
                <a:gd name="connsiteX346" fmla="*/ 1941249 w 12190161"/>
                <a:gd name="connsiteY346" fmla="*/ 3518813 h 6142467"/>
                <a:gd name="connsiteX347" fmla="*/ 1583290 w 12190161"/>
                <a:gd name="connsiteY347" fmla="*/ 3528058 h 6142467"/>
                <a:gd name="connsiteX348" fmla="*/ 1573640 w 12190161"/>
                <a:gd name="connsiteY348" fmla="*/ 2952839 h 6142467"/>
                <a:gd name="connsiteX349" fmla="*/ 1582885 w 12190161"/>
                <a:gd name="connsiteY349" fmla="*/ 2950412 h 6142467"/>
                <a:gd name="connsiteX350" fmla="*/ 1602704 w 12190161"/>
                <a:gd name="connsiteY350" fmla="*/ 2937873 h 6142467"/>
                <a:gd name="connsiteX351" fmla="*/ 1619172 w 12190161"/>
                <a:gd name="connsiteY351" fmla="*/ 2894537 h 6142467"/>
                <a:gd name="connsiteX352" fmla="*/ 1889188 w 12190161"/>
                <a:gd name="connsiteY352" fmla="*/ 3355695 h 6142467"/>
                <a:gd name="connsiteX353" fmla="*/ 1602704 w 12190161"/>
                <a:gd name="connsiteY353" fmla="*/ 2937873 h 6142467"/>
                <a:gd name="connsiteX354" fmla="*/ 3156116 w 12190161"/>
                <a:gd name="connsiteY354" fmla="*/ 3679043 h 6142467"/>
                <a:gd name="connsiteX355" fmla="*/ 3200839 w 12190161"/>
                <a:gd name="connsiteY355" fmla="*/ 4459793 h 6142467"/>
                <a:gd name="connsiteX356" fmla="*/ 3192114 w 12190161"/>
                <a:gd name="connsiteY356" fmla="*/ 4462104 h 6142467"/>
                <a:gd name="connsiteX357" fmla="*/ 3172988 w 12190161"/>
                <a:gd name="connsiteY357" fmla="*/ 4473950 h 6142467"/>
                <a:gd name="connsiteX358" fmla="*/ 2958039 w 12190161"/>
                <a:gd name="connsiteY358" fmla="*/ 4298870 h 6142467"/>
                <a:gd name="connsiteX359" fmla="*/ 3150915 w 12190161"/>
                <a:gd name="connsiteY359" fmla="*/ 3678407 h 6142467"/>
                <a:gd name="connsiteX360" fmla="*/ 3156116 w 12190161"/>
                <a:gd name="connsiteY360" fmla="*/ 3679043 h 6142467"/>
                <a:gd name="connsiteX361" fmla="*/ 3108388 w 12190161"/>
                <a:gd name="connsiteY361" fmla="*/ 3642756 h 6142467"/>
                <a:gd name="connsiteX362" fmla="*/ 3137336 w 12190161"/>
                <a:gd name="connsiteY362" fmla="*/ 3674131 h 6142467"/>
                <a:gd name="connsiteX363" fmla="*/ 2946136 w 12190161"/>
                <a:gd name="connsiteY363" fmla="*/ 4289105 h 6142467"/>
                <a:gd name="connsiteX364" fmla="*/ 2043465 w 12190161"/>
                <a:gd name="connsiteY364" fmla="*/ 3553714 h 6142467"/>
                <a:gd name="connsiteX365" fmla="*/ 2050515 w 12190161"/>
                <a:gd name="connsiteY365" fmla="*/ 3536321 h 6142467"/>
                <a:gd name="connsiteX366" fmla="*/ 3105152 w 12190161"/>
                <a:gd name="connsiteY366" fmla="*/ 3626288 h 6142467"/>
                <a:gd name="connsiteX367" fmla="*/ 3108388 w 12190161"/>
                <a:gd name="connsiteY367" fmla="*/ 3642756 h 6142467"/>
                <a:gd name="connsiteX368" fmla="*/ 2034451 w 12190161"/>
                <a:gd name="connsiteY368" fmla="*/ 3564750 h 6142467"/>
                <a:gd name="connsiteX369" fmla="*/ 2941571 w 12190161"/>
                <a:gd name="connsiteY369" fmla="*/ 4303782 h 6142467"/>
                <a:gd name="connsiteX370" fmla="*/ 2660924 w 12190161"/>
                <a:gd name="connsiteY370" fmla="*/ 5206394 h 6142467"/>
                <a:gd name="connsiteX371" fmla="*/ 2638967 w 12190161"/>
                <a:gd name="connsiteY371" fmla="*/ 5206626 h 6142467"/>
                <a:gd name="connsiteX372" fmla="*/ 2022433 w 12190161"/>
                <a:gd name="connsiteY372" fmla="*/ 3573359 h 6142467"/>
                <a:gd name="connsiteX373" fmla="*/ 2034451 w 12190161"/>
                <a:gd name="connsiteY373" fmla="*/ 3564750 h 6142467"/>
                <a:gd name="connsiteX374" fmla="*/ 2678374 w 12190161"/>
                <a:gd name="connsiteY374" fmla="*/ 5212866 h 6142467"/>
                <a:gd name="connsiteX375" fmla="*/ 2674502 w 12190161"/>
                <a:gd name="connsiteY375" fmla="*/ 5210843 h 6142467"/>
                <a:gd name="connsiteX376" fmla="*/ 2953474 w 12190161"/>
                <a:gd name="connsiteY376" fmla="*/ 4313489 h 6142467"/>
                <a:gd name="connsiteX377" fmla="*/ 3163974 w 12190161"/>
                <a:gd name="connsiteY377" fmla="*/ 4484986 h 6142467"/>
                <a:gd name="connsiteX378" fmla="*/ 3159005 w 12190161"/>
                <a:gd name="connsiteY378" fmla="*/ 4533119 h 6142467"/>
                <a:gd name="connsiteX379" fmla="*/ 3172410 w 12190161"/>
                <a:gd name="connsiteY379" fmla="*/ 4553804 h 6142467"/>
                <a:gd name="connsiteX380" fmla="*/ 3034253 w 12190161"/>
                <a:gd name="connsiteY380" fmla="*/ 4738071 h 6142467"/>
                <a:gd name="connsiteX381" fmla="*/ 2678374 w 12190161"/>
                <a:gd name="connsiteY381" fmla="*/ 5212866 h 6142467"/>
                <a:gd name="connsiteX382" fmla="*/ 3215111 w 12190161"/>
                <a:gd name="connsiteY382" fmla="*/ 4458926 h 6142467"/>
                <a:gd name="connsiteX383" fmla="*/ 3170734 w 12190161"/>
                <a:gd name="connsiteY383" fmla="*/ 3678234 h 6142467"/>
                <a:gd name="connsiteX384" fmla="*/ 3179459 w 12190161"/>
                <a:gd name="connsiteY384" fmla="*/ 3675922 h 6142467"/>
                <a:gd name="connsiteX385" fmla="*/ 3209448 w 12190161"/>
                <a:gd name="connsiteY385" fmla="*/ 3649747 h 6142467"/>
                <a:gd name="connsiteX386" fmla="*/ 3497260 w 12190161"/>
                <a:gd name="connsiteY386" fmla="*/ 3776868 h 6142467"/>
                <a:gd name="connsiteX387" fmla="*/ 3224818 w 12190161"/>
                <a:gd name="connsiteY387" fmla="*/ 4460487 h 6142467"/>
                <a:gd name="connsiteX388" fmla="*/ 3215111 w 12190161"/>
                <a:gd name="connsiteY388" fmla="*/ 4458926 h 6142467"/>
                <a:gd name="connsiteX389" fmla="*/ 3214475 w 12190161"/>
                <a:gd name="connsiteY389" fmla="*/ 3636342 h 6142467"/>
                <a:gd name="connsiteX390" fmla="*/ 3212568 w 12190161"/>
                <a:gd name="connsiteY390" fmla="*/ 3604851 h 6142467"/>
                <a:gd name="connsiteX391" fmla="*/ 3203786 w 12190161"/>
                <a:gd name="connsiteY391" fmla="*/ 3589249 h 6142467"/>
                <a:gd name="connsiteX392" fmla="*/ 3818066 w 12190161"/>
                <a:gd name="connsiteY392" fmla="*/ 2952550 h 6142467"/>
                <a:gd name="connsiteX393" fmla="*/ 3824133 w 12190161"/>
                <a:gd name="connsiteY393" fmla="*/ 2956421 h 6142467"/>
                <a:gd name="connsiteX394" fmla="*/ 3502576 w 12190161"/>
                <a:gd name="connsiteY394" fmla="*/ 3763520 h 6142467"/>
                <a:gd name="connsiteX395" fmla="*/ 3214475 w 12190161"/>
                <a:gd name="connsiteY395" fmla="*/ 3636342 h 6142467"/>
                <a:gd name="connsiteX396" fmla="*/ 3798940 w 12190161"/>
                <a:gd name="connsiteY396" fmla="*/ 2927010 h 6142467"/>
                <a:gd name="connsiteX397" fmla="*/ 3807608 w 12190161"/>
                <a:gd name="connsiteY397" fmla="*/ 2942496 h 6142467"/>
                <a:gd name="connsiteX398" fmla="*/ 3191074 w 12190161"/>
                <a:gd name="connsiteY398" fmla="*/ 3577635 h 6142467"/>
                <a:gd name="connsiteX399" fmla="*/ 3182811 w 12190161"/>
                <a:gd name="connsiteY399" fmla="*/ 3573128 h 6142467"/>
                <a:gd name="connsiteX400" fmla="*/ 3388572 w 12190161"/>
                <a:gd name="connsiteY400" fmla="*/ 2873735 h 6142467"/>
                <a:gd name="connsiteX401" fmla="*/ 3795647 w 12190161"/>
                <a:gd name="connsiteY401" fmla="*/ 2910253 h 6142467"/>
                <a:gd name="connsiteX402" fmla="*/ 3798940 w 12190161"/>
                <a:gd name="connsiteY402" fmla="*/ 2927010 h 6142467"/>
                <a:gd name="connsiteX403" fmla="*/ 3119770 w 12190161"/>
                <a:gd name="connsiteY403" fmla="*/ 3586302 h 6142467"/>
                <a:gd name="connsiteX404" fmla="*/ 3106423 w 12190161"/>
                <a:gd name="connsiteY404" fmla="*/ 3612073 h 6142467"/>
                <a:gd name="connsiteX405" fmla="*/ 2051786 w 12190161"/>
                <a:gd name="connsiteY405" fmla="*/ 3522165 h 6142467"/>
                <a:gd name="connsiteX406" fmla="*/ 2048492 w 12190161"/>
                <a:gd name="connsiteY406" fmla="*/ 3505639 h 6142467"/>
                <a:gd name="connsiteX407" fmla="*/ 2047048 w 12190161"/>
                <a:gd name="connsiteY407" fmla="*/ 3502230 h 6142467"/>
                <a:gd name="connsiteX408" fmla="*/ 2711656 w 12190161"/>
                <a:gd name="connsiteY408" fmla="*/ 3099142 h 6142467"/>
                <a:gd name="connsiteX409" fmla="*/ 3119770 w 12190161"/>
                <a:gd name="connsiteY409" fmla="*/ 3586302 h 6142467"/>
                <a:gd name="connsiteX410" fmla="*/ 2039652 w 12190161"/>
                <a:gd name="connsiteY410" fmla="*/ 3489922 h 6142467"/>
                <a:gd name="connsiteX411" fmla="*/ 2022722 w 12190161"/>
                <a:gd name="connsiteY411" fmla="*/ 3475823 h 6142467"/>
                <a:gd name="connsiteX412" fmla="*/ 2322957 w 12190161"/>
                <a:gd name="connsiteY412" fmla="*/ 2693282 h 6142467"/>
                <a:gd name="connsiteX413" fmla="*/ 2354968 w 12190161"/>
                <a:gd name="connsiteY413" fmla="*/ 2691491 h 6142467"/>
                <a:gd name="connsiteX414" fmla="*/ 2365831 w 12190161"/>
                <a:gd name="connsiteY414" fmla="*/ 2686117 h 6142467"/>
                <a:gd name="connsiteX415" fmla="*/ 2702469 w 12190161"/>
                <a:gd name="connsiteY415" fmla="*/ 3087991 h 6142467"/>
                <a:gd name="connsiteX416" fmla="*/ 2039652 w 12190161"/>
                <a:gd name="connsiteY416" fmla="*/ 3489922 h 6142467"/>
                <a:gd name="connsiteX417" fmla="*/ 2288577 w 12190161"/>
                <a:gd name="connsiteY417" fmla="*/ 2610654 h 6142467"/>
                <a:gd name="connsiteX418" fmla="*/ 1231686 w 12190161"/>
                <a:gd name="connsiteY418" fmla="*/ 2142388 h 6142467"/>
                <a:gd name="connsiteX419" fmla="*/ 1231224 w 12190161"/>
                <a:gd name="connsiteY419" fmla="*/ 2105870 h 6142467"/>
                <a:gd name="connsiteX420" fmla="*/ 1221170 w 12190161"/>
                <a:gd name="connsiteY420" fmla="*/ 2088767 h 6142467"/>
                <a:gd name="connsiteX421" fmla="*/ 1507537 w 12190161"/>
                <a:gd name="connsiteY421" fmla="*/ 1772988 h 6142467"/>
                <a:gd name="connsiteX422" fmla="*/ 2293026 w 12190161"/>
                <a:gd name="connsiteY422" fmla="*/ 2604413 h 6142467"/>
                <a:gd name="connsiteX423" fmla="*/ 2288577 w 12190161"/>
                <a:gd name="connsiteY423" fmla="*/ 2610654 h 6142467"/>
                <a:gd name="connsiteX424" fmla="*/ 1225446 w 12190161"/>
                <a:gd name="connsiteY424" fmla="*/ 2155216 h 6142467"/>
                <a:gd name="connsiteX425" fmla="*/ 2282856 w 12190161"/>
                <a:gd name="connsiteY425" fmla="*/ 2623712 h 6142467"/>
                <a:gd name="connsiteX426" fmla="*/ 2283839 w 12190161"/>
                <a:gd name="connsiteY426" fmla="*/ 2658382 h 6142467"/>
                <a:gd name="connsiteX427" fmla="*/ 2309609 w 12190161"/>
                <a:gd name="connsiteY427" fmla="*/ 2688139 h 6142467"/>
                <a:gd name="connsiteX428" fmla="*/ 2009374 w 12190161"/>
                <a:gd name="connsiteY428" fmla="*/ 3470681 h 6142467"/>
                <a:gd name="connsiteX429" fmla="*/ 1977363 w 12190161"/>
                <a:gd name="connsiteY429" fmla="*/ 3472472 h 6142467"/>
                <a:gd name="connsiteX430" fmla="*/ 1974763 w 12190161"/>
                <a:gd name="connsiteY430" fmla="*/ 3473570 h 6142467"/>
                <a:gd name="connsiteX431" fmla="*/ 1211405 w 12190161"/>
                <a:gd name="connsiteY431" fmla="*/ 2169835 h 6142467"/>
                <a:gd name="connsiteX432" fmla="*/ 1225446 w 12190161"/>
                <a:gd name="connsiteY432" fmla="*/ 2155216 h 6142467"/>
                <a:gd name="connsiteX433" fmla="*/ 1594326 w 12190161"/>
                <a:gd name="connsiteY433" fmla="*/ 2852009 h 6142467"/>
                <a:gd name="connsiteX434" fmla="*/ 1547869 w 12190161"/>
                <a:gd name="connsiteY434" fmla="*/ 2845306 h 6142467"/>
                <a:gd name="connsiteX435" fmla="*/ 1285770 w 12190161"/>
                <a:gd name="connsiteY435" fmla="*/ 2325095 h 6142467"/>
                <a:gd name="connsiteX436" fmla="*/ 1594326 w 12190161"/>
                <a:gd name="connsiteY436" fmla="*/ 2852009 h 6142467"/>
                <a:gd name="connsiteX437" fmla="*/ 1078159 w 12190161"/>
                <a:gd name="connsiteY437" fmla="*/ 3555331 h 6142467"/>
                <a:gd name="connsiteX438" fmla="*/ 1569306 w 12190161"/>
                <a:gd name="connsiteY438" fmla="*/ 3542677 h 6142467"/>
                <a:gd name="connsiteX439" fmla="*/ 1577454 w 12190161"/>
                <a:gd name="connsiteY439" fmla="*/ 4027179 h 6142467"/>
                <a:gd name="connsiteX440" fmla="*/ 1566533 w 12190161"/>
                <a:gd name="connsiteY440" fmla="*/ 4029953 h 6142467"/>
                <a:gd name="connsiteX441" fmla="*/ 1550527 w 12190161"/>
                <a:gd name="connsiteY441" fmla="*/ 4039082 h 6142467"/>
                <a:gd name="connsiteX442" fmla="*/ 1067874 w 12190161"/>
                <a:gd name="connsiteY442" fmla="*/ 3582258 h 6142467"/>
                <a:gd name="connsiteX443" fmla="*/ 1078159 w 12190161"/>
                <a:gd name="connsiteY443" fmla="*/ 3555331 h 6142467"/>
                <a:gd name="connsiteX444" fmla="*/ 1637605 w 12190161"/>
                <a:gd name="connsiteY444" fmla="*/ 4063062 h 6142467"/>
                <a:gd name="connsiteX445" fmla="*/ 1623853 w 12190161"/>
                <a:gd name="connsiteY445" fmla="*/ 4042029 h 6142467"/>
                <a:gd name="connsiteX446" fmla="*/ 1949454 w 12190161"/>
                <a:gd name="connsiteY446" fmla="*/ 3600170 h 6142467"/>
                <a:gd name="connsiteX447" fmla="*/ 1663202 w 12190161"/>
                <a:gd name="connsiteY447" fmla="*/ 4157304 h 6142467"/>
                <a:gd name="connsiteX448" fmla="*/ 1627666 w 12190161"/>
                <a:gd name="connsiteY448" fmla="*/ 4117955 h 6142467"/>
                <a:gd name="connsiteX449" fmla="*/ 1637605 w 12190161"/>
                <a:gd name="connsiteY449" fmla="*/ 4063062 h 6142467"/>
                <a:gd name="connsiteX450" fmla="*/ 1977594 w 12190161"/>
                <a:gd name="connsiteY450" fmla="*/ 3576653 h 6142467"/>
                <a:gd name="connsiteX451" fmla="*/ 2009085 w 12190161"/>
                <a:gd name="connsiteY451" fmla="*/ 3578444 h 6142467"/>
                <a:gd name="connsiteX452" fmla="*/ 2624290 w 12190161"/>
                <a:gd name="connsiteY452" fmla="*/ 5208070 h 6142467"/>
                <a:gd name="connsiteX453" fmla="*/ 2622614 w 12190161"/>
                <a:gd name="connsiteY453" fmla="*/ 5212981 h 6142467"/>
                <a:gd name="connsiteX454" fmla="*/ 2619090 w 12190161"/>
                <a:gd name="connsiteY454" fmla="*/ 5215235 h 6142467"/>
                <a:gd name="connsiteX455" fmla="*/ 1673429 w 12190161"/>
                <a:gd name="connsiteY455" fmla="*/ 4168687 h 6142467"/>
                <a:gd name="connsiteX456" fmla="*/ 1977594 w 12190161"/>
                <a:gd name="connsiteY456" fmla="*/ 3576653 h 6142467"/>
                <a:gd name="connsiteX457" fmla="*/ 3260296 w 12190161"/>
                <a:gd name="connsiteY457" fmla="*/ 4488684 h 6142467"/>
                <a:gd name="connsiteX458" fmla="*/ 3238108 w 12190161"/>
                <a:gd name="connsiteY458" fmla="*/ 4465802 h 6142467"/>
                <a:gd name="connsiteX459" fmla="*/ 3510319 w 12190161"/>
                <a:gd name="connsiteY459" fmla="*/ 3782588 h 6142467"/>
                <a:gd name="connsiteX460" fmla="*/ 4239470 w 12190161"/>
                <a:gd name="connsiteY460" fmla="*/ 4104665 h 6142467"/>
                <a:gd name="connsiteX461" fmla="*/ 4238545 w 12190161"/>
                <a:gd name="connsiteY461" fmla="*/ 4132400 h 6142467"/>
                <a:gd name="connsiteX462" fmla="*/ 3260296 w 12190161"/>
                <a:gd name="connsiteY462" fmla="*/ 4488684 h 6142467"/>
                <a:gd name="connsiteX463" fmla="*/ 4245191 w 12190161"/>
                <a:gd name="connsiteY463" fmla="*/ 4091606 h 6142467"/>
                <a:gd name="connsiteX464" fmla="*/ 3515577 w 12190161"/>
                <a:gd name="connsiteY464" fmla="*/ 3769298 h 6142467"/>
                <a:gd name="connsiteX465" fmla="*/ 3837307 w 12190161"/>
                <a:gd name="connsiteY465" fmla="*/ 2961737 h 6142467"/>
                <a:gd name="connsiteX466" fmla="*/ 3863136 w 12190161"/>
                <a:gd name="connsiteY466" fmla="*/ 2962084 h 6142467"/>
                <a:gd name="connsiteX467" fmla="*/ 4267032 w 12190161"/>
                <a:gd name="connsiteY467" fmla="*/ 4071151 h 6142467"/>
                <a:gd name="connsiteX468" fmla="*/ 4245191 w 12190161"/>
                <a:gd name="connsiteY468" fmla="*/ 4091606 h 6142467"/>
                <a:gd name="connsiteX469" fmla="*/ 6191172 w 12190161"/>
                <a:gd name="connsiteY469" fmla="*/ 3185353 h 6142467"/>
                <a:gd name="connsiteX470" fmla="*/ 6186145 w 12190161"/>
                <a:gd name="connsiteY470" fmla="*/ 3175010 h 6142467"/>
                <a:gd name="connsiteX471" fmla="*/ 6501057 w 12190161"/>
                <a:gd name="connsiteY471" fmla="*/ 2927357 h 6142467"/>
                <a:gd name="connsiteX472" fmla="*/ 7171964 w 12190161"/>
                <a:gd name="connsiteY472" fmla="*/ 3461956 h 6142467"/>
                <a:gd name="connsiteX473" fmla="*/ 7168151 w 12190161"/>
                <a:gd name="connsiteY473" fmla="*/ 3469641 h 6142467"/>
                <a:gd name="connsiteX474" fmla="*/ 6194119 w 12190161"/>
                <a:gd name="connsiteY474" fmla="*/ 3210604 h 6142467"/>
                <a:gd name="connsiteX475" fmla="*/ 6191172 w 12190161"/>
                <a:gd name="connsiteY475" fmla="*/ 3185353 h 6142467"/>
                <a:gd name="connsiteX476" fmla="*/ 7241591 w 12190161"/>
                <a:gd name="connsiteY476" fmla="*/ 3439883 h 6142467"/>
                <a:gd name="connsiteX477" fmla="*/ 7501263 w 12190161"/>
                <a:gd name="connsiteY477" fmla="*/ 2547036 h 6142467"/>
                <a:gd name="connsiteX478" fmla="*/ 8382728 w 12190161"/>
                <a:gd name="connsiteY478" fmla="*/ 2736156 h 6142467"/>
                <a:gd name="connsiteX479" fmla="*/ 8385848 w 12190161"/>
                <a:gd name="connsiteY479" fmla="*/ 2759673 h 6142467"/>
                <a:gd name="connsiteX480" fmla="*/ 8387408 w 12190161"/>
                <a:gd name="connsiteY480" fmla="*/ 2763429 h 6142467"/>
                <a:gd name="connsiteX481" fmla="*/ 7262450 w 12190161"/>
                <a:gd name="connsiteY481" fmla="*/ 3455773 h 6142467"/>
                <a:gd name="connsiteX482" fmla="*/ 7241591 w 12190161"/>
                <a:gd name="connsiteY482" fmla="*/ 3439883 h 6142467"/>
                <a:gd name="connsiteX483" fmla="*/ 7700785 w 12190161"/>
                <a:gd name="connsiteY483" fmla="*/ 1809622 h 6142467"/>
                <a:gd name="connsiteX484" fmla="*/ 7491209 w 12190161"/>
                <a:gd name="connsiteY484" fmla="*/ 2530279 h 6142467"/>
                <a:gd name="connsiteX485" fmla="*/ 7148793 w 12190161"/>
                <a:gd name="connsiteY485" fmla="*/ 2456780 h 6142467"/>
                <a:gd name="connsiteX486" fmla="*/ 7145673 w 12190161"/>
                <a:gd name="connsiteY486" fmla="*/ 2433263 h 6142467"/>
                <a:gd name="connsiteX487" fmla="*/ 7135734 w 12190161"/>
                <a:gd name="connsiteY487" fmla="*/ 2416333 h 6142467"/>
                <a:gd name="connsiteX488" fmla="*/ 7690037 w 12190161"/>
                <a:gd name="connsiteY488" fmla="*/ 1804190 h 6142467"/>
                <a:gd name="connsiteX489" fmla="*/ 7700785 w 12190161"/>
                <a:gd name="connsiteY489" fmla="*/ 1809622 h 6142467"/>
                <a:gd name="connsiteX490" fmla="*/ 7051720 w 12190161"/>
                <a:gd name="connsiteY490" fmla="*/ 2415986 h 6142467"/>
                <a:gd name="connsiteX491" fmla="*/ 7038545 w 12190161"/>
                <a:gd name="connsiteY491" fmla="*/ 2446437 h 6142467"/>
                <a:gd name="connsiteX492" fmla="*/ 6337707 w 12190161"/>
                <a:gd name="connsiteY492" fmla="*/ 2463945 h 6142467"/>
                <a:gd name="connsiteX493" fmla="*/ 5982579 w 12190161"/>
                <a:gd name="connsiteY493" fmla="*/ 2472786 h 6142467"/>
                <a:gd name="connsiteX494" fmla="*/ 5982002 w 12190161"/>
                <a:gd name="connsiteY494" fmla="*/ 2470879 h 6142467"/>
                <a:gd name="connsiteX495" fmla="*/ 5973739 w 12190161"/>
                <a:gd name="connsiteY495" fmla="*/ 2455913 h 6142467"/>
                <a:gd name="connsiteX496" fmla="*/ 6560631 w 12190161"/>
                <a:gd name="connsiteY496" fmla="*/ 1866017 h 6142467"/>
                <a:gd name="connsiteX497" fmla="*/ 7051720 w 12190161"/>
                <a:gd name="connsiteY497" fmla="*/ 2415986 h 6142467"/>
                <a:gd name="connsiteX498" fmla="*/ 5891573 w 12190161"/>
                <a:gd name="connsiteY498" fmla="*/ 2449846 h 6142467"/>
                <a:gd name="connsiteX499" fmla="*/ 5875394 w 12190161"/>
                <a:gd name="connsiteY499" fmla="*/ 2499539 h 6142467"/>
                <a:gd name="connsiteX500" fmla="*/ 5281395 w 12190161"/>
                <a:gd name="connsiteY500" fmla="*/ 2703972 h 6142467"/>
                <a:gd name="connsiteX501" fmla="*/ 5253833 w 12190161"/>
                <a:gd name="connsiteY501" fmla="*/ 2674329 h 6142467"/>
                <a:gd name="connsiteX502" fmla="*/ 5501775 w 12190161"/>
                <a:gd name="connsiteY502" fmla="*/ 1920679 h 6142467"/>
                <a:gd name="connsiteX503" fmla="*/ 5891573 w 12190161"/>
                <a:gd name="connsiteY503" fmla="*/ 2449846 h 6142467"/>
                <a:gd name="connsiteX504" fmla="*/ 5174729 w 12190161"/>
                <a:gd name="connsiteY504" fmla="*/ 2728876 h 6142467"/>
                <a:gd name="connsiteX505" fmla="*/ 4242475 w 12190161"/>
                <a:gd name="connsiteY505" fmla="*/ 2849987 h 6142467"/>
                <a:gd name="connsiteX506" fmla="*/ 3904623 w 12190161"/>
                <a:gd name="connsiteY506" fmla="*/ 2893901 h 6142467"/>
                <a:gd name="connsiteX507" fmla="*/ 3903121 w 12190161"/>
                <a:gd name="connsiteY507" fmla="*/ 2889105 h 6142467"/>
                <a:gd name="connsiteX508" fmla="*/ 3832800 w 12190161"/>
                <a:gd name="connsiteY508" fmla="*/ 2855765 h 6142467"/>
                <a:gd name="connsiteX509" fmla="*/ 3579889 w 12190161"/>
                <a:gd name="connsiteY509" fmla="*/ 2351848 h 6142467"/>
                <a:gd name="connsiteX510" fmla="*/ 3603348 w 12190161"/>
                <a:gd name="connsiteY510" fmla="*/ 2326308 h 6142467"/>
                <a:gd name="connsiteX511" fmla="*/ 5174556 w 12190161"/>
                <a:gd name="connsiteY511" fmla="*/ 2721768 h 6142467"/>
                <a:gd name="connsiteX512" fmla="*/ 5174729 w 12190161"/>
                <a:gd name="connsiteY512" fmla="*/ 2728876 h 6142467"/>
                <a:gd name="connsiteX513" fmla="*/ 3566599 w 12190161"/>
                <a:gd name="connsiteY513" fmla="*/ 2357222 h 6142467"/>
                <a:gd name="connsiteX514" fmla="*/ 3820030 w 12190161"/>
                <a:gd name="connsiteY514" fmla="*/ 2862179 h 6142467"/>
                <a:gd name="connsiteX515" fmla="*/ 3796975 w 12190161"/>
                <a:gd name="connsiteY515" fmla="*/ 2896039 h 6142467"/>
                <a:gd name="connsiteX516" fmla="*/ 3392675 w 12190161"/>
                <a:gd name="connsiteY516" fmla="*/ 2859752 h 6142467"/>
                <a:gd name="connsiteX517" fmla="*/ 3540481 w 12190161"/>
                <a:gd name="connsiteY517" fmla="*/ 2357511 h 6142467"/>
                <a:gd name="connsiteX518" fmla="*/ 3566599 w 12190161"/>
                <a:gd name="connsiteY518" fmla="*/ 2357222 h 6142467"/>
                <a:gd name="connsiteX519" fmla="*/ 3169174 w 12190161"/>
                <a:gd name="connsiteY519" fmla="*/ 3569084 h 6142467"/>
                <a:gd name="connsiteX520" fmla="*/ 3157849 w 12190161"/>
                <a:gd name="connsiteY520" fmla="*/ 3568448 h 6142467"/>
                <a:gd name="connsiteX521" fmla="*/ 3125029 w 12190161"/>
                <a:gd name="connsiteY521" fmla="*/ 2901701 h 6142467"/>
                <a:gd name="connsiteX522" fmla="*/ 3131038 w 12190161"/>
                <a:gd name="connsiteY522" fmla="*/ 2899910 h 6142467"/>
                <a:gd name="connsiteX523" fmla="*/ 3167094 w 12190161"/>
                <a:gd name="connsiteY523" fmla="*/ 2853858 h 6142467"/>
                <a:gd name="connsiteX524" fmla="*/ 3374127 w 12190161"/>
                <a:gd name="connsiteY524" fmla="*/ 2872406 h 6142467"/>
                <a:gd name="connsiteX525" fmla="*/ 3169174 w 12190161"/>
                <a:gd name="connsiteY525" fmla="*/ 3569084 h 6142467"/>
                <a:gd name="connsiteX526" fmla="*/ 3059966 w 12190161"/>
                <a:gd name="connsiteY526" fmla="*/ 2866801 h 6142467"/>
                <a:gd name="connsiteX527" fmla="*/ 3061411 w 12190161"/>
                <a:gd name="connsiteY527" fmla="*/ 2870210 h 6142467"/>
                <a:gd name="connsiteX528" fmla="*/ 2714719 w 12190161"/>
                <a:gd name="connsiteY528" fmla="*/ 3080479 h 6142467"/>
                <a:gd name="connsiteX529" fmla="*/ 2376694 w 12190161"/>
                <a:gd name="connsiteY529" fmla="*/ 2676930 h 6142467"/>
                <a:gd name="connsiteX530" fmla="*/ 2387153 w 12190161"/>
                <a:gd name="connsiteY530" fmla="*/ 2660520 h 6142467"/>
                <a:gd name="connsiteX531" fmla="*/ 3057193 w 12190161"/>
                <a:gd name="connsiteY531" fmla="*/ 2840453 h 6142467"/>
                <a:gd name="connsiteX532" fmla="*/ 3059966 w 12190161"/>
                <a:gd name="connsiteY532" fmla="*/ 2866801 h 6142467"/>
                <a:gd name="connsiteX533" fmla="*/ 1507306 w 12190161"/>
                <a:gd name="connsiteY533" fmla="*/ 1751955 h 6142467"/>
                <a:gd name="connsiteX534" fmla="*/ 1255550 w 12190161"/>
                <a:gd name="connsiteY534" fmla="*/ 1485465 h 6142467"/>
                <a:gd name="connsiteX535" fmla="*/ 1267222 w 12190161"/>
                <a:gd name="connsiteY535" fmla="*/ 1441088 h 6142467"/>
                <a:gd name="connsiteX536" fmla="*/ 1964131 w 12190161"/>
                <a:gd name="connsiteY536" fmla="*/ 1226544 h 6142467"/>
                <a:gd name="connsiteX537" fmla="*/ 1971700 w 12190161"/>
                <a:gd name="connsiteY537" fmla="*/ 1239776 h 6142467"/>
                <a:gd name="connsiteX538" fmla="*/ 1507306 w 12190161"/>
                <a:gd name="connsiteY538" fmla="*/ 1751955 h 6142467"/>
                <a:gd name="connsiteX539" fmla="*/ 1263062 w 12190161"/>
                <a:gd name="connsiteY539" fmla="*/ 1427509 h 6142467"/>
                <a:gd name="connsiteX540" fmla="*/ 1193723 w 12190161"/>
                <a:gd name="connsiteY540" fmla="*/ 1398387 h 6142467"/>
                <a:gd name="connsiteX541" fmla="*/ 1158014 w 12190161"/>
                <a:gd name="connsiteY541" fmla="*/ 1441608 h 6142467"/>
                <a:gd name="connsiteX542" fmla="*/ 337105 w 12190161"/>
                <a:gd name="connsiteY542" fmla="*/ 1415549 h 6142467"/>
                <a:gd name="connsiteX543" fmla="*/ 1935182 w 12190161"/>
                <a:gd name="connsiteY543" fmla="*/ 1220592 h 6142467"/>
                <a:gd name="connsiteX544" fmla="*/ 1263062 w 12190161"/>
                <a:gd name="connsiteY544" fmla="*/ 1427509 h 6142467"/>
                <a:gd name="connsiteX545" fmla="*/ 298565 w 12190161"/>
                <a:gd name="connsiteY545" fmla="*/ 1428550 h 6142467"/>
                <a:gd name="connsiteX546" fmla="*/ 1157552 w 12190161"/>
                <a:gd name="connsiteY546" fmla="*/ 1455823 h 6142467"/>
                <a:gd name="connsiteX547" fmla="*/ 1160557 w 12190161"/>
                <a:gd name="connsiteY547" fmla="*/ 1469401 h 6142467"/>
                <a:gd name="connsiteX548" fmla="*/ 1174655 w 12190161"/>
                <a:gd name="connsiteY548" fmla="*/ 1490723 h 6142467"/>
                <a:gd name="connsiteX549" fmla="*/ 883319 w 12190161"/>
                <a:gd name="connsiteY549" fmla="*/ 1892828 h 6142467"/>
                <a:gd name="connsiteX550" fmla="*/ 292035 w 12190161"/>
                <a:gd name="connsiteY550" fmla="*/ 1447098 h 6142467"/>
                <a:gd name="connsiteX551" fmla="*/ 298565 w 12190161"/>
                <a:gd name="connsiteY551" fmla="*/ 1428550 h 6142467"/>
                <a:gd name="connsiteX552" fmla="*/ 1186212 w 12190161"/>
                <a:gd name="connsiteY552" fmla="*/ 1499101 h 6142467"/>
                <a:gd name="connsiteX553" fmla="*/ 1202680 w 12190161"/>
                <a:gd name="connsiteY553" fmla="*/ 1504937 h 6142467"/>
                <a:gd name="connsiteX554" fmla="*/ 1173384 w 12190161"/>
                <a:gd name="connsiteY554" fmla="*/ 2069756 h 6142467"/>
                <a:gd name="connsiteX555" fmla="*/ 1160210 w 12190161"/>
                <a:gd name="connsiteY555" fmla="*/ 2072761 h 6142467"/>
                <a:gd name="connsiteX556" fmla="*/ 1139639 w 12190161"/>
                <a:gd name="connsiteY556" fmla="*/ 2086109 h 6142467"/>
                <a:gd name="connsiteX557" fmla="*/ 894759 w 12190161"/>
                <a:gd name="connsiteY557" fmla="*/ 1901495 h 6142467"/>
                <a:gd name="connsiteX558" fmla="*/ 1186212 w 12190161"/>
                <a:gd name="connsiteY558" fmla="*/ 1499101 h 6142467"/>
                <a:gd name="connsiteX559" fmla="*/ 1131030 w 12190161"/>
                <a:gd name="connsiteY559" fmla="*/ 2097434 h 6142467"/>
                <a:gd name="connsiteX560" fmla="*/ 1127101 w 12190161"/>
                <a:gd name="connsiteY560" fmla="*/ 2143775 h 6142467"/>
                <a:gd name="connsiteX561" fmla="*/ 1131088 w 12190161"/>
                <a:gd name="connsiteY561" fmla="*/ 2152269 h 6142467"/>
                <a:gd name="connsiteX562" fmla="*/ 209812 w 12190161"/>
                <a:gd name="connsiteY562" fmla="*/ 2850333 h 6142467"/>
                <a:gd name="connsiteX563" fmla="*/ 208367 w 12190161"/>
                <a:gd name="connsiteY563" fmla="*/ 2848889 h 6142467"/>
                <a:gd name="connsiteX564" fmla="*/ 886381 w 12190161"/>
                <a:gd name="connsiteY564" fmla="*/ 1912994 h 6142467"/>
                <a:gd name="connsiteX565" fmla="*/ 1131030 w 12190161"/>
                <a:gd name="connsiteY565" fmla="*/ 2097434 h 6142467"/>
                <a:gd name="connsiteX566" fmla="*/ 222408 w 12190161"/>
                <a:gd name="connsiteY566" fmla="*/ 2870268 h 6142467"/>
                <a:gd name="connsiteX567" fmla="*/ 218421 w 12190161"/>
                <a:gd name="connsiteY567" fmla="*/ 2861774 h 6142467"/>
                <a:gd name="connsiteX568" fmla="*/ 1139697 w 12190161"/>
                <a:gd name="connsiteY568" fmla="*/ 2163710 h 6142467"/>
                <a:gd name="connsiteX569" fmla="*/ 1166104 w 12190161"/>
                <a:gd name="connsiteY569" fmla="*/ 2178733 h 6142467"/>
                <a:gd name="connsiteX570" fmla="*/ 1088387 w 12190161"/>
                <a:gd name="connsiteY570" fmla="*/ 2888123 h 6142467"/>
                <a:gd name="connsiteX571" fmla="*/ 225355 w 12190161"/>
                <a:gd name="connsiteY571" fmla="*/ 2882460 h 6142467"/>
                <a:gd name="connsiteX572" fmla="*/ 222408 w 12190161"/>
                <a:gd name="connsiteY572" fmla="*/ 2870268 h 6142467"/>
                <a:gd name="connsiteX573" fmla="*/ 1180260 w 12190161"/>
                <a:gd name="connsiteY573" fmla="*/ 2180178 h 6142467"/>
                <a:gd name="connsiteX574" fmla="*/ 1195515 w 12190161"/>
                <a:gd name="connsiteY574" fmla="*/ 2177693 h 6142467"/>
                <a:gd name="connsiteX575" fmla="*/ 1534810 w 12190161"/>
                <a:gd name="connsiteY575" fmla="*/ 2851142 h 6142467"/>
                <a:gd name="connsiteX576" fmla="*/ 1509040 w 12190161"/>
                <a:gd name="connsiteY576" fmla="*/ 2890838 h 6142467"/>
                <a:gd name="connsiteX577" fmla="*/ 1102717 w 12190161"/>
                <a:gd name="connsiteY577" fmla="*/ 2888181 h 6142467"/>
                <a:gd name="connsiteX578" fmla="*/ 1180260 w 12190161"/>
                <a:gd name="connsiteY578" fmla="*/ 2180178 h 6142467"/>
                <a:gd name="connsiteX579" fmla="*/ 1508982 w 12190161"/>
                <a:gd name="connsiteY579" fmla="*/ 2905053 h 6142467"/>
                <a:gd name="connsiteX580" fmla="*/ 1511871 w 12190161"/>
                <a:gd name="connsiteY580" fmla="*/ 2917245 h 6142467"/>
                <a:gd name="connsiteX581" fmla="*/ 1523312 w 12190161"/>
                <a:gd name="connsiteY581" fmla="*/ 2936024 h 6142467"/>
                <a:gd name="connsiteX582" fmla="*/ 1052678 w 12190161"/>
                <a:gd name="connsiteY582" fmla="*/ 3502808 h 6142467"/>
                <a:gd name="connsiteX583" fmla="*/ 1036152 w 12190161"/>
                <a:gd name="connsiteY583" fmla="*/ 3495758 h 6142467"/>
                <a:gd name="connsiteX584" fmla="*/ 1101157 w 12190161"/>
                <a:gd name="connsiteY584" fmla="*/ 2902395 h 6142467"/>
                <a:gd name="connsiteX585" fmla="*/ 1508982 w 12190161"/>
                <a:gd name="connsiteY585" fmla="*/ 2905053 h 6142467"/>
                <a:gd name="connsiteX586" fmla="*/ 1604496 w 12190161"/>
                <a:gd name="connsiteY586" fmla="*/ 4134134 h 6142467"/>
                <a:gd name="connsiteX587" fmla="*/ 1617034 w 12190161"/>
                <a:gd name="connsiteY587" fmla="*/ 4127604 h 6142467"/>
                <a:gd name="connsiteX588" fmla="*/ 1656211 w 12190161"/>
                <a:gd name="connsiteY588" fmla="*/ 4170941 h 6142467"/>
                <a:gd name="connsiteX589" fmla="*/ 1264969 w 12190161"/>
                <a:gd name="connsiteY589" fmla="*/ 4932392 h 6142467"/>
                <a:gd name="connsiteX590" fmla="*/ 1572369 w 12190161"/>
                <a:gd name="connsiteY590" fmla="*/ 4135925 h 6142467"/>
                <a:gd name="connsiteX591" fmla="*/ 1604496 w 12190161"/>
                <a:gd name="connsiteY591" fmla="*/ 4134134 h 6142467"/>
                <a:gd name="connsiteX592" fmla="*/ 1263351 w 12190161"/>
                <a:gd name="connsiteY592" fmla="*/ 5069740 h 6142467"/>
                <a:gd name="connsiteX593" fmla="*/ 2595226 w 12190161"/>
                <a:gd name="connsiteY593" fmla="*/ 5260074 h 6142467"/>
                <a:gd name="connsiteX594" fmla="*/ 2597768 w 12190161"/>
                <a:gd name="connsiteY594" fmla="*/ 5277235 h 6142467"/>
                <a:gd name="connsiteX595" fmla="*/ 1839784 w 12190161"/>
                <a:gd name="connsiteY595" fmla="*/ 5626238 h 6142467"/>
                <a:gd name="connsiteX596" fmla="*/ 1255203 w 12190161"/>
                <a:gd name="connsiteY596" fmla="*/ 5086959 h 6142467"/>
                <a:gd name="connsiteX597" fmla="*/ 1263351 w 12190161"/>
                <a:gd name="connsiteY597" fmla="*/ 5069740 h 6142467"/>
                <a:gd name="connsiteX598" fmla="*/ 2689699 w 12190161"/>
                <a:gd name="connsiteY598" fmla="*/ 5221591 h 6142467"/>
                <a:gd name="connsiteX599" fmla="*/ 3183909 w 12190161"/>
                <a:gd name="connsiteY599" fmla="*/ 4562414 h 6142467"/>
                <a:gd name="connsiteX600" fmla="*/ 3230134 w 12190161"/>
                <a:gd name="connsiteY600" fmla="*/ 4566285 h 6142467"/>
                <a:gd name="connsiteX601" fmla="*/ 3266248 w 12190161"/>
                <a:gd name="connsiteY601" fmla="*/ 4508677 h 6142467"/>
                <a:gd name="connsiteX602" fmla="*/ 3448319 w 12190161"/>
                <a:gd name="connsiteY602" fmla="*/ 4698086 h 6142467"/>
                <a:gd name="connsiteX603" fmla="*/ 2691722 w 12190161"/>
                <a:gd name="connsiteY603" fmla="*/ 5223613 h 6142467"/>
                <a:gd name="connsiteX604" fmla="*/ 2689699 w 12190161"/>
                <a:gd name="connsiteY604" fmla="*/ 5221591 h 6142467"/>
                <a:gd name="connsiteX605" fmla="*/ 3275955 w 12190161"/>
                <a:gd name="connsiteY605" fmla="*/ 4498160 h 6142467"/>
                <a:gd name="connsiteX606" fmla="*/ 4243284 w 12190161"/>
                <a:gd name="connsiteY606" fmla="*/ 4145863 h 6142467"/>
                <a:gd name="connsiteX607" fmla="*/ 3460164 w 12190161"/>
                <a:gd name="connsiteY607" fmla="*/ 4689823 h 6142467"/>
                <a:gd name="connsiteX608" fmla="*/ 3275955 w 12190161"/>
                <a:gd name="connsiteY608" fmla="*/ 4498160 h 6142467"/>
                <a:gd name="connsiteX609" fmla="*/ 4280437 w 12190161"/>
                <a:gd name="connsiteY609" fmla="*/ 4066298 h 6142467"/>
                <a:gd name="connsiteX610" fmla="*/ 3876541 w 12190161"/>
                <a:gd name="connsiteY610" fmla="*/ 2957230 h 6142467"/>
                <a:gd name="connsiteX611" fmla="*/ 3889196 w 12190161"/>
                <a:gd name="connsiteY611" fmla="*/ 2948274 h 6142467"/>
                <a:gd name="connsiteX612" fmla="*/ 4655038 w 12190161"/>
                <a:gd name="connsiteY612" fmla="*/ 3570355 h 6142467"/>
                <a:gd name="connsiteX613" fmla="*/ 4317302 w 12190161"/>
                <a:gd name="connsiteY613" fmla="*/ 4070863 h 6142467"/>
                <a:gd name="connsiteX614" fmla="*/ 4280437 w 12190161"/>
                <a:gd name="connsiteY614" fmla="*/ 4066298 h 6142467"/>
                <a:gd name="connsiteX615" fmla="*/ 3898152 w 12190161"/>
                <a:gd name="connsiteY615" fmla="*/ 2937122 h 6142467"/>
                <a:gd name="connsiteX616" fmla="*/ 3906415 w 12190161"/>
                <a:gd name="connsiteY616" fmla="*/ 2908058 h 6142467"/>
                <a:gd name="connsiteX617" fmla="*/ 4604190 w 12190161"/>
                <a:gd name="connsiteY617" fmla="*/ 2817398 h 6142467"/>
                <a:gd name="connsiteX618" fmla="*/ 4809143 w 12190161"/>
                <a:gd name="connsiteY618" fmla="*/ 2790760 h 6142467"/>
                <a:gd name="connsiteX619" fmla="*/ 5177734 w 12190161"/>
                <a:gd name="connsiteY619" fmla="*/ 2742859 h 6142467"/>
                <a:gd name="connsiteX620" fmla="*/ 5177850 w 12190161"/>
                <a:gd name="connsiteY620" fmla="*/ 2743263 h 6142467"/>
                <a:gd name="connsiteX621" fmla="*/ 5196224 w 12190161"/>
                <a:gd name="connsiteY621" fmla="*/ 2768225 h 6142467"/>
                <a:gd name="connsiteX622" fmla="*/ 4663070 w 12190161"/>
                <a:gd name="connsiteY622" fmla="*/ 3558394 h 6142467"/>
                <a:gd name="connsiteX623" fmla="*/ 3898152 w 12190161"/>
                <a:gd name="connsiteY623" fmla="*/ 2937122 h 6142467"/>
                <a:gd name="connsiteX624" fmla="*/ 5208590 w 12190161"/>
                <a:gd name="connsiteY624" fmla="*/ 2775390 h 6142467"/>
                <a:gd name="connsiteX625" fmla="*/ 5223902 w 12190161"/>
                <a:gd name="connsiteY625" fmla="*/ 2779319 h 6142467"/>
                <a:gd name="connsiteX626" fmla="*/ 5221937 w 12190161"/>
                <a:gd name="connsiteY626" fmla="*/ 2996002 h 6142467"/>
                <a:gd name="connsiteX627" fmla="*/ 5213155 w 12190161"/>
                <a:gd name="connsiteY627" fmla="*/ 3964775 h 6142467"/>
                <a:gd name="connsiteX628" fmla="*/ 5200847 w 12190161"/>
                <a:gd name="connsiteY628" fmla="*/ 3967664 h 6142467"/>
                <a:gd name="connsiteX629" fmla="*/ 5181663 w 12190161"/>
                <a:gd name="connsiteY629" fmla="*/ 3979567 h 6142467"/>
                <a:gd name="connsiteX630" fmla="*/ 4674222 w 12190161"/>
                <a:gd name="connsiteY630" fmla="*/ 3567408 h 6142467"/>
                <a:gd name="connsiteX631" fmla="*/ 5208590 w 12190161"/>
                <a:gd name="connsiteY631" fmla="*/ 2775390 h 6142467"/>
                <a:gd name="connsiteX632" fmla="*/ 5265563 w 12190161"/>
                <a:gd name="connsiteY632" fmla="*/ 3988696 h 6142467"/>
                <a:gd name="connsiteX633" fmla="*/ 6101899 w 12190161"/>
                <a:gd name="connsiteY633" fmla="*/ 3245447 h 6142467"/>
                <a:gd name="connsiteX634" fmla="*/ 6158005 w 12190161"/>
                <a:gd name="connsiteY634" fmla="*/ 3256425 h 6142467"/>
                <a:gd name="connsiteX635" fmla="*/ 6174647 w 12190161"/>
                <a:gd name="connsiteY635" fmla="*/ 3246776 h 6142467"/>
                <a:gd name="connsiteX636" fmla="*/ 6606509 w 12190161"/>
                <a:gd name="connsiteY636" fmla="*/ 3643796 h 6142467"/>
                <a:gd name="connsiteX637" fmla="*/ 5268856 w 12190161"/>
                <a:gd name="connsiteY637" fmla="*/ 3994244 h 6142467"/>
                <a:gd name="connsiteX638" fmla="*/ 5265563 w 12190161"/>
                <a:gd name="connsiteY638" fmla="*/ 3988696 h 6142467"/>
                <a:gd name="connsiteX639" fmla="*/ 6184354 w 12190161"/>
                <a:gd name="connsiteY639" fmla="*/ 3236259 h 6142467"/>
                <a:gd name="connsiteX640" fmla="*/ 6190652 w 12190161"/>
                <a:gd name="connsiteY640" fmla="*/ 3224414 h 6142467"/>
                <a:gd name="connsiteX641" fmla="*/ 7164395 w 12190161"/>
                <a:gd name="connsiteY641" fmla="*/ 3483335 h 6142467"/>
                <a:gd name="connsiteX642" fmla="*/ 7164395 w 12190161"/>
                <a:gd name="connsiteY642" fmla="*/ 3497607 h 6142467"/>
                <a:gd name="connsiteX643" fmla="*/ 6622919 w 12190161"/>
                <a:gd name="connsiteY643" fmla="*/ 3639462 h 6142467"/>
                <a:gd name="connsiteX644" fmla="*/ 6184354 w 12190161"/>
                <a:gd name="connsiteY644" fmla="*/ 3236259 h 6142467"/>
                <a:gd name="connsiteX645" fmla="*/ 7168093 w 12190161"/>
                <a:gd name="connsiteY645" fmla="*/ 3511417 h 6142467"/>
                <a:gd name="connsiteX646" fmla="*/ 7228532 w 12190161"/>
                <a:gd name="connsiteY646" fmla="*/ 3545220 h 6142467"/>
                <a:gd name="connsiteX647" fmla="*/ 7494907 w 12190161"/>
                <a:gd name="connsiteY647" fmla="*/ 4421310 h 6142467"/>
                <a:gd name="connsiteX648" fmla="*/ 7482138 w 12190161"/>
                <a:gd name="connsiteY648" fmla="*/ 4429342 h 6142467"/>
                <a:gd name="connsiteX649" fmla="*/ 6635458 w 12190161"/>
                <a:gd name="connsiteY649" fmla="*/ 3650903 h 6142467"/>
                <a:gd name="connsiteX650" fmla="*/ 7168093 w 12190161"/>
                <a:gd name="connsiteY650" fmla="*/ 3511417 h 6142467"/>
                <a:gd name="connsiteX651" fmla="*/ 7508544 w 12190161"/>
                <a:gd name="connsiteY651" fmla="*/ 4417208 h 6142467"/>
                <a:gd name="connsiteX652" fmla="*/ 7242169 w 12190161"/>
                <a:gd name="connsiteY652" fmla="*/ 3541117 h 6142467"/>
                <a:gd name="connsiteX653" fmla="*/ 7271465 w 12190161"/>
                <a:gd name="connsiteY653" fmla="*/ 3471663 h 6142467"/>
                <a:gd name="connsiteX654" fmla="*/ 7269905 w 12190161"/>
                <a:gd name="connsiteY654" fmla="*/ 3467907 h 6142467"/>
                <a:gd name="connsiteX655" fmla="*/ 8394862 w 12190161"/>
                <a:gd name="connsiteY655" fmla="*/ 2775563 h 6142467"/>
                <a:gd name="connsiteX656" fmla="*/ 8405782 w 12190161"/>
                <a:gd name="connsiteY656" fmla="*/ 2785849 h 6142467"/>
                <a:gd name="connsiteX657" fmla="*/ 7537204 w 12190161"/>
                <a:gd name="connsiteY657" fmla="*/ 4419924 h 6142467"/>
                <a:gd name="connsiteX658" fmla="*/ 7508544 w 12190161"/>
                <a:gd name="connsiteY658" fmla="*/ 4417208 h 6142467"/>
                <a:gd name="connsiteX659" fmla="*/ 8491416 w 12190161"/>
                <a:gd name="connsiteY659" fmla="*/ 2754993 h 6142467"/>
                <a:gd name="connsiteX660" fmla="*/ 9213575 w 12190161"/>
                <a:gd name="connsiteY660" fmla="*/ 2850333 h 6142467"/>
                <a:gd name="connsiteX661" fmla="*/ 9216868 w 12190161"/>
                <a:gd name="connsiteY661" fmla="*/ 2869401 h 6142467"/>
                <a:gd name="connsiteX662" fmla="*/ 9257200 w 12190161"/>
                <a:gd name="connsiteY662" fmla="*/ 2904533 h 6142467"/>
                <a:gd name="connsiteX663" fmla="*/ 9243563 w 12190161"/>
                <a:gd name="connsiteY663" fmla="*/ 3065745 h 6142467"/>
                <a:gd name="connsiteX664" fmla="*/ 9227096 w 12190161"/>
                <a:gd name="connsiteY664" fmla="*/ 3069038 h 6142467"/>
                <a:gd name="connsiteX665" fmla="*/ 9199418 w 12190161"/>
                <a:gd name="connsiteY665" fmla="*/ 3091284 h 6142467"/>
                <a:gd name="connsiteX666" fmla="*/ 8490607 w 12190161"/>
                <a:gd name="connsiteY666" fmla="*/ 2757593 h 6142467"/>
                <a:gd name="connsiteX667" fmla="*/ 8491416 w 12190161"/>
                <a:gd name="connsiteY667" fmla="*/ 2754993 h 6142467"/>
                <a:gd name="connsiteX668" fmla="*/ 9257778 w 12190161"/>
                <a:gd name="connsiteY668" fmla="*/ 3067016 h 6142467"/>
                <a:gd name="connsiteX669" fmla="*/ 9271415 w 12190161"/>
                <a:gd name="connsiteY669" fmla="*/ 2905804 h 6142467"/>
                <a:gd name="connsiteX670" fmla="*/ 9287883 w 12190161"/>
                <a:gd name="connsiteY670" fmla="*/ 2902511 h 6142467"/>
                <a:gd name="connsiteX671" fmla="*/ 9318622 w 12190161"/>
                <a:gd name="connsiteY671" fmla="*/ 2874891 h 6142467"/>
                <a:gd name="connsiteX672" fmla="*/ 9477985 w 12190161"/>
                <a:gd name="connsiteY672" fmla="*/ 2929090 h 6142467"/>
                <a:gd name="connsiteX673" fmla="*/ 9284704 w 12190161"/>
                <a:gd name="connsiteY673" fmla="*/ 3081577 h 6142467"/>
                <a:gd name="connsiteX674" fmla="*/ 9257778 w 12190161"/>
                <a:gd name="connsiteY674" fmla="*/ 3067016 h 6142467"/>
                <a:gd name="connsiteX675" fmla="*/ 9323245 w 12190161"/>
                <a:gd name="connsiteY675" fmla="*/ 2861370 h 6142467"/>
                <a:gd name="connsiteX676" fmla="*/ 9321049 w 12190161"/>
                <a:gd name="connsiteY676" fmla="*/ 2831496 h 6142467"/>
                <a:gd name="connsiteX677" fmla="*/ 9319778 w 12190161"/>
                <a:gd name="connsiteY677" fmla="*/ 2828492 h 6142467"/>
                <a:gd name="connsiteX678" fmla="*/ 10491944 w 12190161"/>
                <a:gd name="connsiteY678" fmla="*/ 2129156 h 6142467"/>
                <a:gd name="connsiteX679" fmla="*/ 9491391 w 12190161"/>
                <a:gd name="connsiteY679" fmla="*/ 2918574 h 6142467"/>
                <a:gd name="connsiteX680" fmla="*/ 9323245 w 12190161"/>
                <a:gd name="connsiteY680" fmla="*/ 2861370 h 6142467"/>
                <a:gd name="connsiteX681" fmla="*/ 10564749 w 12190161"/>
                <a:gd name="connsiteY681" fmla="*/ 2119333 h 6142467"/>
                <a:gd name="connsiteX682" fmla="*/ 10601325 w 12190161"/>
                <a:gd name="connsiteY682" fmla="*/ 2118871 h 6142467"/>
                <a:gd name="connsiteX683" fmla="*/ 10630273 w 12190161"/>
                <a:gd name="connsiteY683" fmla="*/ 2094603 h 6142467"/>
                <a:gd name="connsiteX684" fmla="*/ 10774671 w 12190161"/>
                <a:gd name="connsiteY684" fmla="*/ 2155100 h 6142467"/>
                <a:gd name="connsiteX685" fmla="*/ 10109426 w 12190161"/>
                <a:gd name="connsiteY685" fmla="*/ 3055922 h 6142467"/>
                <a:gd name="connsiteX686" fmla="*/ 10564749 w 12190161"/>
                <a:gd name="connsiteY686" fmla="*/ 2119333 h 6142467"/>
                <a:gd name="connsiteX687" fmla="*/ 10635763 w 12190161"/>
                <a:gd name="connsiteY687" fmla="*/ 2081428 h 6142467"/>
                <a:gd name="connsiteX688" fmla="*/ 10634434 w 12190161"/>
                <a:gd name="connsiteY688" fmla="*/ 2047799 h 6142467"/>
                <a:gd name="connsiteX689" fmla="*/ 10629060 w 12190161"/>
                <a:gd name="connsiteY689" fmla="*/ 2036994 h 6142467"/>
                <a:gd name="connsiteX690" fmla="*/ 11238776 w 12190161"/>
                <a:gd name="connsiteY690" fmla="*/ 1526663 h 6142467"/>
                <a:gd name="connsiteX691" fmla="*/ 10783396 w 12190161"/>
                <a:gd name="connsiteY691" fmla="*/ 2143255 h 6142467"/>
                <a:gd name="connsiteX692" fmla="*/ 10635763 w 12190161"/>
                <a:gd name="connsiteY692" fmla="*/ 2081428 h 6142467"/>
                <a:gd name="connsiteX693" fmla="*/ 10790330 w 12190161"/>
                <a:gd name="connsiteY693" fmla="*/ 713382 h 6142467"/>
                <a:gd name="connsiteX694" fmla="*/ 10792641 w 12190161"/>
                <a:gd name="connsiteY694" fmla="*/ 721991 h 6142467"/>
                <a:gd name="connsiteX695" fmla="*/ 10829910 w 12190161"/>
                <a:gd name="connsiteY695" fmla="*/ 756372 h 6142467"/>
                <a:gd name="connsiteX696" fmla="*/ 10732143 w 12190161"/>
                <a:gd name="connsiteY696" fmla="*/ 1259306 h 6142467"/>
                <a:gd name="connsiteX697" fmla="*/ 9766259 w 12190161"/>
                <a:gd name="connsiteY697" fmla="*/ 878869 h 6142467"/>
                <a:gd name="connsiteX698" fmla="*/ 9766144 w 12190161"/>
                <a:gd name="connsiteY698" fmla="*/ 867082 h 6142467"/>
                <a:gd name="connsiteX699" fmla="*/ 10006806 w 12190161"/>
                <a:gd name="connsiteY699" fmla="*/ 830968 h 6142467"/>
                <a:gd name="connsiteX700" fmla="*/ 10790330 w 12190161"/>
                <a:gd name="connsiteY700" fmla="*/ 713382 h 6142467"/>
                <a:gd name="connsiteX701" fmla="*/ 9730088 w 12190161"/>
                <a:gd name="connsiteY701" fmla="*/ 925557 h 6142467"/>
                <a:gd name="connsiteX702" fmla="*/ 9744649 w 12190161"/>
                <a:gd name="connsiteY702" fmla="*/ 917641 h 6142467"/>
                <a:gd name="connsiteX703" fmla="*/ 10544409 w 12190161"/>
                <a:gd name="connsiteY703" fmla="*/ 2026420 h 6142467"/>
                <a:gd name="connsiteX704" fmla="*/ 10531293 w 12190161"/>
                <a:gd name="connsiteY704" fmla="*/ 2045430 h 6142467"/>
                <a:gd name="connsiteX705" fmla="*/ 9520686 w 12190161"/>
                <a:gd name="connsiteY705" fmla="*/ 1769001 h 6142467"/>
                <a:gd name="connsiteX706" fmla="*/ 9710558 w 12190161"/>
                <a:gd name="connsiteY706" fmla="*/ 928851 h 6142467"/>
                <a:gd name="connsiteX707" fmla="*/ 9730088 w 12190161"/>
                <a:gd name="connsiteY707" fmla="*/ 925557 h 6142467"/>
                <a:gd name="connsiteX708" fmla="*/ 9274130 w 12190161"/>
                <a:gd name="connsiteY708" fmla="*/ 2795267 h 6142467"/>
                <a:gd name="connsiteX709" fmla="*/ 9268872 w 12190161"/>
                <a:gd name="connsiteY709" fmla="*/ 2795036 h 6142467"/>
                <a:gd name="connsiteX710" fmla="*/ 9219757 w 12190161"/>
                <a:gd name="connsiteY710" fmla="*/ 2422689 h 6142467"/>
                <a:gd name="connsiteX711" fmla="*/ 9126960 w 12190161"/>
                <a:gd name="connsiteY711" fmla="*/ 1719424 h 6142467"/>
                <a:gd name="connsiteX712" fmla="*/ 9131929 w 12190161"/>
                <a:gd name="connsiteY712" fmla="*/ 1717922 h 6142467"/>
                <a:gd name="connsiteX713" fmla="*/ 9164402 w 12190161"/>
                <a:gd name="connsiteY713" fmla="*/ 1686315 h 6142467"/>
                <a:gd name="connsiteX714" fmla="*/ 9503756 w 12190161"/>
                <a:gd name="connsiteY714" fmla="*/ 1779113 h 6142467"/>
                <a:gd name="connsiteX715" fmla="*/ 9274130 w 12190161"/>
                <a:gd name="connsiteY715" fmla="*/ 2795267 h 6142467"/>
                <a:gd name="connsiteX716" fmla="*/ 9060857 w 12190161"/>
                <a:gd name="connsiteY716" fmla="*/ 1684813 h 6142467"/>
                <a:gd name="connsiteX717" fmla="*/ 9076978 w 12190161"/>
                <a:gd name="connsiteY717" fmla="*/ 1707983 h 6142467"/>
                <a:gd name="connsiteX718" fmla="*/ 8643729 w 12190161"/>
                <a:gd name="connsiteY718" fmla="*/ 2398998 h 6142467"/>
                <a:gd name="connsiteX719" fmla="*/ 7770528 w 12190161"/>
                <a:gd name="connsiteY719" fmla="*/ 1780789 h 6142467"/>
                <a:gd name="connsiteX720" fmla="*/ 7775555 w 12190161"/>
                <a:gd name="connsiteY720" fmla="*/ 1760103 h 6142467"/>
                <a:gd name="connsiteX721" fmla="*/ 9058430 w 12190161"/>
                <a:gd name="connsiteY721" fmla="*/ 1675452 h 6142467"/>
                <a:gd name="connsiteX722" fmla="*/ 9060857 w 12190161"/>
                <a:gd name="connsiteY722" fmla="*/ 1684813 h 6142467"/>
                <a:gd name="connsiteX723" fmla="*/ 7668080 w 12190161"/>
                <a:gd name="connsiteY723" fmla="*/ 1776686 h 6142467"/>
                <a:gd name="connsiteX724" fmla="*/ 7679174 w 12190161"/>
                <a:gd name="connsiteY724" fmla="*/ 1795003 h 6142467"/>
                <a:gd name="connsiteX725" fmla="*/ 7125218 w 12190161"/>
                <a:gd name="connsiteY725" fmla="*/ 2406799 h 6142467"/>
                <a:gd name="connsiteX726" fmla="*/ 7094189 w 12190161"/>
                <a:gd name="connsiteY726" fmla="*/ 2396918 h 6142467"/>
                <a:gd name="connsiteX727" fmla="*/ 6986195 w 12190161"/>
                <a:gd name="connsiteY727" fmla="*/ 1495634 h 6142467"/>
                <a:gd name="connsiteX728" fmla="*/ 6991511 w 12190161"/>
                <a:gd name="connsiteY728" fmla="*/ 1494017 h 6142467"/>
                <a:gd name="connsiteX729" fmla="*/ 7020402 w 12190161"/>
                <a:gd name="connsiteY729" fmla="*/ 1469921 h 6142467"/>
                <a:gd name="connsiteX730" fmla="*/ 7666751 w 12190161"/>
                <a:gd name="connsiteY730" fmla="*/ 1742999 h 6142467"/>
                <a:gd name="connsiteX731" fmla="*/ 7668080 w 12190161"/>
                <a:gd name="connsiteY731" fmla="*/ 1776686 h 6142467"/>
                <a:gd name="connsiteX732" fmla="*/ 6920496 w 12190161"/>
                <a:gd name="connsiteY732" fmla="*/ 1460792 h 6142467"/>
                <a:gd name="connsiteX733" fmla="*/ 6928759 w 12190161"/>
                <a:gd name="connsiteY733" fmla="*/ 1475757 h 6142467"/>
                <a:gd name="connsiteX734" fmla="*/ 6561208 w 12190161"/>
                <a:gd name="connsiteY734" fmla="*/ 1845215 h 6142467"/>
                <a:gd name="connsiteX735" fmla="*/ 5839107 w 12190161"/>
                <a:gd name="connsiteY735" fmla="*/ 1036441 h 6142467"/>
                <a:gd name="connsiteX736" fmla="*/ 5846098 w 12190161"/>
                <a:gd name="connsiteY736" fmla="*/ 1026214 h 6142467"/>
                <a:gd name="connsiteX737" fmla="*/ 6918705 w 12190161"/>
                <a:gd name="connsiteY737" fmla="*/ 1429243 h 6142467"/>
                <a:gd name="connsiteX738" fmla="*/ 6920496 w 12190161"/>
                <a:gd name="connsiteY738" fmla="*/ 1460792 h 6142467"/>
                <a:gd name="connsiteX739" fmla="*/ 6551154 w 12190161"/>
                <a:gd name="connsiteY739" fmla="*/ 1855327 h 6142467"/>
                <a:gd name="connsiteX740" fmla="*/ 5963627 w 12190161"/>
                <a:gd name="connsiteY740" fmla="*/ 2445859 h 6142467"/>
                <a:gd name="connsiteX741" fmla="*/ 5932194 w 12190161"/>
                <a:gd name="connsiteY741" fmla="*/ 2434476 h 6142467"/>
                <a:gd name="connsiteX742" fmla="*/ 5809176 w 12190161"/>
                <a:gd name="connsiteY742" fmla="*/ 1054238 h 6142467"/>
                <a:gd name="connsiteX743" fmla="*/ 5816167 w 12190161"/>
                <a:gd name="connsiteY743" fmla="*/ 1052273 h 6142467"/>
                <a:gd name="connsiteX744" fmla="*/ 5828475 w 12190161"/>
                <a:gd name="connsiteY744" fmla="*/ 1045917 h 6142467"/>
                <a:gd name="connsiteX745" fmla="*/ 6551154 w 12190161"/>
                <a:gd name="connsiteY745" fmla="*/ 1855327 h 6142467"/>
                <a:gd name="connsiteX746" fmla="*/ 5496922 w 12190161"/>
                <a:gd name="connsiteY746" fmla="*/ 1889997 h 6142467"/>
                <a:gd name="connsiteX747" fmla="*/ 5440989 w 12190161"/>
                <a:gd name="connsiteY747" fmla="*/ 1814013 h 6142467"/>
                <a:gd name="connsiteX748" fmla="*/ 5454741 w 12190161"/>
                <a:gd name="connsiteY748" fmla="*/ 1755018 h 6142467"/>
                <a:gd name="connsiteX749" fmla="*/ 5433939 w 12190161"/>
                <a:gd name="connsiteY749" fmla="*/ 1728322 h 6142467"/>
                <a:gd name="connsiteX750" fmla="*/ 5761448 w 12190161"/>
                <a:gd name="connsiteY750" fmla="*/ 1086018 h 6142467"/>
                <a:gd name="connsiteX751" fmla="*/ 5496922 w 12190161"/>
                <a:gd name="connsiteY751" fmla="*/ 1889997 h 6142467"/>
                <a:gd name="connsiteX752" fmla="*/ 5385807 w 12190161"/>
                <a:gd name="connsiteY752" fmla="*/ 1826783 h 6142467"/>
                <a:gd name="connsiteX753" fmla="*/ 5232742 w 12190161"/>
                <a:gd name="connsiteY753" fmla="*/ 2668956 h 6142467"/>
                <a:gd name="connsiteX754" fmla="*/ 5210959 w 12190161"/>
                <a:gd name="connsiteY754" fmla="*/ 2672249 h 6142467"/>
                <a:gd name="connsiteX755" fmla="*/ 5177098 w 12190161"/>
                <a:gd name="connsiteY755" fmla="*/ 2707670 h 6142467"/>
                <a:gd name="connsiteX756" fmla="*/ 3607451 w 12190161"/>
                <a:gd name="connsiteY756" fmla="*/ 2312614 h 6142467"/>
                <a:gd name="connsiteX757" fmla="*/ 3606815 w 12190161"/>
                <a:gd name="connsiteY757" fmla="*/ 2291408 h 6142467"/>
                <a:gd name="connsiteX758" fmla="*/ 5351774 w 12190161"/>
                <a:gd name="connsiteY758" fmla="*/ 1795870 h 6142467"/>
                <a:gd name="connsiteX759" fmla="*/ 5385807 w 12190161"/>
                <a:gd name="connsiteY759" fmla="*/ 1826783 h 6142467"/>
                <a:gd name="connsiteX760" fmla="*/ 3527076 w 12190161"/>
                <a:gd name="connsiteY760" fmla="*/ 2352484 h 6142467"/>
                <a:gd name="connsiteX761" fmla="*/ 3378230 w 12190161"/>
                <a:gd name="connsiteY761" fmla="*/ 2858423 h 6142467"/>
                <a:gd name="connsiteX762" fmla="*/ 3166863 w 12190161"/>
                <a:gd name="connsiteY762" fmla="*/ 2839470 h 6142467"/>
                <a:gd name="connsiteX763" fmla="*/ 3164147 w 12190161"/>
                <a:gd name="connsiteY763" fmla="*/ 2828838 h 6142467"/>
                <a:gd name="connsiteX764" fmla="*/ 3151146 w 12190161"/>
                <a:gd name="connsiteY764" fmla="*/ 2808557 h 6142467"/>
                <a:gd name="connsiteX765" fmla="*/ 3521876 w 12190161"/>
                <a:gd name="connsiteY765" fmla="*/ 2349363 h 6142467"/>
                <a:gd name="connsiteX766" fmla="*/ 3527076 w 12190161"/>
                <a:gd name="connsiteY766" fmla="*/ 2352484 h 6142467"/>
                <a:gd name="connsiteX767" fmla="*/ 3075625 w 12190161"/>
                <a:gd name="connsiteY767" fmla="*/ 2806130 h 6142467"/>
                <a:gd name="connsiteX768" fmla="*/ 3060891 w 12190161"/>
                <a:gd name="connsiteY768" fmla="*/ 2826701 h 6142467"/>
                <a:gd name="connsiteX769" fmla="*/ 2390851 w 12190161"/>
                <a:gd name="connsiteY769" fmla="*/ 2646767 h 6142467"/>
                <a:gd name="connsiteX770" fmla="*/ 2388019 w 12190161"/>
                <a:gd name="connsiteY770" fmla="*/ 2620419 h 6142467"/>
                <a:gd name="connsiteX771" fmla="*/ 2381837 w 12190161"/>
                <a:gd name="connsiteY771" fmla="*/ 2608400 h 6142467"/>
                <a:gd name="connsiteX772" fmla="*/ 2735289 w 12190161"/>
                <a:gd name="connsiteY772" fmla="*/ 2296493 h 6142467"/>
                <a:gd name="connsiteX773" fmla="*/ 3075625 w 12190161"/>
                <a:gd name="connsiteY773" fmla="*/ 2806130 h 6142467"/>
                <a:gd name="connsiteX774" fmla="*/ 2372418 w 12190161"/>
                <a:gd name="connsiteY774" fmla="*/ 2597711 h 6142467"/>
                <a:gd name="connsiteX775" fmla="*/ 2330873 w 12190161"/>
                <a:gd name="connsiteY775" fmla="*/ 2584305 h 6142467"/>
                <a:gd name="connsiteX776" fmla="*/ 2033527 w 12190161"/>
                <a:gd name="connsiteY776" fmla="*/ 1258093 h 6142467"/>
                <a:gd name="connsiteX777" fmla="*/ 2034394 w 12190161"/>
                <a:gd name="connsiteY777" fmla="*/ 1257804 h 6142467"/>
                <a:gd name="connsiteX778" fmla="*/ 2039941 w 12190161"/>
                <a:gd name="connsiteY778" fmla="*/ 1255435 h 6142467"/>
                <a:gd name="connsiteX779" fmla="*/ 2727257 w 12190161"/>
                <a:gd name="connsiteY779" fmla="*/ 2284532 h 6142467"/>
                <a:gd name="connsiteX780" fmla="*/ 2372418 w 12190161"/>
                <a:gd name="connsiteY780" fmla="*/ 2597711 h 6142467"/>
                <a:gd name="connsiteX781" fmla="*/ 248237 w 12190161"/>
                <a:gd name="connsiteY781" fmla="*/ 1474891 h 6142467"/>
                <a:gd name="connsiteX782" fmla="*/ 262798 w 12190161"/>
                <a:gd name="connsiteY782" fmla="*/ 1471771 h 6142467"/>
                <a:gd name="connsiteX783" fmla="*/ 283368 w 12190161"/>
                <a:gd name="connsiteY783" fmla="*/ 1458423 h 6142467"/>
                <a:gd name="connsiteX784" fmla="*/ 874882 w 12190161"/>
                <a:gd name="connsiteY784" fmla="*/ 1904384 h 6142467"/>
                <a:gd name="connsiteX785" fmla="*/ 196753 w 12190161"/>
                <a:gd name="connsiteY785" fmla="*/ 2840568 h 6142467"/>
                <a:gd name="connsiteX786" fmla="*/ 180169 w 12190161"/>
                <a:gd name="connsiteY786" fmla="*/ 2834732 h 6142467"/>
                <a:gd name="connsiteX787" fmla="*/ 248237 w 12190161"/>
                <a:gd name="connsiteY787" fmla="*/ 1474891 h 6142467"/>
                <a:gd name="connsiteX788" fmla="*/ 218190 w 12190161"/>
                <a:gd name="connsiteY788" fmla="*/ 2917245 h 6142467"/>
                <a:gd name="connsiteX789" fmla="*/ 225297 w 12190161"/>
                <a:gd name="connsiteY789" fmla="*/ 2896732 h 6142467"/>
                <a:gd name="connsiteX790" fmla="*/ 1086885 w 12190161"/>
                <a:gd name="connsiteY790" fmla="*/ 2902337 h 6142467"/>
                <a:gd name="connsiteX791" fmla="*/ 1022053 w 12190161"/>
                <a:gd name="connsiteY791" fmla="*/ 3494256 h 6142467"/>
                <a:gd name="connsiteX792" fmla="*/ 1004198 w 12190161"/>
                <a:gd name="connsiteY792" fmla="*/ 3497549 h 6142467"/>
                <a:gd name="connsiteX793" fmla="*/ 984090 w 12190161"/>
                <a:gd name="connsiteY793" fmla="*/ 3510377 h 6142467"/>
                <a:gd name="connsiteX794" fmla="*/ 218190 w 12190161"/>
                <a:gd name="connsiteY794" fmla="*/ 2917245 h 6142467"/>
                <a:gd name="connsiteX795" fmla="*/ 1228566 w 12190161"/>
                <a:gd name="connsiteY795" fmla="*/ 5107125 h 6142467"/>
                <a:gd name="connsiteX796" fmla="*/ 1228970 w 12190161"/>
                <a:gd name="connsiteY796" fmla="*/ 5107009 h 6142467"/>
                <a:gd name="connsiteX797" fmla="*/ 1245554 w 12190161"/>
                <a:gd name="connsiteY797" fmla="*/ 5097417 h 6142467"/>
                <a:gd name="connsiteX798" fmla="*/ 1825801 w 12190161"/>
                <a:gd name="connsiteY798" fmla="*/ 5632710 h 6142467"/>
                <a:gd name="connsiteX799" fmla="*/ 1427683 w 12190161"/>
                <a:gd name="connsiteY799" fmla="*/ 5815994 h 6142467"/>
                <a:gd name="connsiteX800" fmla="*/ 1376141 w 12190161"/>
                <a:gd name="connsiteY800" fmla="*/ 5790282 h 6142467"/>
                <a:gd name="connsiteX801" fmla="*/ 1228566 w 12190161"/>
                <a:gd name="connsiteY801" fmla="*/ 5107125 h 6142467"/>
                <a:gd name="connsiteX802" fmla="*/ 1435657 w 12190161"/>
                <a:gd name="connsiteY802" fmla="*/ 5852050 h 6142467"/>
                <a:gd name="connsiteX803" fmla="*/ 1433519 w 12190161"/>
                <a:gd name="connsiteY803" fmla="*/ 5828938 h 6142467"/>
                <a:gd name="connsiteX804" fmla="*/ 1837126 w 12190161"/>
                <a:gd name="connsiteY804" fmla="*/ 5643168 h 6142467"/>
                <a:gd name="connsiteX805" fmla="*/ 2283492 w 12190161"/>
                <a:gd name="connsiteY805" fmla="*/ 6054981 h 6142467"/>
                <a:gd name="connsiteX806" fmla="*/ 2277251 w 12190161"/>
                <a:gd name="connsiteY806" fmla="*/ 6066537 h 6142467"/>
                <a:gd name="connsiteX807" fmla="*/ 1435657 w 12190161"/>
                <a:gd name="connsiteY807" fmla="*/ 5852050 h 6142467"/>
                <a:gd name="connsiteX808" fmla="*/ 2372129 w 12190161"/>
                <a:gd name="connsiteY808" fmla="*/ 6052554 h 6142467"/>
                <a:gd name="connsiteX809" fmla="*/ 2353350 w 12190161"/>
                <a:gd name="connsiteY809" fmla="*/ 6037357 h 6142467"/>
                <a:gd name="connsiteX810" fmla="*/ 2608689 w 12190161"/>
                <a:gd name="connsiteY810" fmla="*/ 5296996 h 6142467"/>
                <a:gd name="connsiteX811" fmla="*/ 2669533 w 12190161"/>
                <a:gd name="connsiteY811" fmla="*/ 5312829 h 6142467"/>
                <a:gd name="connsiteX812" fmla="*/ 2705936 w 12190161"/>
                <a:gd name="connsiteY812" fmla="*/ 5262905 h 6142467"/>
                <a:gd name="connsiteX813" fmla="*/ 3860478 w 12190161"/>
                <a:gd name="connsiteY813" fmla="*/ 5158146 h 6142467"/>
                <a:gd name="connsiteX814" fmla="*/ 2372129 w 12190161"/>
                <a:gd name="connsiteY814" fmla="*/ 6052554 h 6142467"/>
                <a:gd name="connsiteX815" fmla="*/ 2704607 w 12190161"/>
                <a:gd name="connsiteY815" fmla="*/ 5248748 h 6142467"/>
                <a:gd name="connsiteX816" fmla="*/ 2702642 w 12190161"/>
                <a:gd name="connsiteY816" fmla="*/ 5241872 h 6142467"/>
                <a:gd name="connsiteX817" fmla="*/ 2699753 w 12190161"/>
                <a:gd name="connsiteY817" fmla="*/ 5235401 h 6142467"/>
                <a:gd name="connsiteX818" fmla="*/ 3458257 w 12190161"/>
                <a:gd name="connsiteY818" fmla="*/ 4708545 h 6142467"/>
                <a:gd name="connsiteX819" fmla="*/ 3875386 w 12190161"/>
                <a:gd name="connsiteY819" fmla="*/ 5142545 h 6142467"/>
                <a:gd name="connsiteX820" fmla="*/ 2704607 w 12190161"/>
                <a:gd name="connsiteY820" fmla="*/ 5248748 h 6142467"/>
                <a:gd name="connsiteX821" fmla="*/ 3470161 w 12190161"/>
                <a:gd name="connsiteY821" fmla="*/ 4700224 h 6142467"/>
                <a:gd name="connsiteX822" fmla="*/ 4251489 w 12190161"/>
                <a:gd name="connsiteY822" fmla="*/ 4157536 h 6142467"/>
                <a:gd name="connsiteX823" fmla="*/ 4265934 w 12190161"/>
                <a:gd name="connsiteY823" fmla="*/ 4168861 h 6142467"/>
                <a:gd name="connsiteX824" fmla="*/ 3888271 w 12190161"/>
                <a:gd name="connsiteY824" fmla="*/ 5135265 h 6142467"/>
                <a:gd name="connsiteX825" fmla="*/ 3470161 w 12190161"/>
                <a:gd name="connsiteY825" fmla="*/ 4700224 h 6142467"/>
                <a:gd name="connsiteX826" fmla="*/ 4346425 w 12190161"/>
                <a:gd name="connsiteY826" fmla="*/ 4107323 h 6142467"/>
                <a:gd name="connsiteX827" fmla="*/ 4344633 w 12190161"/>
                <a:gd name="connsiteY827" fmla="*/ 4101371 h 6142467"/>
                <a:gd name="connsiteX828" fmla="*/ 4329205 w 12190161"/>
                <a:gd name="connsiteY828" fmla="*/ 4078779 h 6142467"/>
                <a:gd name="connsiteX829" fmla="*/ 4666190 w 12190161"/>
                <a:gd name="connsiteY829" fmla="*/ 3579369 h 6142467"/>
                <a:gd name="connsiteX830" fmla="*/ 5172707 w 12190161"/>
                <a:gd name="connsiteY830" fmla="*/ 3990776 h 6142467"/>
                <a:gd name="connsiteX831" fmla="*/ 5164444 w 12190161"/>
                <a:gd name="connsiteY831" fmla="*/ 4018685 h 6142467"/>
                <a:gd name="connsiteX832" fmla="*/ 4346425 w 12190161"/>
                <a:gd name="connsiteY832" fmla="*/ 4107323 h 6142467"/>
                <a:gd name="connsiteX833" fmla="*/ 5302948 w 12190161"/>
                <a:gd name="connsiteY833" fmla="*/ 4000080 h 6142467"/>
                <a:gd name="connsiteX834" fmla="*/ 6619048 w 12190161"/>
                <a:gd name="connsiteY834" fmla="*/ 3655294 h 6142467"/>
                <a:gd name="connsiteX835" fmla="*/ 7472488 w 12190161"/>
                <a:gd name="connsiteY835" fmla="*/ 4439916 h 6142467"/>
                <a:gd name="connsiteX836" fmla="*/ 7465439 w 12190161"/>
                <a:gd name="connsiteY836" fmla="*/ 4453611 h 6142467"/>
                <a:gd name="connsiteX837" fmla="*/ 5302948 w 12190161"/>
                <a:gd name="connsiteY837" fmla="*/ 4000080 h 6142467"/>
                <a:gd name="connsiteX838" fmla="*/ 9300999 w 12190161"/>
                <a:gd name="connsiteY838" fmla="*/ 3114108 h 6142467"/>
                <a:gd name="connsiteX839" fmla="*/ 9298110 w 12190161"/>
                <a:gd name="connsiteY839" fmla="*/ 3102205 h 6142467"/>
                <a:gd name="connsiteX840" fmla="*/ 9293603 w 12190161"/>
                <a:gd name="connsiteY840" fmla="*/ 3092729 h 6142467"/>
                <a:gd name="connsiteX841" fmla="*/ 9494106 w 12190161"/>
                <a:gd name="connsiteY841" fmla="*/ 2934522 h 6142467"/>
                <a:gd name="connsiteX842" fmla="*/ 10014780 w 12190161"/>
                <a:gd name="connsiteY842" fmla="*/ 3111566 h 6142467"/>
                <a:gd name="connsiteX843" fmla="*/ 10014144 w 12190161"/>
                <a:gd name="connsiteY843" fmla="*/ 3115264 h 6142467"/>
                <a:gd name="connsiteX844" fmla="*/ 9300999 w 12190161"/>
                <a:gd name="connsiteY844" fmla="*/ 3114108 h 6142467"/>
                <a:gd name="connsiteX845" fmla="*/ 10110351 w 12190161"/>
                <a:gd name="connsiteY845" fmla="*/ 3085448 h 6142467"/>
                <a:gd name="connsiteX846" fmla="*/ 10107520 w 12190161"/>
                <a:gd name="connsiteY846" fmla="*/ 3082559 h 6142467"/>
                <a:gd name="connsiteX847" fmla="*/ 10788250 w 12190161"/>
                <a:gd name="connsiteY847" fmla="*/ 2160763 h 6142467"/>
                <a:gd name="connsiteX848" fmla="*/ 11163544 w 12190161"/>
                <a:gd name="connsiteY848" fmla="*/ 2317930 h 6142467"/>
                <a:gd name="connsiteX849" fmla="*/ 11164873 w 12190161"/>
                <a:gd name="connsiteY849" fmla="*/ 2351559 h 6142467"/>
                <a:gd name="connsiteX850" fmla="*/ 11167646 w 12190161"/>
                <a:gd name="connsiteY850" fmla="*/ 2357857 h 6142467"/>
                <a:gd name="connsiteX851" fmla="*/ 10110351 w 12190161"/>
                <a:gd name="connsiteY851" fmla="*/ 3085448 h 6142467"/>
                <a:gd name="connsiteX852" fmla="*/ 11213872 w 12190161"/>
                <a:gd name="connsiteY852" fmla="*/ 2277251 h 6142467"/>
                <a:gd name="connsiteX853" fmla="*/ 11197924 w 12190161"/>
                <a:gd name="connsiteY853" fmla="*/ 2280487 h 6142467"/>
                <a:gd name="connsiteX854" fmla="*/ 11168975 w 12190161"/>
                <a:gd name="connsiteY854" fmla="*/ 2304756 h 6142467"/>
                <a:gd name="connsiteX855" fmla="*/ 10796974 w 12190161"/>
                <a:gd name="connsiteY855" fmla="*/ 2148918 h 6142467"/>
                <a:gd name="connsiteX856" fmla="*/ 11250736 w 12190161"/>
                <a:gd name="connsiteY856" fmla="*/ 1534464 h 6142467"/>
                <a:gd name="connsiteX857" fmla="*/ 11268418 w 12190161"/>
                <a:gd name="connsiteY857" fmla="*/ 1542611 h 6142467"/>
                <a:gd name="connsiteX858" fmla="*/ 11213872 w 12190161"/>
                <a:gd name="connsiteY858" fmla="*/ 2277251 h 6142467"/>
                <a:gd name="connsiteX859" fmla="*/ 11334347 w 12190161"/>
                <a:gd name="connsiteY859" fmla="*/ 1470037 h 6142467"/>
                <a:gd name="connsiteX860" fmla="*/ 11334347 w 12190161"/>
                <a:gd name="connsiteY860" fmla="*/ 1470037 h 6142467"/>
                <a:gd name="connsiteX861" fmla="*/ 11323889 w 12190161"/>
                <a:gd name="connsiteY861" fmla="*/ 1452414 h 6142467"/>
                <a:gd name="connsiteX862" fmla="*/ 11664340 w 12190161"/>
                <a:gd name="connsiteY862" fmla="*/ 1065274 h 6142467"/>
                <a:gd name="connsiteX863" fmla="*/ 12081469 w 12190161"/>
                <a:gd name="connsiteY863" fmla="*/ 1245670 h 6142467"/>
                <a:gd name="connsiteX864" fmla="*/ 12079215 w 12190161"/>
                <a:gd name="connsiteY864" fmla="*/ 1262715 h 6142467"/>
                <a:gd name="connsiteX865" fmla="*/ 11332498 w 12190161"/>
                <a:gd name="connsiteY865" fmla="*/ 1463103 h 6142467"/>
                <a:gd name="connsiteX866" fmla="*/ 11334347 w 12190161"/>
                <a:gd name="connsiteY866" fmla="*/ 1470037 h 6142467"/>
                <a:gd name="connsiteX867" fmla="*/ 12087131 w 12190161"/>
                <a:gd name="connsiteY867" fmla="*/ 1232611 h 6142467"/>
                <a:gd name="connsiteX868" fmla="*/ 11674221 w 12190161"/>
                <a:gd name="connsiteY868" fmla="*/ 1054007 h 6142467"/>
                <a:gd name="connsiteX869" fmla="*/ 11858199 w 12190161"/>
                <a:gd name="connsiteY869" fmla="*/ 844836 h 6142467"/>
                <a:gd name="connsiteX870" fmla="*/ 11908065 w 12190161"/>
                <a:gd name="connsiteY870" fmla="*/ 850961 h 6142467"/>
                <a:gd name="connsiteX871" fmla="*/ 12098688 w 12190161"/>
                <a:gd name="connsiteY871" fmla="*/ 1219090 h 6142467"/>
                <a:gd name="connsiteX872" fmla="*/ 12087131 w 12190161"/>
                <a:gd name="connsiteY872" fmla="*/ 1232611 h 6142467"/>
                <a:gd name="connsiteX873" fmla="*/ 11833699 w 12190161"/>
                <a:gd name="connsiteY873" fmla="*/ 800979 h 6142467"/>
                <a:gd name="connsiteX874" fmla="*/ 11836993 w 12190161"/>
                <a:gd name="connsiteY874" fmla="*/ 817852 h 6142467"/>
                <a:gd name="connsiteX875" fmla="*/ 11847452 w 12190161"/>
                <a:gd name="connsiteY875" fmla="*/ 835417 h 6142467"/>
                <a:gd name="connsiteX876" fmla="*/ 11660469 w 12190161"/>
                <a:gd name="connsiteY876" fmla="*/ 1048055 h 6142467"/>
                <a:gd name="connsiteX877" fmla="*/ 10897978 w 12190161"/>
                <a:gd name="connsiteY877" fmla="*/ 718293 h 6142467"/>
                <a:gd name="connsiteX878" fmla="*/ 10898786 w 12190161"/>
                <a:gd name="connsiteY878" fmla="*/ 715173 h 6142467"/>
                <a:gd name="connsiteX879" fmla="*/ 11833699 w 12190161"/>
                <a:gd name="connsiteY879" fmla="*/ 800979 h 6142467"/>
                <a:gd name="connsiteX880" fmla="*/ 9684556 w 12190161"/>
                <a:gd name="connsiteY880" fmla="*/ 922090 h 6142467"/>
                <a:gd name="connsiteX881" fmla="*/ 9696343 w 12190161"/>
                <a:gd name="connsiteY881" fmla="*/ 926886 h 6142467"/>
                <a:gd name="connsiteX882" fmla="*/ 9506876 w 12190161"/>
                <a:gd name="connsiteY882" fmla="*/ 1765245 h 6142467"/>
                <a:gd name="connsiteX883" fmla="*/ 9167927 w 12190161"/>
                <a:gd name="connsiteY883" fmla="*/ 1672505 h 6142467"/>
                <a:gd name="connsiteX884" fmla="*/ 9165038 w 12190161"/>
                <a:gd name="connsiteY884" fmla="*/ 1646908 h 6142467"/>
                <a:gd name="connsiteX885" fmla="*/ 9151112 w 12190161"/>
                <a:gd name="connsiteY885" fmla="*/ 1625702 h 6142467"/>
                <a:gd name="connsiteX886" fmla="*/ 9684556 w 12190161"/>
                <a:gd name="connsiteY886" fmla="*/ 922090 h 6142467"/>
                <a:gd name="connsiteX887" fmla="*/ 8851455 w 12190161"/>
                <a:gd name="connsiteY887" fmla="*/ 1180607 h 6142467"/>
                <a:gd name="connsiteX888" fmla="*/ 9081196 w 12190161"/>
                <a:gd name="connsiteY888" fmla="*/ 1620501 h 6142467"/>
                <a:gd name="connsiteX889" fmla="*/ 9057736 w 12190161"/>
                <a:gd name="connsiteY889" fmla="*/ 1661238 h 6142467"/>
                <a:gd name="connsiteX890" fmla="*/ 7774225 w 12190161"/>
                <a:gd name="connsiteY890" fmla="*/ 1745946 h 6142467"/>
                <a:gd name="connsiteX891" fmla="*/ 7772203 w 12190161"/>
                <a:gd name="connsiteY891" fmla="*/ 1738781 h 6142467"/>
                <a:gd name="connsiteX892" fmla="*/ 8851455 w 12190161"/>
                <a:gd name="connsiteY892" fmla="*/ 1180607 h 6142467"/>
                <a:gd name="connsiteX893" fmla="*/ 3551807 w 12190161"/>
                <a:gd name="connsiteY893" fmla="*/ 2248129 h 6142467"/>
                <a:gd name="connsiteX894" fmla="*/ 3533836 w 12190161"/>
                <a:gd name="connsiteY894" fmla="*/ 2251423 h 6142467"/>
                <a:gd name="connsiteX895" fmla="*/ 3500727 w 12190161"/>
                <a:gd name="connsiteY895" fmla="*/ 2322495 h 6142467"/>
                <a:gd name="connsiteX896" fmla="*/ 3511128 w 12190161"/>
                <a:gd name="connsiteY896" fmla="*/ 2339945 h 6142467"/>
                <a:gd name="connsiteX897" fmla="*/ 3139763 w 12190161"/>
                <a:gd name="connsiteY897" fmla="*/ 2799890 h 6142467"/>
                <a:gd name="connsiteX898" fmla="*/ 3138607 w 12190161"/>
                <a:gd name="connsiteY898" fmla="*/ 2799312 h 6142467"/>
                <a:gd name="connsiteX899" fmla="*/ 3630621 w 12190161"/>
                <a:gd name="connsiteY899" fmla="*/ 1538855 h 6142467"/>
                <a:gd name="connsiteX900" fmla="*/ 3630794 w 12190161"/>
                <a:gd name="connsiteY900" fmla="*/ 1538913 h 6142467"/>
                <a:gd name="connsiteX901" fmla="*/ 3551807 w 12190161"/>
                <a:gd name="connsiteY901" fmla="*/ 2248129 h 6142467"/>
                <a:gd name="connsiteX902" fmla="*/ 3588614 w 12190161"/>
                <a:gd name="connsiteY902" fmla="*/ 1482691 h 6142467"/>
                <a:gd name="connsiteX903" fmla="*/ 3591907 w 12190161"/>
                <a:gd name="connsiteY903" fmla="*/ 1503955 h 6142467"/>
                <a:gd name="connsiteX904" fmla="*/ 3598090 w 12190161"/>
                <a:gd name="connsiteY904" fmla="*/ 1515974 h 6142467"/>
                <a:gd name="connsiteX905" fmla="*/ 2738063 w 12190161"/>
                <a:gd name="connsiteY905" fmla="*/ 2274998 h 6142467"/>
                <a:gd name="connsiteX906" fmla="*/ 2051844 w 12190161"/>
                <a:gd name="connsiteY906" fmla="*/ 1247519 h 6142467"/>
                <a:gd name="connsiteX907" fmla="*/ 2068832 w 12190161"/>
                <a:gd name="connsiteY907" fmla="*/ 1220477 h 6142467"/>
                <a:gd name="connsiteX908" fmla="*/ 3588614 w 12190161"/>
                <a:gd name="connsiteY908" fmla="*/ 1482691 h 6142467"/>
                <a:gd name="connsiteX909" fmla="*/ 2004809 w 12190161"/>
                <a:gd name="connsiteY909" fmla="*/ 1151427 h 6142467"/>
                <a:gd name="connsiteX910" fmla="*/ 1996431 w 12190161"/>
                <a:gd name="connsiteY910" fmla="*/ 1153681 h 6142467"/>
                <a:gd name="connsiteX911" fmla="*/ 1972278 w 12190161"/>
                <a:gd name="connsiteY911" fmla="*/ 1171015 h 6142467"/>
                <a:gd name="connsiteX912" fmla="*/ 1349908 w 12190161"/>
                <a:gd name="connsiteY912" fmla="*/ 806122 h 6142467"/>
                <a:gd name="connsiteX913" fmla="*/ 1935817 w 12190161"/>
                <a:gd name="connsiteY913" fmla="*/ 476764 h 6142467"/>
                <a:gd name="connsiteX914" fmla="*/ 1978807 w 12190161"/>
                <a:gd name="connsiteY914" fmla="*/ 499646 h 6142467"/>
                <a:gd name="connsiteX915" fmla="*/ 2004809 w 12190161"/>
                <a:gd name="connsiteY915" fmla="*/ 1151427 h 6142467"/>
                <a:gd name="connsiteX916" fmla="*/ 1925821 w 12190161"/>
                <a:gd name="connsiteY916" fmla="*/ 437415 h 6142467"/>
                <a:gd name="connsiteX917" fmla="*/ 1928710 w 12190161"/>
                <a:gd name="connsiteY917" fmla="*/ 463301 h 6142467"/>
                <a:gd name="connsiteX918" fmla="*/ 1929115 w 12190161"/>
                <a:gd name="connsiteY918" fmla="*/ 464284 h 6142467"/>
                <a:gd name="connsiteX919" fmla="*/ 1335752 w 12190161"/>
                <a:gd name="connsiteY919" fmla="*/ 797801 h 6142467"/>
                <a:gd name="connsiteX920" fmla="*/ 106440 w 12190161"/>
                <a:gd name="connsiteY920" fmla="*/ 77086 h 6142467"/>
                <a:gd name="connsiteX921" fmla="*/ 107942 w 12190161"/>
                <a:gd name="connsiteY921" fmla="*/ 73273 h 6142467"/>
                <a:gd name="connsiteX922" fmla="*/ 1925821 w 12190161"/>
                <a:gd name="connsiteY922" fmla="*/ 437415 h 614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</a:cxnLst>
              <a:rect l="l" t="t" r="r" b="b"/>
              <a:pathLst>
                <a:path w="12190161" h="6142467">
                  <a:moveTo>
                    <a:pt x="3357" y="74428"/>
                  </a:moveTo>
                  <a:cubicBezTo>
                    <a:pt x="11619" y="97079"/>
                    <a:pt x="33114" y="111004"/>
                    <a:pt x="55880" y="110831"/>
                  </a:cubicBezTo>
                  <a:lnTo>
                    <a:pt x="229284" y="1366261"/>
                  </a:lnTo>
                  <a:cubicBezTo>
                    <a:pt x="227840" y="1366665"/>
                    <a:pt x="226337" y="1367069"/>
                    <a:pt x="224893" y="1367589"/>
                  </a:cubicBezTo>
                  <a:cubicBezTo>
                    <a:pt x="196117" y="1378048"/>
                    <a:pt x="181325" y="1409886"/>
                    <a:pt x="191784" y="1438661"/>
                  </a:cubicBezTo>
                  <a:cubicBezTo>
                    <a:pt x="198775" y="1457845"/>
                    <a:pt x="215243" y="1470788"/>
                    <a:pt x="233965" y="1474197"/>
                  </a:cubicBezTo>
                  <a:lnTo>
                    <a:pt x="165955" y="2833981"/>
                  </a:lnTo>
                  <a:cubicBezTo>
                    <a:pt x="161101" y="2834386"/>
                    <a:pt x="156190" y="2835368"/>
                    <a:pt x="151394" y="2837101"/>
                  </a:cubicBezTo>
                  <a:cubicBezTo>
                    <a:pt x="122619" y="2847560"/>
                    <a:pt x="107826" y="2879398"/>
                    <a:pt x="118285" y="2908173"/>
                  </a:cubicBezTo>
                  <a:cubicBezTo>
                    <a:pt x="128744" y="2936949"/>
                    <a:pt x="160581" y="2951741"/>
                    <a:pt x="189357" y="2941282"/>
                  </a:cubicBezTo>
                  <a:cubicBezTo>
                    <a:pt x="197157" y="2938451"/>
                    <a:pt x="203918" y="2934002"/>
                    <a:pt x="209465" y="2928455"/>
                  </a:cubicBezTo>
                  <a:lnTo>
                    <a:pt x="975307" y="3521587"/>
                  </a:lnTo>
                  <a:cubicBezTo>
                    <a:pt x="967276" y="3535339"/>
                    <a:pt x="965196" y="3552442"/>
                    <a:pt x="971032" y="3568564"/>
                  </a:cubicBezTo>
                  <a:cubicBezTo>
                    <a:pt x="981490" y="3597339"/>
                    <a:pt x="1013328" y="3612131"/>
                    <a:pt x="1042103" y="3601673"/>
                  </a:cubicBezTo>
                  <a:cubicBezTo>
                    <a:pt x="1048113" y="3599477"/>
                    <a:pt x="1053429" y="3596357"/>
                    <a:pt x="1058109" y="3592543"/>
                  </a:cubicBezTo>
                  <a:lnTo>
                    <a:pt x="1540704" y="4049367"/>
                  </a:lnTo>
                  <a:cubicBezTo>
                    <a:pt x="1530246" y="4063755"/>
                    <a:pt x="1526894" y="4082939"/>
                    <a:pt x="1533424" y="4100967"/>
                  </a:cubicBezTo>
                  <a:cubicBezTo>
                    <a:pt x="1538220" y="4114199"/>
                    <a:pt x="1547580" y="4124426"/>
                    <a:pt x="1559079" y="4130667"/>
                  </a:cubicBezTo>
                  <a:lnTo>
                    <a:pt x="1223134" y="5001095"/>
                  </a:lnTo>
                  <a:cubicBezTo>
                    <a:pt x="1212849" y="4998553"/>
                    <a:pt x="1201755" y="4998957"/>
                    <a:pt x="1191065" y="5002886"/>
                  </a:cubicBezTo>
                  <a:cubicBezTo>
                    <a:pt x="1162290" y="5013345"/>
                    <a:pt x="1147498" y="5045183"/>
                    <a:pt x="1157956" y="5073958"/>
                  </a:cubicBezTo>
                  <a:cubicBezTo>
                    <a:pt x="1166681" y="5097995"/>
                    <a:pt x="1190314" y="5112210"/>
                    <a:pt x="1214641" y="5110187"/>
                  </a:cubicBezTo>
                  <a:lnTo>
                    <a:pt x="1362158" y="5793286"/>
                  </a:lnTo>
                  <a:cubicBezTo>
                    <a:pt x="1362042" y="5793344"/>
                    <a:pt x="1361869" y="5793344"/>
                    <a:pt x="1361753" y="5793402"/>
                  </a:cubicBezTo>
                  <a:cubicBezTo>
                    <a:pt x="1332978" y="5803860"/>
                    <a:pt x="1318186" y="5835698"/>
                    <a:pt x="1328644" y="5864473"/>
                  </a:cubicBezTo>
                  <a:cubicBezTo>
                    <a:pt x="1339103" y="5893249"/>
                    <a:pt x="1370941" y="5908041"/>
                    <a:pt x="1399716" y="5897582"/>
                  </a:cubicBezTo>
                  <a:cubicBezTo>
                    <a:pt x="1415202" y="5891978"/>
                    <a:pt x="1426527" y="5880132"/>
                    <a:pt x="1432190" y="5865976"/>
                  </a:cubicBezTo>
                  <a:lnTo>
                    <a:pt x="2273785" y="6080405"/>
                  </a:lnTo>
                  <a:cubicBezTo>
                    <a:pt x="2272744" y="6088783"/>
                    <a:pt x="2273611" y="6097508"/>
                    <a:pt x="2276674" y="6106002"/>
                  </a:cubicBezTo>
                  <a:cubicBezTo>
                    <a:pt x="2287132" y="6134777"/>
                    <a:pt x="2318970" y="6149570"/>
                    <a:pt x="2347745" y="6139111"/>
                  </a:cubicBezTo>
                  <a:cubicBezTo>
                    <a:pt x="2376521" y="6128653"/>
                    <a:pt x="2391313" y="6096815"/>
                    <a:pt x="2380855" y="6068040"/>
                  </a:cubicBezTo>
                  <a:cubicBezTo>
                    <a:pt x="2380450" y="6066941"/>
                    <a:pt x="2379988" y="6065902"/>
                    <a:pt x="2379525" y="6064861"/>
                  </a:cubicBezTo>
                  <a:lnTo>
                    <a:pt x="3889716" y="5157337"/>
                  </a:lnTo>
                  <a:lnTo>
                    <a:pt x="3893529" y="5161266"/>
                  </a:lnTo>
                  <a:lnTo>
                    <a:pt x="3896707" y="5153119"/>
                  </a:lnTo>
                  <a:lnTo>
                    <a:pt x="3921322" y="5138327"/>
                  </a:lnTo>
                  <a:lnTo>
                    <a:pt x="3901792" y="5140118"/>
                  </a:lnTo>
                  <a:lnTo>
                    <a:pt x="4279282" y="4174119"/>
                  </a:lnTo>
                  <a:cubicBezTo>
                    <a:pt x="4289625" y="4176719"/>
                    <a:pt x="4300835" y="4176315"/>
                    <a:pt x="4311640" y="4172386"/>
                  </a:cubicBezTo>
                  <a:cubicBezTo>
                    <a:pt x="4333770" y="4164354"/>
                    <a:pt x="4347580" y="4143668"/>
                    <a:pt x="4348042" y="4121480"/>
                  </a:cubicBezTo>
                  <a:lnTo>
                    <a:pt x="5166062" y="4032784"/>
                  </a:lnTo>
                  <a:cubicBezTo>
                    <a:pt x="5166524" y="4034749"/>
                    <a:pt x="5167102" y="4036771"/>
                    <a:pt x="5167853" y="4038736"/>
                  </a:cubicBezTo>
                  <a:cubicBezTo>
                    <a:pt x="5178312" y="4067511"/>
                    <a:pt x="5210150" y="4082303"/>
                    <a:pt x="5238925" y="4071845"/>
                  </a:cubicBezTo>
                  <a:cubicBezTo>
                    <a:pt x="5265158" y="4062311"/>
                    <a:pt x="5279719" y="4035038"/>
                    <a:pt x="5274172" y="4008516"/>
                  </a:cubicBezTo>
                  <a:lnTo>
                    <a:pt x="7462665" y="4467421"/>
                  </a:lnTo>
                  <a:cubicBezTo>
                    <a:pt x="7462088" y="4475105"/>
                    <a:pt x="7463012" y="4482964"/>
                    <a:pt x="7465786" y="4490706"/>
                  </a:cubicBezTo>
                  <a:cubicBezTo>
                    <a:pt x="7476244" y="4519482"/>
                    <a:pt x="7508082" y="4534274"/>
                    <a:pt x="7536857" y="4523815"/>
                  </a:cubicBezTo>
                  <a:cubicBezTo>
                    <a:pt x="7565632" y="4513357"/>
                    <a:pt x="7580425" y="4481519"/>
                    <a:pt x="7569966" y="4452744"/>
                  </a:cubicBezTo>
                  <a:cubicBezTo>
                    <a:pt x="7565979" y="4441765"/>
                    <a:pt x="7558815" y="4432809"/>
                    <a:pt x="7549974" y="4426511"/>
                  </a:cubicBezTo>
                  <a:lnTo>
                    <a:pt x="8418552" y="2792436"/>
                  </a:lnTo>
                  <a:cubicBezTo>
                    <a:pt x="8430513" y="2796943"/>
                    <a:pt x="8444034" y="2797405"/>
                    <a:pt x="8456977" y="2792667"/>
                  </a:cubicBezTo>
                  <a:cubicBezTo>
                    <a:pt x="8468881" y="2788333"/>
                    <a:pt x="8478299" y="2780302"/>
                    <a:pt x="8484655" y="2770421"/>
                  </a:cubicBezTo>
                  <a:lnTo>
                    <a:pt x="9193467" y="3104112"/>
                  </a:lnTo>
                  <a:cubicBezTo>
                    <a:pt x="9189827" y="3115437"/>
                    <a:pt x="9189711" y="3127976"/>
                    <a:pt x="9194102" y="3139994"/>
                  </a:cubicBezTo>
                  <a:cubicBezTo>
                    <a:pt x="9204561" y="3168770"/>
                    <a:pt x="9236399" y="3183562"/>
                    <a:pt x="9265174" y="3173104"/>
                  </a:cubicBezTo>
                  <a:cubicBezTo>
                    <a:pt x="9285282" y="3165765"/>
                    <a:pt x="9298514" y="3148084"/>
                    <a:pt x="9301114" y="3128265"/>
                  </a:cubicBezTo>
                  <a:lnTo>
                    <a:pt x="10014260" y="3129421"/>
                  </a:lnTo>
                  <a:cubicBezTo>
                    <a:pt x="10014780" y="3133408"/>
                    <a:pt x="10015704" y="3137394"/>
                    <a:pt x="10017149" y="3141324"/>
                  </a:cubicBezTo>
                  <a:cubicBezTo>
                    <a:pt x="10027608" y="3170099"/>
                    <a:pt x="10059446" y="3184891"/>
                    <a:pt x="10088221" y="3174433"/>
                  </a:cubicBezTo>
                  <a:cubicBezTo>
                    <a:pt x="10116996" y="3163974"/>
                    <a:pt x="10131788" y="3132136"/>
                    <a:pt x="10121330" y="3103361"/>
                  </a:cubicBezTo>
                  <a:cubicBezTo>
                    <a:pt x="10120521" y="3101165"/>
                    <a:pt x="10119596" y="3099085"/>
                    <a:pt x="10118556" y="3097062"/>
                  </a:cubicBezTo>
                  <a:lnTo>
                    <a:pt x="11175851" y="2369472"/>
                  </a:lnTo>
                  <a:cubicBezTo>
                    <a:pt x="11190528" y="2385766"/>
                    <a:pt x="11214161" y="2392527"/>
                    <a:pt x="11236060" y="2384553"/>
                  </a:cubicBezTo>
                  <a:cubicBezTo>
                    <a:pt x="11264836" y="2374094"/>
                    <a:pt x="11279627" y="2342256"/>
                    <a:pt x="11269169" y="2313481"/>
                  </a:cubicBezTo>
                  <a:cubicBezTo>
                    <a:pt x="11262351" y="2294760"/>
                    <a:pt x="11246461" y="2281990"/>
                    <a:pt x="11228259" y="2278234"/>
                  </a:cubicBezTo>
                  <a:lnTo>
                    <a:pt x="11282748" y="1544229"/>
                  </a:lnTo>
                  <a:cubicBezTo>
                    <a:pt x="11288930" y="1544171"/>
                    <a:pt x="11295229" y="1543189"/>
                    <a:pt x="11301354" y="1540935"/>
                  </a:cubicBezTo>
                  <a:cubicBezTo>
                    <a:pt x="11327817" y="1531286"/>
                    <a:pt x="11342436" y="1503551"/>
                    <a:pt x="11336428" y="1476740"/>
                  </a:cubicBezTo>
                  <a:lnTo>
                    <a:pt x="12081583" y="1276756"/>
                  </a:lnTo>
                  <a:cubicBezTo>
                    <a:pt x="12081930" y="1277854"/>
                    <a:pt x="12082219" y="1279010"/>
                    <a:pt x="12082624" y="1280108"/>
                  </a:cubicBezTo>
                  <a:cubicBezTo>
                    <a:pt x="12093082" y="1308883"/>
                    <a:pt x="12124920" y="1323675"/>
                    <a:pt x="12153696" y="1313217"/>
                  </a:cubicBezTo>
                  <a:cubicBezTo>
                    <a:pt x="12182472" y="1302758"/>
                    <a:pt x="12197263" y="1270920"/>
                    <a:pt x="12186805" y="1242145"/>
                  </a:cubicBezTo>
                  <a:cubicBezTo>
                    <a:pt x="12176347" y="1213369"/>
                    <a:pt x="12144509" y="1198577"/>
                    <a:pt x="12115733" y="1209036"/>
                  </a:cubicBezTo>
                  <a:cubicBezTo>
                    <a:pt x="12114057" y="1209671"/>
                    <a:pt x="12112381" y="1210365"/>
                    <a:pt x="12110821" y="1211116"/>
                  </a:cubicBezTo>
                  <a:lnTo>
                    <a:pt x="11920835" y="844200"/>
                  </a:lnTo>
                  <a:cubicBezTo>
                    <a:pt x="11941001" y="830217"/>
                    <a:pt x="11950129" y="803926"/>
                    <a:pt x="11941348" y="779773"/>
                  </a:cubicBezTo>
                  <a:cubicBezTo>
                    <a:pt x="11930889" y="750998"/>
                    <a:pt x="11899051" y="736206"/>
                    <a:pt x="11870275" y="746664"/>
                  </a:cubicBezTo>
                  <a:cubicBezTo>
                    <a:pt x="11851842" y="753367"/>
                    <a:pt x="11839188" y="768852"/>
                    <a:pt x="11835201" y="786649"/>
                  </a:cubicBezTo>
                  <a:lnTo>
                    <a:pt x="10900231" y="700843"/>
                  </a:lnTo>
                  <a:cubicBezTo>
                    <a:pt x="10900000" y="695238"/>
                    <a:pt x="10898960" y="689518"/>
                    <a:pt x="10896937" y="683971"/>
                  </a:cubicBezTo>
                  <a:cubicBezTo>
                    <a:pt x="10886479" y="655195"/>
                    <a:pt x="10854641" y="640403"/>
                    <a:pt x="10825865" y="650862"/>
                  </a:cubicBezTo>
                  <a:cubicBezTo>
                    <a:pt x="10804660" y="658604"/>
                    <a:pt x="10791081" y="677846"/>
                    <a:pt x="10789579" y="698994"/>
                  </a:cubicBezTo>
                  <a:lnTo>
                    <a:pt x="10632758" y="722511"/>
                  </a:lnTo>
                  <a:lnTo>
                    <a:pt x="9762735" y="853099"/>
                  </a:lnTo>
                  <a:cubicBezTo>
                    <a:pt x="9751757" y="825190"/>
                    <a:pt x="9720554" y="810976"/>
                    <a:pt x="9692241" y="821261"/>
                  </a:cubicBezTo>
                  <a:cubicBezTo>
                    <a:pt x="9663465" y="831719"/>
                    <a:pt x="9648673" y="863557"/>
                    <a:pt x="9659132" y="892333"/>
                  </a:cubicBezTo>
                  <a:cubicBezTo>
                    <a:pt x="9662194" y="900711"/>
                    <a:pt x="9667048" y="907818"/>
                    <a:pt x="9673115" y="913539"/>
                  </a:cubicBezTo>
                  <a:lnTo>
                    <a:pt x="9139729" y="1617150"/>
                  </a:lnTo>
                  <a:cubicBezTo>
                    <a:pt x="9126209" y="1609754"/>
                    <a:pt x="9109740" y="1607905"/>
                    <a:pt x="9094139" y="1613625"/>
                  </a:cubicBezTo>
                  <a:cubicBezTo>
                    <a:pt x="9094081" y="1613625"/>
                    <a:pt x="9094024" y="1613683"/>
                    <a:pt x="9093966" y="1613683"/>
                  </a:cubicBezTo>
                  <a:lnTo>
                    <a:pt x="8857637" y="1161192"/>
                  </a:lnTo>
                  <a:lnTo>
                    <a:pt x="7765789" y="1725954"/>
                  </a:lnTo>
                  <a:cubicBezTo>
                    <a:pt x="7751807" y="1705730"/>
                    <a:pt x="7725515" y="1696658"/>
                    <a:pt x="7701304" y="1705441"/>
                  </a:cubicBezTo>
                  <a:cubicBezTo>
                    <a:pt x="7688651" y="1710063"/>
                    <a:pt x="7678712" y="1718788"/>
                    <a:pt x="7672413" y="1729536"/>
                  </a:cubicBezTo>
                  <a:lnTo>
                    <a:pt x="7026064" y="1456458"/>
                  </a:lnTo>
                  <a:cubicBezTo>
                    <a:pt x="7029069" y="1445711"/>
                    <a:pt x="7028895" y="1433981"/>
                    <a:pt x="7024793" y="1422714"/>
                  </a:cubicBezTo>
                  <a:cubicBezTo>
                    <a:pt x="7014335" y="1393938"/>
                    <a:pt x="6982497" y="1379146"/>
                    <a:pt x="6953721" y="1389605"/>
                  </a:cubicBezTo>
                  <a:cubicBezTo>
                    <a:pt x="6940316" y="1394458"/>
                    <a:pt x="6930031" y="1404050"/>
                    <a:pt x="6923790" y="1415722"/>
                  </a:cubicBezTo>
                  <a:lnTo>
                    <a:pt x="5851183" y="1012692"/>
                  </a:lnTo>
                  <a:cubicBezTo>
                    <a:pt x="5853552" y="1002523"/>
                    <a:pt x="5853148" y="991602"/>
                    <a:pt x="5849334" y="981086"/>
                  </a:cubicBezTo>
                  <a:cubicBezTo>
                    <a:pt x="5838876" y="952310"/>
                    <a:pt x="5807038" y="937518"/>
                    <a:pt x="5778262" y="947977"/>
                  </a:cubicBezTo>
                  <a:cubicBezTo>
                    <a:pt x="5749487" y="958435"/>
                    <a:pt x="5734695" y="990273"/>
                    <a:pt x="5745153" y="1019049"/>
                  </a:cubicBezTo>
                  <a:cubicBezTo>
                    <a:pt x="5749256" y="1030374"/>
                    <a:pt x="5756710" y="1039446"/>
                    <a:pt x="5765955" y="1045744"/>
                  </a:cubicBezTo>
                  <a:lnTo>
                    <a:pt x="5421285" y="1721678"/>
                  </a:lnTo>
                  <a:cubicBezTo>
                    <a:pt x="5409555" y="1717460"/>
                    <a:pt x="5396323" y="1717228"/>
                    <a:pt x="5383727" y="1721793"/>
                  </a:cubicBezTo>
                  <a:cubicBezTo>
                    <a:pt x="5358534" y="1730981"/>
                    <a:pt x="5344031" y="1756520"/>
                    <a:pt x="5347844" y="1782002"/>
                  </a:cubicBezTo>
                  <a:lnTo>
                    <a:pt x="3603001" y="2277483"/>
                  </a:lnTo>
                  <a:lnTo>
                    <a:pt x="3604966" y="2284359"/>
                  </a:lnTo>
                  <a:cubicBezTo>
                    <a:pt x="3598379" y="2266331"/>
                    <a:pt x="3583413" y="2253734"/>
                    <a:pt x="3566079" y="2249516"/>
                  </a:cubicBezTo>
                  <a:lnTo>
                    <a:pt x="3645067" y="1540242"/>
                  </a:lnTo>
                  <a:cubicBezTo>
                    <a:pt x="3651018" y="1540127"/>
                    <a:pt x="3657085" y="1539086"/>
                    <a:pt x="3663037" y="1536948"/>
                  </a:cubicBezTo>
                  <a:cubicBezTo>
                    <a:pt x="3691812" y="1526490"/>
                    <a:pt x="3706604" y="1494652"/>
                    <a:pt x="3696146" y="1465877"/>
                  </a:cubicBezTo>
                  <a:cubicBezTo>
                    <a:pt x="3685687" y="1437101"/>
                    <a:pt x="3653849" y="1422309"/>
                    <a:pt x="3625074" y="1432768"/>
                  </a:cubicBezTo>
                  <a:cubicBezTo>
                    <a:pt x="3608144" y="1438950"/>
                    <a:pt x="3596125" y="1452529"/>
                    <a:pt x="3591156" y="1468477"/>
                  </a:cubicBezTo>
                  <a:lnTo>
                    <a:pt x="2070854" y="1206147"/>
                  </a:lnTo>
                  <a:cubicBezTo>
                    <a:pt x="2070912" y="1199675"/>
                    <a:pt x="2069930" y="1193030"/>
                    <a:pt x="2067561" y="1186616"/>
                  </a:cubicBezTo>
                  <a:cubicBezTo>
                    <a:pt x="2059818" y="1165353"/>
                    <a:pt x="2040345" y="1151716"/>
                    <a:pt x="2019081" y="1150271"/>
                  </a:cubicBezTo>
                  <a:lnTo>
                    <a:pt x="1993079" y="498144"/>
                  </a:lnTo>
                  <a:cubicBezTo>
                    <a:pt x="1995333" y="497624"/>
                    <a:pt x="1997529" y="497046"/>
                    <a:pt x="1999724" y="496237"/>
                  </a:cubicBezTo>
                  <a:cubicBezTo>
                    <a:pt x="2028500" y="485778"/>
                    <a:pt x="2043292" y="453941"/>
                    <a:pt x="2032833" y="425165"/>
                  </a:cubicBezTo>
                  <a:cubicBezTo>
                    <a:pt x="2022375" y="396390"/>
                    <a:pt x="1990537" y="381598"/>
                    <a:pt x="1961762" y="392056"/>
                  </a:cubicBezTo>
                  <a:cubicBezTo>
                    <a:pt x="1946392" y="397661"/>
                    <a:pt x="1935066" y="409333"/>
                    <a:pt x="1929404" y="423432"/>
                  </a:cubicBezTo>
                  <a:lnTo>
                    <a:pt x="110716" y="59232"/>
                  </a:lnTo>
                  <a:cubicBezTo>
                    <a:pt x="111236" y="51720"/>
                    <a:pt x="110253" y="43977"/>
                    <a:pt x="107538" y="36466"/>
                  </a:cubicBezTo>
                  <a:cubicBezTo>
                    <a:pt x="97079" y="7690"/>
                    <a:pt x="65241" y="-7102"/>
                    <a:pt x="36466" y="3357"/>
                  </a:cubicBezTo>
                  <a:cubicBezTo>
                    <a:pt x="7690" y="13815"/>
                    <a:pt x="-7102" y="45653"/>
                    <a:pt x="3357" y="74428"/>
                  </a:cubicBezTo>
                  <a:close/>
                  <a:moveTo>
                    <a:pt x="70037" y="108867"/>
                  </a:moveTo>
                  <a:cubicBezTo>
                    <a:pt x="71482" y="108462"/>
                    <a:pt x="72984" y="108058"/>
                    <a:pt x="74428" y="107538"/>
                  </a:cubicBezTo>
                  <a:cubicBezTo>
                    <a:pt x="84656" y="103839"/>
                    <a:pt x="93034" y="97368"/>
                    <a:pt x="99217" y="89394"/>
                  </a:cubicBezTo>
                  <a:lnTo>
                    <a:pt x="1321306" y="805891"/>
                  </a:lnTo>
                  <a:lnTo>
                    <a:pt x="288280" y="1386542"/>
                  </a:lnTo>
                  <a:cubicBezTo>
                    <a:pt x="277705" y="1372385"/>
                    <a:pt x="260949" y="1364180"/>
                    <a:pt x="243441" y="1364296"/>
                  </a:cubicBezTo>
                  <a:lnTo>
                    <a:pt x="70037" y="108867"/>
                  </a:lnTo>
                  <a:close/>
                  <a:moveTo>
                    <a:pt x="1964824" y="1183207"/>
                  </a:moveTo>
                  <a:cubicBezTo>
                    <a:pt x="1962051" y="1189448"/>
                    <a:pt x="1960375" y="1196208"/>
                    <a:pt x="1960028" y="1203200"/>
                  </a:cubicBezTo>
                  <a:lnTo>
                    <a:pt x="297582" y="1405957"/>
                  </a:lnTo>
                  <a:cubicBezTo>
                    <a:pt x="297120" y="1404223"/>
                    <a:pt x="296600" y="1402490"/>
                    <a:pt x="295965" y="1400756"/>
                  </a:cubicBezTo>
                  <a:cubicBezTo>
                    <a:pt x="295733" y="1400179"/>
                    <a:pt x="295445" y="1399601"/>
                    <a:pt x="295213" y="1399023"/>
                  </a:cubicBezTo>
                  <a:lnTo>
                    <a:pt x="1335520" y="814269"/>
                  </a:lnTo>
                  <a:lnTo>
                    <a:pt x="1964824" y="1183207"/>
                  </a:lnTo>
                  <a:close/>
                  <a:moveTo>
                    <a:pt x="3617389" y="1533597"/>
                  </a:moveTo>
                  <a:lnTo>
                    <a:pt x="3125376" y="2794054"/>
                  </a:lnTo>
                  <a:cubicBezTo>
                    <a:pt x="3115032" y="2791454"/>
                    <a:pt x="3103823" y="2791858"/>
                    <a:pt x="3093075" y="2795787"/>
                  </a:cubicBezTo>
                  <a:cubicBezTo>
                    <a:pt x="3091111" y="2796481"/>
                    <a:pt x="3089262" y="2797289"/>
                    <a:pt x="3087471" y="2798214"/>
                  </a:cubicBezTo>
                  <a:lnTo>
                    <a:pt x="2746094" y="2287017"/>
                  </a:lnTo>
                  <a:lnTo>
                    <a:pt x="3607566" y="1526779"/>
                  </a:lnTo>
                  <a:cubicBezTo>
                    <a:pt x="3610571" y="1529379"/>
                    <a:pt x="3613864" y="1531633"/>
                    <a:pt x="3617389" y="1533597"/>
                  </a:cubicBezTo>
                  <a:close/>
                  <a:moveTo>
                    <a:pt x="11650530" y="1059323"/>
                  </a:moveTo>
                  <a:lnTo>
                    <a:pt x="11313141" y="1442995"/>
                  </a:lnTo>
                  <a:cubicBezTo>
                    <a:pt x="11298926" y="1433461"/>
                    <a:pt x="11280552" y="1430572"/>
                    <a:pt x="11263275" y="1436870"/>
                  </a:cubicBezTo>
                  <a:cubicBezTo>
                    <a:pt x="11263160" y="1436928"/>
                    <a:pt x="11263102" y="1436928"/>
                    <a:pt x="11262986" y="1436986"/>
                  </a:cubicBezTo>
                  <a:lnTo>
                    <a:pt x="10882261" y="743775"/>
                  </a:lnTo>
                  <a:cubicBezTo>
                    <a:pt x="10886248" y="740135"/>
                    <a:pt x="10889599" y="735917"/>
                    <a:pt x="10892315" y="731352"/>
                  </a:cubicBezTo>
                  <a:lnTo>
                    <a:pt x="11650530" y="1059323"/>
                  </a:lnTo>
                  <a:close/>
                  <a:moveTo>
                    <a:pt x="9507512" y="2924005"/>
                  </a:moveTo>
                  <a:lnTo>
                    <a:pt x="10543716" y="2106448"/>
                  </a:lnTo>
                  <a:cubicBezTo>
                    <a:pt x="10546259" y="2108933"/>
                    <a:pt x="10549032" y="2111128"/>
                    <a:pt x="10551979" y="2113093"/>
                  </a:cubicBezTo>
                  <a:lnTo>
                    <a:pt x="10086776" y="3069963"/>
                  </a:lnTo>
                  <a:cubicBezTo>
                    <a:pt x="10075278" y="3066091"/>
                    <a:pt x="10062450" y="3065918"/>
                    <a:pt x="10050200" y="3070425"/>
                  </a:cubicBezTo>
                  <a:cubicBezTo>
                    <a:pt x="10036217" y="3075510"/>
                    <a:pt x="10025528" y="3085680"/>
                    <a:pt x="10019460" y="3098045"/>
                  </a:cubicBezTo>
                  <a:lnTo>
                    <a:pt x="9507512" y="2924005"/>
                  </a:lnTo>
                  <a:close/>
                  <a:moveTo>
                    <a:pt x="2309725" y="6034873"/>
                  </a:moveTo>
                  <a:cubicBezTo>
                    <a:pt x="2303484" y="6037126"/>
                    <a:pt x="2297995" y="6040477"/>
                    <a:pt x="2293199" y="6044464"/>
                  </a:cubicBezTo>
                  <a:lnTo>
                    <a:pt x="1851167" y="5636697"/>
                  </a:lnTo>
                  <a:lnTo>
                    <a:pt x="2594532" y="5294454"/>
                  </a:lnTo>
                  <a:lnTo>
                    <a:pt x="2339887" y="6032677"/>
                  </a:lnTo>
                  <a:cubicBezTo>
                    <a:pt x="2330122" y="6030712"/>
                    <a:pt x="2319779" y="6031232"/>
                    <a:pt x="2309725" y="6034873"/>
                  </a:cubicBezTo>
                  <a:close/>
                  <a:moveTo>
                    <a:pt x="2019544" y="1260982"/>
                  </a:moveTo>
                  <a:lnTo>
                    <a:pt x="2316948" y="2587367"/>
                  </a:lnTo>
                  <a:cubicBezTo>
                    <a:pt x="2311978" y="2589159"/>
                    <a:pt x="2307471" y="2591643"/>
                    <a:pt x="2303369" y="2594590"/>
                  </a:cubicBezTo>
                  <a:lnTo>
                    <a:pt x="1517129" y="1762356"/>
                  </a:lnTo>
                  <a:lnTo>
                    <a:pt x="1981928" y="1249830"/>
                  </a:lnTo>
                  <a:cubicBezTo>
                    <a:pt x="1992559" y="1257919"/>
                    <a:pt x="2005907" y="1262022"/>
                    <a:pt x="2019544" y="1260982"/>
                  </a:cubicBezTo>
                  <a:close/>
                  <a:moveTo>
                    <a:pt x="5421574" y="1826090"/>
                  </a:moveTo>
                  <a:cubicBezTo>
                    <a:pt x="5424348" y="1825107"/>
                    <a:pt x="5426948" y="1823836"/>
                    <a:pt x="5429433" y="1822449"/>
                  </a:cubicBezTo>
                  <a:lnTo>
                    <a:pt x="5491432" y="1906638"/>
                  </a:lnTo>
                  <a:lnTo>
                    <a:pt x="5255335" y="2624117"/>
                  </a:lnTo>
                  <a:lnTo>
                    <a:pt x="5399790" y="1829383"/>
                  </a:lnTo>
                  <a:cubicBezTo>
                    <a:pt x="5407013" y="1829788"/>
                    <a:pt x="5414409" y="1828748"/>
                    <a:pt x="5421574" y="1826090"/>
                  </a:cubicBezTo>
                  <a:close/>
                  <a:moveTo>
                    <a:pt x="5794961" y="1055567"/>
                  </a:moveTo>
                  <a:lnTo>
                    <a:pt x="5917922" y="2435805"/>
                  </a:lnTo>
                  <a:cubicBezTo>
                    <a:pt x="5915610" y="2436325"/>
                    <a:pt x="5913241" y="2436961"/>
                    <a:pt x="5910930" y="2437770"/>
                  </a:cubicBezTo>
                  <a:cubicBezTo>
                    <a:pt x="5908156" y="2438752"/>
                    <a:pt x="5905556" y="2440023"/>
                    <a:pt x="5903071" y="2441410"/>
                  </a:cubicBezTo>
                  <a:lnTo>
                    <a:pt x="5507265" y="1904038"/>
                  </a:lnTo>
                  <a:lnTo>
                    <a:pt x="5786756" y="1054527"/>
                  </a:lnTo>
                  <a:cubicBezTo>
                    <a:pt x="5789472" y="1055105"/>
                    <a:pt x="5792188" y="1055451"/>
                    <a:pt x="5794961" y="1055567"/>
                  </a:cubicBezTo>
                  <a:close/>
                  <a:moveTo>
                    <a:pt x="6972038" y="1497194"/>
                  </a:moveTo>
                  <a:lnTo>
                    <a:pt x="7080033" y="2398478"/>
                  </a:lnTo>
                  <a:cubicBezTo>
                    <a:pt x="7078241" y="2398940"/>
                    <a:pt x="7076451" y="2399461"/>
                    <a:pt x="7074659" y="2400154"/>
                  </a:cubicBezTo>
                  <a:cubicBezTo>
                    <a:pt x="7070210" y="2401772"/>
                    <a:pt x="7066107" y="2403967"/>
                    <a:pt x="7062351" y="2406510"/>
                  </a:cubicBezTo>
                  <a:lnTo>
                    <a:pt x="6570685" y="1855847"/>
                  </a:lnTo>
                  <a:lnTo>
                    <a:pt x="6938871" y="1485812"/>
                  </a:lnTo>
                  <a:cubicBezTo>
                    <a:pt x="6948348" y="1493034"/>
                    <a:pt x="6959962" y="1497079"/>
                    <a:pt x="6972038" y="1497194"/>
                  </a:cubicBezTo>
                  <a:close/>
                  <a:moveTo>
                    <a:pt x="8636159" y="2411132"/>
                  </a:moveTo>
                  <a:lnTo>
                    <a:pt x="8461080" y="2690393"/>
                  </a:lnTo>
                  <a:cubicBezTo>
                    <a:pt x="8448252" y="2684499"/>
                    <a:pt x="8433229" y="2683459"/>
                    <a:pt x="8418957" y="2688659"/>
                  </a:cubicBezTo>
                  <a:cubicBezTo>
                    <a:pt x="8416299" y="2689642"/>
                    <a:pt x="8413872" y="2690797"/>
                    <a:pt x="8411445" y="2692126"/>
                  </a:cubicBezTo>
                  <a:lnTo>
                    <a:pt x="7760820" y="1795407"/>
                  </a:lnTo>
                  <a:cubicBezTo>
                    <a:pt x="7761571" y="1794598"/>
                    <a:pt x="7762265" y="1793790"/>
                    <a:pt x="7762958" y="1792981"/>
                  </a:cubicBezTo>
                  <a:lnTo>
                    <a:pt x="8636159" y="2411132"/>
                  </a:lnTo>
                  <a:close/>
                  <a:moveTo>
                    <a:pt x="9112803" y="1721273"/>
                  </a:moveTo>
                  <a:lnTo>
                    <a:pt x="9206121" y="2428814"/>
                  </a:lnTo>
                  <a:lnTo>
                    <a:pt x="9254658" y="2796943"/>
                  </a:lnTo>
                  <a:cubicBezTo>
                    <a:pt x="9253098" y="2797347"/>
                    <a:pt x="9251537" y="2797810"/>
                    <a:pt x="9249977" y="2798387"/>
                  </a:cubicBezTo>
                  <a:cubicBezTo>
                    <a:pt x="9241368" y="2801508"/>
                    <a:pt x="9234029" y="2806592"/>
                    <a:pt x="9228251" y="2812891"/>
                  </a:cubicBezTo>
                  <a:lnTo>
                    <a:pt x="8655400" y="2407319"/>
                  </a:lnTo>
                  <a:lnTo>
                    <a:pt x="9088939" y="1715842"/>
                  </a:lnTo>
                  <a:cubicBezTo>
                    <a:pt x="9096335" y="1719366"/>
                    <a:pt x="9104483" y="1721215"/>
                    <a:pt x="9112803" y="1721273"/>
                  </a:cubicBezTo>
                  <a:close/>
                  <a:moveTo>
                    <a:pt x="9762966" y="893026"/>
                  </a:moveTo>
                  <a:lnTo>
                    <a:pt x="10729370" y="1273636"/>
                  </a:lnTo>
                  <a:lnTo>
                    <a:pt x="10585897" y="2011512"/>
                  </a:lnTo>
                  <a:cubicBezTo>
                    <a:pt x="10578501" y="2011050"/>
                    <a:pt x="10570873" y="2012032"/>
                    <a:pt x="10563478" y="2014748"/>
                  </a:cubicBezTo>
                  <a:cubicBezTo>
                    <a:pt x="10560877" y="2015672"/>
                    <a:pt x="10558451" y="2016886"/>
                    <a:pt x="10556082" y="2018099"/>
                  </a:cubicBezTo>
                  <a:lnTo>
                    <a:pt x="9754934" y="907414"/>
                  </a:lnTo>
                  <a:cubicBezTo>
                    <a:pt x="9758286" y="903022"/>
                    <a:pt x="9761001" y="898169"/>
                    <a:pt x="9762966" y="893026"/>
                  </a:cubicBezTo>
                  <a:close/>
                  <a:moveTo>
                    <a:pt x="10863655" y="755158"/>
                  </a:moveTo>
                  <a:cubicBezTo>
                    <a:pt x="10866024" y="754291"/>
                    <a:pt x="10868278" y="753251"/>
                    <a:pt x="10870474" y="752096"/>
                  </a:cubicBezTo>
                  <a:lnTo>
                    <a:pt x="11250332" y="1443746"/>
                  </a:lnTo>
                  <a:cubicBezTo>
                    <a:pt x="11244728" y="1447675"/>
                    <a:pt x="11240047" y="1452529"/>
                    <a:pt x="11236349" y="1458018"/>
                  </a:cubicBezTo>
                  <a:lnTo>
                    <a:pt x="10745607" y="1264738"/>
                  </a:lnTo>
                  <a:lnTo>
                    <a:pt x="10844067" y="758452"/>
                  </a:lnTo>
                  <a:cubicBezTo>
                    <a:pt x="10850538" y="758510"/>
                    <a:pt x="10857183" y="757469"/>
                    <a:pt x="10863655" y="755158"/>
                  </a:cubicBezTo>
                  <a:close/>
                  <a:moveTo>
                    <a:pt x="10599880" y="2014228"/>
                  </a:moveTo>
                  <a:lnTo>
                    <a:pt x="10742833" y="1278894"/>
                  </a:lnTo>
                  <a:lnTo>
                    <a:pt x="11229877" y="1470730"/>
                  </a:lnTo>
                  <a:cubicBezTo>
                    <a:pt x="11225833" y="1482345"/>
                    <a:pt x="11225601" y="1495403"/>
                    <a:pt x="11230109" y="1507884"/>
                  </a:cubicBezTo>
                  <a:cubicBezTo>
                    <a:pt x="11230802" y="1509733"/>
                    <a:pt x="11231553" y="1511524"/>
                    <a:pt x="11232420" y="1513258"/>
                  </a:cubicBezTo>
                  <a:lnTo>
                    <a:pt x="10619873" y="2026015"/>
                  </a:lnTo>
                  <a:cubicBezTo>
                    <a:pt x="10614095" y="2020757"/>
                    <a:pt x="10607276" y="2016712"/>
                    <a:pt x="10599880" y="2014228"/>
                  </a:cubicBezTo>
                  <a:close/>
                  <a:moveTo>
                    <a:pt x="10530311" y="2085762"/>
                  </a:moveTo>
                  <a:cubicBezTo>
                    <a:pt x="10530715" y="2086802"/>
                    <a:pt x="10531177" y="2087784"/>
                    <a:pt x="10531582" y="2088767"/>
                  </a:cubicBezTo>
                  <a:lnTo>
                    <a:pt x="10107809" y="2341621"/>
                  </a:lnTo>
                  <a:lnTo>
                    <a:pt x="9312498" y="2816126"/>
                  </a:lnTo>
                  <a:cubicBezTo>
                    <a:pt x="9306084" y="2807979"/>
                    <a:pt x="9297590" y="2801912"/>
                    <a:pt x="9288056" y="2798387"/>
                  </a:cubicBezTo>
                  <a:lnTo>
                    <a:pt x="9517508" y="1782926"/>
                  </a:lnTo>
                  <a:lnTo>
                    <a:pt x="10527480" y="2059182"/>
                  </a:lnTo>
                  <a:cubicBezTo>
                    <a:pt x="10526266" y="2067849"/>
                    <a:pt x="10527075" y="2076979"/>
                    <a:pt x="10530311" y="2085762"/>
                  </a:cubicBezTo>
                  <a:close/>
                  <a:moveTo>
                    <a:pt x="9220047" y="2824505"/>
                  </a:moveTo>
                  <a:cubicBezTo>
                    <a:pt x="9218081" y="2828203"/>
                    <a:pt x="9216522" y="2832074"/>
                    <a:pt x="9215424" y="2836119"/>
                  </a:cubicBezTo>
                  <a:lnTo>
                    <a:pt x="8493207" y="2740779"/>
                  </a:lnTo>
                  <a:cubicBezTo>
                    <a:pt x="8493207" y="2734423"/>
                    <a:pt x="8492224" y="2728009"/>
                    <a:pt x="8489913" y="2721653"/>
                  </a:cubicBezTo>
                  <a:cubicBezTo>
                    <a:pt x="8486388" y="2712003"/>
                    <a:pt x="8480437" y="2703972"/>
                    <a:pt x="8473041" y="2697904"/>
                  </a:cubicBezTo>
                  <a:lnTo>
                    <a:pt x="8647716" y="2419280"/>
                  </a:lnTo>
                  <a:lnTo>
                    <a:pt x="9220047" y="2824505"/>
                  </a:lnTo>
                  <a:close/>
                  <a:moveTo>
                    <a:pt x="5249846" y="3973326"/>
                  </a:moveTo>
                  <a:lnTo>
                    <a:pt x="5717302" y="2990859"/>
                  </a:lnTo>
                  <a:lnTo>
                    <a:pt x="6087454" y="3184487"/>
                  </a:lnTo>
                  <a:cubicBezTo>
                    <a:pt x="6082831" y="3196563"/>
                    <a:pt x="6082311" y="3210257"/>
                    <a:pt x="6087049" y="3223316"/>
                  </a:cubicBezTo>
                  <a:cubicBezTo>
                    <a:pt x="6088551" y="3227361"/>
                    <a:pt x="6090459" y="3231117"/>
                    <a:pt x="6092712" y="3234583"/>
                  </a:cubicBezTo>
                  <a:lnTo>
                    <a:pt x="5256144" y="3978007"/>
                  </a:lnTo>
                  <a:cubicBezTo>
                    <a:pt x="5254122" y="3976273"/>
                    <a:pt x="5252042" y="3974713"/>
                    <a:pt x="5249846" y="3973326"/>
                  </a:cubicBezTo>
                  <a:close/>
                  <a:moveTo>
                    <a:pt x="5236152" y="3006056"/>
                  </a:moveTo>
                  <a:lnTo>
                    <a:pt x="5238232" y="2779088"/>
                  </a:lnTo>
                  <a:cubicBezTo>
                    <a:pt x="5241814" y="2778568"/>
                    <a:pt x="5245397" y="2777644"/>
                    <a:pt x="5248922" y="2776372"/>
                  </a:cubicBezTo>
                  <a:cubicBezTo>
                    <a:pt x="5258976" y="2772732"/>
                    <a:pt x="5267238" y="2766434"/>
                    <a:pt x="5273421" y="2758633"/>
                  </a:cubicBezTo>
                  <a:lnTo>
                    <a:pt x="5704648" y="2984214"/>
                  </a:lnTo>
                  <a:lnTo>
                    <a:pt x="5236961" y="3967144"/>
                  </a:lnTo>
                  <a:cubicBezTo>
                    <a:pt x="5233840" y="3966162"/>
                    <a:pt x="5230662" y="3965353"/>
                    <a:pt x="5227427" y="3964890"/>
                  </a:cubicBezTo>
                  <a:lnTo>
                    <a:pt x="5236152" y="3006056"/>
                  </a:lnTo>
                  <a:close/>
                  <a:moveTo>
                    <a:pt x="1262080" y="5035937"/>
                  </a:moveTo>
                  <a:cubicBezTo>
                    <a:pt x="1257977" y="5024670"/>
                    <a:pt x="1250581" y="5015598"/>
                    <a:pt x="1241451" y="5009300"/>
                  </a:cubicBezTo>
                  <a:lnTo>
                    <a:pt x="1666438" y="4182208"/>
                  </a:lnTo>
                  <a:lnTo>
                    <a:pt x="2608458" y="5224769"/>
                  </a:lnTo>
                  <a:cubicBezTo>
                    <a:pt x="2603200" y="5230952"/>
                    <a:pt x="2599386" y="5238174"/>
                    <a:pt x="2597248" y="5245917"/>
                  </a:cubicBezTo>
                  <a:lnTo>
                    <a:pt x="1265373" y="5055583"/>
                  </a:lnTo>
                  <a:cubicBezTo>
                    <a:pt x="1265431" y="5049112"/>
                    <a:pt x="1264449" y="5042467"/>
                    <a:pt x="1262080" y="5035937"/>
                  </a:cubicBezTo>
                  <a:close/>
                  <a:moveTo>
                    <a:pt x="1075155" y="3530659"/>
                  </a:moveTo>
                  <a:cubicBezTo>
                    <a:pt x="1072555" y="3523493"/>
                    <a:pt x="1068568" y="3517138"/>
                    <a:pt x="1063656" y="3511880"/>
                  </a:cubicBezTo>
                  <a:lnTo>
                    <a:pt x="1534290" y="2945096"/>
                  </a:lnTo>
                  <a:cubicBezTo>
                    <a:pt x="1541802" y="2949834"/>
                    <a:pt x="1550412" y="2952781"/>
                    <a:pt x="1559368" y="2953474"/>
                  </a:cubicBezTo>
                  <a:lnTo>
                    <a:pt x="1569018" y="3528405"/>
                  </a:lnTo>
                  <a:lnTo>
                    <a:pt x="1077755" y="3541059"/>
                  </a:lnTo>
                  <a:cubicBezTo>
                    <a:pt x="1077293" y="3537592"/>
                    <a:pt x="1076426" y="3534125"/>
                    <a:pt x="1075155" y="3530659"/>
                  </a:cubicBezTo>
                  <a:close/>
                  <a:moveTo>
                    <a:pt x="1231628" y="1502510"/>
                  </a:moveTo>
                  <a:cubicBezTo>
                    <a:pt x="1236598" y="1500719"/>
                    <a:pt x="1241105" y="1498235"/>
                    <a:pt x="1245207" y="1495230"/>
                  </a:cubicBezTo>
                  <a:lnTo>
                    <a:pt x="1497715" y="1762529"/>
                  </a:lnTo>
                  <a:lnTo>
                    <a:pt x="1210596" y="2079175"/>
                  </a:lnTo>
                  <a:cubicBezTo>
                    <a:pt x="1203778" y="2074494"/>
                    <a:pt x="1195919" y="2071316"/>
                    <a:pt x="1187656" y="2070045"/>
                  </a:cubicBezTo>
                  <a:lnTo>
                    <a:pt x="1216952" y="1505688"/>
                  </a:lnTo>
                  <a:cubicBezTo>
                    <a:pt x="1221863" y="1505284"/>
                    <a:pt x="1226775" y="1504302"/>
                    <a:pt x="1231628" y="1502510"/>
                  </a:cubicBezTo>
                  <a:close/>
                  <a:moveTo>
                    <a:pt x="3110814" y="2903204"/>
                  </a:moveTo>
                  <a:lnTo>
                    <a:pt x="3143692" y="3571048"/>
                  </a:lnTo>
                  <a:cubicBezTo>
                    <a:pt x="3142999" y="3571279"/>
                    <a:pt x="3142248" y="3571453"/>
                    <a:pt x="3141554" y="3571684"/>
                  </a:cubicBezTo>
                  <a:cubicBezTo>
                    <a:pt x="3137683" y="3573128"/>
                    <a:pt x="3134043" y="3574920"/>
                    <a:pt x="3130691" y="3577057"/>
                  </a:cubicBezTo>
                  <a:lnTo>
                    <a:pt x="2723964" y="3091516"/>
                  </a:lnTo>
                  <a:lnTo>
                    <a:pt x="3068749" y="2882402"/>
                  </a:lnTo>
                  <a:cubicBezTo>
                    <a:pt x="3079034" y="2895230"/>
                    <a:pt x="3094462" y="2902857"/>
                    <a:pt x="3110814" y="2903204"/>
                  </a:cubicBezTo>
                  <a:close/>
                  <a:moveTo>
                    <a:pt x="7739094" y="1809795"/>
                  </a:moveTo>
                  <a:cubicBezTo>
                    <a:pt x="7742908" y="1808408"/>
                    <a:pt x="7746490" y="1806617"/>
                    <a:pt x="7749784" y="1804537"/>
                  </a:cubicBezTo>
                  <a:lnTo>
                    <a:pt x="8399831" y="2700447"/>
                  </a:lnTo>
                  <a:cubicBezTo>
                    <a:pt x="8393417" y="2706514"/>
                    <a:pt x="8388564" y="2714026"/>
                    <a:pt x="8385617" y="2722231"/>
                  </a:cubicBezTo>
                  <a:lnTo>
                    <a:pt x="7505193" y="2533284"/>
                  </a:lnTo>
                  <a:lnTo>
                    <a:pt x="7714710" y="1812800"/>
                  </a:lnTo>
                  <a:cubicBezTo>
                    <a:pt x="7722742" y="1813609"/>
                    <a:pt x="7731062" y="1812684"/>
                    <a:pt x="7739094" y="1809795"/>
                  </a:cubicBezTo>
                  <a:close/>
                  <a:moveTo>
                    <a:pt x="7227897" y="3435838"/>
                  </a:moveTo>
                  <a:cubicBezTo>
                    <a:pt x="7225239" y="3435434"/>
                    <a:pt x="7222581" y="3435261"/>
                    <a:pt x="7219865" y="3435203"/>
                  </a:cubicBezTo>
                  <a:lnTo>
                    <a:pt x="7153300" y="2885407"/>
                  </a:lnTo>
                  <a:lnTo>
                    <a:pt x="7107364" y="2505895"/>
                  </a:lnTo>
                  <a:cubicBezTo>
                    <a:pt x="7109155" y="2505433"/>
                    <a:pt x="7110888" y="2504913"/>
                    <a:pt x="7112621" y="2504277"/>
                  </a:cubicBezTo>
                  <a:cubicBezTo>
                    <a:pt x="7128801" y="2498383"/>
                    <a:pt x="7140588" y="2485729"/>
                    <a:pt x="7145904" y="2470706"/>
                  </a:cubicBezTo>
                  <a:lnTo>
                    <a:pt x="7487280" y="2543973"/>
                  </a:lnTo>
                  <a:lnTo>
                    <a:pt x="7227897" y="3435838"/>
                  </a:lnTo>
                  <a:close/>
                  <a:moveTo>
                    <a:pt x="5723427" y="2977974"/>
                  </a:moveTo>
                  <a:lnTo>
                    <a:pt x="5929305" y="2545244"/>
                  </a:lnTo>
                  <a:cubicBezTo>
                    <a:pt x="5935834" y="2545302"/>
                    <a:pt x="5942421" y="2544320"/>
                    <a:pt x="5948951" y="2541951"/>
                  </a:cubicBezTo>
                  <a:cubicBezTo>
                    <a:pt x="5952648" y="2540622"/>
                    <a:pt x="5956058" y="2538888"/>
                    <a:pt x="5959293" y="2536924"/>
                  </a:cubicBezTo>
                  <a:lnTo>
                    <a:pt x="6118425" y="3152995"/>
                  </a:lnTo>
                  <a:cubicBezTo>
                    <a:pt x="6108429" y="3157040"/>
                    <a:pt x="6100166" y="3163685"/>
                    <a:pt x="6094214" y="3171890"/>
                  </a:cubicBezTo>
                  <a:lnTo>
                    <a:pt x="5723427" y="2977974"/>
                  </a:lnTo>
                  <a:close/>
                  <a:moveTo>
                    <a:pt x="6132177" y="3149355"/>
                  </a:moveTo>
                  <a:lnTo>
                    <a:pt x="5971312" y="2526696"/>
                  </a:lnTo>
                  <a:cubicBezTo>
                    <a:pt x="5975125" y="2522421"/>
                    <a:pt x="5978188" y="2517625"/>
                    <a:pt x="5980499" y="2512482"/>
                  </a:cubicBezTo>
                  <a:lnTo>
                    <a:pt x="6489616" y="2918169"/>
                  </a:lnTo>
                  <a:lnTo>
                    <a:pt x="6177074" y="3163974"/>
                  </a:lnTo>
                  <a:cubicBezTo>
                    <a:pt x="6165170" y="3152822"/>
                    <a:pt x="6148760" y="3147275"/>
                    <a:pt x="6132177" y="3149355"/>
                  </a:cubicBezTo>
                  <a:close/>
                  <a:moveTo>
                    <a:pt x="5984775" y="2497690"/>
                  </a:moveTo>
                  <a:cubicBezTo>
                    <a:pt x="5985295" y="2494165"/>
                    <a:pt x="5985468" y="2490640"/>
                    <a:pt x="5985237" y="2487058"/>
                  </a:cubicBezTo>
                  <a:lnTo>
                    <a:pt x="7038834" y="2460767"/>
                  </a:lnTo>
                  <a:cubicBezTo>
                    <a:pt x="7039354" y="2464292"/>
                    <a:pt x="7040279" y="2467759"/>
                    <a:pt x="7041492" y="2471226"/>
                  </a:cubicBezTo>
                  <a:cubicBezTo>
                    <a:pt x="7042705" y="2474577"/>
                    <a:pt x="7044208" y="2477697"/>
                    <a:pt x="7045999" y="2480586"/>
                  </a:cubicBezTo>
                  <a:lnTo>
                    <a:pt x="6501057" y="2909155"/>
                  </a:lnTo>
                  <a:lnTo>
                    <a:pt x="5984775" y="2497690"/>
                  </a:lnTo>
                  <a:close/>
                  <a:moveTo>
                    <a:pt x="7054897" y="2491796"/>
                  </a:moveTo>
                  <a:cubicBezTo>
                    <a:pt x="7065067" y="2501735"/>
                    <a:pt x="7078819" y="2507513"/>
                    <a:pt x="7093149" y="2507628"/>
                  </a:cubicBezTo>
                  <a:lnTo>
                    <a:pt x="7140011" y="2894421"/>
                  </a:lnTo>
                  <a:lnTo>
                    <a:pt x="7205709" y="3436878"/>
                  </a:lnTo>
                  <a:cubicBezTo>
                    <a:pt x="7203917" y="3437341"/>
                    <a:pt x="7202184" y="3437860"/>
                    <a:pt x="7200451" y="3438496"/>
                  </a:cubicBezTo>
                  <a:cubicBezTo>
                    <a:pt x="7192881" y="3441270"/>
                    <a:pt x="7186351" y="3445488"/>
                    <a:pt x="7180920" y="3450746"/>
                  </a:cubicBezTo>
                  <a:lnTo>
                    <a:pt x="6512671" y="2918227"/>
                  </a:lnTo>
                  <a:lnTo>
                    <a:pt x="7054897" y="2491796"/>
                  </a:lnTo>
                  <a:close/>
                  <a:moveTo>
                    <a:pt x="5879670" y="2513175"/>
                  </a:moveTo>
                  <a:cubicBezTo>
                    <a:pt x="5886604" y="2528141"/>
                    <a:pt x="5899547" y="2538715"/>
                    <a:pt x="5914512" y="2543049"/>
                  </a:cubicBezTo>
                  <a:lnTo>
                    <a:pt x="5710773" y="2971329"/>
                  </a:lnTo>
                  <a:lnTo>
                    <a:pt x="5280702" y="2746383"/>
                  </a:lnTo>
                  <a:cubicBezTo>
                    <a:pt x="5284515" y="2737543"/>
                    <a:pt x="5286075" y="2727778"/>
                    <a:pt x="5284920" y="2717897"/>
                  </a:cubicBezTo>
                  <a:lnTo>
                    <a:pt x="5879670" y="2513175"/>
                  </a:lnTo>
                  <a:close/>
                  <a:moveTo>
                    <a:pt x="1591726" y="4027006"/>
                  </a:moveTo>
                  <a:lnTo>
                    <a:pt x="1583579" y="3542330"/>
                  </a:lnTo>
                  <a:lnTo>
                    <a:pt x="1941596" y="3533085"/>
                  </a:lnTo>
                  <a:cubicBezTo>
                    <a:pt x="1942174" y="3536552"/>
                    <a:pt x="1943040" y="3540077"/>
                    <a:pt x="1944254" y="3543486"/>
                  </a:cubicBezTo>
                  <a:cubicBezTo>
                    <a:pt x="1947258" y="3551749"/>
                    <a:pt x="1952054" y="3558799"/>
                    <a:pt x="1958006" y="3564519"/>
                  </a:cubicBezTo>
                  <a:lnTo>
                    <a:pt x="1612296" y="4033593"/>
                  </a:lnTo>
                  <a:cubicBezTo>
                    <a:pt x="1605998" y="4030068"/>
                    <a:pt x="1599006" y="4027815"/>
                    <a:pt x="1591726" y="4027006"/>
                  </a:cubicBezTo>
                  <a:close/>
                  <a:moveTo>
                    <a:pt x="1582885" y="2950412"/>
                  </a:moveTo>
                  <a:cubicBezTo>
                    <a:pt x="1585832" y="2949314"/>
                    <a:pt x="1588606" y="2947985"/>
                    <a:pt x="1591264" y="2946483"/>
                  </a:cubicBezTo>
                  <a:lnTo>
                    <a:pt x="1959393" y="3483277"/>
                  </a:lnTo>
                  <a:cubicBezTo>
                    <a:pt x="1949107" y="3492465"/>
                    <a:pt x="1942694" y="3505235"/>
                    <a:pt x="1941249" y="3518813"/>
                  </a:cubicBezTo>
                  <a:lnTo>
                    <a:pt x="1583290" y="3528058"/>
                  </a:lnTo>
                  <a:lnTo>
                    <a:pt x="1573640" y="2952839"/>
                  </a:lnTo>
                  <a:cubicBezTo>
                    <a:pt x="1576760" y="2952261"/>
                    <a:pt x="1579823" y="2951510"/>
                    <a:pt x="1582885" y="2950412"/>
                  </a:cubicBezTo>
                  <a:close/>
                  <a:moveTo>
                    <a:pt x="1602704" y="2937873"/>
                  </a:moveTo>
                  <a:cubicBezTo>
                    <a:pt x="1614145" y="2926606"/>
                    <a:pt x="1620328" y="2910773"/>
                    <a:pt x="1619172" y="2894537"/>
                  </a:cubicBezTo>
                  <a:lnTo>
                    <a:pt x="1889188" y="3355695"/>
                  </a:lnTo>
                  <a:lnTo>
                    <a:pt x="1602704" y="2937873"/>
                  </a:lnTo>
                  <a:close/>
                  <a:moveTo>
                    <a:pt x="3156116" y="3679043"/>
                  </a:moveTo>
                  <a:lnTo>
                    <a:pt x="3200839" y="4459793"/>
                  </a:lnTo>
                  <a:cubicBezTo>
                    <a:pt x="3197950" y="4460371"/>
                    <a:pt x="3195003" y="4461064"/>
                    <a:pt x="3192114" y="4462104"/>
                  </a:cubicBezTo>
                  <a:cubicBezTo>
                    <a:pt x="3184775" y="4464762"/>
                    <a:pt x="3178304" y="4468865"/>
                    <a:pt x="3172988" y="4473950"/>
                  </a:cubicBezTo>
                  <a:lnTo>
                    <a:pt x="2958039" y="4298870"/>
                  </a:lnTo>
                  <a:lnTo>
                    <a:pt x="3150915" y="3678407"/>
                  </a:lnTo>
                  <a:cubicBezTo>
                    <a:pt x="3152706" y="3678696"/>
                    <a:pt x="3154382" y="3678869"/>
                    <a:pt x="3156116" y="3679043"/>
                  </a:cubicBezTo>
                  <a:close/>
                  <a:moveTo>
                    <a:pt x="3108388" y="3642756"/>
                  </a:moveTo>
                  <a:cubicBezTo>
                    <a:pt x="3113646" y="3657259"/>
                    <a:pt x="3124335" y="3668180"/>
                    <a:pt x="3137336" y="3674131"/>
                  </a:cubicBezTo>
                  <a:lnTo>
                    <a:pt x="2946136" y="4289105"/>
                  </a:lnTo>
                  <a:lnTo>
                    <a:pt x="2043465" y="3553714"/>
                  </a:lnTo>
                  <a:cubicBezTo>
                    <a:pt x="2046759" y="3548340"/>
                    <a:pt x="2049128" y="3542504"/>
                    <a:pt x="2050515" y="3536321"/>
                  </a:cubicBezTo>
                  <a:lnTo>
                    <a:pt x="3105152" y="3626288"/>
                  </a:lnTo>
                  <a:cubicBezTo>
                    <a:pt x="3105383" y="3631777"/>
                    <a:pt x="3106423" y="3637324"/>
                    <a:pt x="3108388" y="3642756"/>
                  </a:cubicBezTo>
                  <a:close/>
                  <a:moveTo>
                    <a:pt x="2034451" y="3564750"/>
                  </a:moveTo>
                  <a:lnTo>
                    <a:pt x="2941571" y="4303782"/>
                  </a:lnTo>
                  <a:lnTo>
                    <a:pt x="2660924" y="5206394"/>
                  </a:lnTo>
                  <a:cubicBezTo>
                    <a:pt x="2653817" y="5205007"/>
                    <a:pt x="2646363" y="5205065"/>
                    <a:pt x="2638967" y="5206626"/>
                  </a:cubicBezTo>
                  <a:lnTo>
                    <a:pt x="2022433" y="3573359"/>
                  </a:lnTo>
                  <a:cubicBezTo>
                    <a:pt x="2026882" y="3570990"/>
                    <a:pt x="2030927" y="3568101"/>
                    <a:pt x="2034451" y="3564750"/>
                  </a:cubicBezTo>
                  <a:close/>
                  <a:moveTo>
                    <a:pt x="2678374" y="5212866"/>
                  </a:moveTo>
                  <a:cubicBezTo>
                    <a:pt x="2677103" y="5212115"/>
                    <a:pt x="2675832" y="5211479"/>
                    <a:pt x="2674502" y="5210843"/>
                  </a:cubicBezTo>
                  <a:lnTo>
                    <a:pt x="2953474" y="4313489"/>
                  </a:lnTo>
                  <a:lnTo>
                    <a:pt x="3163974" y="4484986"/>
                  </a:lnTo>
                  <a:cubicBezTo>
                    <a:pt x="3155364" y="4498911"/>
                    <a:pt x="3152937" y="4516535"/>
                    <a:pt x="3159005" y="4533119"/>
                  </a:cubicBezTo>
                  <a:cubicBezTo>
                    <a:pt x="3161951" y="4541208"/>
                    <a:pt x="3166632" y="4548142"/>
                    <a:pt x="3172410" y="4553804"/>
                  </a:cubicBezTo>
                  <a:lnTo>
                    <a:pt x="3034253" y="4738071"/>
                  </a:lnTo>
                  <a:lnTo>
                    <a:pt x="2678374" y="5212866"/>
                  </a:lnTo>
                  <a:close/>
                  <a:moveTo>
                    <a:pt x="3215111" y="4458926"/>
                  </a:moveTo>
                  <a:lnTo>
                    <a:pt x="3170734" y="3678234"/>
                  </a:lnTo>
                  <a:cubicBezTo>
                    <a:pt x="3173681" y="3677656"/>
                    <a:pt x="3176570" y="3676962"/>
                    <a:pt x="3179459" y="3675922"/>
                  </a:cubicBezTo>
                  <a:cubicBezTo>
                    <a:pt x="3192923" y="3671011"/>
                    <a:pt x="3203208" y="3661477"/>
                    <a:pt x="3209448" y="3649747"/>
                  </a:cubicBezTo>
                  <a:lnTo>
                    <a:pt x="3497260" y="3776868"/>
                  </a:lnTo>
                  <a:lnTo>
                    <a:pt x="3224818" y="4460487"/>
                  </a:lnTo>
                  <a:cubicBezTo>
                    <a:pt x="3221698" y="4459678"/>
                    <a:pt x="3218404" y="4459157"/>
                    <a:pt x="3215111" y="4458926"/>
                  </a:cubicBezTo>
                  <a:close/>
                  <a:moveTo>
                    <a:pt x="3214475" y="3636342"/>
                  </a:moveTo>
                  <a:cubicBezTo>
                    <a:pt x="3216844" y="3626230"/>
                    <a:pt x="3216382" y="3615367"/>
                    <a:pt x="3212568" y="3604851"/>
                  </a:cubicBezTo>
                  <a:cubicBezTo>
                    <a:pt x="3210430" y="3599015"/>
                    <a:pt x="3207426" y="3593814"/>
                    <a:pt x="3203786" y="3589249"/>
                  </a:cubicBezTo>
                  <a:lnTo>
                    <a:pt x="3818066" y="2952550"/>
                  </a:lnTo>
                  <a:cubicBezTo>
                    <a:pt x="3820030" y="2953994"/>
                    <a:pt x="3822053" y="2955266"/>
                    <a:pt x="3824133" y="2956421"/>
                  </a:cubicBezTo>
                  <a:lnTo>
                    <a:pt x="3502576" y="3763520"/>
                  </a:lnTo>
                  <a:lnTo>
                    <a:pt x="3214475" y="3636342"/>
                  </a:lnTo>
                  <a:close/>
                  <a:moveTo>
                    <a:pt x="3798940" y="2927010"/>
                  </a:moveTo>
                  <a:cubicBezTo>
                    <a:pt x="3801020" y="2932788"/>
                    <a:pt x="3804025" y="2937931"/>
                    <a:pt x="3807608" y="2942496"/>
                  </a:cubicBezTo>
                  <a:lnTo>
                    <a:pt x="3191074" y="3577635"/>
                  </a:lnTo>
                  <a:cubicBezTo>
                    <a:pt x="3188473" y="3575902"/>
                    <a:pt x="3185700" y="3574399"/>
                    <a:pt x="3182811" y="3573128"/>
                  </a:cubicBezTo>
                  <a:lnTo>
                    <a:pt x="3388572" y="2873735"/>
                  </a:lnTo>
                  <a:lnTo>
                    <a:pt x="3795647" y="2910253"/>
                  </a:lnTo>
                  <a:cubicBezTo>
                    <a:pt x="3795878" y="2915858"/>
                    <a:pt x="3796918" y="2921463"/>
                    <a:pt x="3798940" y="2927010"/>
                  </a:cubicBezTo>
                  <a:close/>
                  <a:moveTo>
                    <a:pt x="3119770" y="3586302"/>
                  </a:moveTo>
                  <a:cubicBezTo>
                    <a:pt x="3113126" y="3593583"/>
                    <a:pt x="3108503" y="3602482"/>
                    <a:pt x="3106423" y="3612073"/>
                  </a:cubicBezTo>
                  <a:lnTo>
                    <a:pt x="2051786" y="3522165"/>
                  </a:lnTo>
                  <a:cubicBezTo>
                    <a:pt x="2051555" y="3516675"/>
                    <a:pt x="2050457" y="3511071"/>
                    <a:pt x="2048492" y="3505639"/>
                  </a:cubicBezTo>
                  <a:cubicBezTo>
                    <a:pt x="2048088" y="3504483"/>
                    <a:pt x="2047568" y="3503328"/>
                    <a:pt x="2047048" y="3502230"/>
                  </a:cubicBezTo>
                  <a:lnTo>
                    <a:pt x="2711656" y="3099142"/>
                  </a:lnTo>
                  <a:lnTo>
                    <a:pt x="3119770" y="3586302"/>
                  </a:lnTo>
                  <a:close/>
                  <a:moveTo>
                    <a:pt x="2039652" y="3489922"/>
                  </a:moveTo>
                  <a:cubicBezTo>
                    <a:pt x="2034971" y="3484029"/>
                    <a:pt x="2029193" y="3479290"/>
                    <a:pt x="2022722" y="3475823"/>
                  </a:cubicBezTo>
                  <a:lnTo>
                    <a:pt x="2322957" y="2693282"/>
                  </a:lnTo>
                  <a:cubicBezTo>
                    <a:pt x="2333242" y="2695767"/>
                    <a:pt x="2344278" y="2695362"/>
                    <a:pt x="2354968" y="2691491"/>
                  </a:cubicBezTo>
                  <a:cubicBezTo>
                    <a:pt x="2358840" y="2690104"/>
                    <a:pt x="2362480" y="2688255"/>
                    <a:pt x="2365831" y="2686117"/>
                  </a:cubicBezTo>
                  <a:lnTo>
                    <a:pt x="2702469" y="3087991"/>
                  </a:lnTo>
                  <a:lnTo>
                    <a:pt x="2039652" y="3489922"/>
                  </a:lnTo>
                  <a:close/>
                  <a:moveTo>
                    <a:pt x="2288577" y="2610654"/>
                  </a:moveTo>
                  <a:lnTo>
                    <a:pt x="1231686" y="2142388"/>
                  </a:lnTo>
                  <a:cubicBezTo>
                    <a:pt x="1235558" y="2130890"/>
                    <a:pt x="1235673" y="2118120"/>
                    <a:pt x="1231224" y="2105870"/>
                  </a:cubicBezTo>
                  <a:cubicBezTo>
                    <a:pt x="1228855" y="2099398"/>
                    <a:pt x="1225388" y="2093678"/>
                    <a:pt x="1221170" y="2088767"/>
                  </a:cubicBezTo>
                  <a:lnTo>
                    <a:pt x="1507537" y="1772988"/>
                  </a:lnTo>
                  <a:lnTo>
                    <a:pt x="2293026" y="2604413"/>
                  </a:lnTo>
                  <a:cubicBezTo>
                    <a:pt x="2291408" y="2606378"/>
                    <a:pt x="2289906" y="2608458"/>
                    <a:pt x="2288577" y="2610654"/>
                  </a:cubicBezTo>
                  <a:close/>
                  <a:moveTo>
                    <a:pt x="1225446" y="2155216"/>
                  </a:moveTo>
                  <a:lnTo>
                    <a:pt x="2282856" y="2623712"/>
                  </a:lnTo>
                  <a:cubicBezTo>
                    <a:pt x="2279563" y="2634691"/>
                    <a:pt x="2279620" y="2646767"/>
                    <a:pt x="2283839" y="2658382"/>
                  </a:cubicBezTo>
                  <a:cubicBezTo>
                    <a:pt x="2288692" y="2671671"/>
                    <a:pt x="2298053" y="2681899"/>
                    <a:pt x="2309609" y="2688139"/>
                  </a:cubicBezTo>
                  <a:lnTo>
                    <a:pt x="2009374" y="3470681"/>
                  </a:lnTo>
                  <a:cubicBezTo>
                    <a:pt x="1999147" y="3468196"/>
                    <a:pt x="1988052" y="3468601"/>
                    <a:pt x="1977363" y="3472472"/>
                  </a:cubicBezTo>
                  <a:cubicBezTo>
                    <a:pt x="1976438" y="3472819"/>
                    <a:pt x="1975629" y="3473223"/>
                    <a:pt x="1974763" y="3473570"/>
                  </a:cubicBezTo>
                  <a:lnTo>
                    <a:pt x="1211405" y="2169835"/>
                  </a:lnTo>
                  <a:cubicBezTo>
                    <a:pt x="1217010" y="2165848"/>
                    <a:pt x="1221748" y="2160821"/>
                    <a:pt x="1225446" y="2155216"/>
                  </a:cubicBezTo>
                  <a:close/>
                  <a:moveTo>
                    <a:pt x="1594326" y="2852009"/>
                  </a:moveTo>
                  <a:cubicBezTo>
                    <a:pt x="1580978" y="2843284"/>
                    <a:pt x="1564106" y="2840395"/>
                    <a:pt x="1547869" y="2845306"/>
                  </a:cubicBezTo>
                  <a:lnTo>
                    <a:pt x="1285770" y="2325095"/>
                  </a:lnTo>
                  <a:lnTo>
                    <a:pt x="1594326" y="2852009"/>
                  </a:lnTo>
                  <a:close/>
                  <a:moveTo>
                    <a:pt x="1078159" y="3555331"/>
                  </a:moveTo>
                  <a:lnTo>
                    <a:pt x="1569306" y="3542677"/>
                  </a:lnTo>
                  <a:lnTo>
                    <a:pt x="1577454" y="4027179"/>
                  </a:lnTo>
                  <a:cubicBezTo>
                    <a:pt x="1573813" y="4027699"/>
                    <a:pt x="1570173" y="4028624"/>
                    <a:pt x="1566533" y="4029953"/>
                  </a:cubicBezTo>
                  <a:cubicBezTo>
                    <a:pt x="1560524" y="4032149"/>
                    <a:pt x="1555208" y="4035269"/>
                    <a:pt x="1550527" y="4039082"/>
                  </a:cubicBezTo>
                  <a:lnTo>
                    <a:pt x="1067874" y="3582258"/>
                  </a:lnTo>
                  <a:cubicBezTo>
                    <a:pt x="1073595" y="3574399"/>
                    <a:pt x="1077119" y="3565097"/>
                    <a:pt x="1078159" y="3555331"/>
                  </a:cubicBezTo>
                  <a:close/>
                  <a:moveTo>
                    <a:pt x="1637605" y="4063062"/>
                  </a:moveTo>
                  <a:cubicBezTo>
                    <a:pt x="1634600" y="4054799"/>
                    <a:pt x="1629804" y="4047750"/>
                    <a:pt x="1623853" y="4042029"/>
                  </a:cubicBezTo>
                  <a:lnTo>
                    <a:pt x="1949454" y="3600170"/>
                  </a:lnTo>
                  <a:lnTo>
                    <a:pt x="1663202" y="4157304"/>
                  </a:lnTo>
                  <a:lnTo>
                    <a:pt x="1627666" y="4117955"/>
                  </a:lnTo>
                  <a:cubicBezTo>
                    <a:pt x="1640147" y="4103336"/>
                    <a:pt x="1644654" y="4082477"/>
                    <a:pt x="1637605" y="4063062"/>
                  </a:cubicBezTo>
                  <a:close/>
                  <a:moveTo>
                    <a:pt x="1977594" y="3576653"/>
                  </a:moveTo>
                  <a:cubicBezTo>
                    <a:pt x="1987475" y="3580235"/>
                    <a:pt x="1998338" y="3580987"/>
                    <a:pt x="2009085" y="3578444"/>
                  </a:cubicBezTo>
                  <a:lnTo>
                    <a:pt x="2624290" y="5208070"/>
                  </a:lnTo>
                  <a:lnTo>
                    <a:pt x="2622614" y="5212981"/>
                  </a:lnTo>
                  <a:cubicBezTo>
                    <a:pt x="2621401" y="5213675"/>
                    <a:pt x="2620245" y="5214484"/>
                    <a:pt x="2619090" y="5215235"/>
                  </a:cubicBezTo>
                  <a:lnTo>
                    <a:pt x="1673429" y="4168687"/>
                  </a:lnTo>
                  <a:lnTo>
                    <a:pt x="1977594" y="3576653"/>
                  </a:lnTo>
                  <a:close/>
                  <a:moveTo>
                    <a:pt x="3260296" y="4488684"/>
                  </a:moveTo>
                  <a:cubicBezTo>
                    <a:pt x="3255154" y="4478803"/>
                    <a:pt x="3247353" y="4470945"/>
                    <a:pt x="3238108" y="4465802"/>
                  </a:cubicBezTo>
                  <a:lnTo>
                    <a:pt x="3510319" y="3782588"/>
                  </a:lnTo>
                  <a:lnTo>
                    <a:pt x="4239470" y="4104665"/>
                  </a:lnTo>
                  <a:cubicBezTo>
                    <a:pt x="4236870" y="4113506"/>
                    <a:pt x="4236408" y="4122982"/>
                    <a:pt x="4238545" y="4132400"/>
                  </a:cubicBezTo>
                  <a:lnTo>
                    <a:pt x="3260296" y="4488684"/>
                  </a:lnTo>
                  <a:close/>
                  <a:moveTo>
                    <a:pt x="4245191" y="4091606"/>
                  </a:moveTo>
                  <a:lnTo>
                    <a:pt x="3515577" y="3769298"/>
                  </a:lnTo>
                  <a:lnTo>
                    <a:pt x="3837307" y="2961737"/>
                  </a:lnTo>
                  <a:cubicBezTo>
                    <a:pt x="3845570" y="2963875"/>
                    <a:pt x="3854411" y="2964048"/>
                    <a:pt x="3863136" y="2962084"/>
                  </a:cubicBezTo>
                  <a:lnTo>
                    <a:pt x="4267032" y="4071151"/>
                  </a:lnTo>
                  <a:cubicBezTo>
                    <a:pt x="4257787" y="4075947"/>
                    <a:pt x="4250333" y="4083112"/>
                    <a:pt x="4245191" y="4091606"/>
                  </a:cubicBezTo>
                  <a:close/>
                  <a:moveTo>
                    <a:pt x="6191172" y="3185353"/>
                  </a:moveTo>
                  <a:cubicBezTo>
                    <a:pt x="6189843" y="3181655"/>
                    <a:pt x="6188110" y="3178189"/>
                    <a:pt x="6186145" y="3175010"/>
                  </a:cubicBezTo>
                  <a:lnTo>
                    <a:pt x="6501057" y="2927357"/>
                  </a:lnTo>
                  <a:lnTo>
                    <a:pt x="7171964" y="3461956"/>
                  </a:lnTo>
                  <a:cubicBezTo>
                    <a:pt x="7170461" y="3464383"/>
                    <a:pt x="7169248" y="3466983"/>
                    <a:pt x="7168151" y="3469641"/>
                  </a:cubicBezTo>
                  <a:lnTo>
                    <a:pt x="6194119" y="3210604"/>
                  </a:lnTo>
                  <a:cubicBezTo>
                    <a:pt x="6195044" y="3202341"/>
                    <a:pt x="6194235" y="3193732"/>
                    <a:pt x="6191172" y="3185353"/>
                  </a:cubicBezTo>
                  <a:close/>
                  <a:moveTo>
                    <a:pt x="7241591" y="3439883"/>
                  </a:moveTo>
                  <a:lnTo>
                    <a:pt x="7501263" y="2547036"/>
                  </a:lnTo>
                  <a:lnTo>
                    <a:pt x="8382728" y="2736156"/>
                  </a:lnTo>
                  <a:cubicBezTo>
                    <a:pt x="8382092" y="2743899"/>
                    <a:pt x="8383017" y="2751931"/>
                    <a:pt x="8385848" y="2759673"/>
                  </a:cubicBezTo>
                  <a:cubicBezTo>
                    <a:pt x="8386310" y="2760945"/>
                    <a:pt x="8386888" y="2762158"/>
                    <a:pt x="8387408" y="2763429"/>
                  </a:cubicBezTo>
                  <a:lnTo>
                    <a:pt x="7262450" y="3455773"/>
                  </a:lnTo>
                  <a:cubicBezTo>
                    <a:pt x="7256788" y="3448781"/>
                    <a:pt x="7249623" y="3443408"/>
                    <a:pt x="7241591" y="3439883"/>
                  </a:cubicBezTo>
                  <a:close/>
                  <a:moveTo>
                    <a:pt x="7700785" y="1809622"/>
                  </a:moveTo>
                  <a:lnTo>
                    <a:pt x="7491209" y="2530279"/>
                  </a:lnTo>
                  <a:lnTo>
                    <a:pt x="7148793" y="2456780"/>
                  </a:lnTo>
                  <a:cubicBezTo>
                    <a:pt x="7149429" y="2449037"/>
                    <a:pt x="7148505" y="2441063"/>
                    <a:pt x="7145673" y="2433263"/>
                  </a:cubicBezTo>
                  <a:cubicBezTo>
                    <a:pt x="7143362" y="2426849"/>
                    <a:pt x="7139895" y="2421186"/>
                    <a:pt x="7135734" y="2416333"/>
                  </a:cubicBezTo>
                  <a:lnTo>
                    <a:pt x="7690037" y="1804190"/>
                  </a:lnTo>
                  <a:cubicBezTo>
                    <a:pt x="7693446" y="1806386"/>
                    <a:pt x="7697029" y="1808177"/>
                    <a:pt x="7700785" y="1809622"/>
                  </a:cubicBezTo>
                  <a:close/>
                  <a:moveTo>
                    <a:pt x="7051720" y="2415986"/>
                  </a:moveTo>
                  <a:cubicBezTo>
                    <a:pt x="7044323" y="2424538"/>
                    <a:pt x="7039758" y="2435170"/>
                    <a:pt x="7038545" y="2446437"/>
                  </a:cubicBezTo>
                  <a:lnTo>
                    <a:pt x="6337707" y="2463945"/>
                  </a:lnTo>
                  <a:lnTo>
                    <a:pt x="5982579" y="2472786"/>
                  </a:lnTo>
                  <a:cubicBezTo>
                    <a:pt x="5982348" y="2472150"/>
                    <a:pt x="5982233" y="2471515"/>
                    <a:pt x="5982002" y="2470879"/>
                  </a:cubicBezTo>
                  <a:cubicBezTo>
                    <a:pt x="5979979" y="2465332"/>
                    <a:pt x="5977148" y="2460363"/>
                    <a:pt x="5973739" y="2455913"/>
                  </a:cubicBezTo>
                  <a:lnTo>
                    <a:pt x="6560631" y="1866017"/>
                  </a:lnTo>
                  <a:lnTo>
                    <a:pt x="7051720" y="2415986"/>
                  </a:lnTo>
                  <a:close/>
                  <a:moveTo>
                    <a:pt x="5891573" y="2449846"/>
                  </a:moveTo>
                  <a:cubicBezTo>
                    <a:pt x="5878399" y="2462443"/>
                    <a:pt x="5872100" y="2481106"/>
                    <a:pt x="5875394" y="2499539"/>
                  </a:cubicBezTo>
                  <a:lnTo>
                    <a:pt x="5281395" y="2703972"/>
                  </a:lnTo>
                  <a:cubicBezTo>
                    <a:pt x="5276079" y="2690451"/>
                    <a:pt x="5266025" y="2680165"/>
                    <a:pt x="5253833" y="2674329"/>
                  </a:cubicBezTo>
                  <a:lnTo>
                    <a:pt x="5501775" y="1920679"/>
                  </a:lnTo>
                  <a:lnTo>
                    <a:pt x="5891573" y="2449846"/>
                  </a:lnTo>
                  <a:close/>
                  <a:moveTo>
                    <a:pt x="5174729" y="2728876"/>
                  </a:moveTo>
                  <a:lnTo>
                    <a:pt x="4242475" y="2849987"/>
                  </a:lnTo>
                  <a:lnTo>
                    <a:pt x="3904623" y="2893901"/>
                  </a:lnTo>
                  <a:cubicBezTo>
                    <a:pt x="3904219" y="2892283"/>
                    <a:pt x="3903699" y="2890665"/>
                    <a:pt x="3903121" y="2889105"/>
                  </a:cubicBezTo>
                  <a:cubicBezTo>
                    <a:pt x="3892720" y="2860561"/>
                    <a:pt x="3861345" y="2845769"/>
                    <a:pt x="3832800" y="2855765"/>
                  </a:cubicBezTo>
                  <a:lnTo>
                    <a:pt x="3579889" y="2351848"/>
                  </a:lnTo>
                  <a:cubicBezTo>
                    <a:pt x="3590521" y="2345954"/>
                    <a:pt x="3598610" y="2336883"/>
                    <a:pt x="3603348" y="2326308"/>
                  </a:cubicBezTo>
                  <a:lnTo>
                    <a:pt x="5174556" y="2721768"/>
                  </a:lnTo>
                  <a:cubicBezTo>
                    <a:pt x="5174441" y="2724080"/>
                    <a:pt x="5174498" y="2726506"/>
                    <a:pt x="5174729" y="2728876"/>
                  </a:cubicBezTo>
                  <a:close/>
                  <a:moveTo>
                    <a:pt x="3566599" y="2357222"/>
                  </a:moveTo>
                  <a:lnTo>
                    <a:pt x="3820030" y="2862179"/>
                  </a:lnTo>
                  <a:cubicBezTo>
                    <a:pt x="3808127" y="2870210"/>
                    <a:pt x="3800038" y="2882402"/>
                    <a:pt x="3796975" y="2896039"/>
                  </a:cubicBezTo>
                  <a:lnTo>
                    <a:pt x="3392675" y="2859752"/>
                  </a:lnTo>
                  <a:lnTo>
                    <a:pt x="3540481" y="2357511"/>
                  </a:lnTo>
                  <a:cubicBezTo>
                    <a:pt x="3548860" y="2359417"/>
                    <a:pt x="3557816" y="2359475"/>
                    <a:pt x="3566599" y="2357222"/>
                  </a:cubicBezTo>
                  <a:close/>
                  <a:moveTo>
                    <a:pt x="3169174" y="3569084"/>
                  </a:moveTo>
                  <a:cubicBezTo>
                    <a:pt x="3165476" y="3568506"/>
                    <a:pt x="3161662" y="3568275"/>
                    <a:pt x="3157849" y="3568448"/>
                  </a:cubicBezTo>
                  <a:lnTo>
                    <a:pt x="3125029" y="2901701"/>
                  </a:lnTo>
                  <a:cubicBezTo>
                    <a:pt x="3127051" y="2901239"/>
                    <a:pt x="3129016" y="2900661"/>
                    <a:pt x="3131038" y="2899910"/>
                  </a:cubicBezTo>
                  <a:cubicBezTo>
                    <a:pt x="3151551" y="2892456"/>
                    <a:pt x="3164898" y="2874140"/>
                    <a:pt x="3167094" y="2853858"/>
                  </a:cubicBezTo>
                  <a:lnTo>
                    <a:pt x="3374127" y="2872406"/>
                  </a:lnTo>
                  <a:lnTo>
                    <a:pt x="3169174" y="3569084"/>
                  </a:lnTo>
                  <a:close/>
                  <a:moveTo>
                    <a:pt x="3059966" y="2866801"/>
                  </a:moveTo>
                  <a:cubicBezTo>
                    <a:pt x="3060371" y="2867957"/>
                    <a:pt x="3060891" y="2869055"/>
                    <a:pt x="3061411" y="2870210"/>
                  </a:cubicBezTo>
                  <a:lnTo>
                    <a:pt x="2714719" y="3080479"/>
                  </a:lnTo>
                  <a:lnTo>
                    <a:pt x="2376694" y="2676930"/>
                  </a:lnTo>
                  <a:cubicBezTo>
                    <a:pt x="2381143" y="2672076"/>
                    <a:pt x="2384668" y="2666529"/>
                    <a:pt x="2387153" y="2660520"/>
                  </a:cubicBezTo>
                  <a:lnTo>
                    <a:pt x="3057193" y="2840453"/>
                  </a:lnTo>
                  <a:cubicBezTo>
                    <a:pt x="3055979" y="2849062"/>
                    <a:pt x="3056788" y="2858076"/>
                    <a:pt x="3059966" y="2866801"/>
                  </a:cubicBezTo>
                  <a:close/>
                  <a:moveTo>
                    <a:pt x="1507306" y="1751955"/>
                  </a:moveTo>
                  <a:lnTo>
                    <a:pt x="1255550" y="1485465"/>
                  </a:lnTo>
                  <a:cubicBezTo>
                    <a:pt x="1265489" y="1473273"/>
                    <a:pt x="1269996" y="1457152"/>
                    <a:pt x="1267222" y="1441088"/>
                  </a:cubicBezTo>
                  <a:lnTo>
                    <a:pt x="1964131" y="1226544"/>
                  </a:lnTo>
                  <a:cubicBezTo>
                    <a:pt x="1966095" y="1231397"/>
                    <a:pt x="1968638" y="1235847"/>
                    <a:pt x="1971700" y="1239776"/>
                  </a:cubicBezTo>
                  <a:lnTo>
                    <a:pt x="1507306" y="1751955"/>
                  </a:lnTo>
                  <a:close/>
                  <a:moveTo>
                    <a:pt x="1263062" y="1427509"/>
                  </a:moveTo>
                  <a:cubicBezTo>
                    <a:pt x="1251216" y="1401450"/>
                    <a:pt x="1221112" y="1388449"/>
                    <a:pt x="1193723" y="1398387"/>
                  </a:cubicBezTo>
                  <a:cubicBezTo>
                    <a:pt x="1174193" y="1405495"/>
                    <a:pt x="1161134" y="1422425"/>
                    <a:pt x="1158014" y="1441608"/>
                  </a:cubicBezTo>
                  <a:lnTo>
                    <a:pt x="337105" y="1415549"/>
                  </a:lnTo>
                  <a:lnTo>
                    <a:pt x="1935182" y="1220592"/>
                  </a:lnTo>
                  <a:lnTo>
                    <a:pt x="1263062" y="1427509"/>
                  </a:lnTo>
                  <a:close/>
                  <a:moveTo>
                    <a:pt x="298565" y="1428550"/>
                  </a:moveTo>
                  <a:lnTo>
                    <a:pt x="1157552" y="1455823"/>
                  </a:lnTo>
                  <a:cubicBezTo>
                    <a:pt x="1158014" y="1460387"/>
                    <a:pt x="1158939" y="1464894"/>
                    <a:pt x="1160557" y="1469401"/>
                  </a:cubicBezTo>
                  <a:cubicBezTo>
                    <a:pt x="1163619" y="1477838"/>
                    <a:pt x="1168530" y="1485003"/>
                    <a:pt x="1174655" y="1490723"/>
                  </a:cubicBezTo>
                  <a:lnTo>
                    <a:pt x="883319" y="1892828"/>
                  </a:lnTo>
                  <a:lnTo>
                    <a:pt x="292035" y="1447098"/>
                  </a:lnTo>
                  <a:cubicBezTo>
                    <a:pt x="295271" y="1441377"/>
                    <a:pt x="297525" y="1435079"/>
                    <a:pt x="298565" y="1428550"/>
                  </a:cubicBezTo>
                  <a:close/>
                  <a:moveTo>
                    <a:pt x="1186212" y="1499101"/>
                  </a:moveTo>
                  <a:cubicBezTo>
                    <a:pt x="1191354" y="1501875"/>
                    <a:pt x="1196901" y="1503840"/>
                    <a:pt x="1202680" y="1504937"/>
                  </a:cubicBezTo>
                  <a:lnTo>
                    <a:pt x="1173384" y="2069756"/>
                  </a:lnTo>
                  <a:cubicBezTo>
                    <a:pt x="1168993" y="2070219"/>
                    <a:pt x="1164543" y="2071143"/>
                    <a:pt x="1160210" y="2072761"/>
                  </a:cubicBezTo>
                  <a:cubicBezTo>
                    <a:pt x="1152178" y="2075708"/>
                    <a:pt x="1145244" y="2080330"/>
                    <a:pt x="1139639" y="2086109"/>
                  </a:cubicBezTo>
                  <a:lnTo>
                    <a:pt x="894759" y="1901495"/>
                  </a:lnTo>
                  <a:lnTo>
                    <a:pt x="1186212" y="1499101"/>
                  </a:lnTo>
                  <a:close/>
                  <a:moveTo>
                    <a:pt x="1131030" y="2097434"/>
                  </a:moveTo>
                  <a:cubicBezTo>
                    <a:pt x="1123287" y="2111071"/>
                    <a:pt x="1121323" y="2127885"/>
                    <a:pt x="1127101" y="2143775"/>
                  </a:cubicBezTo>
                  <a:cubicBezTo>
                    <a:pt x="1128199" y="2146780"/>
                    <a:pt x="1129585" y="2149611"/>
                    <a:pt x="1131088" y="2152269"/>
                  </a:cubicBezTo>
                  <a:lnTo>
                    <a:pt x="209812" y="2850333"/>
                  </a:lnTo>
                  <a:cubicBezTo>
                    <a:pt x="209349" y="2849871"/>
                    <a:pt x="208829" y="2849351"/>
                    <a:pt x="208367" y="2848889"/>
                  </a:cubicBezTo>
                  <a:lnTo>
                    <a:pt x="886381" y="1912994"/>
                  </a:lnTo>
                  <a:lnTo>
                    <a:pt x="1131030" y="2097434"/>
                  </a:lnTo>
                  <a:close/>
                  <a:moveTo>
                    <a:pt x="222408" y="2870268"/>
                  </a:moveTo>
                  <a:cubicBezTo>
                    <a:pt x="221310" y="2867263"/>
                    <a:pt x="219923" y="2864432"/>
                    <a:pt x="218421" y="2861774"/>
                  </a:cubicBezTo>
                  <a:lnTo>
                    <a:pt x="1139697" y="2163710"/>
                  </a:lnTo>
                  <a:cubicBezTo>
                    <a:pt x="1146978" y="2171106"/>
                    <a:pt x="1156107" y="2176306"/>
                    <a:pt x="1166104" y="2178733"/>
                  </a:cubicBezTo>
                  <a:lnTo>
                    <a:pt x="1088387" y="2888123"/>
                  </a:lnTo>
                  <a:lnTo>
                    <a:pt x="225355" y="2882460"/>
                  </a:lnTo>
                  <a:cubicBezTo>
                    <a:pt x="224835" y="2878358"/>
                    <a:pt x="223910" y="2874255"/>
                    <a:pt x="222408" y="2870268"/>
                  </a:cubicBezTo>
                  <a:close/>
                  <a:moveTo>
                    <a:pt x="1180260" y="2180178"/>
                  </a:moveTo>
                  <a:cubicBezTo>
                    <a:pt x="1185345" y="2180062"/>
                    <a:pt x="1190488" y="2179253"/>
                    <a:pt x="1195515" y="2177693"/>
                  </a:cubicBezTo>
                  <a:lnTo>
                    <a:pt x="1534810" y="2851142"/>
                  </a:lnTo>
                  <a:cubicBezTo>
                    <a:pt x="1520538" y="2859925"/>
                    <a:pt x="1511236" y="2874660"/>
                    <a:pt x="1509040" y="2890838"/>
                  </a:cubicBezTo>
                  <a:lnTo>
                    <a:pt x="1102717" y="2888181"/>
                  </a:lnTo>
                  <a:lnTo>
                    <a:pt x="1180260" y="2180178"/>
                  </a:lnTo>
                  <a:close/>
                  <a:moveTo>
                    <a:pt x="1508982" y="2905053"/>
                  </a:moveTo>
                  <a:cubicBezTo>
                    <a:pt x="1509502" y="2909155"/>
                    <a:pt x="1510426" y="2913200"/>
                    <a:pt x="1511871" y="2917245"/>
                  </a:cubicBezTo>
                  <a:cubicBezTo>
                    <a:pt x="1514471" y="2924410"/>
                    <a:pt x="1518458" y="2930766"/>
                    <a:pt x="1523312" y="2936024"/>
                  </a:cubicBezTo>
                  <a:lnTo>
                    <a:pt x="1052678" y="3502808"/>
                  </a:lnTo>
                  <a:cubicBezTo>
                    <a:pt x="1047593" y="3499572"/>
                    <a:pt x="1042046" y="3497203"/>
                    <a:pt x="1036152" y="3495758"/>
                  </a:cubicBezTo>
                  <a:lnTo>
                    <a:pt x="1101157" y="2902395"/>
                  </a:lnTo>
                  <a:lnTo>
                    <a:pt x="1508982" y="2905053"/>
                  </a:lnTo>
                  <a:close/>
                  <a:moveTo>
                    <a:pt x="1604496" y="4134134"/>
                  </a:moveTo>
                  <a:cubicBezTo>
                    <a:pt x="1609060" y="4132458"/>
                    <a:pt x="1613221" y="4130204"/>
                    <a:pt x="1617034" y="4127604"/>
                  </a:cubicBezTo>
                  <a:lnTo>
                    <a:pt x="1656211" y="4170941"/>
                  </a:lnTo>
                  <a:lnTo>
                    <a:pt x="1264969" y="4932392"/>
                  </a:lnTo>
                  <a:lnTo>
                    <a:pt x="1572369" y="4135925"/>
                  </a:lnTo>
                  <a:cubicBezTo>
                    <a:pt x="1582654" y="4138410"/>
                    <a:pt x="1593806" y="4138005"/>
                    <a:pt x="1604496" y="4134134"/>
                  </a:cubicBezTo>
                  <a:close/>
                  <a:moveTo>
                    <a:pt x="1263351" y="5069740"/>
                  </a:moveTo>
                  <a:lnTo>
                    <a:pt x="2595226" y="5260074"/>
                  </a:lnTo>
                  <a:cubicBezTo>
                    <a:pt x="2595168" y="5265794"/>
                    <a:pt x="2595977" y="5271572"/>
                    <a:pt x="2597768" y="5277235"/>
                  </a:cubicBezTo>
                  <a:lnTo>
                    <a:pt x="1839784" y="5626238"/>
                  </a:lnTo>
                  <a:lnTo>
                    <a:pt x="1255203" y="5086959"/>
                  </a:lnTo>
                  <a:cubicBezTo>
                    <a:pt x="1258901" y="5081701"/>
                    <a:pt x="1261617" y="5075923"/>
                    <a:pt x="1263351" y="5069740"/>
                  </a:cubicBezTo>
                  <a:close/>
                  <a:moveTo>
                    <a:pt x="2689699" y="5221591"/>
                  </a:moveTo>
                  <a:lnTo>
                    <a:pt x="3183909" y="4562414"/>
                  </a:lnTo>
                  <a:cubicBezTo>
                    <a:pt x="3197545" y="4570099"/>
                    <a:pt x="3214244" y="4572064"/>
                    <a:pt x="3230134" y="4566285"/>
                  </a:cubicBezTo>
                  <a:cubicBezTo>
                    <a:pt x="3254460" y="4557445"/>
                    <a:pt x="3268733" y="4533292"/>
                    <a:pt x="3266248" y="4508677"/>
                  </a:cubicBezTo>
                  <a:lnTo>
                    <a:pt x="3448319" y="4698086"/>
                  </a:lnTo>
                  <a:lnTo>
                    <a:pt x="2691722" y="5223613"/>
                  </a:lnTo>
                  <a:cubicBezTo>
                    <a:pt x="2691028" y="5222920"/>
                    <a:pt x="2690335" y="5222227"/>
                    <a:pt x="2689699" y="5221591"/>
                  </a:cubicBezTo>
                  <a:close/>
                  <a:moveTo>
                    <a:pt x="3275955" y="4498160"/>
                  </a:moveTo>
                  <a:lnTo>
                    <a:pt x="4243284" y="4145863"/>
                  </a:lnTo>
                  <a:lnTo>
                    <a:pt x="3460164" y="4689823"/>
                  </a:lnTo>
                  <a:lnTo>
                    <a:pt x="3275955" y="4498160"/>
                  </a:lnTo>
                  <a:close/>
                  <a:moveTo>
                    <a:pt x="4280437" y="4066298"/>
                  </a:moveTo>
                  <a:lnTo>
                    <a:pt x="3876541" y="2957230"/>
                  </a:lnTo>
                  <a:cubicBezTo>
                    <a:pt x="3881222" y="2954803"/>
                    <a:pt x="3885498" y="2951799"/>
                    <a:pt x="3889196" y="2948274"/>
                  </a:cubicBezTo>
                  <a:lnTo>
                    <a:pt x="4655038" y="3570355"/>
                  </a:lnTo>
                  <a:lnTo>
                    <a:pt x="4317302" y="4070863"/>
                  </a:lnTo>
                  <a:cubicBezTo>
                    <a:pt x="4306208" y="4065257"/>
                    <a:pt x="4293207" y="4063408"/>
                    <a:pt x="4280437" y="4066298"/>
                  </a:cubicBezTo>
                  <a:close/>
                  <a:moveTo>
                    <a:pt x="3898152" y="2937122"/>
                  </a:moveTo>
                  <a:cubicBezTo>
                    <a:pt x="3903468" y="2928455"/>
                    <a:pt x="3906415" y="2918401"/>
                    <a:pt x="3906415" y="2908058"/>
                  </a:cubicBezTo>
                  <a:lnTo>
                    <a:pt x="4604190" y="2817398"/>
                  </a:lnTo>
                  <a:lnTo>
                    <a:pt x="4809143" y="2790760"/>
                  </a:lnTo>
                  <a:lnTo>
                    <a:pt x="5177734" y="2742859"/>
                  </a:lnTo>
                  <a:cubicBezTo>
                    <a:pt x="5177792" y="2742974"/>
                    <a:pt x="5177792" y="2743090"/>
                    <a:pt x="5177850" y="2743263"/>
                  </a:cubicBezTo>
                  <a:cubicBezTo>
                    <a:pt x="5181605" y="2753549"/>
                    <a:pt x="5188135" y="2762043"/>
                    <a:pt x="5196224" y="2768225"/>
                  </a:cubicBezTo>
                  <a:lnTo>
                    <a:pt x="4663070" y="3558394"/>
                  </a:lnTo>
                  <a:lnTo>
                    <a:pt x="3898152" y="2937122"/>
                  </a:lnTo>
                  <a:close/>
                  <a:moveTo>
                    <a:pt x="5208590" y="2775390"/>
                  </a:moveTo>
                  <a:cubicBezTo>
                    <a:pt x="5213443" y="2777413"/>
                    <a:pt x="5218586" y="2778741"/>
                    <a:pt x="5223902" y="2779319"/>
                  </a:cubicBezTo>
                  <a:lnTo>
                    <a:pt x="5221937" y="2996002"/>
                  </a:lnTo>
                  <a:lnTo>
                    <a:pt x="5213155" y="3964775"/>
                  </a:lnTo>
                  <a:cubicBezTo>
                    <a:pt x="5209052" y="3965295"/>
                    <a:pt x="5204892" y="3966219"/>
                    <a:pt x="5200847" y="3967664"/>
                  </a:cubicBezTo>
                  <a:cubicBezTo>
                    <a:pt x="5193451" y="3970380"/>
                    <a:pt x="5187037" y="3974482"/>
                    <a:pt x="5181663" y="3979567"/>
                  </a:cubicBezTo>
                  <a:lnTo>
                    <a:pt x="4674222" y="3567408"/>
                  </a:lnTo>
                  <a:lnTo>
                    <a:pt x="5208590" y="2775390"/>
                  </a:lnTo>
                  <a:close/>
                  <a:moveTo>
                    <a:pt x="5265563" y="3988696"/>
                  </a:moveTo>
                  <a:lnTo>
                    <a:pt x="6101899" y="3245447"/>
                  </a:lnTo>
                  <a:cubicBezTo>
                    <a:pt x="6116633" y="3258736"/>
                    <a:pt x="6138071" y="3263706"/>
                    <a:pt x="6158005" y="3256425"/>
                  </a:cubicBezTo>
                  <a:cubicBezTo>
                    <a:pt x="6164246" y="3254172"/>
                    <a:pt x="6169793" y="3250820"/>
                    <a:pt x="6174647" y="3246776"/>
                  </a:cubicBezTo>
                  <a:lnTo>
                    <a:pt x="6606509" y="3643796"/>
                  </a:lnTo>
                  <a:lnTo>
                    <a:pt x="5268856" y="3994244"/>
                  </a:lnTo>
                  <a:cubicBezTo>
                    <a:pt x="5267932" y="3992279"/>
                    <a:pt x="5266776" y="3990430"/>
                    <a:pt x="5265563" y="3988696"/>
                  </a:cubicBezTo>
                  <a:close/>
                  <a:moveTo>
                    <a:pt x="6184354" y="3236259"/>
                  </a:moveTo>
                  <a:cubicBezTo>
                    <a:pt x="6186954" y="3232561"/>
                    <a:pt x="6189034" y="3228632"/>
                    <a:pt x="6190652" y="3224414"/>
                  </a:cubicBezTo>
                  <a:lnTo>
                    <a:pt x="7164395" y="3483335"/>
                  </a:lnTo>
                  <a:cubicBezTo>
                    <a:pt x="7163759" y="3488016"/>
                    <a:pt x="7163759" y="3492811"/>
                    <a:pt x="7164395" y="3497607"/>
                  </a:cubicBezTo>
                  <a:lnTo>
                    <a:pt x="6622919" y="3639462"/>
                  </a:lnTo>
                  <a:lnTo>
                    <a:pt x="6184354" y="3236259"/>
                  </a:lnTo>
                  <a:close/>
                  <a:moveTo>
                    <a:pt x="7168093" y="3511417"/>
                  </a:moveTo>
                  <a:cubicBezTo>
                    <a:pt x="7177973" y="3535743"/>
                    <a:pt x="7203340" y="3549495"/>
                    <a:pt x="7228532" y="3545220"/>
                  </a:cubicBezTo>
                  <a:lnTo>
                    <a:pt x="7494907" y="4421310"/>
                  </a:lnTo>
                  <a:cubicBezTo>
                    <a:pt x="7490170" y="4423448"/>
                    <a:pt x="7485894" y="4426164"/>
                    <a:pt x="7482138" y="4429342"/>
                  </a:cubicBezTo>
                  <a:lnTo>
                    <a:pt x="6635458" y="3650903"/>
                  </a:lnTo>
                  <a:lnTo>
                    <a:pt x="7168093" y="3511417"/>
                  </a:lnTo>
                  <a:close/>
                  <a:moveTo>
                    <a:pt x="7508544" y="4417208"/>
                  </a:moveTo>
                  <a:lnTo>
                    <a:pt x="7242169" y="3541117"/>
                  </a:lnTo>
                  <a:cubicBezTo>
                    <a:pt x="7268344" y="3529329"/>
                    <a:pt x="7281461" y="3499110"/>
                    <a:pt x="7271465" y="3471663"/>
                  </a:cubicBezTo>
                  <a:cubicBezTo>
                    <a:pt x="7271002" y="3470392"/>
                    <a:pt x="7270424" y="3469179"/>
                    <a:pt x="7269905" y="3467907"/>
                  </a:cubicBezTo>
                  <a:lnTo>
                    <a:pt x="8394862" y="2775563"/>
                  </a:lnTo>
                  <a:cubicBezTo>
                    <a:pt x="8398040" y="2779493"/>
                    <a:pt x="8401738" y="2782960"/>
                    <a:pt x="8405782" y="2785849"/>
                  </a:cubicBezTo>
                  <a:lnTo>
                    <a:pt x="7537204" y="4419924"/>
                  </a:lnTo>
                  <a:cubicBezTo>
                    <a:pt x="7528248" y="4416572"/>
                    <a:pt x="7518425" y="4415532"/>
                    <a:pt x="7508544" y="4417208"/>
                  </a:cubicBezTo>
                  <a:close/>
                  <a:moveTo>
                    <a:pt x="8491416" y="2754993"/>
                  </a:moveTo>
                  <a:lnTo>
                    <a:pt x="9213575" y="2850333"/>
                  </a:lnTo>
                  <a:cubicBezTo>
                    <a:pt x="9213575" y="2856689"/>
                    <a:pt x="9214557" y="2863103"/>
                    <a:pt x="9216868" y="2869401"/>
                  </a:cubicBezTo>
                  <a:cubicBezTo>
                    <a:pt x="9223629" y="2887949"/>
                    <a:pt x="9239230" y="2900661"/>
                    <a:pt x="9257200" y="2904533"/>
                  </a:cubicBezTo>
                  <a:lnTo>
                    <a:pt x="9243563" y="3065745"/>
                  </a:lnTo>
                  <a:cubicBezTo>
                    <a:pt x="9238074" y="3065976"/>
                    <a:pt x="9232527" y="3067074"/>
                    <a:pt x="9227096" y="3069038"/>
                  </a:cubicBezTo>
                  <a:cubicBezTo>
                    <a:pt x="9215192" y="3073372"/>
                    <a:pt x="9205717" y="3081404"/>
                    <a:pt x="9199418" y="3091284"/>
                  </a:cubicBezTo>
                  <a:lnTo>
                    <a:pt x="8490607" y="2757593"/>
                  </a:lnTo>
                  <a:cubicBezTo>
                    <a:pt x="8490895" y="2756784"/>
                    <a:pt x="8491184" y="2755860"/>
                    <a:pt x="8491416" y="2754993"/>
                  </a:cubicBezTo>
                  <a:close/>
                  <a:moveTo>
                    <a:pt x="9257778" y="3067016"/>
                  </a:moveTo>
                  <a:lnTo>
                    <a:pt x="9271415" y="2905804"/>
                  </a:lnTo>
                  <a:cubicBezTo>
                    <a:pt x="9276904" y="2905573"/>
                    <a:pt x="9282451" y="2904475"/>
                    <a:pt x="9287883" y="2902511"/>
                  </a:cubicBezTo>
                  <a:cubicBezTo>
                    <a:pt x="9301865" y="2897426"/>
                    <a:pt x="9312556" y="2887256"/>
                    <a:pt x="9318622" y="2874891"/>
                  </a:cubicBezTo>
                  <a:lnTo>
                    <a:pt x="9477985" y="2929090"/>
                  </a:lnTo>
                  <a:lnTo>
                    <a:pt x="9284704" y="3081577"/>
                  </a:lnTo>
                  <a:cubicBezTo>
                    <a:pt x="9277308" y="3074238"/>
                    <a:pt x="9267947" y="3069269"/>
                    <a:pt x="9257778" y="3067016"/>
                  </a:cubicBezTo>
                  <a:close/>
                  <a:moveTo>
                    <a:pt x="9323245" y="2861370"/>
                  </a:moveTo>
                  <a:cubicBezTo>
                    <a:pt x="9325209" y="2851720"/>
                    <a:pt x="9324690" y="2841435"/>
                    <a:pt x="9321049" y="2831496"/>
                  </a:cubicBezTo>
                  <a:cubicBezTo>
                    <a:pt x="9320644" y="2830456"/>
                    <a:pt x="9320182" y="2829474"/>
                    <a:pt x="9319778" y="2828492"/>
                  </a:cubicBezTo>
                  <a:lnTo>
                    <a:pt x="10491944" y="2129156"/>
                  </a:lnTo>
                  <a:lnTo>
                    <a:pt x="9491391" y="2918574"/>
                  </a:lnTo>
                  <a:lnTo>
                    <a:pt x="9323245" y="2861370"/>
                  </a:lnTo>
                  <a:close/>
                  <a:moveTo>
                    <a:pt x="10564749" y="2119333"/>
                  </a:moveTo>
                  <a:cubicBezTo>
                    <a:pt x="10576247" y="2123205"/>
                    <a:pt x="10589075" y="2123378"/>
                    <a:pt x="10601325" y="2118871"/>
                  </a:cubicBezTo>
                  <a:cubicBezTo>
                    <a:pt x="10614037" y="2114248"/>
                    <a:pt x="10623975" y="2105466"/>
                    <a:pt x="10630273" y="2094603"/>
                  </a:cubicBezTo>
                  <a:lnTo>
                    <a:pt x="10774671" y="2155100"/>
                  </a:lnTo>
                  <a:lnTo>
                    <a:pt x="10109426" y="3055922"/>
                  </a:lnTo>
                  <a:lnTo>
                    <a:pt x="10564749" y="2119333"/>
                  </a:lnTo>
                  <a:close/>
                  <a:moveTo>
                    <a:pt x="10635763" y="2081428"/>
                  </a:moveTo>
                  <a:cubicBezTo>
                    <a:pt x="10638710" y="2070739"/>
                    <a:pt x="10638537" y="2059067"/>
                    <a:pt x="10634434" y="2047799"/>
                  </a:cubicBezTo>
                  <a:cubicBezTo>
                    <a:pt x="10633047" y="2043928"/>
                    <a:pt x="10631198" y="2040288"/>
                    <a:pt x="10629060" y="2036994"/>
                  </a:cubicBezTo>
                  <a:lnTo>
                    <a:pt x="11238776" y="1526663"/>
                  </a:lnTo>
                  <a:lnTo>
                    <a:pt x="10783396" y="2143255"/>
                  </a:lnTo>
                  <a:lnTo>
                    <a:pt x="10635763" y="2081428"/>
                  </a:lnTo>
                  <a:close/>
                  <a:moveTo>
                    <a:pt x="10790330" y="713382"/>
                  </a:moveTo>
                  <a:cubicBezTo>
                    <a:pt x="10790908" y="716271"/>
                    <a:pt x="10791601" y="719160"/>
                    <a:pt x="10792641" y="721991"/>
                  </a:cubicBezTo>
                  <a:cubicBezTo>
                    <a:pt x="10798997" y="739441"/>
                    <a:pt x="10813269" y="751749"/>
                    <a:pt x="10829910" y="756372"/>
                  </a:cubicBezTo>
                  <a:lnTo>
                    <a:pt x="10732143" y="1259306"/>
                  </a:lnTo>
                  <a:lnTo>
                    <a:pt x="9766259" y="878869"/>
                  </a:lnTo>
                  <a:cubicBezTo>
                    <a:pt x="9766664" y="874998"/>
                    <a:pt x="9766606" y="871011"/>
                    <a:pt x="9766144" y="867082"/>
                  </a:cubicBezTo>
                  <a:lnTo>
                    <a:pt x="10006806" y="830968"/>
                  </a:lnTo>
                  <a:lnTo>
                    <a:pt x="10790330" y="713382"/>
                  </a:lnTo>
                  <a:close/>
                  <a:moveTo>
                    <a:pt x="9730088" y="925557"/>
                  </a:moveTo>
                  <a:cubicBezTo>
                    <a:pt x="9735462" y="923593"/>
                    <a:pt x="9740315" y="920877"/>
                    <a:pt x="9744649" y="917641"/>
                  </a:cubicBezTo>
                  <a:lnTo>
                    <a:pt x="10544409" y="2026420"/>
                  </a:lnTo>
                  <a:cubicBezTo>
                    <a:pt x="10538689" y="2031794"/>
                    <a:pt x="10534240" y="2038323"/>
                    <a:pt x="10531293" y="2045430"/>
                  </a:cubicBezTo>
                  <a:lnTo>
                    <a:pt x="9520686" y="1769001"/>
                  </a:lnTo>
                  <a:lnTo>
                    <a:pt x="9710558" y="928851"/>
                  </a:lnTo>
                  <a:cubicBezTo>
                    <a:pt x="9717029" y="928966"/>
                    <a:pt x="9723617" y="927926"/>
                    <a:pt x="9730088" y="925557"/>
                  </a:cubicBezTo>
                  <a:close/>
                  <a:moveTo>
                    <a:pt x="9274130" y="2795267"/>
                  </a:moveTo>
                  <a:cubicBezTo>
                    <a:pt x="9272397" y="2795094"/>
                    <a:pt x="9270664" y="2795036"/>
                    <a:pt x="9268872" y="2795036"/>
                  </a:cubicBezTo>
                  <a:lnTo>
                    <a:pt x="9219757" y="2422689"/>
                  </a:lnTo>
                  <a:lnTo>
                    <a:pt x="9126960" y="1719424"/>
                  </a:lnTo>
                  <a:cubicBezTo>
                    <a:pt x="9128635" y="1718962"/>
                    <a:pt x="9130253" y="1718500"/>
                    <a:pt x="9131929" y="1717922"/>
                  </a:cubicBezTo>
                  <a:cubicBezTo>
                    <a:pt x="9147414" y="1712317"/>
                    <a:pt x="9158740" y="1700472"/>
                    <a:pt x="9164402" y="1686315"/>
                  </a:cubicBezTo>
                  <a:lnTo>
                    <a:pt x="9503756" y="1779113"/>
                  </a:lnTo>
                  <a:lnTo>
                    <a:pt x="9274130" y="2795267"/>
                  </a:lnTo>
                  <a:close/>
                  <a:moveTo>
                    <a:pt x="9060857" y="1684813"/>
                  </a:moveTo>
                  <a:cubicBezTo>
                    <a:pt x="9064266" y="1694173"/>
                    <a:pt x="9069929" y="1701974"/>
                    <a:pt x="9076978" y="1707983"/>
                  </a:cubicBezTo>
                  <a:lnTo>
                    <a:pt x="8643729" y="2398998"/>
                  </a:lnTo>
                  <a:lnTo>
                    <a:pt x="7770528" y="1780789"/>
                  </a:lnTo>
                  <a:cubicBezTo>
                    <a:pt x="7773475" y="1774317"/>
                    <a:pt x="7775208" y="1767325"/>
                    <a:pt x="7775555" y="1760103"/>
                  </a:cubicBezTo>
                  <a:lnTo>
                    <a:pt x="9058430" y="1675452"/>
                  </a:lnTo>
                  <a:cubicBezTo>
                    <a:pt x="9058950" y="1678630"/>
                    <a:pt x="9059759" y="1681750"/>
                    <a:pt x="9060857" y="1684813"/>
                  </a:cubicBezTo>
                  <a:close/>
                  <a:moveTo>
                    <a:pt x="7668080" y="1776686"/>
                  </a:moveTo>
                  <a:cubicBezTo>
                    <a:pt x="7670623" y="1783678"/>
                    <a:pt x="7674436" y="1789803"/>
                    <a:pt x="7679174" y="1795003"/>
                  </a:cubicBezTo>
                  <a:lnTo>
                    <a:pt x="7125218" y="2406799"/>
                  </a:lnTo>
                  <a:cubicBezTo>
                    <a:pt x="7116147" y="2400558"/>
                    <a:pt x="7105399" y="2397034"/>
                    <a:pt x="7094189" y="2396918"/>
                  </a:cubicBezTo>
                  <a:lnTo>
                    <a:pt x="6986195" y="1495634"/>
                  </a:lnTo>
                  <a:cubicBezTo>
                    <a:pt x="6987986" y="1495172"/>
                    <a:pt x="6989778" y="1494652"/>
                    <a:pt x="6991511" y="1494017"/>
                  </a:cubicBezTo>
                  <a:cubicBezTo>
                    <a:pt x="7004165" y="1489394"/>
                    <a:pt x="7014104" y="1480669"/>
                    <a:pt x="7020402" y="1469921"/>
                  </a:cubicBezTo>
                  <a:lnTo>
                    <a:pt x="7666751" y="1742999"/>
                  </a:lnTo>
                  <a:cubicBezTo>
                    <a:pt x="7663804" y="1753631"/>
                    <a:pt x="7663977" y="1765361"/>
                    <a:pt x="7668080" y="1776686"/>
                  </a:cubicBezTo>
                  <a:close/>
                  <a:moveTo>
                    <a:pt x="6920496" y="1460792"/>
                  </a:moveTo>
                  <a:cubicBezTo>
                    <a:pt x="6922519" y="1466339"/>
                    <a:pt x="6925351" y="1471308"/>
                    <a:pt x="6928759" y="1475757"/>
                  </a:cubicBezTo>
                  <a:lnTo>
                    <a:pt x="6561208" y="1845215"/>
                  </a:lnTo>
                  <a:lnTo>
                    <a:pt x="5839107" y="1036441"/>
                  </a:lnTo>
                  <a:cubicBezTo>
                    <a:pt x="5841823" y="1033263"/>
                    <a:pt x="5844134" y="1029854"/>
                    <a:pt x="5846098" y="1026214"/>
                  </a:cubicBezTo>
                  <a:lnTo>
                    <a:pt x="6918705" y="1429243"/>
                  </a:lnTo>
                  <a:cubicBezTo>
                    <a:pt x="6916278" y="1439355"/>
                    <a:pt x="6916683" y="1450276"/>
                    <a:pt x="6920496" y="1460792"/>
                  </a:cubicBezTo>
                  <a:close/>
                  <a:moveTo>
                    <a:pt x="6551154" y="1855327"/>
                  </a:moveTo>
                  <a:lnTo>
                    <a:pt x="5963627" y="2445859"/>
                  </a:lnTo>
                  <a:cubicBezTo>
                    <a:pt x="5954613" y="2438983"/>
                    <a:pt x="5943634" y="2434939"/>
                    <a:pt x="5932194" y="2434476"/>
                  </a:cubicBezTo>
                  <a:lnTo>
                    <a:pt x="5809176" y="1054238"/>
                  </a:lnTo>
                  <a:cubicBezTo>
                    <a:pt x="5811487" y="1053718"/>
                    <a:pt x="5813856" y="1053082"/>
                    <a:pt x="5816167" y="1052273"/>
                  </a:cubicBezTo>
                  <a:cubicBezTo>
                    <a:pt x="5820617" y="1050655"/>
                    <a:pt x="5824719" y="1048460"/>
                    <a:pt x="5828475" y="1045917"/>
                  </a:cubicBezTo>
                  <a:lnTo>
                    <a:pt x="6551154" y="1855327"/>
                  </a:lnTo>
                  <a:close/>
                  <a:moveTo>
                    <a:pt x="5496922" y="1889997"/>
                  </a:moveTo>
                  <a:lnTo>
                    <a:pt x="5440989" y="1814013"/>
                  </a:lnTo>
                  <a:cubicBezTo>
                    <a:pt x="5456359" y="1799279"/>
                    <a:pt x="5462484" y="1776339"/>
                    <a:pt x="5454741" y="1755018"/>
                  </a:cubicBezTo>
                  <a:cubicBezTo>
                    <a:pt x="5450638" y="1743692"/>
                    <a:pt x="5443185" y="1734621"/>
                    <a:pt x="5433939" y="1728322"/>
                  </a:cubicBezTo>
                  <a:lnTo>
                    <a:pt x="5761448" y="1086018"/>
                  </a:lnTo>
                  <a:lnTo>
                    <a:pt x="5496922" y="1889997"/>
                  </a:lnTo>
                  <a:close/>
                  <a:moveTo>
                    <a:pt x="5385807" y="1826783"/>
                  </a:moveTo>
                  <a:lnTo>
                    <a:pt x="5232742" y="2668956"/>
                  </a:lnTo>
                  <a:cubicBezTo>
                    <a:pt x="5225520" y="2668609"/>
                    <a:pt x="5218182" y="2669649"/>
                    <a:pt x="5210959" y="2672249"/>
                  </a:cubicBezTo>
                  <a:cubicBezTo>
                    <a:pt x="5194144" y="2678374"/>
                    <a:pt x="5182126" y="2691837"/>
                    <a:pt x="5177098" y="2707670"/>
                  </a:cubicBezTo>
                  <a:lnTo>
                    <a:pt x="3607451" y="2312614"/>
                  </a:lnTo>
                  <a:cubicBezTo>
                    <a:pt x="3608606" y="2305738"/>
                    <a:pt x="3608433" y="2298515"/>
                    <a:pt x="3606815" y="2291408"/>
                  </a:cubicBezTo>
                  <a:lnTo>
                    <a:pt x="5351774" y="1795870"/>
                  </a:lnTo>
                  <a:cubicBezTo>
                    <a:pt x="5358303" y="1811124"/>
                    <a:pt x="5370957" y="1822045"/>
                    <a:pt x="5385807" y="1826783"/>
                  </a:cubicBezTo>
                  <a:close/>
                  <a:moveTo>
                    <a:pt x="3527076" y="2352484"/>
                  </a:moveTo>
                  <a:lnTo>
                    <a:pt x="3378230" y="2858423"/>
                  </a:lnTo>
                  <a:lnTo>
                    <a:pt x="3166863" y="2839470"/>
                  </a:lnTo>
                  <a:cubicBezTo>
                    <a:pt x="3166343" y="2835888"/>
                    <a:pt x="3165418" y="2832363"/>
                    <a:pt x="3164147" y="2828838"/>
                  </a:cubicBezTo>
                  <a:cubicBezTo>
                    <a:pt x="3161258" y="2820922"/>
                    <a:pt x="3156751" y="2814104"/>
                    <a:pt x="3151146" y="2808557"/>
                  </a:cubicBezTo>
                  <a:lnTo>
                    <a:pt x="3521876" y="2349363"/>
                  </a:lnTo>
                  <a:cubicBezTo>
                    <a:pt x="3523551" y="2350519"/>
                    <a:pt x="3525284" y="2351559"/>
                    <a:pt x="3527076" y="2352484"/>
                  </a:cubicBezTo>
                  <a:close/>
                  <a:moveTo>
                    <a:pt x="3075625" y="2806130"/>
                  </a:moveTo>
                  <a:cubicBezTo>
                    <a:pt x="3069153" y="2811793"/>
                    <a:pt x="3064126" y="2818900"/>
                    <a:pt x="3060891" y="2826701"/>
                  </a:cubicBezTo>
                  <a:lnTo>
                    <a:pt x="2390851" y="2646767"/>
                  </a:lnTo>
                  <a:cubicBezTo>
                    <a:pt x="2392006" y="2638158"/>
                    <a:pt x="2391197" y="2629144"/>
                    <a:pt x="2388019" y="2620419"/>
                  </a:cubicBezTo>
                  <a:cubicBezTo>
                    <a:pt x="2386459" y="2616085"/>
                    <a:pt x="2384321" y="2612098"/>
                    <a:pt x="2381837" y="2608400"/>
                  </a:cubicBezTo>
                  <a:lnTo>
                    <a:pt x="2735289" y="2296493"/>
                  </a:lnTo>
                  <a:lnTo>
                    <a:pt x="3075625" y="2806130"/>
                  </a:lnTo>
                  <a:close/>
                  <a:moveTo>
                    <a:pt x="2372418" y="2597711"/>
                  </a:moveTo>
                  <a:cubicBezTo>
                    <a:pt x="2361151" y="2587888"/>
                    <a:pt x="2346128" y="2582860"/>
                    <a:pt x="2330873" y="2584305"/>
                  </a:cubicBezTo>
                  <a:lnTo>
                    <a:pt x="2033527" y="1258093"/>
                  </a:lnTo>
                  <a:cubicBezTo>
                    <a:pt x="2033816" y="1257977"/>
                    <a:pt x="2034105" y="1257919"/>
                    <a:pt x="2034394" y="1257804"/>
                  </a:cubicBezTo>
                  <a:cubicBezTo>
                    <a:pt x="2036300" y="1257110"/>
                    <a:pt x="2038150" y="1256301"/>
                    <a:pt x="2039941" y="1255435"/>
                  </a:cubicBezTo>
                  <a:lnTo>
                    <a:pt x="2727257" y="2284532"/>
                  </a:lnTo>
                  <a:lnTo>
                    <a:pt x="2372418" y="2597711"/>
                  </a:lnTo>
                  <a:close/>
                  <a:moveTo>
                    <a:pt x="248237" y="1474891"/>
                  </a:moveTo>
                  <a:cubicBezTo>
                    <a:pt x="253090" y="1474486"/>
                    <a:pt x="258002" y="1473504"/>
                    <a:pt x="262798" y="1471771"/>
                  </a:cubicBezTo>
                  <a:cubicBezTo>
                    <a:pt x="270829" y="1468824"/>
                    <a:pt x="277763" y="1464201"/>
                    <a:pt x="283368" y="1458423"/>
                  </a:cubicBezTo>
                  <a:lnTo>
                    <a:pt x="874882" y="1904384"/>
                  </a:lnTo>
                  <a:lnTo>
                    <a:pt x="196753" y="2840568"/>
                  </a:lnTo>
                  <a:cubicBezTo>
                    <a:pt x="191610" y="2837795"/>
                    <a:pt x="186005" y="2835772"/>
                    <a:pt x="180169" y="2834732"/>
                  </a:cubicBezTo>
                  <a:lnTo>
                    <a:pt x="248237" y="1474891"/>
                  </a:lnTo>
                  <a:close/>
                  <a:moveTo>
                    <a:pt x="218190" y="2917245"/>
                  </a:moveTo>
                  <a:cubicBezTo>
                    <a:pt x="221888" y="2910947"/>
                    <a:pt x="224257" y="2904013"/>
                    <a:pt x="225297" y="2896732"/>
                  </a:cubicBezTo>
                  <a:lnTo>
                    <a:pt x="1086885" y="2902337"/>
                  </a:lnTo>
                  <a:lnTo>
                    <a:pt x="1022053" y="3494256"/>
                  </a:lnTo>
                  <a:cubicBezTo>
                    <a:pt x="1016102" y="3494371"/>
                    <a:pt x="1010092" y="3495411"/>
                    <a:pt x="1004198" y="3497549"/>
                  </a:cubicBezTo>
                  <a:cubicBezTo>
                    <a:pt x="996398" y="3500381"/>
                    <a:pt x="989637" y="3504830"/>
                    <a:pt x="984090" y="3510377"/>
                  </a:cubicBezTo>
                  <a:lnTo>
                    <a:pt x="218190" y="2917245"/>
                  </a:lnTo>
                  <a:close/>
                  <a:moveTo>
                    <a:pt x="1228566" y="5107125"/>
                  </a:moveTo>
                  <a:cubicBezTo>
                    <a:pt x="1228682" y="5107067"/>
                    <a:pt x="1228855" y="5107067"/>
                    <a:pt x="1228970" y="5107009"/>
                  </a:cubicBezTo>
                  <a:cubicBezTo>
                    <a:pt x="1235211" y="5104756"/>
                    <a:pt x="1240700" y="5101404"/>
                    <a:pt x="1245554" y="5097417"/>
                  </a:cubicBezTo>
                  <a:lnTo>
                    <a:pt x="1825801" y="5632710"/>
                  </a:lnTo>
                  <a:lnTo>
                    <a:pt x="1427683" y="5815994"/>
                  </a:lnTo>
                  <a:cubicBezTo>
                    <a:pt x="1416646" y="5798429"/>
                    <a:pt x="1396654" y="5788548"/>
                    <a:pt x="1376141" y="5790282"/>
                  </a:cubicBezTo>
                  <a:lnTo>
                    <a:pt x="1228566" y="5107125"/>
                  </a:lnTo>
                  <a:close/>
                  <a:moveTo>
                    <a:pt x="1435657" y="5852050"/>
                  </a:moveTo>
                  <a:cubicBezTo>
                    <a:pt x="1436581" y="5844481"/>
                    <a:pt x="1435946" y="5836622"/>
                    <a:pt x="1433519" y="5828938"/>
                  </a:cubicBezTo>
                  <a:lnTo>
                    <a:pt x="1837126" y="5643168"/>
                  </a:lnTo>
                  <a:lnTo>
                    <a:pt x="2283492" y="6054981"/>
                  </a:lnTo>
                  <a:cubicBezTo>
                    <a:pt x="2280949" y="6058563"/>
                    <a:pt x="2278869" y="6062434"/>
                    <a:pt x="2277251" y="6066537"/>
                  </a:cubicBezTo>
                  <a:lnTo>
                    <a:pt x="1435657" y="5852050"/>
                  </a:lnTo>
                  <a:close/>
                  <a:moveTo>
                    <a:pt x="2372129" y="6052554"/>
                  </a:moveTo>
                  <a:cubicBezTo>
                    <a:pt x="2366987" y="6046082"/>
                    <a:pt x="2360573" y="6040939"/>
                    <a:pt x="2353350" y="6037357"/>
                  </a:cubicBezTo>
                  <a:lnTo>
                    <a:pt x="2608689" y="5296996"/>
                  </a:lnTo>
                  <a:cubicBezTo>
                    <a:pt x="2623308" y="5313869"/>
                    <a:pt x="2647287" y="5320918"/>
                    <a:pt x="2669533" y="5312829"/>
                  </a:cubicBezTo>
                  <a:cubicBezTo>
                    <a:pt x="2691317" y="5304913"/>
                    <a:pt x="2705069" y="5284689"/>
                    <a:pt x="2705936" y="5262905"/>
                  </a:cubicBezTo>
                  <a:lnTo>
                    <a:pt x="3860478" y="5158146"/>
                  </a:lnTo>
                  <a:lnTo>
                    <a:pt x="2372129" y="6052554"/>
                  </a:lnTo>
                  <a:close/>
                  <a:moveTo>
                    <a:pt x="2704607" y="5248748"/>
                  </a:moveTo>
                  <a:cubicBezTo>
                    <a:pt x="2704087" y="5246437"/>
                    <a:pt x="2703451" y="5244126"/>
                    <a:pt x="2702642" y="5241872"/>
                  </a:cubicBezTo>
                  <a:cubicBezTo>
                    <a:pt x="2701833" y="5239619"/>
                    <a:pt x="2700793" y="5237481"/>
                    <a:pt x="2699753" y="5235401"/>
                  </a:cubicBezTo>
                  <a:lnTo>
                    <a:pt x="3458257" y="4708545"/>
                  </a:lnTo>
                  <a:lnTo>
                    <a:pt x="3875386" y="5142545"/>
                  </a:lnTo>
                  <a:lnTo>
                    <a:pt x="2704607" y="5248748"/>
                  </a:lnTo>
                  <a:close/>
                  <a:moveTo>
                    <a:pt x="3470161" y="4700224"/>
                  </a:moveTo>
                  <a:lnTo>
                    <a:pt x="4251489" y="4157536"/>
                  </a:lnTo>
                  <a:cubicBezTo>
                    <a:pt x="4255649" y="4162158"/>
                    <a:pt x="4260560" y="4165914"/>
                    <a:pt x="4265934" y="4168861"/>
                  </a:cubicBezTo>
                  <a:lnTo>
                    <a:pt x="3888271" y="5135265"/>
                  </a:lnTo>
                  <a:lnTo>
                    <a:pt x="3470161" y="4700224"/>
                  </a:lnTo>
                  <a:close/>
                  <a:moveTo>
                    <a:pt x="4346425" y="4107323"/>
                  </a:moveTo>
                  <a:cubicBezTo>
                    <a:pt x="4345962" y="4105358"/>
                    <a:pt x="4345385" y="4103336"/>
                    <a:pt x="4344633" y="4101371"/>
                  </a:cubicBezTo>
                  <a:cubicBezTo>
                    <a:pt x="4341340" y="4092357"/>
                    <a:pt x="4335966" y="4084672"/>
                    <a:pt x="4329205" y="4078779"/>
                  </a:cubicBezTo>
                  <a:lnTo>
                    <a:pt x="4666190" y="3579369"/>
                  </a:lnTo>
                  <a:lnTo>
                    <a:pt x="5172707" y="3990776"/>
                  </a:lnTo>
                  <a:cubicBezTo>
                    <a:pt x="5167564" y="3999097"/>
                    <a:pt x="5164675" y="4008747"/>
                    <a:pt x="5164444" y="4018685"/>
                  </a:cubicBezTo>
                  <a:lnTo>
                    <a:pt x="4346425" y="4107323"/>
                  </a:lnTo>
                  <a:close/>
                  <a:moveTo>
                    <a:pt x="5302948" y="4000080"/>
                  </a:moveTo>
                  <a:lnTo>
                    <a:pt x="6619048" y="3655294"/>
                  </a:lnTo>
                  <a:lnTo>
                    <a:pt x="7472488" y="4439916"/>
                  </a:lnTo>
                  <a:cubicBezTo>
                    <a:pt x="7469541" y="4444134"/>
                    <a:pt x="7467115" y="4448699"/>
                    <a:pt x="7465439" y="4453611"/>
                  </a:cubicBezTo>
                  <a:lnTo>
                    <a:pt x="5302948" y="4000080"/>
                  </a:lnTo>
                  <a:close/>
                  <a:moveTo>
                    <a:pt x="9300999" y="3114108"/>
                  </a:moveTo>
                  <a:cubicBezTo>
                    <a:pt x="9300479" y="3110121"/>
                    <a:pt x="9299555" y="3106134"/>
                    <a:pt x="9298110" y="3102205"/>
                  </a:cubicBezTo>
                  <a:cubicBezTo>
                    <a:pt x="9296896" y="3098854"/>
                    <a:pt x="9295336" y="3095676"/>
                    <a:pt x="9293603" y="3092729"/>
                  </a:cubicBezTo>
                  <a:lnTo>
                    <a:pt x="9494106" y="2934522"/>
                  </a:lnTo>
                  <a:lnTo>
                    <a:pt x="10014780" y="3111566"/>
                  </a:lnTo>
                  <a:cubicBezTo>
                    <a:pt x="10014549" y="3112779"/>
                    <a:pt x="10014318" y="3113992"/>
                    <a:pt x="10014144" y="3115264"/>
                  </a:cubicBezTo>
                  <a:lnTo>
                    <a:pt x="9300999" y="3114108"/>
                  </a:lnTo>
                  <a:close/>
                  <a:moveTo>
                    <a:pt x="10110351" y="3085448"/>
                  </a:moveTo>
                  <a:cubicBezTo>
                    <a:pt x="10109426" y="3084408"/>
                    <a:pt x="10108502" y="3083484"/>
                    <a:pt x="10107520" y="3082559"/>
                  </a:cubicBezTo>
                  <a:lnTo>
                    <a:pt x="10788250" y="2160763"/>
                  </a:lnTo>
                  <a:lnTo>
                    <a:pt x="11163544" y="2317930"/>
                  </a:lnTo>
                  <a:cubicBezTo>
                    <a:pt x="11160597" y="2328620"/>
                    <a:pt x="11160770" y="2340292"/>
                    <a:pt x="11164873" y="2351559"/>
                  </a:cubicBezTo>
                  <a:cubicBezTo>
                    <a:pt x="11165682" y="2353755"/>
                    <a:pt x="11166606" y="2355835"/>
                    <a:pt x="11167646" y="2357857"/>
                  </a:cubicBezTo>
                  <a:lnTo>
                    <a:pt x="10110351" y="3085448"/>
                  </a:lnTo>
                  <a:close/>
                  <a:moveTo>
                    <a:pt x="11213872" y="2277251"/>
                  </a:moveTo>
                  <a:cubicBezTo>
                    <a:pt x="11208556" y="2277540"/>
                    <a:pt x="11203182" y="2278580"/>
                    <a:pt x="11197924" y="2280487"/>
                  </a:cubicBezTo>
                  <a:cubicBezTo>
                    <a:pt x="11185212" y="2285110"/>
                    <a:pt x="11175274" y="2293893"/>
                    <a:pt x="11168975" y="2304756"/>
                  </a:cubicBezTo>
                  <a:lnTo>
                    <a:pt x="10796974" y="2148918"/>
                  </a:lnTo>
                  <a:lnTo>
                    <a:pt x="11250736" y="1534464"/>
                  </a:lnTo>
                  <a:cubicBezTo>
                    <a:pt x="11256110" y="1538162"/>
                    <a:pt x="11262119" y="1540935"/>
                    <a:pt x="11268418" y="1542611"/>
                  </a:cubicBezTo>
                  <a:lnTo>
                    <a:pt x="11213872" y="2277251"/>
                  </a:lnTo>
                  <a:close/>
                  <a:moveTo>
                    <a:pt x="11334347" y="1470037"/>
                  </a:moveTo>
                  <a:cubicBezTo>
                    <a:pt x="11334347" y="1470037"/>
                    <a:pt x="11334347" y="1470037"/>
                    <a:pt x="11334347" y="1470037"/>
                  </a:cubicBezTo>
                  <a:cubicBezTo>
                    <a:pt x="11331920" y="1463334"/>
                    <a:pt x="11328280" y="1457441"/>
                    <a:pt x="11323889" y="1452414"/>
                  </a:cubicBezTo>
                  <a:lnTo>
                    <a:pt x="11664340" y="1065274"/>
                  </a:lnTo>
                  <a:lnTo>
                    <a:pt x="12081469" y="1245670"/>
                  </a:lnTo>
                  <a:cubicBezTo>
                    <a:pt x="12079851" y="1251159"/>
                    <a:pt x="12079041" y="1256879"/>
                    <a:pt x="12079215" y="1262715"/>
                  </a:cubicBezTo>
                  <a:lnTo>
                    <a:pt x="11332498" y="1463103"/>
                  </a:lnTo>
                  <a:lnTo>
                    <a:pt x="11334347" y="1470037"/>
                  </a:lnTo>
                  <a:close/>
                  <a:moveTo>
                    <a:pt x="12087131" y="1232611"/>
                  </a:moveTo>
                  <a:lnTo>
                    <a:pt x="11674221" y="1054007"/>
                  </a:lnTo>
                  <a:lnTo>
                    <a:pt x="11858199" y="844836"/>
                  </a:lnTo>
                  <a:cubicBezTo>
                    <a:pt x="11872413" y="854370"/>
                    <a:pt x="11890731" y="857259"/>
                    <a:pt x="11908065" y="850961"/>
                  </a:cubicBezTo>
                  <a:lnTo>
                    <a:pt x="12098688" y="1219090"/>
                  </a:lnTo>
                  <a:cubicBezTo>
                    <a:pt x="12094065" y="1223019"/>
                    <a:pt x="12090193" y="1227584"/>
                    <a:pt x="12087131" y="1232611"/>
                  </a:cubicBezTo>
                  <a:close/>
                  <a:moveTo>
                    <a:pt x="11833699" y="800979"/>
                  </a:moveTo>
                  <a:cubicBezTo>
                    <a:pt x="11833930" y="806584"/>
                    <a:pt x="11834970" y="812305"/>
                    <a:pt x="11836993" y="817852"/>
                  </a:cubicBezTo>
                  <a:cubicBezTo>
                    <a:pt x="11839419" y="824497"/>
                    <a:pt x="11843003" y="830390"/>
                    <a:pt x="11847452" y="835417"/>
                  </a:cubicBezTo>
                  <a:lnTo>
                    <a:pt x="11660469" y="1048055"/>
                  </a:lnTo>
                  <a:lnTo>
                    <a:pt x="10897978" y="718293"/>
                  </a:lnTo>
                  <a:cubicBezTo>
                    <a:pt x="10898266" y="717253"/>
                    <a:pt x="10898556" y="716213"/>
                    <a:pt x="10898786" y="715173"/>
                  </a:cubicBezTo>
                  <a:lnTo>
                    <a:pt x="11833699" y="800979"/>
                  </a:lnTo>
                  <a:close/>
                  <a:moveTo>
                    <a:pt x="9684556" y="922090"/>
                  </a:moveTo>
                  <a:cubicBezTo>
                    <a:pt x="9688311" y="924113"/>
                    <a:pt x="9692241" y="925731"/>
                    <a:pt x="9696343" y="926886"/>
                  </a:cubicBezTo>
                  <a:lnTo>
                    <a:pt x="9506876" y="1765245"/>
                  </a:lnTo>
                  <a:lnTo>
                    <a:pt x="9167927" y="1672505"/>
                  </a:lnTo>
                  <a:cubicBezTo>
                    <a:pt x="9168967" y="1664127"/>
                    <a:pt x="9168101" y="1655402"/>
                    <a:pt x="9165038" y="1646908"/>
                  </a:cubicBezTo>
                  <a:cubicBezTo>
                    <a:pt x="9161975" y="1638587"/>
                    <a:pt x="9157122" y="1631422"/>
                    <a:pt x="9151112" y="1625702"/>
                  </a:cubicBezTo>
                  <a:lnTo>
                    <a:pt x="9684556" y="922090"/>
                  </a:lnTo>
                  <a:close/>
                  <a:moveTo>
                    <a:pt x="8851455" y="1180607"/>
                  </a:moveTo>
                  <a:lnTo>
                    <a:pt x="9081196" y="1620501"/>
                  </a:lnTo>
                  <a:cubicBezTo>
                    <a:pt x="9067618" y="1629978"/>
                    <a:pt x="9059124" y="1645001"/>
                    <a:pt x="9057736" y="1661238"/>
                  </a:cubicBezTo>
                  <a:lnTo>
                    <a:pt x="7774225" y="1745946"/>
                  </a:lnTo>
                  <a:cubicBezTo>
                    <a:pt x="7773705" y="1743577"/>
                    <a:pt x="7773070" y="1741150"/>
                    <a:pt x="7772203" y="1738781"/>
                  </a:cubicBezTo>
                  <a:lnTo>
                    <a:pt x="8851455" y="1180607"/>
                  </a:lnTo>
                  <a:close/>
                  <a:moveTo>
                    <a:pt x="3551807" y="2248129"/>
                  </a:moveTo>
                  <a:cubicBezTo>
                    <a:pt x="3545855" y="2248245"/>
                    <a:pt x="3539788" y="2249285"/>
                    <a:pt x="3533836" y="2251423"/>
                  </a:cubicBezTo>
                  <a:cubicBezTo>
                    <a:pt x="3505061" y="2261882"/>
                    <a:pt x="3490269" y="2293719"/>
                    <a:pt x="3500727" y="2322495"/>
                  </a:cubicBezTo>
                  <a:cubicBezTo>
                    <a:pt x="3503154" y="2329140"/>
                    <a:pt x="3506737" y="2334976"/>
                    <a:pt x="3511128" y="2339945"/>
                  </a:cubicBezTo>
                  <a:lnTo>
                    <a:pt x="3139763" y="2799890"/>
                  </a:lnTo>
                  <a:cubicBezTo>
                    <a:pt x="3139417" y="2799658"/>
                    <a:pt x="3139012" y="2799485"/>
                    <a:pt x="3138607" y="2799312"/>
                  </a:cubicBezTo>
                  <a:lnTo>
                    <a:pt x="3630621" y="1538855"/>
                  </a:lnTo>
                  <a:cubicBezTo>
                    <a:pt x="3630679" y="1538855"/>
                    <a:pt x="3630737" y="1538855"/>
                    <a:pt x="3630794" y="1538913"/>
                  </a:cubicBezTo>
                  <a:lnTo>
                    <a:pt x="3551807" y="2248129"/>
                  </a:lnTo>
                  <a:close/>
                  <a:moveTo>
                    <a:pt x="3588614" y="1482691"/>
                  </a:moveTo>
                  <a:cubicBezTo>
                    <a:pt x="3588325" y="1489741"/>
                    <a:pt x="3589365" y="1496963"/>
                    <a:pt x="3591907" y="1503955"/>
                  </a:cubicBezTo>
                  <a:cubicBezTo>
                    <a:pt x="3593467" y="1508289"/>
                    <a:pt x="3595605" y="1512276"/>
                    <a:pt x="3598090" y="1515974"/>
                  </a:cubicBezTo>
                  <a:lnTo>
                    <a:pt x="2738063" y="2274998"/>
                  </a:lnTo>
                  <a:lnTo>
                    <a:pt x="2051844" y="1247519"/>
                  </a:lnTo>
                  <a:cubicBezTo>
                    <a:pt x="2060107" y="1240296"/>
                    <a:pt x="2065943" y="1230877"/>
                    <a:pt x="2068832" y="1220477"/>
                  </a:cubicBezTo>
                  <a:lnTo>
                    <a:pt x="3588614" y="1482691"/>
                  </a:lnTo>
                  <a:close/>
                  <a:moveTo>
                    <a:pt x="2004809" y="1151427"/>
                  </a:moveTo>
                  <a:cubicBezTo>
                    <a:pt x="2002036" y="1152005"/>
                    <a:pt x="1999204" y="1152698"/>
                    <a:pt x="1996431" y="1153681"/>
                  </a:cubicBezTo>
                  <a:cubicBezTo>
                    <a:pt x="1986550" y="1157263"/>
                    <a:pt x="1978403" y="1163388"/>
                    <a:pt x="1972278" y="1171015"/>
                  </a:cubicBezTo>
                  <a:lnTo>
                    <a:pt x="1349908" y="806122"/>
                  </a:lnTo>
                  <a:lnTo>
                    <a:pt x="1935817" y="476764"/>
                  </a:lnTo>
                  <a:cubicBezTo>
                    <a:pt x="1945872" y="490690"/>
                    <a:pt x="1961819" y="499068"/>
                    <a:pt x="1978807" y="499646"/>
                  </a:cubicBezTo>
                  <a:lnTo>
                    <a:pt x="2004809" y="1151427"/>
                  </a:lnTo>
                  <a:close/>
                  <a:moveTo>
                    <a:pt x="1925821" y="437415"/>
                  </a:moveTo>
                  <a:cubicBezTo>
                    <a:pt x="1924723" y="445851"/>
                    <a:pt x="1925590" y="454692"/>
                    <a:pt x="1928710" y="463301"/>
                  </a:cubicBezTo>
                  <a:cubicBezTo>
                    <a:pt x="1928826" y="463648"/>
                    <a:pt x="1928999" y="463937"/>
                    <a:pt x="1929115" y="464284"/>
                  </a:cubicBezTo>
                  <a:lnTo>
                    <a:pt x="1335752" y="797801"/>
                  </a:lnTo>
                  <a:lnTo>
                    <a:pt x="106440" y="77086"/>
                  </a:lnTo>
                  <a:cubicBezTo>
                    <a:pt x="106960" y="75815"/>
                    <a:pt x="107480" y="74544"/>
                    <a:pt x="107942" y="73273"/>
                  </a:cubicBezTo>
                  <a:lnTo>
                    <a:pt x="1925821" y="437415"/>
                  </a:lnTo>
                  <a:close/>
                </a:path>
              </a:pathLst>
            </a:custGeom>
            <a:grpFill/>
            <a:ln w="57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30000"/>
                </a:lnSpc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8EA0C8DB-7DEB-4B23-BBE1-566B5D915276}"/>
              </a:ext>
            </a:extLst>
          </p:cNvPr>
          <p:cNvSpPr txBox="1"/>
          <p:nvPr/>
        </p:nvSpPr>
        <p:spPr>
          <a:xfrm>
            <a:off x="888791" y="814091"/>
            <a:ext cx="5469903" cy="5777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沟通的阶段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4B8F4B-402F-4377-9F35-A54FC32FD9C0}"/>
              </a:ext>
            </a:extLst>
          </p:cNvPr>
          <p:cNvSpPr txBox="1"/>
          <p:nvPr/>
        </p:nvSpPr>
        <p:spPr>
          <a:xfrm>
            <a:off x="888791" y="1305355"/>
            <a:ext cx="3846839" cy="2527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accent5"/>
                </a:solidFill>
                <a:latin typeface="+mn-ea"/>
              </a:rPr>
              <a:t>Stage of communication</a:t>
            </a:r>
            <a:endParaRPr lang="zh-CN" altLang="en-US" sz="1400" dirty="0">
              <a:solidFill>
                <a:schemeClr val="accent5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920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64753;"/>
  <p:tag name="ISLIDE.ICON" val="#407150;#407018;#40732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64811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7753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32397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0717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49347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1201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97342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97901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4525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53768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776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7716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0269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90058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725;"/>
  <p:tag name="ISLIDE.ICON" val="#405085;#405331;#407161;#407179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37695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94694;"/>
  <p:tag name="ISLIDE.ICON" val="#407154;#407207;#407182;"/>
</p:tagLst>
</file>

<file path=ppt/theme/theme1.xml><?xml version="1.0" encoding="utf-8"?>
<a:theme xmlns:a="http://schemas.openxmlformats.org/drawingml/2006/main" name="教学培训模板​​">
  <a:themeElements>
    <a:clrScheme name="教学模板-紫色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509A"/>
      </a:accent1>
      <a:accent2>
        <a:srgbClr val="8A7CBA"/>
      </a:accent2>
      <a:accent3>
        <a:srgbClr val="985C9A"/>
      </a:accent3>
      <a:accent4>
        <a:srgbClr val="CC6B8A"/>
      </a:accent4>
      <a:accent5>
        <a:srgbClr val="F98E88"/>
      </a:accent5>
      <a:accent6>
        <a:srgbClr val="F0D972"/>
      </a:accent6>
      <a:hlink>
        <a:srgbClr val="0563C1"/>
      </a:hlink>
      <a:folHlink>
        <a:srgbClr val="954F72"/>
      </a:folHlink>
    </a:clrScheme>
    <a:fontScheme name="教学模板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标注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4058</Words>
  <Application>Microsoft Office PowerPoint</Application>
  <PresentationFormat>Widescreen</PresentationFormat>
  <Paragraphs>655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等线</vt:lpstr>
      <vt:lpstr>Microsoft YaHei</vt:lpstr>
      <vt:lpstr>Microsoft YaHei</vt:lpstr>
      <vt:lpstr>Roboto Regular</vt:lpstr>
      <vt:lpstr>Arial</vt:lpstr>
      <vt:lpstr>Arial Black</vt:lpstr>
      <vt:lpstr>Segoe UI</vt:lpstr>
      <vt:lpstr>Segoe UI Light</vt:lpstr>
      <vt:lpstr>Segoe UI Semibold</vt:lpstr>
      <vt:lpstr>教学培训模板​​</vt:lpstr>
      <vt:lpstr>标注页</vt:lpstr>
      <vt:lpstr>行政职业能力培训</vt:lpstr>
      <vt:lpstr>PowerPoint Presentation</vt:lpstr>
      <vt:lpstr>沟通的意义</vt:lpstr>
      <vt:lpstr>PowerPoint Presentation</vt:lpstr>
      <vt:lpstr>PowerPoint Presentation</vt:lpstr>
      <vt:lpstr>PowerPoint Presentation</vt:lpstr>
      <vt:lpstr>PowerPoint Presentation</vt:lpstr>
      <vt:lpstr>沟通的起点</vt:lpstr>
      <vt:lpstr>PowerPoint Presentation</vt:lpstr>
      <vt:lpstr>PowerPoint Presentation</vt:lpstr>
      <vt:lpstr>PowerPoint Presentation</vt:lpstr>
      <vt:lpstr>PowerPoint Presentation</vt:lpstr>
      <vt:lpstr>沟通的类型</vt:lpstr>
      <vt:lpstr>PowerPoint Presentation</vt:lpstr>
      <vt:lpstr>PowerPoint Presentation</vt:lpstr>
      <vt:lpstr>PowerPoint Presentation</vt:lpstr>
      <vt:lpstr>PowerPoint Presentation</vt:lpstr>
      <vt:lpstr>沟通的艺术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图表展示页</vt:lpstr>
      <vt:lpstr>PowerPoint Presentation</vt:lpstr>
      <vt:lpstr>PowerPoint Presentation</vt:lpstr>
      <vt:lpstr>PowerPoint Presentation</vt:lpstr>
      <vt:lpstr>PowerPoint Presentation</vt:lpstr>
      <vt:lpstr>感谢您的聆听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Lin Xiaotong</dc:creator>
  <cp:lastModifiedBy>Muen Zhao</cp:lastModifiedBy>
  <cp:revision>816</cp:revision>
  <dcterms:created xsi:type="dcterms:W3CDTF">2021-06-21T14:02:26Z</dcterms:created>
  <dcterms:modified xsi:type="dcterms:W3CDTF">2021-08-15T06:26:08Z</dcterms:modified>
</cp:coreProperties>
</file>