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6" r:id="rId3"/>
    <p:sldId id="258" r:id="rId4"/>
    <p:sldId id="281" r:id="rId5"/>
    <p:sldId id="282" r:id="rId6"/>
    <p:sldId id="283" r:id="rId7"/>
    <p:sldId id="284" r:id="rId8"/>
    <p:sldId id="285" r:id="rId9"/>
    <p:sldId id="262" r:id="rId10"/>
    <p:sldId id="286" r:id="rId11"/>
    <p:sldId id="287" r:id="rId12"/>
    <p:sldId id="288" r:id="rId13"/>
    <p:sldId id="289" r:id="rId14"/>
    <p:sldId id="290" r:id="rId15"/>
    <p:sldId id="263" r:id="rId16"/>
    <p:sldId id="267" r:id="rId17"/>
    <p:sldId id="268" r:id="rId18"/>
    <p:sldId id="269" r:id="rId19"/>
    <p:sldId id="270" r:id="rId20"/>
    <p:sldId id="271" r:id="rId21"/>
    <p:sldId id="264" r:id="rId22"/>
    <p:sldId id="272" r:id="rId23"/>
    <p:sldId id="273" r:id="rId24"/>
    <p:sldId id="274" r:id="rId25"/>
    <p:sldId id="275" r:id="rId26"/>
    <p:sldId id="276" r:id="rId27"/>
    <p:sldId id="265" r:id="rId28"/>
    <p:sldId id="277" r:id="rId29"/>
    <p:sldId id="278" r:id="rId30"/>
    <p:sldId id="279" r:id="rId31"/>
    <p:sldId id="280" r:id="rId32"/>
    <p:sldId id="261" r:id="rId33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0D"/>
    <a:srgbClr val="0D2B47"/>
    <a:srgbClr val="0C2842"/>
    <a:srgbClr val="1463A8"/>
    <a:srgbClr val="05156E"/>
    <a:srgbClr val="A670CA"/>
    <a:srgbClr val="7692FF"/>
    <a:srgbClr val="EDB159"/>
    <a:srgbClr val="235787"/>
    <a:srgbClr val="26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88" autoAdjust="0"/>
    <p:restoredTop sz="94660"/>
  </p:normalViewPr>
  <p:slideViewPr>
    <p:cSldViewPr snapToGrid="0">
      <p:cViewPr varScale="1">
        <p:scale>
          <a:sx n="58" d="100"/>
          <a:sy n="58" d="100"/>
        </p:scale>
        <p:origin x="69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9E20AA63-24AA-45F7-8223-37EF92351EB3}"/>
    <pc:docChg chg="custSel modSld modMainMaster">
      <pc:chgData name="Soleil Yi" userId="c719b956-004a-4243-81dc-14be649b7814" providerId="ADAL" clId="{9E20AA63-24AA-45F7-8223-37EF92351EB3}" dt="2022-09-08T14:12:12.518" v="30" actId="1036"/>
      <pc:docMkLst>
        <pc:docMk/>
      </pc:docMkLst>
      <pc:sldChg chg="modSp mod">
        <pc:chgData name="Soleil Yi" userId="c719b956-004a-4243-81dc-14be649b7814" providerId="ADAL" clId="{9E20AA63-24AA-45F7-8223-37EF92351EB3}" dt="2022-09-08T14:12:12.518" v="30" actId="1036"/>
        <pc:sldMkLst>
          <pc:docMk/>
          <pc:sldMk cId="2271741893" sldId="256"/>
        </pc:sldMkLst>
        <pc:spChg chg="mod">
          <ac:chgData name="Soleil Yi" userId="c719b956-004a-4243-81dc-14be649b7814" providerId="ADAL" clId="{9E20AA63-24AA-45F7-8223-37EF92351EB3}" dt="2022-09-08T14:12:12.518" v="30" actId="1036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Soleil Yi" userId="c719b956-004a-4243-81dc-14be649b7814" providerId="ADAL" clId="{9E20AA63-24AA-45F7-8223-37EF92351EB3}" dt="2022-09-08T14:12:05.913" v="4" actId="27636"/>
          <ac:spMkLst>
            <pc:docMk/>
            <pc:sldMk cId="2271741893" sldId="256"/>
            <ac:spMk id="19" creationId="{E7257304-2BF8-465A-A41B-588943A1256B}"/>
          </ac:spMkLst>
        </pc:spChg>
      </pc:sldChg>
      <pc:sldMasterChg chg="modSldLayout">
        <pc:chgData name="Soleil Yi" userId="c719b956-004a-4243-81dc-14be649b7814" providerId="ADAL" clId="{9E20AA63-24AA-45F7-8223-37EF92351EB3}" dt="2022-09-08T14:11:55.491" v="1" actId="478"/>
        <pc:sldMasterMkLst>
          <pc:docMk/>
          <pc:sldMasterMk cId="3784027784" sldId="2147483648"/>
        </pc:sldMasterMkLst>
        <pc:sldLayoutChg chg="delSp mod">
          <pc:chgData name="Soleil Yi" userId="c719b956-004a-4243-81dc-14be649b7814" providerId="ADAL" clId="{9E20AA63-24AA-45F7-8223-37EF92351EB3}" dt="2022-09-08T14:11:47.456" v="0" actId="478"/>
          <pc:sldLayoutMkLst>
            <pc:docMk/>
            <pc:sldMasterMk cId="3784027784" sldId="2147483648"/>
            <pc:sldLayoutMk cId="2882586885" sldId="2147483660"/>
          </pc:sldLayoutMkLst>
          <pc:grpChg chg="del">
            <ac:chgData name="Soleil Yi" userId="c719b956-004a-4243-81dc-14be649b7814" providerId="ADAL" clId="{9E20AA63-24AA-45F7-8223-37EF92351EB3}" dt="2022-09-08T14:11:47.456" v="0" actId="478"/>
            <ac:grpSpMkLst>
              <pc:docMk/>
              <pc:sldMasterMk cId="3784027784" sldId="2147483648"/>
              <pc:sldLayoutMk cId="2882586885" sldId="2147483660"/>
              <ac:grpSpMk id="2346" creationId="{00000000-0000-0000-0000-000000000000}"/>
            </ac:grpSpMkLst>
          </pc:grpChg>
        </pc:sldLayoutChg>
        <pc:sldLayoutChg chg="delSp mod">
          <pc:chgData name="Soleil Yi" userId="c719b956-004a-4243-81dc-14be649b7814" providerId="ADAL" clId="{9E20AA63-24AA-45F7-8223-37EF92351EB3}" dt="2022-09-08T14:11:55.491" v="1" actId="478"/>
          <pc:sldLayoutMkLst>
            <pc:docMk/>
            <pc:sldMasterMk cId="3784027784" sldId="2147483648"/>
            <pc:sldLayoutMk cId="2378658405" sldId="2147483661"/>
          </pc:sldLayoutMkLst>
          <pc:grpChg chg="del">
            <ac:chgData name="Soleil Yi" userId="c719b956-004a-4243-81dc-14be649b7814" providerId="ADAL" clId="{9E20AA63-24AA-45F7-8223-37EF92351EB3}" dt="2022-09-08T14:11:55.491" v="1" actId="478"/>
            <ac:grpSpMkLst>
              <pc:docMk/>
              <pc:sldMasterMk cId="3784027784" sldId="2147483648"/>
              <pc:sldLayoutMk cId="2378658405" sldId="2147483661"/>
              <ac:grpSpMk id="550" creationId="{00000000-0000-0000-0000-000000000000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" name="矩形 214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1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副标题 14">
            <a:extLst>
              <a:ext uri="{FF2B5EF4-FFF2-40B4-BE49-F238E27FC236}">
                <a16:creationId xmlns:a16="http://schemas.microsoft.com/office/drawing/2014/main" id="{9E148D40-0F83-49E8-8AEB-D4B6080BB72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5863981" y="4305870"/>
            <a:ext cx="5654919" cy="48482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标题 15">
            <a:extLst>
              <a:ext uri="{FF2B5EF4-FFF2-40B4-BE49-F238E27FC236}">
                <a16:creationId xmlns:a16="http://schemas.microsoft.com/office/drawing/2014/main" id="{05524390-B5DF-46E6-8850-0AD8F358D80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863981" y="2686465"/>
            <a:ext cx="5654919" cy="15514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8C798132-20E9-43D5-B1B9-5852E3A836DB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863981" y="5325142"/>
            <a:ext cx="5654919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r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262E434A-447D-48C1-A0D7-7CE6FEA7BF8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863981" y="5621413"/>
            <a:ext cx="5654919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r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550" name="任意多边形: 形状 549"/>
          <p:cNvSpPr/>
          <p:nvPr userDrawn="1"/>
        </p:nvSpPr>
        <p:spPr>
          <a:xfrm>
            <a:off x="6138776" y="-1"/>
            <a:ext cx="6053224" cy="1862029"/>
          </a:xfrm>
          <a:custGeom>
            <a:avLst/>
            <a:gdLst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47507 w 4598389"/>
              <a:gd name="connsiteY3" fmla="*/ 19562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868486"/>
              <a:gd name="connsiteY0" fmla="*/ 0 h 1973199"/>
              <a:gd name="connsiteX1" fmla="*/ 4598389 w 4868486"/>
              <a:gd name="connsiteY1" fmla="*/ 0 h 1973199"/>
              <a:gd name="connsiteX2" fmla="*/ 4235783 w 4868486"/>
              <a:gd name="connsiteY2" fmla="*/ 1043034 h 1973199"/>
              <a:gd name="connsiteX3" fmla="*/ 3463273 w 4868486"/>
              <a:gd name="connsiteY3" fmla="*/ 1499099 h 1973199"/>
              <a:gd name="connsiteX4" fmla="*/ 0 w 4868486"/>
              <a:gd name="connsiteY4" fmla="*/ 1973199 h 1973199"/>
              <a:gd name="connsiteX5" fmla="*/ 0 w 4868486"/>
              <a:gd name="connsiteY5" fmla="*/ 0 h 1973199"/>
              <a:gd name="connsiteX0" fmla="*/ 0 w 4801762"/>
              <a:gd name="connsiteY0" fmla="*/ 0 h 1973199"/>
              <a:gd name="connsiteX1" fmla="*/ 4598389 w 4801762"/>
              <a:gd name="connsiteY1" fmla="*/ 0 h 1973199"/>
              <a:gd name="connsiteX2" fmla="*/ 4235783 w 4801762"/>
              <a:gd name="connsiteY2" fmla="*/ 1043034 h 1973199"/>
              <a:gd name="connsiteX3" fmla="*/ 3463273 w 4801762"/>
              <a:gd name="connsiteY3" fmla="*/ 1499099 h 1973199"/>
              <a:gd name="connsiteX4" fmla="*/ 0 w 4801762"/>
              <a:gd name="connsiteY4" fmla="*/ 1973199 h 1973199"/>
              <a:gd name="connsiteX5" fmla="*/ 0 w 4801762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776391"/>
              <a:gd name="connsiteY0" fmla="*/ 0 h 1973199"/>
              <a:gd name="connsiteX1" fmla="*/ 4598389 w 4776391"/>
              <a:gd name="connsiteY1" fmla="*/ 0 h 1973199"/>
              <a:gd name="connsiteX2" fmla="*/ 3463273 w 4776391"/>
              <a:gd name="connsiteY2" fmla="*/ 1499099 h 1973199"/>
              <a:gd name="connsiteX3" fmla="*/ 0 w 4776391"/>
              <a:gd name="connsiteY3" fmla="*/ 1973199 h 1973199"/>
              <a:gd name="connsiteX4" fmla="*/ 0 w 4776391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934017 w 4598389"/>
              <a:gd name="connsiteY3" fmla="*/ 17040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792127 w 4598389"/>
              <a:gd name="connsiteY3" fmla="*/ 3324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846196 w 4598389"/>
              <a:gd name="connsiteY5" fmla="*/ 474341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93948 w 4598389"/>
              <a:gd name="connsiteY4" fmla="*/ 395513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502297"/>
              <a:gd name="connsiteX1" fmla="*/ 4598389 w 4598389"/>
              <a:gd name="connsiteY1" fmla="*/ 0 h 1502297"/>
              <a:gd name="connsiteX2" fmla="*/ 3463273 w 4598389"/>
              <a:gd name="connsiteY2" fmla="*/ 1499099 h 1502297"/>
              <a:gd name="connsiteX3" fmla="*/ 1792127 w 4598389"/>
              <a:gd name="connsiteY3" fmla="*/ 332451 h 1502297"/>
              <a:gd name="connsiteX4" fmla="*/ 578183 w 4598389"/>
              <a:gd name="connsiteY4" fmla="*/ 300920 h 1502297"/>
              <a:gd name="connsiteX5" fmla="*/ 0 w 4598389"/>
              <a:gd name="connsiteY5" fmla="*/ 0 h 1502297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843"/>
              <a:gd name="connsiteX1" fmla="*/ 4598389 w 4598389"/>
              <a:gd name="connsiteY1" fmla="*/ 0 h 1499843"/>
              <a:gd name="connsiteX2" fmla="*/ 3463273 w 4598389"/>
              <a:gd name="connsiteY2" fmla="*/ 1499099 h 1499843"/>
              <a:gd name="connsiteX3" fmla="*/ 1792127 w 4598389"/>
              <a:gd name="connsiteY3" fmla="*/ 332451 h 1499843"/>
              <a:gd name="connsiteX4" fmla="*/ 578183 w 4598389"/>
              <a:gd name="connsiteY4" fmla="*/ 300920 h 1499843"/>
              <a:gd name="connsiteX5" fmla="*/ 0 w 4598389"/>
              <a:gd name="connsiteY5" fmla="*/ 0 h 1499843"/>
              <a:gd name="connsiteX0" fmla="*/ 0 w 4598389"/>
              <a:gd name="connsiteY0" fmla="*/ 0 h 1560236"/>
              <a:gd name="connsiteX1" fmla="*/ 4598389 w 4598389"/>
              <a:gd name="connsiteY1" fmla="*/ 0 h 1560236"/>
              <a:gd name="connsiteX2" fmla="*/ 3405387 w 4598389"/>
              <a:gd name="connsiteY2" fmla="*/ 1559542 h 1560236"/>
              <a:gd name="connsiteX3" fmla="*/ 1792127 w 4598389"/>
              <a:gd name="connsiteY3" fmla="*/ 332451 h 1560236"/>
              <a:gd name="connsiteX4" fmla="*/ 578183 w 4598389"/>
              <a:gd name="connsiteY4" fmla="*/ 300920 h 1560236"/>
              <a:gd name="connsiteX5" fmla="*/ 0 w 4598389"/>
              <a:gd name="connsiteY5" fmla="*/ 0 h 1560236"/>
              <a:gd name="connsiteX0" fmla="*/ 0 w 4598389"/>
              <a:gd name="connsiteY0" fmla="*/ 0 h 1424363"/>
              <a:gd name="connsiteX1" fmla="*/ 4598389 w 4598389"/>
              <a:gd name="connsiteY1" fmla="*/ 0 h 1424363"/>
              <a:gd name="connsiteX2" fmla="*/ 3448802 w 4598389"/>
              <a:gd name="connsiteY2" fmla="*/ 1423544 h 1424363"/>
              <a:gd name="connsiteX3" fmla="*/ 1792127 w 4598389"/>
              <a:gd name="connsiteY3" fmla="*/ 332451 h 1424363"/>
              <a:gd name="connsiteX4" fmla="*/ 578183 w 4598389"/>
              <a:gd name="connsiteY4" fmla="*/ 300920 h 1424363"/>
              <a:gd name="connsiteX5" fmla="*/ 0 w 4598389"/>
              <a:gd name="connsiteY5" fmla="*/ 0 h 1424363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82686"/>
              <a:gd name="connsiteX1" fmla="*/ 4598389 w 4598389"/>
              <a:gd name="connsiteY1" fmla="*/ 0 h 1482686"/>
              <a:gd name="connsiteX2" fmla="*/ 3477745 w 4598389"/>
              <a:gd name="connsiteY2" fmla="*/ 1468877 h 1482686"/>
              <a:gd name="connsiteX3" fmla="*/ 1792127 w 4598389"/>
              <a:gd name="connsiteY3" fmla="*/ 332451 h 1482686"/>
              <a:gd name="connsiteX4" fmla="*/ 578183 w 4598389"/>
              <a:gd name="connsiteY4" fmla="*/ 300920 h 1482686"/>
              <a:gd name="connsiteX5" fmla="*/ 0 w 4598389"/>
              <a:gd name="connsiteY5" fmla="*/ 0 h 1482686"/>
              <a:gd name="connsiteX0" fmla="*/ 0 w 4598389"/>
              <a:gd name="connsiteY0" fmla="*/ 0 h 1476998"/>
              <a:gd name="connsiteX1" fmla="*/ 4598389 w 4598389"/>
              <a:gd name="connsiteY1" fmla="*/ 0 h 1476998"/>
              <a:gd name="connsiteX2" fmla="*/ 3477745 w 4598389"/>
              <a:gd name="connsiteY2" fmla="*/ 1468877 h 1476998"/>
              <a:gd name="connsiteX3" fmla="*/ 1792127 w 4598389"/>
              <a:gd name="connsiteY3" fmla="*/ 332451 h 1476998"/>
              <a:gd name="connsiteX4" fmla="*/ 578183 w 4598389"/>
              <a:gd name="connsiteY4" fmla="*/ 300920 h 1476998"/>
              <a:gd name="connsiteX5" fmla="*/ 0 w 4598389"/>
              <a:gd name="connsiteY5" fmla="*/ 0 h 147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8389" h="1476998">
                <a:moveTo>
                  <a:pt x="0" y="0"/>
                </a:moveTo>
                <a:lnTo>
                  <a:pt x="4598389" y="0"/>
                </a:lnTo>
                <a:cubicBezTo>
                  <a:pt x="4340029" y="1022360"/>
                  <a:pt x="3927050" y="1377736"/>
                  <a:pt x="3477745" y="1468877"/>
                </a:cubicBezTo>
                <a:cubicBezTo>
                  <a:pt x="2301353" y="1568783"/>
                  <a:pt x="2349176" y="721334"/>
                  <a:pt x="1792127" y="332451"/>
                </a:cubicBezTo>
                <a:cubicBezTo>
                  <a:pt x="1313906" y="148520"/>
                  <a:pt x="1050292" y="387859"/>
                  <a:pt x="578183" y="300920"/>
                </a:cubicBezTo>
                <a:cubicBezTo>
                  <a:pt x="243566" y="247909"/>
                  <a:pt x="192728" y="100307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>
                  <a:alpha val="5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0" y="1160505"/>
            <a:ext cx="5846236" cy="5697495"/>
            <a:chOff x="0" y="1160505"/>
            <a:chExt cx="5846236" cy="5697495"/>
          </a:xfrm>
        </p:grpSpPr>
        <p:grpSp>
          <p:nvGrpSpPr>
            <p:cNvPr id="554" name="组合 553"/>
            <p:cNvGrpSpPr/>
            <p:nvPr userDrawn="1"/>
          </p:nvGrpSpPr>
          <p:grpSpPr>
            <a:xfrm>
              <a:off x="1760601" y="1378486"/>
              <a:ext cx="3331846" cy="5479514"/>
              <a:chOff x="4764691" y="1239545"/>
              <a:chExt cx="2662619" cy="4378911"/>
            </a:xfrm>
          </p:grpSpPr>
          <p:sp>
            <p:nvSpPr>
              <p:cNvPr id="555" name="任意多边形: 形状 554">
                <a:extLst>
                  <a:ext uri="{FF2B5EF4-FFF2-40B4-BE49-F238E27FC236}">
                    <a16:creationId xmlns:a16="http://schemas.microsoft.com/office/drawing/2014/main" id="{C11397DE-4D78-4E42-A777-9C4546127657}"/>
                  </a:ext>
                </a:extLst>
              </p:cNvPr>
              <p:cNvSpPr/>
              <p:nvPr/>
            </p:nvSpPr>
            <p:spPr bwMode="auto">
              <a:xfrm>
                <a:off x="4764691" y="2908521"/>
                <a:ext cx="2580890" cy="2709935"/>
              </a:xfrm>
              <a:custGeom>
                <a:avLst/>
                <a:gdLst>
                  <a:gd name="T0" fmla="*/ 1 w 441"/>
                  <a:gd name="T1" fmla="*/ 206 h 464"/>
                  <a:gd name="T2" fmla="*/ 3 w 441"/>
                  <a:gd name="T3" fmla="*/ 256 h 464"/>
                  <a:gd name="T4" fmla="*/ 4 w 441"/>
                  <a:gd name="T5" fmla="*/ 267 h 464"/>
                  <a:gd name="T6" fmla="*/ 5 w 441"/>
                  <a:gd name="T7" fmla="*/ 281 h 464"/>
                  <a:gd name="T8" fmla="*/ 8 w 441"/>
                  <a:gd name="T9" fmla="*/ 327 h 464"/>
                  <a:gd name="T10" fmla="*/ 9 w 441"/>
                  <a:gd name="T11" fmla="*/ 339 h 464"/>
                  <a:gd name="T12" fmla="*/ 16 w 441"/>
                  <a:gd name="T13" fmla="*/ 406 h 464"/>
                  <a:gd name="T14" fmla="*/ 18 w 441"/>
                  <a:gd name="T15" fmla="*/ 418 h 464"/>
                  <a:gd name="T16" fmla="*/ 25 w 441"/>
                  <a:gd name="T17" fmla="*/ 455 h 464"/>
                  <a:gd name="T18" fmla="*/ 441 w 441"/>
                  <a:gd name="T19" fmla="*/ 464 h 464"/>
                  <a:gd name="T20" fmla="*/ 433 w 441"/>
                  <a:gd name="T21" fmla="*/ 435 h 464"/>
                  <a:gd name="T22" fmla="*/ 429 w 441"/>
                  <a:gd name="T23" fmla="*/ 423 h 464"/>
                  <a:gd name="T24" fmla="*/ 413 w 441"/>
                  <a:gd name="T25" fmla="*/ 365 h 464"/>
                  <a:gd name="T26" fmla="*/ 409 w 441"/>
                  <a:gd name="T27" fmla="*/ 353 h 464"/>
                  <a:gd name="T28" fmla="*/ 397 w 441"/>
                  <a:gd name="T29" fmla="*/ 312 h 464"/>
                  <a:gd name="T30" fmla="*/ 394 w 441"/>
                  <a:gd name="T31" fmla="*/ 299 h 464"/>
                  <a:gd name="T32" fmla="*/ 379 w 441"/>
                  <a:gd name="T33" fmla="*/ 250 h 464"/>
                  <a:gd name="T34" fmla="*/ 375 w 441"/>
                  <a:gd name="T35" fmla="*/ 238 h 464"/>
                  <a:gd name="T36" fmla="*/ 366 w 441"/>
                  <a:gd name="T37" fmla="*/ 124 h 464"/>
                  <a:gd name="T38" fmla="*/ 359 w 441"/>
                  <a:gd name="T39" fmla="*/ 113 h 464"/>
                  <a:gd name="T40" fmla="*/ 329 w 441"/>
                  <a:gd name="T41" fmla="*/ 76 h 464"/>
                  <a:gd name="T42" fmla="*/ 321 w 441"/>
                  <a:gd name="T43" fmla="*/ 66 h 464"/>
                  <a:gd name="T44" fmla="*/ 287 w 441"/>
                  <a:gd name="T45" fmla="*/ 33 h 464"/>
                  <a:gd name="T46" fmla="*/ 278 w 441"/>
                  <a:gd name="T47" fmla="*/ 25 h 464"/>
                  <a:gd name="T48" fmla="*/ 207 w 441"/>
                  <a:gd name="T49" fmla="*/ 7 h 464"/>
                  <a:gd name="T50" fmla="*/ 79 w 441"/>
                  <a:gd name="T51" fmla="*/ 42 h 464"/>
                  <a:gd name="T52" fmla="*/ 25 w 441"/>
                  <a:gd name="T53" fmla="*/ 78 h 464"/>
                  <a:gd name="T54" fmla="*/ 20 w 441"/>
                  <a:gd name="T55" fmla="*/ 87 h 464"/>
                  <a:gd name="T56" fmla="*/ 4 w 441"/>
                  <a:gd name="T57" fmla="*/ 134 h 464"/>
                  <a:gd name="T58" fmla="*/ 3 w 441"/>
                  <a:gd name="T59" fmla="*/ 143 h 464"/>
                  <a:gd name="T60" fmla="*/ 2 w 441"/>
                  <a:gd name="T61" fmla="*/ 154 h 464"/>
                  <a:gd name="T62" fmla="*/ 1 w 441"/>
                  <a:gd name="T63" fmla="*/ 19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464">
                    <a:moveTo>
                      <a:pt x="1" y="197"/>
                    </a:moveTo>
                    <a:cubicBezTo>
                      <a:pt x="1" y="200"/>
                      <a:pt x="1" y="203"/>
                      <a:pt x="1" y="206"/>
                    </a:cubicBezTo>
                    <a:cubicBezTo>
                      <a:pt x="1" y="207"/>
                      <a:pt x="1" y="208"/>
                      <a:pt x="1" y="209"/>
                    </a:cubicBezTo>
                    <a:cubicBezTo>
                      <a:pt x="1" y="225"/>
                      <a:pt x="2" y="240"/>
                      <a:pt x="3" y="256"/>
                    </a:cubicBezTo>
                    <a:cubicBezTo>
                      <a:pt x="3" y="257"/>
                      <a:pt x="3" y="258"/>
                      <a:pt x="4" y="259"/>
                    </a:cubicBezTo>
                    <a:cubicBezTo>
                      <a:pt x="4" y="262"/>
                      <a:pt x="4" y="264"/>
                      <a:pt x="4" y="267"/>
                    </a:cubicBezTo>
                    <a:cubicBezTo>
                      <a:pt x="4" y="268"/>
                      <a:pt x="4" y="270"/>
                      <a:pt x="4" y="271"/>
                    </a:cubicBezTo>
                    <a:cubicBezTo>
                      <a:pt x="4" y="274"/>
                      <a:pt x="5" y="277"/>
                      <a:pt x="5" y="281"/>
                    </a:cubicBezTo>
                    <a:cubicBezTo>
                      <a:pt x="6" y="295"/>
                      <a:pt x="6" y="309"/>
                      <a:pt x="7" y="324"/>
                    </a:cubicBezTo>
                    <a:cubicBezTo>
                      <a:pt x="8" y="325"/>
                      <a:pt x="8" y="326"/>
                      <a:pt x="8" y="327"/>
                    </a:cubicBezTo>
                    <a:cubicBezTo>
                      <a:pt x="8" y="330"/>
                      <a:pt x="8" y="333"/>
                      <a:pt x="8" y="335"/>
                    </a:cubicBezTo>
                    <a:cubicBezTo>
                      <a:pt x="8" y="336"/>
                      <a:pt x="9" y="338"/>
                      <a:pt x="9" y="339"/>
                    </a:cubicBezTo>
                    <a:cubicBezTo>
                      <a:pt x="10" y="360"/>
                      <a:pt x="13" y="382"/>
                      <a:pt x="16" y="403"/>
                    </a:cubicBezTo>
                    <a:cubicBezTo>
                      <a:pt x="16" y="404"/>
                      <a:pt x="16" y="405"/>
                      <a:pt x="16" y="406"/>
                    </a:cubicBezTo>
                    <a:cubicBezTo>
                      <a:pt x="17" y="409"/>
                      <a:pt x="17" y="412"/>
                      <a:pt x="17" y="415"/>
                    </a:cubicBezTo>
                    <a:cubicBezTo>
                      <a:pt x="18" y="416"/>
                      <a:pt x="18" y="417"/>
                      <a:pt x="18" y="418"/>
                    </a:cubicBezTo>
                    <a:cubicBezTo>
                      <a:pt x="20" y="430"/>
                      <a:pt x="22" y="441"/>
                      <a:pt x="24" y="452"/>
                    </a:cubicBezTo>
                    <a:cubicBezTo>
                      <a:pt x="25" y="453"/>
                      <a:pt x="25" y="454"/>
                      <a:pt x="25" y="455"/>
                    </a:cubicBezTo>
                    <a:cubicBezTo>
                      <a:pt x="26" y="458"/>
                      <a:pt x="26" y="461"/>
                      <a:pt x="27" y="464"/>
                    </a:cubicBezTo>
                    <a:cubicBezTo>
                      <a:pt x="441" y="464"/>
                      <a:pt x="441" y="464"/>
                      <a:pt x="441" y="464"/>
                    </a:cubicBezTo>
                    <a:cubicBezTo>
                      <a:pt x="440" y="461"/>
                      <a:pt x="437" y="451"/>
                      <a:pt x="434" y="438"/>
                    </a:cubicBezTo>
                    <a:cubicBezTo>
                      <a:pt x="433" y="437"/>
                      <a:pt x="433" y="436"/>
                      <a:pt x="433" y="435"/>
                    </a:cubicBezTo>
                    <a:cubicBezTo>
                      <a:pt x="432" y="432"/>
                      <a:pt x="431" y="429"/>
                      <a:pt x="430" y="426"/>
                    </a:cubicBezTo>
                    <a:cubicBezTo>
                      <a:pt x="430" y="425"/>
                      <a:pt x="430" y="424"/>
                      <a:pt x="429" y="423"/>
                    </a:cubicBezTo>
                    <a:cubicBezTo>
                      <a:pt x="425" y="407"/>
                      <a:pt x="419" y="388"/>
                      <a:pt x="414" y="368"/>
                    </a:cubicBezTo>
                    <a:cubicBezTo>
                      <a:pt x="413" y="367"/>
                      <a:pt x="413" y="366"/>
                      <a:pt x="413" y="365"/>
                    </a:cubicBezTo>
                    <a:cubicBezTo>
                      <a:pt x="412" y="362"/>
                      <a:pt x="411" y="359"/>
                      <a:pt x="410" y="356"/>
                    </a:cubicBezTo>
                    <a:cubicBezTo>
                      <a:pt x="410" y="355"/>
                      <a:pt x="409" y="354"/>
                      <a:pt x="409" y="353"/>
                    </a:cubicBezTo>
                    <a:cubicBezTo>
                      <a:pt x="406" y="340"/>
                      <a:pt x="402" y="328"/>
                      <a:pt x="398" y="315"/>
                    </a:cubicBezTo>
                    <a:cubicBezTo>
                      <a:pt x="398" y="314"/>
                      <a:pt x="398" y="313"/>
                      <a:pt x="397" y="312"/>
                    </a:cubicBezTo>
                    <a:cubicBezTo>
                      <a:pt x="396" y="309"/>
                      <a:pt x="395" y="306"/>
                      <a:pt x="395" y="303"/>
                    </a:cubicBezTo>
                    <a:cubicBezTo>
                      <a:pt x="394" y="302"/>
                      <a:pt x="394" y="300"/>
                      <a:pt x="394" y="299"/>
                    </a:cubicBezTo>
                    <a:cubicBezTo>
                      <a:pt x="389" y="283"/>
                      <a:pt x="384" y="268"/>
                      <a:pt x="380" y="253"/>
                    </a:cubicBezTo>
                    <a:cubicBezTo>
                      <a:pt x="380" y="252"/>
                      <a:pt x="379" y="251"/>
                      <a:pt x="379" y="250"/>
                    </a:cubicBezTo>
                    <a:cubicBezTo>
                      <a:pt x="378" y="247"/>
                      <a:pt x="377" y="244"/>
                      <a:pt x="376" y="241"/>
                    </a:cubicBezTo>
                    <a:cubicBezTo>
                      <a:pt x="376" y="240"/>
                      <a:pt x="376" y="239"/>
                      <a:pt x="375" y="238"/>
                    </a:cubicBezTo>
                    <a:cubicBezTo>
                      <a:pt x="371" y="224"/>
                      <a:pt x="367" y="211"/>
                      <a:pt x="364" y="202"/>
                    </a:cubicBezTo>
                    <a:cubicBezTo>
                      <a:pt x="366" y="124"/>
                      <a:pt x="366" y="124"/>
                      <a:pt x="366" y="124"/>
                    </a:cubicBezTo>
                    <a:cubicBezTo>
                      <a:pt x="366" y="123"/>
                      <a:pt x="365" y="122"/>
                      <a:pt x="364" y="121"/>
                    </a:cubicBezTo>
                    <a:cubicBezTo>
                      <a:pt x="363" y="118"/>
                      <a:pt x="361" y="116"/>
                      <a:pt x="359" y="113"/>
                    </a:cubicBezTo>
                    <a:cubicBezTo>
                      <a:pt x="358" y="113"/>
                      <a:pt x="358" y="112"/>
                      <a:pt x="357" y="111"/>
                    </a:cubicBezTo>
                    <a:cubicBezTo>
                      <a:pt x="348" y="98"/>
                      <a:pt x="338" y="86"/>
                      <a:pt x="329" y="76"/>
                    </a:cubicBezTo>
                    <a:cubicBezTo>
                      <a:pt x="328" y="75"/>
                      <a:pt x="328" y="74"/>
                      <a:pt x="327" y="73"/>
                    </a:cubicBezTo>
                    <a:cubicBezTo>
                      <a:pt x="325" y="71"/>
                      <a:pt x="323" y="68"/>
                      <a:pt x="321" y="66"/>
                    </a:cubicBezTo>
                    <a:cubicBezTo>
                      <a:pt x="320" y="65"/>
                      <a:pt x="319" y="65"/>
                      <a:pt x="318" y="64"/>
                    </a:cubicBezTo>
                    <a:cubicBezTo>
                      <a:pt x="308" y="52"/>
                      <a:pt x="297" y="42"/>
                      <a:pt x="287" y="33"/>
                    </a:cubicBezTo>
                    <a:cubicBezTo>
                      <a:pt x="286" y="32"/>
                      <a:pt x="285" y="32"/>
                      <a:pt x="284" y="31"/>
                    </a:cubicBezTo>
                    <a:cubicBezTo>
                      <a:pt x="282" y="29"/>
                      <a:pt x="280" y="27"/>
                      <a:pt x="278" y="25"/>
                    </a:cubicBezTo>
                    <a:cubicBezTo>
                      <a:pt x="277" y="24"/>
                      <a:pt x="276" y="27"/>
                      <a:pt x="275" y="26"/>
                    </a:cubicBezTo>
                    <a:cubicBezTo>
                      <a:pt x="248" y="6"/>
                      <a:pt x="222" y="0"/>
                      <a:pt x="207" y="7"/>
                    </a:cubicBezTo>
                    <a:cubicBezTo>
                      <a:pt x="186" y="16"/>
                      <a:pt x="139" y="25"/>
                      <a:pt x="105" y="35"/>
                    </a:cubicBezTo>
                    <a:cubicBezTo>
                      <a:pt x="94" y="38"/>
                      <a:pt x="85" y="41"/>
                      <a:pt x="79" y="42"/>
                    </a:cubicBezTo>
                    <a:cubicBezTo>
                      <a:pt x="73" y="44"/>
                      <a:pt x="70" y="45"/>
                      <a:pt x="70" y="45"/>
                    </a:cubicBezTo>
                    <a:cubicBezTo>
                      <a:pt x="50" y="50"/>
                      <a:pt x="36" y="62"/>
                      <a:pt x="25" y="78"/>
                    </a:cubicBezTo>
                    <a:cubicBezTo>
                      <a:pt x="25" y="79"/>
                      <a:pt x="24" y="80"/>
                      <a:pt x="23" y="81"/>
                    </a:cubicBezTo>
                    <a:cubicBezTo>
                      <a:pt x="22" y="83"/>
                      <a:pt x="21" y="85"/>
                      <a:pt x="20" y="87"/>
                    </a:cubicBezTo>
                    <a:cubicBezTo>
                      <a:pt x="19" y="88"/>
                      <a:pt x="19" y="89"/>
                      <a:pt x="18" y="90"/>
                    </a:cubicBezTo>
                    <a:cubicBezTo>
                      <a:pt x="11" y="104"/>
                      <a:pt x="7" y="119"/>
                      <a:pt x="4" y="134"/>
                    </a:cubicBezTo>
                    <a:cubicBezTo>
                      <a:pt x="4" y="136"/>
                      <a:pt x="4" y="137"/>
                      <a:pt x="4" y="139"/>
                    </a:cubicBezTo>
                    <a:cubicBezTo>
                      <a:pt x="3" y="140"/>
                      <a:pt x="3" y="141"/>
                      <a:pt x="3" y="143"/>
                    </a:cubicBezTo>
                    <a:cubicBezTo>
                      <a:pt x="3" y="145"/>
                      <a:pt x="2" y="148"/>
                      <a:pt x="2" y="151"/>
                    </a:cubicBezTo>
                    <a:cubicBezTo>
                      <a:pt x="2" y="152"/>
                      <a:pt x="2" y="153"/>
                      <a:pt x="2" y="154"/>
                    </a:cubicBezTo>
                    <a:cubicBezTo>
                      <a:pt x="1" y="167"/>
                      <a:pt x="0" y="180"/>
                      <a:pt x="0" y="194"/>
                    </a:cubicBezTo>
                    <a:cubicBezTo>
                      <a:pt x="0" y="195"/>
                      <a:pt x="0" y="196"/>
                      <a:pt x="1" y="197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任意多边形: 形状 555">
                <a:extLst>
                  <a:ext uri="{FF2B5EF4-FFF2-40B4-BE49-F238E27FC236}">
                    <a16:creationId xmlns:a16="http://schemas.microsoft.com/office/drawing/2014/main" id="{97ED1941-AFF2-4272-AE57-C3618BC01471}"/>
                  </a:ext>
                </a:extLst>
              </p:cNvPr>
              <p:cNvSpPr/>
              <p:nvPr/>
            </p:nvSpPr>
            <p:spPr bwMode="auto">
              <a:xfrm>
                <a:off x="4800537" y="3814700"/>
                <a:ext cx="2100558" cy="880370"/>
              </a:xfrm>
              <a:custGeom>
                <a:avLst/>
                <a:gdLst>
                  <a:gd name="T0" fmla="*/ 0 w 359"/>
                  <a:gd name="T1" fmla="*/ 139 h 151"/>
                  <a:gd name="T2" fmla="*/ 0 w 359"/>
                  <a:gd name="T3" fmla="*/ 151 h 151"/>
                  <a:gd name="T4" fmla="*/ 359 w 359"/>
                  <a:gd name="T5" fmla="*/ 14 h 151"/>
                  <a:gd name="T6" fmla="*/ 359 w 359"/>
                  <a:gd name="T7" fmla="*/ 0 h 151"/>
                  <a:gd name="T8" fmla="*/ 0 w 359"/>
                  <a:gd name="T9" fmla="*/ 13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151">
                    <a:moveTo>
                      <a:pt x="0" y="139"/>
                    </a:moveTo>
                    <a:cubicBezTo>
                      <a:pt x="0" y="143"/>
                      <a:pt x="0" y="147"/>
                      <a:pt x="0" y="151"/>
                    </a:cubicBezTo>
                    <a:cubicBezTo>
                      <a:pt x="126" y="120"/>
                      <a:pt x="246" y="75"/>
                      <a:pt x="359" y="14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46" y="62"/>
                      <a:pt x="125" y="108"/>
                      <a:pt x="0" y="139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任意多边形: 形状 556">
                <a:extLst>
                  <a:ext uri="{FF2B5EF4-FFF2-40B4-BE49-F238E27FC236}">
                    <a16:creationId xmlns:a16="http://schemas.microsoft.com/office/drawing/2014/main" id="{8FD6EB19-DA22-440A-BDDB-95F113C00F50}"/>
                  </a:ext>
                </a:extLst>
              </p:cNvPr>
              <p:cNvSpPr/>
              <p:nvPr/>
            </p:nvSpPr>
            <p:spPr bwMode="auto">
              <a:xfrm>
                <a:off x="6825102" y="1595134"/>
                <a:ext cx="590737" cy="834488"/>
              </a:xfrm>
              <a:custGeom>
                <a:avLst/>
                <a:gdLst>
                  <a:gd name="T0" fmla="*/ 30 w 101"/>
                  <a:gd name="T1" fmla="*/ 136 h 143"/>
                  <a:gd name="T2" fmla="*/ 33 w 101"/>
                  <a:gd name="T3" fmla="*/ 112 h 143"/>
                  <a:gd name="T4" fmla="*/ 5 w 101"/>
                  <a:gd name="T5" fmla="*/ 90 h 143"/>
                  <a:gd name="T6" fmla="*/ 13 w 101"/>
                  <a:gd name="T7" fmla="*/ 76 h 143"/>
                  <a:gd name="T8" fmla="*/ 23 w 101"/>
                  <a:gd name="T9" fmla="*/ 91 h 143"/>
                  <a:gd name="T10" fmla="*/ 42 w 101"/>
                  <a:gd name="T11" fmla="*/ 73 h 143"/>
                  <a:gd name="T12" fmla="*/ 30 w 101"/>
                  <a:gd name="T13" fmla="*/ 45 h 143"/>
                  <a:gd name="T14" fmla="*/ 10 w 101"/>
                  <a:gd name="T15" fmla="*/ 56 h 143"/>
                  <a:gd name="T16" fmla="*/ 11 w 101"/>
                  <a:gd name="T17" fmla="*/ 34 h 143"/>
                  <a:gd name="T18" fmla="*/ 36 w 101"/>
                  <a:gd name="T19" fmla="*/ 29 h 143"/>
                  <a:gd name="T20" fmla="*/ 21 w 101"/>
                  <a:gd name="T21" fmla="*/ 12 h 143"/>
                  <a:gd name="T22" fmla="*/ 48 w 101"/>
                  <a:gd name="T23" fmla="*/ 20 h 143"/>
                  <a:gd name="T24" fmla="*/ 42 w 101"/>
                  <a:gd name="T25" fmla="*/ 3 h 143"/>
                  <a:gd name="T26" fmla="*/ 65 w 101"/>
                  <a:gd name="T27" fmla="*/ 14 h 143"/>
                  <a:gd name="T28" fmla="*/ 64 w 101"/>
                  <a:gd name="T29" fmla="*/ 4 h 143"/>
                  <a:gd name="T30" fmla="*/ 94 w 101"/>
                  <a:gd name="T31" fmla="*/ 42 h 143"/>
                  <a:gd name="T32" fmla="*/ 79 w 101"/>
                  <a:gd name="T33" fmla="*/ 143 h 143"/>
                  <a:gd name="T34" fmla="*/ 30 w 101"/>
                  <a:gd name="T35" fmla="*/ 13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1" h="143">
                    <a:moveTo>
                      <a:pt x="30" y="136"/>
                    </a:moveTo>
                    <a:cubicBezTo>
                      <a:pt x="33" y="112"/>
                      <a:pt x="33" y="112"/>
                      <a:pt x="33" y="112"/>
                    </a:cubicBezTo>
                    <a:cubicBezTo>
                      <a:pt x="33" y="112"/>
                      <a:pt x="9" y="99"/>
                      <a:pt x="5" y="90"/>
                    </a:cubicBezTo>
                    <a:cubicBezTo>
                      <a:pt x="0" y="81"/>
                      <a:pt x="9" y="74"/>
                      <a:pt x="13" y="76"/>
                    </a:cubicBezTo>
                    <a:cubicBezTo>
                      <a:pt x="17" y="78"/>
                      <a:pt x="17" y="85"/>
                      <a:pt x="23" y="91"/>
                    </a:cubicBezTo>
                    <a:cubicBezTo>
                      <a:pt x="29" y="96"/>
                      <a:pt x="41" y="78"/>
                      <a:pt x="42" y="73"/>
                    </a:cubicBezTo>
                    <a:cubicBezTo>
                      <a:pt x="44" y="67"/>
                      <a:pt x="41" y="52"/>
                      <a:pt x="30" y="45"/>
                    </a:cubicBezTo>
                    <a:cubicBezTo>
                      <a:pt x="19" y="39"/>
                      <a:pt x="18" y="58"/>
                      <a:pt x="10" y="56"/>
                    </a:cubicBezTo>
                    <a:cubicBezTo>
                      <a:pt x="5" y="55"/>
                      <a:pt x="3" y="42"/>
                      <a:pt x="11" y="34"/>
                    </a:cubicBezTo>
                    <a:cubicBezTo>
                      <a:pt x="20" y="25"/>
                      <a:pt x="36" y="29"/>
                      <a:pt x="36" y="29"/>
                    </a:cubicBezTo>
                    <a:cubicBezTo>
                      <a:pt x="36" y="29"/>
                      <a:pt x="19" y="17"/>
                      <a:pt x="21" y="12"/>
                    </a:cubicBezTo>
                    <a:cubicBezTo>
                      <a:pt x="24" y="7"/>
                      <a:pt x="38" y="11"/>
                      <a:pt x="48" y="20"/>
                    </a:cubicBezTo>
                    <a:cubicBezTo>
                      <a:pt x="48" y="20"/>
                      <a:pt x="35" y="6"/>
                      <a:pt x="42" y="3"/>
                    </a:cubicBezTo>
                    <a:cubicBezTo>
                      <a:pt x="49" y="0"/>
                      <a:pt x="65" y="14"/>
                      <a:pt x="65" y="14"/>
                    </a:cubicBezTo>
                    <a:cubicBezTo>
                      <a:pt x="65" y="14"/>
                      <a:pt x="56" y="4"/>
                      <a:pt x="64" y="4"/>
                    </a:cubicBezTo>
                    <a:cubicBezTo>
                      <a:pt x="72" y="3"/>
                      <a:pt x="87" y="18"/>
                      <a:pt x="94" y="42"/>
                    </a:cubicBezTo>
                    <a:cubicBezTo>
                      <a:pt x="101" y="66"/>
                      <a:pt x="79" y="143"/>
                      <a:pt x="79" y="143"/>
                    </a:cubicBezTo>
                    <a:lnTo>
                      <a:pt x="30" y="13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任意多边形: 形状 557">
                <a:extLst>
                  <a:ext uri="{FF2B5EF4-FFF2-40B4-BE49-F238E27FC236}">
                    <a16:creationId xmlns:a16="http://schemas.microsoft.com/office/drawing/2014/main" id="{14918734-F654-4729-A492-5FDDE665D94B}"/>
                  </a:ext>
                </a:extLst>
              </p:cNvPr>
              <p:cNvSpPr/>
              <p:nvPr/>
            </p:nvSpPr>
            <p:spPr bwMode="auto">
              <a:xfrm>
                <a:off x="7129074" y="1629546"/>
                <a:ext cx="140515" cy="163456"/>
              </a:xfrm>
              <a:custGeom>
                <a:avLst/>
                <a:gdLst>
                  <a:gd name="T0" fmla="*/ 0 w 24"/>
                  <a:gd name="T1" fmla="*/ 0 h 28"/>
                  <a:gd name="T2" fmla="*/ 13 w 24"/>
                  <a:gd name="T3" fmla="*/ 8 h 28"/>
                  <a:gd name="T4" fmla="*/ 24 w 24"/>
                  <a:gd name="T5" fmla="*/ 28 h 28"/>
                  <a:gd name="T6" fmla="*/ 0 w 24"/>
                  <a:gd name="T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0" y="0"/>
                    </a:moveTo>
                    <a:cubicBezTo>
                      <a:pt x="7" y="3"/>
                      <a:pt x="13" y="8"/>
                      <a:pt x="13" y="8"/>
                    </a:cubicBezTo>
                    <a:cubicBezTo>
                      <a:pt x="23" y="19"/>
                      <a:pt x="24" y="28"/>
                      <a:pt x="24" y="28"/>
                    </a:cubicBezTo>
                    <a:cubicBezTo>
                      <a:pt x="24" y="28"/>
                      <a:pt x="18" y="13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任意多边形: 形状 558">
                <a:extLst>
                  <a:ext uri="{FF2B5EF4-FFF2-40B4-BE49-F238E27FC236}">
                    <a16:creationId xmlns:a16="http://schemas.microsoft.com/office/drawing/2014/main" id="{EDBB3E03-41C8-4649-8AC6-99A29FB1E5D3}"/>
                  </a:ext>
                </a:extLst>
              </p:cNvPr>
              <p:cNvSpPr/>
              <p:nvPr/>
            </p:nvSpPr>
            <p:spPr bwMode="auto">
              <a:xfrm>
                <a:off x="6988559" y="1764326"/>
                <a:ext cx="129045" cy="98935"/>
              </a:xfrm>
              <a:custGeom>
                <a:avLst/>
                <a:gdLst>
                  <a:gd name="T0" fmla="*/ 22 w 22"/>
                  <a:gd name="T1" fmla="*/ 17 h 17"/>
                  <a:gd name="T2" fmla="*/ 0 w 22"/>
                  <a:gd name="T3" fmla="*/ 0 h 17"/>
                  <a:gd name="T4" fmla="*/ 6 w 22"/>
                  <a:gd name="T5" fmla="*/ 0 h 17"/>
                  <a:gd name="T6" fmla="*/ 8 w 22"/>
                  <a:gd name="T7" fmla="*/ 0 h 17"/>
                  <a:gd name="T8" fmla="*/ 22 w 22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22" y="17"/>
                    </a:moveTo>
                    <a:cubicBezTo>
                      <a:pt x="22" y="17"/>
                      <a:pt x="13" y="5"/>
                      <a:pt x="0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9" y="8"/>
                      <a:pt x="22" y="17"/>
                      <a:pt x="22" y="17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任意多边形: 形状 559">
                <a:extLst>
                  <a:ext uri="{FF2B5EF4-FFF2-40B4-BE49-F238E27FC236}">
                    <a16:creationId xmlns:a16="http://schemas.microsoft.com/office/drawing/2014/main" id="{77FC1C11-091B-4E60-8D00-C0DCF5CE10D3}"/>
                  </a:ext>
                </a:extLst>
              </p:cNvPr>
              <p:cNvSpPr/>
              <p:nvPr/>
            </p:nvSpPr>
            <p:spPr bwMode="auto">
              <a:xfrm>
                <a:off x="7199331" y="1676863"/>
                <a:ext cx="5735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任意多边形: 形状 560">
                <a:extLst>
                  <a:ext uri="{FF2B5EF4-FFF2-40B4-BE49-F238E27FC236}">
                    <a16:creationId xmlns:a16="http://schemas.microsoft.com/office/drawing/2014/main" id="{EA8848C8-82CE-4F6F-831A-16AAB2DF9C4A}"/>
                  </a:ext>
                </a:extLst>
              </p:cNvPr>
              <p:cNvSpPr/>
              <p:nvPr/>
            </p:nvSpPr>
            <p:spPr bwMode="auto">
              <a:xfrm>
                <a:off x="7035875" y="1665392"/>
                <a:ext cx="157721" cy="151986"/>
              </a:xfrm>
              <a:custGeom>
                <a:avLst/>
                <a:gdLst>
                  <a:gd name="T0" fmla="*/ 0 w 27"/>
                  <a:gd name="T1" fmla="*/ 0 h 26"/>
                  <a:gd name="T2" fmla="*/ 12 w 27"/>
                  <a:gd name="T3" fmla="*/ 8 h 26"/>
                  <a:gd name="T4" fmla="*/ 27 w 27"/>
                  <a:gd name="T5" fmla="*/ 26 h 26"/>
                  <a:gd name="T6" fmla="*/ 0 w 27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cubicBezTo>
                      <a:pt x="4" y="2"/>
                      <a:pt x="8" y="5"/>
                      <a:pt x="12" y="8"/>
                    </a:cubicBezTo>
                    <a:cubicBezTo>
                      <a:pt x="22" y="17"/>
                      <a:pt x="27" y="26"/>
                      <a:pt x="27" y="26"/>
                    </a:cubicBezTo>
                    <a:cubicBezTo>
                      <a:pt x="27" y="26"/>
                      <a:pt x="14" y="10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6" name="任意多边形: 形状 955">
                <a:extLst>
                  <a:ext uri="{FF2B5EF4-FFF2-40B4-BE49-F238E27FC236}">
                    <a16:creationId xmlns:a16="http://schemas.microsoft.com/office/drawing/2014/main" id="{BA7E90EC-A86B-4229-B671-7B3220A36120}"/>
                  </a:ext>
                </a:extLst>
              </p:cNvPr>
              <p:cNvSpPr/>
              <p:nvPr/>
            </p:nvSpPr>
            <p:spPr bwMode="auto">
              <a:xfrm>
                <a:off x="6959882" y="2248960"/>
                <a:ext cx="357024" cy="222244"/>
              </a:xfrm>
              <a:custGeom>
                <a:avLst/>
                <a:gdLst>
                  <a:gd name="T0" fmla="*/ 0 w 249"/>
                  <a:gd name="T1" fmla="*/ 106 h 155"/>
                  <a:gd name="T2" fmla="*/ 40 w 249"/>
                  <a:gd name="T3" fmla="*/ 0 h 155"/>
                  <a:gd name="T4" fmla="*/ 249 w 249"/>
                  <a:gd name="T5" fmla="*/ 45 h 155"/>
                  <a:gd name="T6" fmla="*/ 232 w 249"/>
                  <a:gd name="T7" fmla="*/ 155 h 155"/>
                  <a:gd name="T8" fmla="*/ 0 w 249"/>
                  <a:gd name="T9" fmla="*/ 10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5">
                    <a:moveTo>
                      <a:pt x="0" y="106"/>
                    </a:moveTo>
                    <a:lnTo>
                      <a:pt x="40" y="0"/>
                    </a:lnTo>
                    <a:lnTo>
                      <a:pt x="249" y="45"/>
                    </a:lnTo>
                    <a:lnTo>
                      <a:pt x="232" y="155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7" name="任意多边形: 形状 956">
                <a:extLst>
                  <a:ext uri="{FF2B5EF4-FFF2-40B4-BE49-F238E27FC236}">
                    <a16:creationId xmlns:a16="http://schemas.microsoft.com/office/drawing/2014/main" id="{20094C5F-07C6-479C-BA44-84CB44ADBB30}"/>
                  </a:ext>
                </a:extLst>
              </p:cNvPr>
              <p:cNvSpPr/>
              <p:nvPr/>
            </p:nvSpPr>
            <p:spPr bwMode="auto">
              <a:xfrm>
                <a:off x="6800727" y="2290541"/>
                <a:ext cx="626583" cy="1820962"/>
              </a:xfrm>
              <a:custGeom>
                <a:avLst/>
                <a:gdLst>
                  <a:gd name="T0" fmla="*/ 22 w 107"/>
                  <a:gd name="T1" fmla="*/ 301 h 312"/>
                  <a:gd name="T2" fmla="*/ 75 w 107"/>
                  <a:gd name="T3" fmla="*/ 261 h 312"/>
                  <a:gd name="T4" fmla="*/ 107 w 107"/>
                  <a:gd name="T5" fmla="*/ 30 h 312"/>
                  <a:gd name="T6" fmla="*/ 26 w 107"/>
                  <a:gd name="T7" fmla="*/ 0 h 312"/>
                  <a:gd name="T8" fmla="*/ 0 w 107"/>
                  <a:gd name="T9" fmla="*/ 253 h 312"/>
                  <a:gd name="T10" fmla="*/ 22 w 107"/>
                  <a:gd name="T11" fmla="*/ 30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312">
                    <a:moveTo>
                      <a:pt x="22" y="301"/>
                    </a:moveTo>
                    <a:cubicBezTo>
                      <a:pt x="32" y="310"/>
                      <a:pt x="58" y="312"/>
                      <a:pt x="75" y="261"/>
                    </a:cubicBezTo>
                    <a:cubicBezTo>
                      <a:pt x="92" y="209"/>
                      <a:pt x="107" y="30"/>
                      <a:pt x="107" y="3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0" y="253"/>
                      <a:pt x="0" y="253"/>
                      <a:pt x="0" y="253"/>
                    </a:cubicBezTo>
                    <a:lnTo>
                      <a:pt x="22" y="30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2" name="任意多边形: 形状 1031">
                <a:extLst>
                  <a:ext uri="{FF2B5EF4-FFF2-40B4-BE49-F238E27FC236}">
                    <a16:creationId xmlns:a16="http://schemas.microsoft.com/office/drawing/2014/main" id="{3F19F2F8-91E4-4141-AE32-12FF2BABD62C}"/>
                  </a:ext>
                </a:extLst>
              </p:cNvPr>
              <p:cNvSpPr/>
              <p:nvPr/>
            </p:nvSpPr>
            <p:spPr bwMode="auto">
              <a:xfrm>
                <a:off x="4893736" y="1554987"/>
                <a:ext cx="1181474" cy="1541366"/>
              </a:xfrm>
              <a:custGeom>
                <a:avLst/>
                <a:gdLst>
                  <a:gd name="T0" fmla="*/ 91 w 202"/>
                  <a:gd name="T1" fmla="*/ 264 h 264"/>
                  <a:gd name="T2" fmla="*/ 53 w 202"/>
                  <a:gd name="T3" fmla="*/ 174 h 264"/>
                  <a:gd name="T4" fmla="*/ 16 w 202"/>
                  <a:gd name="T5" fmla="*/ 166 h 264"/>
                  <a:gd name="T6" fmla="*/ 46 w 202"/>
                  <a:gd name="T7" fmla="*/ 140 h 264"/>
                  <a:gd name="T8" fmla="*/ 79 w 202"/>
                  <a:gd name="T9" fmla="*/ 26 h 264"/>
                  <a:gd name="T10" fmla="*/ 191 w 202"/>
                  <a:gd name="T11" fmla="*/ 138 h 264"/>
                  <a:gd name="T12" fmla="*/ 150 w 202"/>
                  <a:gd name="T13" fmla="*/ 224 h 264"/>
                  <a:gd name="T14" fmla="*/ 158 w 202"/>
                  <a:gd name="T15" fmla="*/ 252 h 264"/>
                  <a:gd name="T16" fmla="*/ 91 w 202"/>
                  <a:gd name="T17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264">
                    <a:moveTo>
                      <a:pt x="91" y="264"/>
                    </a:moveTo>
                    <a:cubicBezTo>
                      <a:pt x="53" y="174"/>
                      <a:pt x="53" y="174"/>
                      <a:pt x="53" y="174"/>
                    </a:cubicBezTo>
                    <a:cubicBezTo>
                      <a:pt x="53" y="174"/>
                      <a:pt x="25" y="195"/>
                      <a:pt x="16" y="166"/>
                    </a:cubicBezTo>
                    <a:cubicBezTo>
                      <a:pt x="7" y="139"/>
                      <a:pt x="29" y="131"/>
                      <a:pt x="46" y="140"/>
                    </a:cubicBezTo>
                    <a:cubicBezTo>
                      <a:pt x="46" y="140"/>
                      <a:pt x="0" y="52"/>
                      <a:pt x="79" y="26"/>
                    </a:cubicBezTo>
                    <a:cubicBezTo>
                      <a:pt x="158" y="0"/>
                      <a:pt x="185" y="111"/>
                      <a:pt x="191" y="138"/>
                    </a:cubicBezTo>
                    <a:cubicBezTo>
                      <a:pt x="202" y="185"/>
                      <a:pt x="174" y="216"/>
                      <a:pt x="150" y="224"/>
                    </a:cubicBezTo>
                    <a:cubicBezTo>
                      <a:pt x="158" y="252"/>
                      <a:pt x="158" y="252"/>
                      <a:pt x="158" y="252"/>
                    </a:cubicBezTo>
                    <a:cubicBezTo>
                      <a:pt x="91" y="264"/>
                      <a:pt x="91" y="264"/>
                      <a:pt x="91" y="264"/>
                    </a:cubicBezTo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5" name="任意多边形: 形状 1034">
                <a:extLst>
                  <a:ext uri="{FF2B5EF4-FFF2-40B4-BE49-F238E27FC236}">
                    <a16:creationId xmlns:a16="http://schemas.microsoft.com/office/drawing/2014/main" id="{968FCB6C-C2C8-4890-A328-8678D26A9912}"/>
                  </a:ext>
                </a:extLst>
              </p:cNvPr>
              <p:cNvSpPr/>
              <p:nvPr/>
            </p:nvSpPr>
            <p:spPr bwMode="auto">
              <a:xfrm>
                <a:off x="5473002" y="2851168"/>
                <a:ext cx="321177" cy="110405"/>
              </a:xfrm>
              <a:custGeom>
                <a:avLst/>
                <a:gdLst>
                  <a:gd name="T0" fmla="*/ 51 w 55"/>
                  <a:gd name="T1" fmla="*/ 2 h 19"/>
                  <a:gd name="T2" fmla="*/ 0 w 55"/>
                  <a:gd name="T3" fmla="*/ 0 h 19"/>
                  <a:gd name="T4" fmla="*/ 55 w 55"/>
                  <a:gd name="T5" fmla="*/ 16 h 19"/>
                  <a:gd name="T6" fmla="*/ 51 w 55"/>
                  <a:gd name="T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9">
                    <a:moveTo>
                      <a:pt x="51" y="2"/>
                    </a:moveTo>
                    <a:cubicBezTo>
                      <a:pt x="35" y="8"/>
                      <a:pt x="0" y="0"/>
                      <a:pt x="0" y="0"/>
                    </a:cubicBezTo>
                    <a:cubicBezTo>
                      <a:pt x="0" y="0"/>
                      <a:pt x="25" y="19"/>
                      <a:pt x="55" y="16"/>
                    </a:cubicBez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B259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6" name="任意多边形: 形状 1105">
                <a:extLst>
                  <a:ext uri="{FF2B5EF4-FFF2-40B4-BE49-F238E27FC236}">
                    <a16:creationId xmlns:a16="http://schemas.microsoft.com/office/drawing/2014/main" id="{495A5FDC-98EF-48CA-8B94-34039FDD286C}"/>
                  </a:ext>
                </a:extLst>
              </p:cNvPr>
              <p:cNvSpPr/>
              <p:nvPr/>
            </p:nvSpPr>
            <p:spPr bwMode="auto">
              <a:xfrm>
                <a:off x="6373446" y="2290541"/>
                <a:ext cx="445921" cy="787172"/>
              </a:xfrm>
              <a:custGeom>
                <a:avLst/>
                <a:gdLst>
                  <a:gd name="T0" fmla="*/ 0 w 76"/>
                  <a:gd name="T1" fmla="*/ 103 h 135"/>
                  <a:gd name="T2" fmla="*/ 4 w 76"/>
                  <a:gd name="T3" fmla="*/ 61 h 135"/>
                  <a:gd name="T4" fmla="*/ 24 w 76"/>
                  <a:gd name="T5" fmla="*/ 59 h 135"/>
                  <a:gd name="T6" fmla="*/ 48 w 76"/>
                  <a:gd name="T7" fmla="*/ 0 h 135"/>
                  <a:gd name="T8" fmla="*/ 51 w 76"/>
                  <a:gd name="T9" fmla="*/ 18 h 135"/>
                  <a:gd name="T10" fmla="*/ 62 w 76"/>
                  <a:gd name="T11" fmla="*/ 33 h 135"/>
                  <a:gd name="T12" fmla="*/ 63 w 76"/>
                  <a:gd name="T13" fmla="*/ 51 h 135"/>
                  <a:gd name="T14" fmla="*/ 72 w 76"/>
                  <a:gd name="T15" fmla="*/ 51 h 135"/>
                  <a:gd name="T16" fmla="*/ 72 w 76"/>
                  <a:gd name="T17" fmla="*/ 66 h 135"/>
                  <a:gd name="T18" fmla="*/ 41 w 76"/>
                  <a:gd name="T19" fmla="*/ 135 h 135"/>
                  <a:gd name="T20" fmla="*/ 5 w 76"/>
                  <a:gd name="T21" fmla="*/ 128 h 135"/>
                  <a:gd name="T22" fmla="*/ 1 w 76"/>
                  <a:gd name="T23" fmla="*/ 110 h 135"/>
                  <a:gd name="T24" fmla="*/ 0 w 76"/>
                  <a:gd name="T25" fmla="*/ 10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35">
                    <a:moveTo>
                      <a:pt x="0" y="103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43" y="0"/>
                      <a:pt x="48" y="0"/>
                    </a:cubicBezTo>
                    <a:cubicBezTo>
                      <a:pt x="54" y="1"/>
                      <a:pt x="51" y="18"/>
                      <a:pt x="51" y="18"/>
                    </a:cubicBezTo>
                    <a:cubicBezTo>
                      <a:pt x="51" y="18"/>
                      <a:pt x="57" y="26"/>
                      <a:pt x="62" y="33"/>
                    </a:cubicBezTo>
                    <a:cubicBezTo>
                      <a:pt x="66" y="40"/>
                      <a:pt x="63" y="51"/>
                      <a:pt x="63" y="51"/>
                    </a:cubicBezTo>
                    <a:cubicBezTo>
                      <a:pt x="63" y="51"/>
                      <a:pt x="68" y="49"/>
                      <a:pt x="72" y="51"/>
                    </a:cubicBezTo>
                    <a:cubicBezTo>
                      <a:pt x="76" y="53"/>
                      <a:pt x="72" y="66"/>
                      <a:pt x="72" y="66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5" y="128"/>
                      <a:pt x="5" y="128"/>
                      <a:pt x="5" y="128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0" y="108"/>
                      <a:pt x="0" y="105"/>
                      <a:pt x="0" y="103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7" name="任意多边形: 形状 1106">
                <a:extLst>
                  <a:ext uri="{FF2B5EF4-FFF2-40B4-BE49-F238E27FC236}">
                    <a16:creationId xmlns:a16="http://schemas.microsoft.com/office/drawing/2014/main" id="{BBA069FA-6776-411F-8FD6-0D0184D42BB1}"/>
                  </a:ext>
                </a:extLst>
              </p:cNvPr>
              <p:cNvSpPr/>
              <p:nvPr/>
            </p:nvSpPr>
            <p:spPr bwMode="auto">
              <a:xfrm>
                <a:off x="6392086" y="2342159"/>
                <a:ext cx="127611" cy="321177"/>
              </a:xfrm>
              <a:custGeom>
                <a:avLst/>
                <a:gdLst>
                  <a:gd name="T0" fmla="*/ 19 w 22"/>
                  <a:gd name="T1" fmla="*/ 54 h 55"/>
                  <a:gd name="T2" fmla="*/ 22 w 22"/>
                  <a:gd name="T3" fmla="*/ 52 h 55"/>
                  <a:gd name="T4" fmla="*/ 12 w 22"/>
                  <a:gd name="T5" fmla="*/ 0 h 55"/>
                  <a:gd name="T6" fmla="*/ 0 w 22"/>
                  <a:gd name="T7" fmla="*/ 3 h 55"/>
                  <a:gd name="T8" fmla="*/ 10 w 22"/>
                  <a:gd name="T9" fmla="*/ 55 h 55"/>
                  <a:gd name="T10" fmla="*/ 19 w 22"/>
                  <a:gd name="T11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55">
                    <a:moveTo>
                      <a:pt x="19" y="54"/>
                    </a:moveTo>
                    <a:cubicBezTo>
                      <a:pt x="20" y="53"/>
                      <a:pt x="21" y="53"/>
                      <a:pt x="22" y="5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5"/>
                      <a:pt x="10" y="55"/>
                      <a:pt x="10" y="55"/>
                    </a:cubicBezTo>
                    <a:cubicBezTo>
                      <a:pt x="13" y="55"/>
                      <a:pt x="16" y="54"/>
                      <a:pt x="19" y="54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8" name="任意多边形: 形状 1107">
                <a:extLst>
                  <a:ext uri="{FF2B5EF4-FFF2-40B4-BE49-F238E27FC236}">
                    <a16:creationId xmlns:a16="http://schemas.microsoft.com/office/drawing/2014/main" id="{8D33F64D-3ED1-4BC1-98EF-69D04CBB1633}"/>
                  </a:ext>
                </a:extLst>
              </p:cNvPr>
              <p:cNvSpPr/>
              <p:nvPr/>
            </p:nvSpPr>
            <p:spPr bwMode="auto">
              <a:xfrm>
                <a:off x="6156938" y="1834584"/>
                <a:ext cx="328347" cy="549157"/>
              </a:xfrm>
              <a:custGeom>
                <a:avLst/>
                <a:gdLst>
                  <a:gd name="T0" fmla="*/ 50 w 56"/>
                  <a:gd name="T1" fmla="*/ 83 h 94"/>
                  <a:gd name="T2" fmla="*/ 56 w 56"/>
                  <a:gd name="T3" fmla="*/ 81 h 94"/>
                  <a:gd name="T4" fmla="*/ 51 w 56"/>
                  <a:gd name="T5" fmla="*/ 87 h 94"/>
                  <a:gd name="T6" fmla="*/ 52 w 56"/>
                  <a:gd name="T7" fmla="*/ 90 h 94"/>
                  <a:gd name="T8" fmla="*/ 42 w 56"/>
                  <a:gd name="T9" fmla="*/ 92 h 94"/>
                  <a:gd name="T10" fmla="*/ 5 w 56"/>
                  <a:gd name="T11" fmla="*/ 52 h 94"/>
                  <a:gd name="T12" fmla="*/ 25 w 56"/>
                  <a:gd name="T13" fmla="*/ 2 h 94"/>
                  <a:gd name="T14" fmla="*/ 35 w 56"/>
                  <a:gd name="T15" fmla="*/ 0 h 94"/>
                  <a:gd name="T16" fmla="*/ 35 w 56"/>
                  <a:gd name="T17" fmla="*/ 3 h 94"/>
                  <a:gd name="T18" fmla="*/ 42 w 56"/>
                  <a:gd name="T19" fmla="*/ 6 h 94"/>
                  <a:gd name="T20" fmla="*/ 36 w 56"/>
                  <a:gd name="T21" fmla="*/ 7 h 94"/>
                  <a:gd name="T22" fmla="*/ 19 w 56"/>
                  <a:gd name="T23" fmla="*/ 49 h 94"/>
                  <a:gd name="T24" fmla="*/ 50 w 56"/>
                  <a:gd name="T25" fmla="*/ 8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94">
                    <a:moveTo>
                      <a:pt x="50" y="83"/>
                    </a:moveTo>
                    <a:cubicBezTo>
                      <a:pt x="52" y="83"/>
                      <a:pt x="54" y="82"/>
                      <a:pt x="56" y="81"/>
                    </a:cubicBezTo>
                    <a:cubicBezTo>
                      <a:pt x="54" y="83"/>
                      <a:pt x="53" y="85"/>
                      <a:pt x="51" y="87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26" y="94"/>
                      <a:pt x="10" y="77"/>
                      <a:pt x="5" y="52"/>
                    </a:cubicBezTo>
                    <a:cubicBezTo>
                      <a:pt x="0" y="27"/>
                      <a:pt x="9" y="5"/>
                      <a:pt x="25" y="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7" y="4"/>
                      <a:pt x="39" y="5"/>
                      <a:pt x="42" y="6"/>
                    </a:cubicBezTo>
                    <a:cubicBezTo>
                      <a:pt x="40" y="6"/>
                      <a:pt x="38" y="6"/>
                      <a:pt x="36" y="7"/>
                    </a:cubicBezTo>
                    <a:cubicBezTo>
                      <a:pt x="23" y="9"/>
                      <a:pt x="15" y="28"/>
                      <a:pt x="19" y="49"/>
                    </a:cubicBezTo>
                    <a:cubicBezTo>
                      <a:pt x="23" y="71"/>
                      <a:pt x="37" y="86"/>
                      <a:pt x="50" y="8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9" name="任意多边形: 形状 1108">
                <a:extLst>
                  <a:ext uri="{FF2B5EF4-FFF2-40B4-BE49-F238E27FC236}">
                    <a16:creationId xmlns:a16="http://schemas.microsoft.com/office/drawing/2014/main" id="{BA18FF47-204E-4C3C-8BD0-56D20F24D822}"/>
                  </a:ext>
                </a:extLst>
              </p:cNvPr>
              <p:cNvSpPr/>
              <p:nvPr/>
            </p:nvSpPr>
            <p:spPr bwMode="auto">
              <a:xfrm>
                <a:off x="6215725" y="1817378"/>
                <a:ext cx="387134" cy="560627"/>
              </a:xfrm>
              <a:custGeom>
                <a:avLst/>
                <a:gdLst>
                  <a:gd name="T0" fmla="*/ 25 w 66"/>
                  <a:gd name="T1" fmla="*/ 3 h 96"/>
                  <a:gd name="T2" fmla="*/ 5 w 66"/>
                  <a:gd name="T3" fmla="*/ 53 h 96"/>
                  <a:gd name="T4" fmla="*/ 42 w 66"/>
                  <a:gd name="T5" fmla="*/ 93 h 96"/>
                  <a:gd name="T6" fmla="*/ 61 w 66"/>
                  <a:gd name="T7" fmla="*/ 43 h 96"/>
                  <a:gd name="T8" fmla="*/ 25 w 66"/>
                  <a:gd name="T9" fmla="*/ 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96">
                    <a:moveTo>
                      <a:pt x="25" y="3"/>
                    </a:moveTo>
                    <a:cubicBezTo>
                      <a:pt x="9" y="6"/>
                      <a:pt x="0" y="28"/>
                      <a:pt x="5" y="53"/>
                    </a:cubicBezTo>
                    <a:cubicBezTo>
                      <a:pt x="10" y="78"/>
                      <a:pt x="26" y="96"/>
                      <a:pt x="42" y="93"/>
                    </a:cubicBezTo>
                    <a:cubicBezTo>
                      <a:pt x="57" y="90"/>
                      <a:pt x="66" y="67"/>
                      <a:pt x="61" y="43"/>
                    </a:cubicBezTo>
                    <a:cubicBezTo>
                      <a:pt x="56" y="18"/>
                      <a:pt x="40" y="0"/>
                      <a:pt x="25" y="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0" name="任意多边形: 形状 1109">
                <a:extLst>
                  <a:ext uri="{FF2B5EF4-FFF2-40B4-BE49-F238E27FC236}">
                    <a16:creationId xmlns:a16="http://schemas.microsoft.com/office/drawing/2014/main" id="{595CB370-50E5-4DFD-9FE3-1F104F79A150}"/>
                  </a:ext>
                </a:extLst>
              </p:cNvPr>
              <p:cNvSpPr/>
              <p:nvPr/>
            </p:nvSpPr>
            <p:spPr bwMode="auto">
              <a:xfrm>
                <a:off x="6245836" y="1868996"/>
                <a:ext cx="326913" cy="467428"/>
              </a:xfrm>
              <a:custGeom>
                <a:avLst/>
                <a:gdLst>
                  <a:gd name="T0" fmla="*/ 41 w 56"/>
                  <a:gd name="T1" fmla="*/ 75 h 80"/>
                  <a:gd name="T2" fmla="*/ 35 w 56"/>
                  <a:gd name="T3" fmla="*/ 77 h 80"/>
                  <a:gd name="T4" fmla="*/ 4 w 56"/>
                  <a:gd name="T5" fmla="*/ 43 h 80"/>
                  <a:gd name="T6" fmla="*/ 21 w 56"/>
                  <a:gd name="T7" fmla="*/ 1 h 80"/>
                  <a:gd name="T8" fmla="*/ 27 w 56"/>
                  <a:gd name="T9" fmla="*/ 0 h 80"/>
                  <a:gd name="T10" fmla="*/ 52 w 56"/>
                  <a:gd name="T11" fmla="*/ 34 h 80"/>
                  <a:gd name="T12" fmla="*/ 41 w 56"/>
                  <a:gd name="T13" fmla="*/ 7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80">
                    <a:moveTo>
                      <a:pt x="41" y="75"/>
                    </a:moveTo>
                    <a:cubicBezTo>
                      <a:pt x="39" y="76"/>
                      <a:pt x="37" y="77"/>
                      <a:pt x="35" y="77"/>
                    </a:cubicBezTo>
                    <a:cubicBezTo>
                      <a:pt x="22" y="80"/>
                      <a:pt x="8" y="65"/>
                      <a:pt x="4" y="43"/>
                    </a:cubicBezTo>
                    <a:cubicBezTo>
                      <a:pt x="0" y="22"/>
                      <a:pt x="8" y="3"/>
                      <a:pt x="21" y="1"/>
                    </a:cubicBezTo>
                    <a:cubicBezTo>
                      <a:pt x="23" y="0"/>
                      <a:pt x="25" y="0"/>
                      <a:pt x="27" y="0"/>
                    </a:cubicBezTo>
                    <a:cubicBezTo>
                      <a:pt x="38" y="2"/>
                      <a:pt x="49" y="16"/>
                      <a:pt x="52" y="34"/>
                    </a:cubicBezTo>
                    <a:cubicBezTo>
                      <a:pt x="56" y="53"/>
                      <a:pt x="50" y="69"/>
                      <a:pt x="41" y="75"/>
                    </a:cubicBezTo>
                    <a:close/>
                  </a:path>
                </a:pathLst>
              </a:custGeom>
              <a:solidFill>
                <a:srgbClr val="DAF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1" name="任意多边形: 形状 1110">
                <a:extLst>
                  <a:ext uri="{FF2B5EF4-FFF2-40B4-BE49-F238E27FC236}">
                    <a16:creationId xmlns:a16="http://schemas.microsoft.com/office/drawing/2014/main" id="{EDE5C9C5-9B6B-4B0D-9205-9FCF849B81E0}"/>
                  </a:ext>
                </a:extLst>
              </p:cNvPr>
              <p:cNvSpPr/>
              <p:nvPr/>
            </p:nvSpPr>
            <p:spPr bwMode="auto">
              <a:xfrm>
                <a:off x="6339034" y="1887635"/>
                <a:ext cx="157721" cy="355589"/>
              </a:xfrm>
              <a:custGeom>
                <a:avLst/>
                <a:gdLst>
                  <a:gd name="T0" fmla="*/ 2 w 27"/>
                  <a:gd name="T1" fmla="*/ 8 h 61"/>
                  <a:gd name="T2" fmla="*/ 1 w 27"/>
                  <a:gd name="T3" fmla="*/ 14 h 61"/>
                  <a:gd name="T4" fmla="*/ 12 w 27"/>
                  <a:gd name="T5" fmla="*/ 33 h 61"/>
                  <a:gd name="T6" fmla="*/ 20 w 27"/>
                  <a:gd name="T7" fmla="*/ 56 h 61"/>
                  <a:gd name="T8" fmla="*/ 22 w 27"/>
                  <a:gd name="T9" fmla="*/ 60 h 61"/>
                  <a:gd name="T10" fmla="*/ 25 w 27"/>
                  <a:gd name="T11" fmla="*/ 59 h 61"/>
                  <a:gd name="T12" fmla="*/ 26 w 27"/>
                  <a:gd name="T13" fmla="*/ 56 h 61"/>
                  <a:gd name="T14" fmla="*/ 25 w 27"/>
                  <a:gd name="T15" fmla="*/ 29 h 61"/>
                  <a:gd name="T16" fmla="*/ 20 w 27"/>
                  <a:gd name="T17" fmla="*/ 14 h 61"/>
                  <a:gd name="T18" fmla="*/ 2 w 27"/>
                  <a:gd name="T19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61">
                    <a:moveTo>
                      <a:pt x="2" y="8"/>
                    </a:moveTo>
                    <a:cubicBezTo>
                      <a:pt x="0" y="10"/>
                      <a:pt x="0" y="12"/>
                      <a:pt x="1" y="14"/>
                    </a:cubicBezTo>
                    <a:cubicBezTo>
                      <a:pt x="2" y="21"/>
                      <a:pt x="8" y="27"/>
                      <a:pt x="12" y="33"/>
                    </a:cubicBezTo>
                    <a:cubicBezTo>
                      <a:pt x="17" y="39"/>
                      <a:pt x="19" y="48"/>
                      <a:pt x="20" y="56"/>
                    </a:cubicBezTo>
                    <a:cubicBezTo>
                      <a:pt x="20" y="58"/>
                      <a:pt x="20" y="60"/>
                      <a:pt x="22" y="60"/>
                    </a:cubicBezTo>
                    <a:cubicBezTo>
                      <a:pt x="23" y="61"/>
                      <a:pt x="24" y="60"/>
                      <a:pt x="25" y="59"/>
                    </a:cubicBezTo>
                    <a:cubicBezTo>
                      <a:pt x="26" y="58"/>
                      <a:pt x="26" y="57"/>
                      <a:pt x="26" y="56"/>
                    </a:cubicBezTo>
                    <a:cubicBezTo>
                      <a:pt x="27" y="47"/>
                      <a:pt x="27" y="38"/>
                      <a:pt x="25" y="29"/>
                    </a:cubicBezTo>
                    <a:cubicBezTo>
                      <a:pt x="25" y="24"/>
                      <a:pt x="23" y="18"/>
                      <a:pt x="20" y="14"/>
                    </a:cubicBezTo>
                    <a:cubicBezTo>
                      <a:pt x="17" y="9"/>
                      <a:pt x="6" y="0"/>
                      <a:pt x="2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2" name="任意多边形: 形状 1111">
                <a:extLst>
                  <a:ext uri="{FF2B5EF4-FFF2-40B4-BE49-F238E27FC236}">
                    <a16:creationId xmlns:a16="http://schemas.microsoft.com/office/drawing/2014/main" id="{0C5BB3E3-34BB-4FB1-9BB5-52116D7C7C26}"/>
                  </a:ext>
                </a:extLst>
              </p:cNvPr>
              <p:cNvSpPr/>
              <p:nvPr/>
            </p:nvSpPr>
            <p:spPr bwMode="auto">
              <a:xfrm>
                <a:off x="6350505" y="1868996"/>
                <a:ext cx="222244" cy="455957"/>
              </a:xfrm>
              <a:custGeom>
                <a:avLst/>
                <a:gdLst>
                  <a:gd name="T0" fmla="*/ 9 w 38"/>
                  <a:gd name="T1" fmla="*/ 0 h 78"/>
                  <a:gd name="T2" fmla="*/ 3 w 38"/>
                  <a:gd name="T3" fmla="*/ 1 h 78"/>
                  <a:gd name="T4" fmla="*/ 0 w 38"/>
                  <a:gd name="T5" fmla="*/ 1 h 78"/>
                  <a:gd name="T6" fmla="*/ 28 w 38"/>
                  <a:gd name="T7" fmla="*/ 36 h 78"/>
                  <a:gd name="T8" fmla="*/ 14 w 38"/>
                  <a:gd name="T9" fmla="*/ 78 h 78"/>
                  <a:gd name="T10" fmla="*/ 17 w 38"/>
                  <a:gd name="T11" fmla="*/ 77 h 78"/>
                  <a:gd name="T12" fmla="*/ 23 w 38"/>
                  <a:gd name="T13" fmla="*/ 75 h 78"/>
                  <a:gd name="T14" fmla="*/ 34 w 38"/>
                  <a:gd name="T15" fmla="*/ 34 h 78"/>
                  <a:gd name="T16" fmla="*/ 9 w 38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78">
                    <a:moveTo>
                      <a:pt x="9" y="0"/>
                    </a:moveTo>
                    <a:cubicBezTo>
                      <a:pt x="7" y="0"/>
                      <a:pt x="5" y="0"/>
                      <a:pt x="3" y="1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12" y="2"/>
                      <a:pt x="24" y="16"/>
                      <a:pt x="28" y="36"/>
                    </a:cubicBezTo>
                    <a:cubicBezTo>
                      <a:pt x="31" y="55"/>
                      <a:pt x="25" y="73"/>
                      <a:pt x="14" y="78"/>
                    </a:cubicBezTo>
                    <a:cubicBezTo>
                      <a:pt x="15" y="78"/>
                      <a:pt x="16" y="77"/>
                      <a:pt x="17" y="77"/>
                    </a:cubicBezTo>
                    <a:cubicBezTo>
                      <a:pt x="19" y="77"/>
                      <a:pt x="21" y="76"/>
                      <a:pt x="23" y="75"/>
                    </a:cubicBezTo>
                    <a:cubicBezTo>
                      <a:pt x="32" y="69"/>
                      <a:pt x="38" y="53"/>
                      <a:pt x="34" y="34"/>
                    </a:cubicBezTo>
                    <a:cubicBezTo>
                      <a:pt x="31" y="16"/>
                      <a:pt x="20" y="2"/>
                      <a:pt x="9" y="0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3" name="任意多边形: 形状 1112">
                <a:extLst>
                  <a:ext uri="{FF2B5EF4-FFF2-40B4-BE49-F238E27FC236}">
                    <a16:creationId xmlns:a16="http://schemas.microsoft.com/office/drawing/2014/main" id="{113E1BC0-30C8-4811-8B15-11EEFA431BC1}"/>
                  </a:ext>
                </a:extLst>
              </p:cNvPr>
              <p:cNvSpPr/>
              <p:nvPr/>
            </p:nvSpPr>
            <p:spPr bwMode="auto">
              <a:xfrm>
                <a:off x="6316093" y="2429622"/>
                <a:ext cx="133346" cy="503274"/>
              </a:xfrm>
              <a:custGeom>
                <a:avLst/>
                <a:gdLst>
                  <a:gd name="T0" fmla="*/ 11 w 23"/>
                  <a:gd name="T1" fmla="*/ 86 h 86"/>
                  <a:gd name="T2" fmla="*/ 3 w 23"/>
                  <a:gd name="T3" fmla="*/ 42 h 86"/>
                  <a:gd name="T4" fmla="*/ 14 w 23"/>
                  <a:gd name="T5" fmla="*/ 3 h 86"/>
                  <a:gd name="T6" fmla="*/ 23 w 23"/>
                  <a:gd name="T7" fmla="*/ 45 h 86"/>
                  <a:gd name="T8" fmla="*/ 11 w 23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86">
                    <a:moveTo>
                      <a:pt x="11" y="86"/>
                    </a:moveTo>
                    <a:cubicBezTo>
                      <a:pt x="11" y="86"/>
                      <a:pt x="0" y="50"/>
                      <a:pt x="3" y="42"/>
                    </a:cubicBezTo>
                    <a:cubicBezTo>
                      <a:pt x="6" y="35"/>
                      <a:pt x="11" y="0"/>
                      <a:pt x="14" y="3"/>
                    </a:cubicBezTo>
                    <a:cubicBezTo>
                      <a:pt x="18" y="5"/>
                      <a:pt x="23" y="45"/>
                      <a:pt x="23" y="45"/>
                    </a:cubicBezTo>
                    <a:lnTo>
                      <a:pt x="11" y="8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4" name="任意多边形: 形状 1113">
                <a:extLst>
                  <a:ext uri="{FF2B5EF4-FFF2-40B4-BE49-F238E27FC236}">
                    <a16:creationId xmlns:a16="http://schemas.microsoft.com/office/drawing/2014/main" id="{448BC2B7-775D-44B0-8200-717EB6D2B871}"/>
                  </a:ext>
                </a:extLst>
              </p:cNvPr>
              <p:cNvSpPr/>
              <p:nvPr/>
            </p:nvSpPr>
            <p:spPr bwMode="auto">
              <a:xfrm>
                <a:off x="6251571" y="2271901"/>
                <a:ext cx="503274" cy="765664"/>
              </a:xfrm>
              <a:custGeom>
                <a:avLst/>
                <a:gdLst>
                  <a:gd name="T0" fmla="*/ 69 w 86"/>
                  <a:gd name="T1" fmla="*/ 3 h 131"/>
                  <a:gd name="T2" fmla="*/ 37 w 86"/>
                  <a:gd name="T3" fmla="*/ 52 h 131"/>
                  <a:gd name="T4" fmla="*/ 63 w 86"/>
                  <a:gd name="T5" fmla="*/ 46 h 131"/>
                  <a:gd name="T6" fmla="*/ 70 w 86"/>
                  <a:gd name="T7" fmla="*/ 57 h 131"/>
                  <a:gd name="T8" fmla="*/ 85 w 86"/>
                  <a:gd name="T9" fmla="*/ 42 h 131"/>
                  <a:gd name="T10" fmla="*/ 72 w 86"/>
                  <a:gd name="T11" fmla="*/ 21 h 131"/>
                  <a:gd name="T12" fmla="*/ 69 w 86"/>
                  <a:gd name="T13" fmla="*/ 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131">
                    <a:moveTo>
                      <a:pt x="69" y="3"/>
                    </a:moveTo>
                    <a:cubicBezTo>
                      <a:pt x="63" y="0"/>
                      <a:pt x="39" y="47"/>
                      <a:pt x="37" y="52"/>
                    </a:cubicBezTo>
                    <a:cubicBezTo>
                      <a:pt x="0" y="131"/>
                      <a:pt x="56" y="59"/>
                      <a:pt x="63" y="46"/>
                    </a:cubicBezTo>
                    <a:cubicBezTo>
                      <a:pt x="63" y="46"/>
                      <a:pt x="63" y="55"/>
                      <a:pt x="70" y="57"/>
                    </a:cubicBezTo>
                    <a:cubicBezTo>
                      <a:pt x="74" y="59"/>
                      <a:pt x="86" y="55"/>
                      <a:pt x="85" y="42"/>
                    </a:cubicBezTo>
                    <a:cubicBezTo>
                      <a:pt x="85" y="19"/>
                      <a:pt x="72" y="21"/>
                      <a:pt x="72" y="21"/>
                    </a:cubicBezTo>
                    <a:lnTo>
                      <a:pt x="69" y="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5" name="任意多边形: 形状 1114">
                <a:extLst>
                  <a:ext uri="{FF2B5EF4-FFF2-40B4-BE49-F238E27FC236}">
                    <a16:creationId xmlns:a16="http://schemas.microsoft.com/office/drawing/2014/main" id="{33E4B622-D242-4E66-8CFB-898098E9382C}"/>
                  </a:ext>
                </a:extLst>
              </p:cNvPr>
              <p:cNvSpPr/>
              <p:nvPr/>
            </p:nvSpPr>
            <p:spPr bwMode="auto">
              <a:xfrm>
                <a:off x="6350505" y="2826793"/>
                <a:ext cx="385700" cy="174927"/>
              </a:xfrm>
              <a:custGeom>
                <a:avLst/>
                <a:gdLst>
                  <a:gd name="T0" fmla="*/ 8 w 269"/>
                  <a:gd name="T1" fmla="*/ 122 h 122"/>
                  <a:gd name="T2" fmla="*/ 0 w 269"/>
                  <a:gd name="T3" fmla="*/ 0 h 122"/>
                  <a:gd name="T4" fmla="*/ 253 w 269"/>
                  <a:gd name="T5" fmla="*/ 17 h 122"/>
                  <a:gd name="T6" fmla="*/ 269 w 269"/>
                  <a:gd name="T7" fmla="*/ 102 h 122"/>
                  <a:gd name="T8" fmla="*/ 8 w 269"/>
                  <a:gd name="T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9" h="122">
                    <a:moveTo>
                      <a:pt x="8" y="122"/>
                    </a:moveTo>
                    <a:lnTo>
                      <a:pt x="0" y="0"/>
                    </a:lnTo>
                    <a:lnTo>
                      <a:pt x="253" y="17"/>
                    </a:lnTo>
                    <a:lnTo>
                      <a:pt x="269" y="102"/>
                    </a:lnTo>
                    <a:lnTo>
                      <a:pt x="8" y="122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6" name="任意多边形: 形状 1115">
                <a:extLst>
                  <a:ext uri="{FF2B5EF4-FFF2-40B4-BE49-F238E27FC236}">
                    <a16:creationId xmlns:a16="http://schemas.microsoft.com/office/drawing/2014/main" id="{F9DC86D7-DE2E-4A5C-8C79-0A17565200BA}"/>
                  </a:ext>
                </a:extLst>
              </p:cNvPr>
              <p:cNvSpPr/>
              <p:nvPr/>
            </p:nvSpPr>
            <p:spPr bwMode="auto">
              <a:xfrm>
                <a:off x="4829214" y="1501936"/>
                <a:ext cx="1257468" cy="1739234"/>
              </a:xfrm>
              <a:custGeom>
                <a:avLst/>
                <a:gdLst>
                  <a:gd name="T0" fmla="*/ 206 w 215"/>
                  <a:gd name="T1" fmla="*/ 145 h 298"/>
                  <a:gd name="T2" fmla="*/ 198 w 215"/>
                  <a:gd name="T3" fmla="*/ 117 h 298"/>
                  <a:gd name="T4" fmla="*/ 181 w 215"/>
                  <a:gd name="T5" fmla="*/ 137 h 298"/>
                  <a:gd name="T6" fmla="*/ 146 w 215"/>
                  <a:gd name="T7" fmla="*/ 122 h 298"/>
                  <a:gd name="T8" fmla="*/ 122 w 215"/>
                  <a:gd name="T9" fmla="*/ 165 h 298"/>
                  <a:gd name="T10" fmla="*/ 61 w 215"/>
                  <a:gd name="T11" fmla="*/ 126 h 298"/>
                  <a:gd name="T12" fmla="*/ 182 w 215"/>
                  <a:gd name="T13" fmla="*/ 75 h 298"/>
                  <a:gd name="T14" fmla="*/ 151 w 215"/>
                  <a:gd name="T15" fmla="*/ 36 h 298"/>
                  <a:gd name="T16" fmla="*/ 41 w 215"/>
                  <a:gd name="T17" fmla="*/ 22 h 298"/>
                  <a:gd name="T18" fmla="*/ 14 w 215"/>
                  <a:gd name="T19" fmla="*/ 136 h 298"/>
                  <a:gd name="T20" fmla="*/ 71 w 215"/>
                  <a:gd name="T21" fmla="*/ 264 h 298"/>
                  <a:gd name="T22" fmla="*/ 34 w 215"/>
                  <a:gd name="T23" fmla="*/ 298 h 298"/>
                  <a:gd name="T24" fmla="*/ 213 w 215"/>
                  <a:gd name="T25" fmla="*/ 251 h 298"/>
                  <a:gd name="T26" fmla="*/ 206 w 215"/>
                  <a:gd name="T27" fmla="*/ 1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5" h="298">
                    <a:moveTo>
                      <a:pt x="206" y="145"/>
                    </a:moveTo>
                    <a:cubicBezTo>
                      <a:pt x="204" y="137"/>
                      <a:pt x="201" y="127"/>
                      <a:pt x="198" y="117"/>
                    </a:cubicBezTo>
                    <a:cubicBezTo>
                      <a:pt x="197" y="125"/>
                      <a:pt x="192" y="134"/>
                      <a:pt x="181" y="137"/>
                    </a:cubicBezTo>
                    <a:cubicBezTo>
                      <a:pt x="160" y="145"/>
                      <a:pt x="146" y="122"/>
                      <a:pt x="146" y="122"/>
                    </a:cubicBezTo>
                    <a:cubicBezTo>
                      <a:pt x="146" y="122"/>
                      <a:pt x="143" y="154"/>
                      <a:pt x="122" y="165"/>
                    </a:cubicBezTo>
                    <a:cubicBezTo>
                      <a:pt x="84" y="185"/>
                      <a:pt x="61" y="126"/>
                      <a:pt x="61" y="126"/>
                    </a:cubicBezTo>
                    <a:cubicBezTo>
                      <a:pt x="61" y="126"/>
                      <a:pt x="108" y="93"/>
                      <a:pt x="182" y="75"/>
                    </a:cubicBezTo>
                    <a:cubicBezTo>
                      <a:pt x="174" y="60"/>
                      <a:pt x="164" y="46"/>
                      <a:pt x="151" y="36"/>
                    </a:cubicBezTo>
                    <a:cubicBezTo>
                      <a:pt x="120" y="13"/>
                      <a:pt x="78" y="0"/>
                      <a:pt x="41" y="22"/>
                    </a:cubicBezTo>
                    <a:cubicBezTo>
                      <a:pt x="28" y="29"/>
                      <a:pt x="0" y="65"/>
                      <a:pt x="14" y="136"/>
                    </a:cubicBezTo>
                    <a:cubicBezTo>
                      <a:pt x="28" y="207"/>
                      <a:pt x="71" y="264"/>
                      <a:pt x="71" y="264"/>
                    </a:cubicBezTo>
                    <a:cubicBezTo>
                      <a:pt x="34" y="298"/>
                      <a:pt x="34" y="298"/>
                      <a:pt x="34" y="298"/>
                    </a:cubicBezTo>
                    <a:cubicBezTo>
                      <a:pt x="213" y="251"/>
                      <a:pt x="213" y="251"/>
                      <a:pt x="213" y="251"/>
                    </a:cubicBezTo>
                    <a:cubicBezTo>
                      <a:pt x="213" y="251"/>
                      <a:pt x="215" y="178"/>
                      <a:pt x="206" y="145"/>
                    </a:cubicBezTo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7" name="任意多边形: 形状 1116">
                <a:extLst>
                  <a:ext uri="{FF2B5EF4-FFF2-40B4-BE49-F238E27FC236}">
                    <a16:creationId xmlns:a16="http://schemas.microsoft.com/office/drawing/2014/main" id="{0B97CA01-009E-4BF8-B9BC-5CF22611A5B5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807246" cy="724084"/>
              </a:xfrm>
              <a:custGeom>
                <a:avLst/>
                <a:gdLst>
                  <a:gd name="T0" fmla="*/ 104 w 138"/>
                  <a:gd name="T1" fmla="*/ 20 h 124"/>
                  <a:gd name="T2" fmla="*/ 69 w 138"/>
                  <a:gd name="T3" fmla="*/ 5 h 124"/>
                  <a:gd name="T4" fmla="*/ 45 w 138"/>
                  <a:gd name="T5" fmla="*/ 48 h 124"/>
                  <a:gd name="T6" fmla="*/ 0 w 138"/>
                  <a:gd name="T7" fmla="*/ 35 h 124"/>
                  <a:gd name="T8" fmla="*/ 107 w 138"/>
                  <a:gd name="T9" fmla="*/ 102 h 124"/>
                  <a:gd name="T10" fmla="*/ 124 w 138"/>
                  <a:gd name="T11" fmla="*/ 12 h 124"/>
                  <a:gd name="T12" fmla="*/ 121 w 138"/>
                  <a:gd name="T13" fmla="*/ 0 h 124"/>
                  <a:gd name="T14" fmla="*/ 104 w 138"/>
                  <a:gd name="T15" fmla="*/ 2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8" h="124">
                    <a:moveTo>
                      <a:pt x="104" y="20"/>
                    </a:moveTo>
                    <a:cubicBezTo>
                      <a:pt x="83" y="28"/>
                      <a:pt x="69" y="5"/>
                      <a:pt x="69" y="5"/>
                    </a:cubicBezTo>
                    <a:cubicBezTo>
                      <a:pt x="69" y="5"/>
                      <a:pt x="66" y="37"/>
                      <a:pt x="45" y="48"/>
                    </a:cubicBezTo>
                    <a:cubicBezTo>
                      <a:pt x="26" y="58"/>
                      <a:pt x="11" y="48"/>
                      <a:pt x="0" y="35"/>
                    </a:cubicBezTo>
                    <a:cubicBezTo>
                      <a:pt x="0" y="35"/>
                      <a:pt x="65" y="124"/>
                      <a:pt x="107" y="102"/>
                    </a:cubicBezTo>
                    <a:cubicBezTo>
                      <a:pt x="138" y="85"/>
                      <a:pt x="130" y="35"/>
                      <a:pt x="124" y="12"/>
                    </a:cubicBezTo>
                    <a:cubicBezTo>
                      <a:pt x="123" y="8"/>
                      <a:pt x="122" y="4"/>
                      <a:pt x="121" y="0"/>
                    </a:cubicBezTo>
                    <a:cubicBezTo>
                      <a:pt x="120" y="8"/>
                      <a:pt x="115" y="17"/>
                      <a:pt x="104" y="20"/>
                    </a:cubicBezTo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8" name="任意多边形: 形状 1117">
                <a:extLst>
                  <a:ext uri="{FF2B5EF4-FFF2-40B4-BE49-F238E27FC236}">
                    <a16:creationId xmlns:a16="http://schemas.microsoft.com/office/drawing/2014/main" id="{D8084520-31A7-45C3-B1B2-79A0A6232830}"/>
                  </a:ext>
                </a:extLst>
              </p:cNvPr>
              <p:cNvSpPr/>
              <p:nvPr/>
            </p:nvSpPr>
            <p:spPr bwMode="auto">
              <a:xfrm>
                <a:off x="5051457" y="1589399"/>
                <a:ext cx="573531" cy="455957"/>
              </a:xfrm>
              <a:custGeom>
                <a:avLst/>
                <a:gdLst>
                  <a:gd name="T0" fmla="*/ 74 w 98"/>
                  <a:gd name="T1" fmla="*/ 58 h 78"/>
                  <a:gd name="T2" fmla="*/ 87 w 98"/>
                  <a:gd name="T3" fmla="*/ 78 h 78"/>
                  <a:gd name="T4" fmla="*/ 98 w 98"/>
                  <a:gd name="T5" fmla="*/ 74 h 78"/>
                  <a:gd name="T6" fmla="*/ 83 w 98"/>
                  <a:gd name="T7" fmla="*/ 51 h 78"/>
                  <a:gd name="T8" fmla="*/ 17 w 98"/>
                  <a:gd name="T9" fmla="*/ 0 h 78"/>
                  <a:gd name="T10" fmla="*/ 3 w 98"/>
                  <a:gd name="T11" fmla="*/ 7 h 78"/>
                  <a:gd name="T12" fmla="*/ 0 w 98"/>
                  <a:gd name="T13" fmla="*/ 8 h 78"/>
                  <a:gd name="T14" fmla="*/ 74 w 98"/>
                  <a:gd name="T15" fmla="*/ 5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78">
                    <a:moveTo>
                      <a:pt x="74" y="58"/>
                    </a:moveTo>
                    <a:cubicBezTo>
                      <a:pt x="79" y="64"/>
                      <a:pt x="83" y="71"/>
                      <a:pt x="87" y="78"/>
                    </a:cubicBezTo>
                    <a:cubicBezTo>
                      <a:pt x="91" y="76"/>
                      <a:pt x="94" y="75"/>
                      <a:pt x="98" y="74"/>
                    </a:cubicBezTo>
                    <a:cubicBezTo>
                      <a:pt x="94" y="66"/>
                      <a:pt x="89" y="58"/>
                      <a:pt x="83" y="51"/>
                    </a:cubicBezTo>
                    <a:cubicBezTo>
                      <a:pt x="65" y="26"/>
                      <a:pt x="41" y="8"/>
                      <a:pt x="17" y="0"/>
                    </a:cubicBezTo>
                    <a:cubicBezTo>
                      <a:pt x="12" y="2"/>
                      <a:pt x="7" y="4"/>
                      <a:pt x="3" y="7"/>
                    </a:cubicBezTo>
                    <a:cubicBezTo>
                      <a:pt x="2" y="7"/>
                      <a:pt x="1" y="8"/>
                      <a:pt x="0" y="8"/>
                    </a:cubicBezTo>
                    <a:cubicBezTo>
                      <a:pt x="27" y="13"/>
                      <a:pt x="54" y="31"/>
                      <a:pt x="74" y="58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9" name="任意多边形: 形状 1118">
                <a:extLst>
                  <a:ext uri="{FF2B5EF4-FFF2-40B4-BE49-F238E27FC236}">
                    <a16:creationId xmlns:a16="http://schemas.microsoft.com/office/drawing/2014/main" id="{D61187B6-C7A7-4EEC-B3B0-84AE6B57C436}"/>
                  </a:ext>
                </a:extLst>
              </p:cNvPr>
              <p:cNvSpPr/>
              <p:nvPr/>
            </p:nvSpPr>
            <p:spPr bwMode="auto">
              <a:xfrm>
                <a:off x="5672305" y="2214548"/>
                <a:ext cx="1211585" cy="3403908"/>
              </a:xfrm>
              <a:custGeom>
                <a:avLst/>
                <a:gdLst>
                  <a:gd name="T0" fmla="*/ 24 w 207"/>
                  <a:gd name="T1" fmla="*/ 40 h 583"/>
                  <a:gd name="T2" fmla="*/ 14 w 207"/>
                  <a:gd name="T3" fmla="*/ 12 h 583"/>
                  <a:gd name="T4" fmla="*/ 2 w 207"/>
                  <a:gd name="T5" fmla="*/ 0 h 583"/>
                  <a:gd name="T6" fmla="*/ 0 w 207"/>
                  <a:gd name="T7" fmla="*/ 10 h 583"/>
                  <a:gd name="T8" fmla="*/ 13 w 207"/>
                  <a:gd name="T9" fmla="*/ 45 h 583"/>
                  <a:gd name="T10" fmla="*/ 195 w 207"/>
                  <a:gd name="T11" fmla="*/ 583 h 583"/>
                  <a:gd name="T12" fmla="*/ 207 w 207"/>
                  <a:gd name="T13" fmla="*/ 583 h 583"/>
                  <a:gd name="T14" fmla="*/ 24 w 207"/>
                  <a:gd name="T15" fmla="*/ 4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583">
                    <a:moveTo>
                      <a:pt x="24" y="40"/>
                    </a:moveTo>
                    <a:cubicBezTo>
                      <a:pt x="21" y="31"/>
                      <a:pt x="17" y="2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cubicBezTo>
                      <a:pt x="2" y="0"/>
                      <a:pt x="1" y="4"/>
                      <a:pt x="0" y="10"/>
                    </a:cubicBezTo>
                    <a:cubicBezTo>
                      <a:pt x="5" y="21"/>
                      <a:pt x="9" y="33"/>
                      <a:pt x="13" y="45"/>
                    </a:cubicBezTo>
                    <a:cubicBezTo>
                      <a:pt x="78" y="222"/>
                      <a:pt x="139" y="402"/>
                      <a:pt x="195" y="583"/>
                    </a:cubicBezTo>
                    <a:cubicBezTo>
                      <a:pt x="207" y="583"/>
                      <a:pt x="207" y="583"/>
                      <a:pt x="207" y="583"/>
                    </a:cubicBezTo>
                    <a:cubicBezTo>
                      <a:pt x="151" y="401"/>
                      <a:pt x="90" y="219"/>
                      <a:pt x="24" y="40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0" name="任意多边形: 形状 1119">
                <a:extLst>
                  <a:ext uri="{FF2B5EF4-FFF2-40B4-BE49-F238E27FC236}">
                    <a16:creationId xmlns:a16="http://schemas.microsoft.com/office/drawing/2014/main" id="{06D6A01C-09EC-4B43-A42A-D3A06486C6CD}"/>
                  </a:ext>
                </a:extLst>
              </p:cNvPr>
              <p:cNvSpPr/>
              <p:nvPr/>
            </p:nvSpPr>
            <p:spPr bwMode="auto">
              <a:xfrm>
                <a:off x="5220648" y="2879844"/>
                <a:ext cx="1732064" cy="2026000"/>
              </a:xfrm>
              <a:custGeom>
                <a:avLst/>
                <a:gdLst>
                  <a:gd name="T0" fmla="*/ 3 w 296"/>
                  <a:gd name="T1" fmla="*/ 126 h 347"/>
                  <a:gd name="T2" fmla="*/ 205 w 296"/>
                  <a:gd name="T3" fmla="*/ 175 h 347"/>
                  <a:gd name="T4" fmla="*/ 187 w 296"/>
                  <a:gd name="T5" fmla="*/ 0 h 347"/>
                  <a:gd name="T6" fmla="*/ 269 w 296"/>
                  <a:gd name="T7" fmla="*/ 8 h 347"/>
                  <a:gd name="T8" fmla="*/ 295 w 296"/>
                  <a:gd name="T9" fmla="*/ 268 h 347"/>
                  <a:gd name="T10" fmla="*/ 2 w 296"/>
                  <a:gd name="T11" fmla="*/ 260 h 347"/>
                  <a:gd name="T12" fmla="*/ 3 w 296"/>
                  <a:gd name="T13" fmla="*/ 126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347">
                    <a:moveTo>
                      <a:pt x="3" y="126"/>
                    </a:moveTo>
                    <a:cubicBezTo>
                      <a:pt x="205" y="175"/>
                      <a:pt x="205" y="175"/>
                      <a:pt x="205" y="175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269" y="8"/>
                      <a:pt x="269" y="8"/>
                      <a:pt x="269" y="8"/>
                    </a:cubicBezTo>
                    <a:cubicBezTo>
                      <a:pt x="269" y="8"/>
                      <a:pt x="296" y="251"/>
                      <a:pt x="295" y="268"/>
                    </a:cubicBezTo>
                    <a:cubicBezTo>
                      <a:pt x="290" y="347"/>
                      <a:pt x="2" y="260"/>
                      <a:pt x="2" y="260"/>
                    </a:cubicBezTo>
                    <a:cubicBezTo>
                      <a:pt x="2" y="260"/>
                      <a:pt x="0" y="193"/>
                      <a:pt x="3" y="126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1" name="任意多边形: 形状 1120">
                <a:extLst>
                  <a:ext uri="{FF2B5EF4-FFF2-40B4-BE49-F238E27FC236}">
                    <a16:creationId xmlns:a16="http://schemas.microsoft.com/office/drawing/2014/main" id="{53E56EF4-5BAE-4783-8A84-1B903980493C}"/>
                  </a:ext>
                </a:extLst>
              </p:cNvPr>
              <p:cNvSpPr/>
              <p:nvPr/>
            </p:nvSpPr>
            <p:spPr bwMode="auto">
              <a:xfrm>
                <a:off x="4992670" y="3060507"/>
                <a:ext cx="1428093" cy="853128"/>
              </a:xfrm>
              <a:custGeom>
                <a:avLst/>
                <a:gdLst>
                  <a:gd name="T0" fmla="*/ 241 w 244"/>
                  <a:gd name="T1" fmla="*/ 146 h 146"/>
                  <a:gd name="T2" fmla="*/ 239 w 244"/>
                  <a:gd name="T3" fmla="*/ 146 h 146"/>
                  <a:gd name="T4" fmla="*/ 4 w 244"/>
                  <a:gd name="T5" fmla="*/ 79 h 146"/>
                  <a:gd name="T6" fmla="*/ 0 w 244"/>
                  <a:gd name="T7" fmla="*/ 77 h 146"/>
                  <a:gd name="T8" fmla="*/ 3 w 244"/>
                  <a:gd name="T9" fmla="*/ 73 h 146"/>
                  <a:gd name="T10" fmla="*/ 237 w 244"/>
                  <a:gd name="T11" fmla="*/ 138 h 146"/>
                  <a:gd name="T12" fmla="*/ 225 w 244"/>
                  <a:gd name="T13" fmla="*/ 4 h 146"/>
                  <a:gd name="T14" fmla="*/ 228 w 244"/>
                  <a:gd name="T15" fmla="*/ 0 h 146"/>
                  <a:gd name="T16" fmla="*/ 232 w 244"/>
                  <a:gd name="T17" fmla="*/ 3 h 146"/>
                  <a:gd name="T18" fmla="*/ 244 w 244"/>
                  <a:gd name="T19" fmla="*/ 143 h 146"/>
                  <a:gd name="T20" fmla="*/ 243 w 244"/>
                  <a:gd name="T21" fmla="*/ 146 h 146"/>
                  <a:gd name="T22" fmla="*/ 241 w 244"/>
                  <a:gd name="T2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4" h="146">
                    <a:moveTo>
                      <a:pt x="241" y="146"/>
                    </a:moveTo>
                    <a:cubicBezTo>
                      <a:pt x="239" y="146"/>
                      <a:pt x="239" y="146"/>
                      <a:pt x="239" y="146"/>
                    </a:cubicBezTo>
                    <a:cubicBezTo>
                      <a:pt x="153" y="117"/>
                      <a:pt x="19" y="76"/>
                      <a:pt x="4" y="79"/>
                    </a:cubicBezTo>
                    <a:cubicBezTo>
                      <a:pt x="2" y="80"/>
                      <a:pt x="0" y="79"/>
                      <a:pt x="0" y="77"/>
                    </a:cubicBezTo>
                    <a:cubicBezTo>
                      <a:pt x="0" y="75"/>
                      <a:pt x="1" y="73"/>
                      <a:pt x="3" y="73"/>
                    </a:cubicBezTo>
                    <a:cubicBezTo>
                      <a:pt x="24" y="68"/>
                      <a:pt x="199" y="126"/>
                      <a:pt x="237" y="138"/>
                    </a:cubicBezTo>
                    <a:cubicBezTo>
                      <a:pt x="225" y="4"/>
                      <a:pt x="225" y="4"/>
                      <a:pt x="225" y="4"/>
                    </a:cubicBezTo>
                    <a:cubicBezTo>
                      <a:pt x="225" y="2"/>
                      <a:pt x="227" y="0"/>
                      <a:pt x="228" y="0"/>
                    </a:cubicBezTo>
                    <a:cubicBezTo>
                      <a:pt x="230" y="0"/>
                      <a:pt x="232" y="1"/>
                      <a:pt x="232" y="3"/>
                    </a:cubicBezTo>
                    <a:cubicBezTo>
                      <a:pt x="244" y="143"/>
                      <a:pt x="244" y="143"/>
                      <a:pt x="244" y="143"/>
                    </a:cubicBezTo>
                    <a:cubicBezTo>
                      <a:pt x="244" y="144"/>
                      <a:pt x="244" y="145"/>
                      <a:pt x="243" y="146"/>
                    </a:cubicBezTo>
                    <a:cubicBezTo>
                      <a:pt x="242" y="146"/>
                      <a:pt x="241" y="146"/>
                      <a:pt x="241" y="146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2" name="任意多边形: 形状 1121">
                <a:extLst>
                  <a:ext uri="{FF2B5EF4-FFF2-40B4-BE49-F238E27FC236}">
                    <a16:creationId xmlns:a16="http://schemas.microsoft.com/office/drawing/2014/main" id="{876013DB-DAD9-4F49-8834-B7A827AED973}"/>
                  </a:ext>
                </a:extLst>
              </p:cNvPr>
              <p:cNvSpPr/>
              <p:nvPr/>
            </p:nvSpPr>
            <p:spPr bwMode="auto">
              <a:xfrm>
                <a:off x="5093038" y="4292165"/>
                <a:ext cx="1848205" cy="379965"/>
              </a:xfrm>
              <a:custGeom>
                <a:avLst/>
                <a:gdLst>
                  <a:gd name="T0" fmla="*/ 254 w 316"/>
                  <a:gd name="T1" fmla="*/ 62 h 65"/>
                  <a:gd name="T2" fmla="*/ 3 w 316"/>
                  <a:gd name="T3" fmla="*/ 19 h 65"/>
                  <a:gd name="T4" fmla="*/ 0 w 316"/>
                  <a:gd name="T5" fmla="*/ 15 h 65"/>
                  <a:gd name="T6" fmla="*/ 4 w 316"/>
                  <a:gd name="T7" fmla="*/ 13 h 65"/>
                  <a:gd name="T8" fmla="*/ 298 w 316"/>
                  <a:gd name="T9" fmla="*/ 46 h 65"/>
                  <a:gd name="T10" fmla="*/ 309 w 316"/>
                  <a:gd name="T11" fmla="*/ 13 h 65"/>
                  <a:gd name="T12" fmla="*/ 309 w 316"/>
                  <a:gd name="T13" fmla="*/ 3 h 65"/>
                  <a:gd name="T14" fmla="*/ 313 w 316"/>
                  <a:gd name="T15" fmla="*/ 0 h 65"/>
                  <a:gd name="T16" fmla="*/ 316 w 316"/>
                  <a:gd name="T17" fmla="*/ 4 h 65"/>
                  <a:gd name="T18" fmla="*/ 316 w 316"/>
                  <a:gd name="T19" fmla="*/ 14 h 65"/>
                  <a:gd name="T20" fmla="*/ 302 w 316"/>
                  <a:gd name="T21" fmla="*/ 51 h 65"/>
                  <a:gd name="T22" fmla="*/ 254 w 316"/>
                  <a:gd name="T23" fmla="*/ 6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6" h="65">
                    <a:moveTo>
                      <a:pt x="254" y="62"/>
                    </a:moveTo>
                    <a:cubicBezTo>
                      <a:pt x="213" y="62"/>
                      <a:pt x="140" y="51"/>
                      <a:pt x="3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0" y="13"/>
                      <a:pt x="2" y="12"/>
                      <a:pt x="4" y="13"/>
                    </a:cubicBezTo>
                    <a:cubicBezTo>
                      <a:pt x="185" y="55"/>
                      <a:pt x="272" y="65"/>
                      <a:pt x="298" y="46"/>
                    </a:cubicBezTo>
                    <a:cubicBezTo>
                      <a:pt x="308" y="38"/>
                      <a:pt x="308" y="27"/>
                      <a:pt x="309" y="13"/>
                    </a:cubicBezTo>
                    <a:cubicBezTo>
                      <a:pt x="309" y="10"/>
                      <a:pt x="309" y="7"/>
                      <a:pt x="309" y="3"/>
                    </a:cubicBezTo>
                    <a:cubicBezTo>
                      <a:pt x="310" y="1"/>
                      <a:pt x="311" y="0"/>
                      <a:pt x="313" y="0"/>
                    </a:cubicBezTo>
                    <a:cubicBezTo>
                      <a:pt x="315" y="0"/>
                      <a:pt x="316" y="2"/>
                      <a:pt x="316" y="4"/>
                    </a:cubicBezTo>
                    <a:cubicBezTo>
                      <a:pt x="316" y="7"/>
                      <a:pt x="316" y="11"/>
                      <a:pt x="316" y="14"/>
                    </a:cubicBezTo>
                    <a:cubicBezTo>
                      <a:pt x="315" y="28"/>
                      <a:pt x="314" y="42"/>
                      <a:pt x="302" y="51"/>
                    </a:cubicBezTo>
                    <a:cubicBezTo>
                      <a:pt x="294" y="57"/>
                      <a:pt x="281" y="62"/>
                      <a:pt x="254" y="62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3" name="任意多边形: 形状 1122">
                <a:extLst>
                  <a:ext uri="{FF2B5EF4-FFF2-40B4-BE49-F238E27FC236}">
                    <a16:creationId xmlns:a16="http://schemas.microsoft.com/office/drawing/2014/main" id="{1C9EE877-6FD7-4803-9C74-35615094E622}"/>
                  </a:ext>
                </a:extLst>
              </p:cNvPr>
              <p:cNvSpPr/>
              <p:nvPr/>
            </p:nvSpPr>
            <p:spPr bwMode="auto">
              <a:xfrm>
                <a:off x="5174766" y="3043301"/>
                <a:ext cx="655260" cy="123309"/>
              </a:xfrm>
              <a:custGeom>
                <a:avLst/>
                <a:gdLst>
                  <a:gd name="T0" fmla="*/ 106 w 112"/>
                  <a:gd name="T1" fmla="*/ 1 h 21"/>
                  <a:gd name="T2" fmla="*/ 12 w 112"/>
                  <a:gd name="T3" fmla="*/ 0 h 21"/>
                  <a:gd name="T4" fmla="*/ 0 w 112"/>
                  <a:gd name="T5" fmla="*/ 11 h 21"/>
                  <a:gd name="T6" fmla="*/ 112 w 112"/>
                  <a:gd name="T7" fmla="*/ 15 h 21"/>
                  <a:gd name="T8" fmla="*/ 106 w 112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21">
                    <a:moveTo>
                      <a:pt x="106" y="1"/>
                    </a:moveTo>
                    <a:cubicBezTo>
                      <a:pt x="87" y="3"/>
                      <a:pt x="44" y="6"/>
                      <a:pt x="12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56" y="21"/>
                      <a:pt x="95" y="18"/>
                      <a:pt x="112" y="15"/>
                    </a:cubicBezTo>
                    <a:cubicBezTo>
                      <a:pt x="110" y="11"/>
                      <a:pt x="108" y="6"/>
                      <a:pt x="106" y="1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4" name="任意多边形: 形状 1123">
                <a:extLst>
                  <a:ext uri="{FF2B5EF4-FFF2-40B4-BE49-F238E27FC236}">
                    <a16:creationId xmlns:a16="http://schemas.microsoft.com/office/drawing/2014/main" id="{6EA69A0A-9D77-4DE5-90F7-A6875332775C}"/>
                  </a:ext>
                </a:extLst>
              </p:cNvPr>
              <p:cNvSpPr/>
              <p:nvPr/>
            </p:nvSpPr>
            <p:spPr bwMode="auto">
              <a:xfrm>
                <a:off x="5987747" y="2919992"/>
                <a:ext cx="182097" cy="157721"/>
              </a:xfrm>
              <a:custGeom>
                <a:avLst/>
                <a:gdLst>
                  <a:gd name="T0" fmla="*/ 15 w 31"/>
                  <a:gd name="T1" fmla="*/ 2 h 27"/>
                  <a:gd name="T2" fmla="*/ 0 w 31"/>
                  <a:gd name="T3" fmla="*/ 14 h 27"/>
                  <a:gd name="T4" fmla="*/ 7 w 31"/>
                  <a:gd name="T5" fmla="*/ 27 h 27"/>
                  <a:gd name="T6" fmla="*/ 31 w 31"/>
                  <a:gd name="T7" fmla="*/ 5 h 27"/>
                  <a:gd name="T8" fmla="*/ 15 w 31"/>
                  <a:gd name="T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15" y="2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25" y="0"/>
                      <a:pt x="15" y="2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5" name="任意多边形: 形状 1124">
                <a:extLst>
                  <a:ext uri="{FF2B5EF4-FFF2-40B4-BE49-F238E27FC236}">
                    <a16:creationId xmlns:a16="http://schemas.microsoft.com/office/drawing/2014/main" id="{D7E7976E-7B42-4F62-AA7E-2162411B2642}"/>
                  </a:ext>
                </a:extLst>
              </p:cNvPr>
              <p:cNvSpPr/>
              <p:nvPr/>
            </p:nvSpPr>
            <p:spPr bwMode="auto">
              <a:xfrm>
                <a:off x="4893736" y="2237489"/>
                <a:ext cx="332648" cy="250920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6" name="任意多边形: 形状 1125">
                <a:extLst>
                  <a:ext uri="{FF2B5EF4-FFF2-40B4-BE49-F238E27FC236}">
                    <a16:creationId xmlns:a16="http://schemas.microsoft.com/office/drawing/2014/main" id="{7B22C120-31AC-496D-9AB3-2BDD17BAB0E0}"/>
                  </a:ext>
                </a:extLst>
              </p:cNvPr>
              <p:cNvSpPr/>
              <p:nvPr/>
            </p:nvSpPr>
            <p:spPr bwMode="auto">
              <a:xfrm>
                <a:off x="4893736" y="2237489"/>
                <a:ext cx="332648" cy="250920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7" name="任意多边形: 形状 1126">
                <a:extLst>
                  <a:ext uri="{FF2B5EF4-FFF2-40B4-BE49-F238E27FC236}">
                    <a16:creationId xmlns:a16="http://schemas.microsoft.com/office/drawing/2014/main" id="{188D89CF-A8DA-45BC-8002-EFD55C203560}"/>
                  </a:ext>
                </a:extLst>
              </p:cNvPr>
              <p:cNvSpPr/>
              <p:nvPr/>
            </p:nvSpPr>
            <p:spPr bwMode="auto">
              <a:xfrm>
                <a:off x="6696058" y="1881900"/>
                <a:ext cx="199303" cy="203604"/>
              </a:xfrm>
              <a:custGeom>
                <a:avLst/>
                <a:gdLst>
                  <a:gd name="T0" fmla="*/ 33 w 34"/>
                  <a:gd name="T1" fmla="*/ 14 h 35"/>
                  <a:gd name="T2" fmla="*/ 31 w 34"/>
                  <a:gd name="T3" fmla="*/ 16 h 35"/>
                  <a:gd name="T4" fmla="*/ 30 w 34"/>
                  <a:gd name="T5" fmla="*/ 16 h 35"/>
                  <a:gd name="T6" fmla="*/ 27 w 34"/>
                  <a:gd name="T7" fmla="*/ 9 h 35"/>
                  <a:gd name="T8" fmla="*/ 28 w 34"/>
                  <a:gd name="T9" fmla="*/ 8 h 35"/>
                  <a:gd name="T10" fmla="*/ 31 w 34"/>
                  <a:gd name="T11" fmla="*/ 8 h 35"/>
                  <a:gd name="T12" fmla="*/ 29 w 34"/>
                  <a:gd name="T13" fmla="*/ 5 h 35"/>
                  <a:gd name="T14" fmla="*/ 27 w 34"/>
                  <a:gd name="T15" fmla="*/ 4 h 35"/>
                  <a:gd name="T16" fmla="*/ 26 w 34"/>
                  <a:gd name="T17" fmla="*/ 6 h 35"/>
                  <a:gd name="T18" fmla="*/ 25 w 34"/>
                  <a:gd name="T19" fmla="*/ 7 h 35"/>
                  <a:gd name="T20" fmla="*/ 19 w 34"/>
                  <a:gd name="T21" fmla="*/ 4 h 35"/>
                  <a:gd name="T22" fmla="*/ 19 w 34"/>
                  <a:gd name="T23" fmla="*/ 3 h 35"/>
                  <a:gd name="T24" fmla="*/ 20 w 34"/>
                  <a:gd name="T25" fmla="*/ 1 h 35"/>
                  <a:gd name="T26" fmla="*/ 17 w 34"/>
                  <a:gd name="T27" fmla="*/ 0 h 35"/>
                  <a:gd name="T28" fmla="*/ 14 w 34"/>
                  <a:gd name="T29" fmla="*/ 1 h 35"/>
                  <a:gd name="T30" fmla="*/ 16 w 34"/>
                  <a:gd name="T31" fmla="*/ 3 h 35"/>
                  <a:gd name="T32" fmla="*/ 16 w 34"/>
                  <a:gd name="T33" fmla="*/ 4 h 35"/>
                  <a:gd name="T34" fmla="*/ 9 w 34"/>
                  <a:gd name="T35" fmla="*/ 7 h 35"/>
                  <a:gd name="T36" fmla="*/ 8 w 34"/>
                  <a:gd name="T37" fmla="*/ 6 h 35"/>
                  <a:gd name="T38" fmla="*/ 8 w 34"/>
                  <a:gd name="T39" fmla="*/ 4 h 35"/>
                  <a:gd name="T40" fmla="*/ 5 w 34"/>
                  <a:gd name="T41" fmla="*/ 5 h 35"/>
                  <a:gd name="T42" fmla="*/ 4 w 34"/>
                  <a:gd name="T43" fmla="*/ 8 h 35"/>
                  <a:gd name="T44" fmla="*/ 6 w 34"/>
                  <a:gd name="T45" fmla="*/ 8 h 35"/>
                  <a:gd name="T46" fmla="*/ 7 w 34"/>
                  <a:gd name="T47" fmla="*/ 9 h 35"/>
                  <a:gd name="T48" fmla="*/ 4 w 34"/>
                  <a:gd name="T49" fmla="*/ 16 h 35"/>
                  <a:gd name="T50" fmla="*/ 3 w 34"/>
                  <a:gd name="T51" fmla="*/ 16 h 35"/>
                  <a:gd name="T52" fmla="*/ 1 w 34"/>
                  <a:gd name="T53" fmla="*/ 14 h 35"/>
                  <a:gd name="T54" fmla="*/ 0 w 34"/>
                  <a:gd name="T55" fmla="*/ 17 h 35"/>
                  <a:gd name="T56" fmla="*/ 1 w 34"/>
                  <a:gd name="T57" fmla="*/ 20 h 35"/>
                  <a:gd name="T58" fmla="*/ 3 w 34"/>
                  <a:gd name="T59" fmla="*/ 19 h 35"/>
                  <a:gd name="T60" fmla="*/ 4 w 34"/>
                  <a:gd name="T61" fmla="*/ 19 h 35"/>
                  <a:gd name="T62" fmla="*/ 7 w 34"/>
                  <a:gd name="T63" fmla="*/ 25 h 35"/>
                  <a:gd name="T64" fmla="*/ 6 w 34"/>
                  <a:gd name="T65" fmla="*/ 26 h 35"/>
                  <a:gd name="T66" fmla="*/ 4 w 34"/>
                  <a:gd name="T67" fmla="*/ 27 h 35"/>
                  <a:gd name="T68" fmla="*/ 5 w 34"/>
                  <a:gd name="T69" fmla="*/ 29 h 35"/>
                  <a:gd name="T70" fmla="*/ 8 w 34"/>
                  <a:gd name="T71" fmla="*/ 31 h 35"/>
                  <a:gd name="T72" fmla="*/ 8 w 34"/>
                  <a:gd name="T73" fmla="*/ 28 h 35"/>
                  <a:gd name="T74" fmla="*/ 9 w 34"/>
                  <a:gd name="T75" fmla="*/ 27 h 35"/>
                  <a:gd name="T76" fmla="*/ 16 w 34"/>
                  <a:gd name="T77" fmla="*/ 30 h 35"/>
                  <a:gd name="T78" fmla="*/ 16 w 34"/>
                  <a:gd name="T79" fmla="*/ 31 h 35"/>
                  <a:gd name="T80" fmla="*/ 14 w 34"/>
                  <a:gd name="T81" fmla="*/ 33 h 35"/>
                  <a:gd name="T82" fmla="*/ 17 w 34"/>
                  <a:gd name="T83" fmla="*/ 35 h 35"/>
                  <a:gd name="T84" fmla="*/ 20 w 34"/>
                  <a:gd name="T85" fmla="*/ 33 h 35"/>
                  <a:gd name="T86" fmla="*/ 19 w 34"/>
                  <a:gd name="T87" fmla="*/ 31 h 35"/>
                  <a:gd name="T88" fmla="*/ 19 w 34"/>
                  <a:gd name="T89" fmla="*/ 30 h 35"/>
                  <a:gd name="T90" fmla="*/ 25 w 34"/>
                  <a:gd name="T91" fmla="*/ 27 h 35"/>
                  <a:gd name="T92" fmla="*/ 26 w 34"/>
                  <a:gd name="T93" fmla="*/ 28 h 35"/>
                  <a:gd name="T94" fmla="*/ 27 w 34"/>
                  <a:gd name="T95" fmla="*/ 31 h 35"/>
                  <a:gd name="T96" fmla="*/ 29 w 34"/>
                  <a:gd name="T97" fmla="*/ 29 h 35"/>
                  <a:gd name="T98" fmla="*/ 31 w 34"/>
                  <a:gd name="T99" fmla="*/ 27 h 35"/>
                  <a:gd name="T100" fmla="*/ 28 w 34"/>
                  <a:gd name="T101" fmla="*/ 26 h 35"/>
                  <a:gd name="T102" fmla="*/ 27 w 34"/>
                  <a:gd name="T103" fmla="*/ 25 h 35"/>
                  <a:gd name="T104" fmla="*/ 30 w 34"/>
                  <a:gd name="T105" fmla="*/ 19 h 35"/>
                  <a:gd name="T106" fmla="*/ 31 w 34"/>
                  <a:gd name="T107" fmla="*/ 19 h 35"/>
                  <a:gd name="T108" fmla="*/ 33 w 34"/>
                  <a:gd name="T109" fmla="*/ 20 h 35"/>
                  <a:gd name="T110" fmla="*/ 34 w 34"/>
                  <a:gd name="T111" fmla="*/ 17 h 35"/>
                  <a:gd name="T112" fmla="*/ 33 w 34"/>
                  <a:gd name="T113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" h="35">
                    <a:moveTo>
                      <a:pt x="33" y="14"/>
                    </a:moveTo>
                    <a:cubicBezTo>
                      <a:pt x="32" y="15"/>
                      <a:pt x="31" y="16"/>
                      <a:pt x="31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3"/>
                      <a:pt x="29" y="11"/>
                      <a:pt x="27" y="9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30" y="8"/>
                      <a:pt x="31" y="8"/>
                    </a:cubicBezTo>
                    <a:cubicBezTo>
                      <a:pt x="32" y="7"/>
                      <a:pt x="31" y="6"/>
                      <a:pt x="29" y="5"/>
                    </a:cubicBezTo>
                    <a:cubicBezTo>
                      <a:pt x="28" y="3"/>
                      <a:pt x="27" y="3"/>
                      <a:pt x="27" y="4"/>
                    </a:cubicBezTo>
                    <a:cubicBezTo>
                      <a:pt x="26" y="5"/>
                      <a:pt x="26" y="6"/>
                      <a:pt x="26" y="6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3" y="6"/>
                      <a:pt x="21" y="5"/>
                      <a:pt x="19" y="4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20" y="2"/>
                      <a:pt x="20" y="1"/>
                    </a:cubicBezTo>
                    <a:cubicBezTo>
                      <a:pt x="20" y="0"/>
                      <a:pt x="19" y="0"/>
                      <a:pt x="17" y="0"/>
                    </a:cubicBezTo>
                    <a:cubicBezTo>
                      <a:pt x="15" y="0"/>
                      <a:pt x="14" y="0"/>
                      <a:pt x="14" y="1"/>
                    </a:cubicBezTo>
                    <a:cubicBezTo>
                      <a:pt x="14" y="2"/>
                      <a:pt x="16" y="3"/>
                      <a:pt x="16" y="3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3" y="5"/>
                      <a:pt x="11" y="6"/>
                      <a:pt x="9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5"/>
                      <a:pt x="8" y="4"/>
                    </a:cubicBezTo>
                    <a:cubicBezTo>
                      <a:pt x="7" y="3"/>
                      <a:pt x="6" y="3"/>
                      <a:pt x="5" y="5"/>
                    </a:cubicBezTo>
                    <a:cubicBezTo>
                      <a:pt x="3" y="6"/>
                      <a:pt x="3" y="7"/>
                      <a:pt x="4" y="8"/>
                    </a:cubicBezTo>
                    <a:cubicBezTo>
                      <a:pt x="4" y="8"/>
                      <a:pt x="6" y="8"/>
                      <a:pt x="6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11"/>
                      <a:pt x="5" y="13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2" y="15"/>
                      <a:pt x="1" y="14"/>
                    </a:cubicBezTo>
                    <a:cubicBezTo>
                      <a:pt x="0" y="14"/>
                      <a:pt x="0" y="15"/>
                      <a:pt x="0" y="17"/>
                    </a:cubicBezTo>
                    <a:cubicBezTo>
                      <a:pt x="0" y="19"/>
                      <a:pt x="0" y="20"/>
                      <a:pt x="1" y="20"/>
                    </a:cubicBezTo>
                    <a:cubicBezTo>
                      <a:pt x="2" y="20"/>
                      <a:pt x="3" y="19"/>
                      <a:pt x="3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21"/>
                      <a:pt x="6" y="23"/>
                      <a:pt x="7" y="25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4" y="26"/>
                      <a:pt x="4" y="27"/>
                    </a:cubicBezTo>
                    <a:cubicBezTo>
                      <a:pt x="3" y="27"/>
                      <a:pt x="3" y="28"/>
                      <a:pt x="5" y="29"/>
                    </a:cubicBezTo>
                    <a:cubicBezTo>
                      <a:pt x="6" y="31"/>
                      <a:pt x="7" y="32"/>
                      <a:pt x="8" y="31"/>
                    </a:cubicBezTo>
                    <a:cubicBezTo>
                      <a:pt x="8" y="30"/>
                      <a:pt x="8" y="28"/>
                      <a:pt x="8" y="28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1" y="29"/>
                      <a:pt x="13" y="30"/>
                      <a:pt x="16" y="3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4" y="32"/>
                      <a:pt x="14" y="33"/>
                    </a:cubicBezTo>
                    <a:cubicBezTo>
                      <a:pt x="14" y="35"/>
                      <a:pt x="15" y="35"/>
                      <a:pt x="17" y="35"/>
                    </a:cubicBezTo>
                    <a:cubicBezTo>
                      <a:pt x="19" y="35"/>
                      <a:pt x="20" y="35"/>
                      <a:pt x="20" y="33"/>
                    </a:cubicBezTo>
                    <a:cubicBezTo>
                      <a:pt x="20" y="32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21" y="30"/>
                      <a:pt x="23" y="29"/>
                      <a:pt x="25" y="27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8"/>
                      <a:pt x="26" y="30"/>
                      <a:pt x="27" y="31"/>
                    </a:cubicBezTo>
                    <a:cubicBezTo>
                      <a:pt x="27" y="32"/>
                      <a:pt x="28" y="31"/>
                      <a:pt x="29" y="29"/>
                    </a:cubicBezTo>
                    <a:cubicBezTo>
                      <a:pt x="31" y="28"/>
                      <a:pt x="32" y="27"/>
                      <a:pt x="31" y="27"/>
                    </a:cubicBezTo>
                    <a:cubicBezTo>
                      <a:pt x="30" y="26"/>
                      <a:pt x="28" y="26"/>
                      <a:pt x="28" y="26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9" y="23"/>
                      <a:pt x="30" y="21"/>
                      <a:pt x="30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9"/>
                      <a:pt x="32" y="20"/>
                      <a:pt x="33" y="20"/>
                    </a:cubicBezTo>
                    <a:cubicBezTo>
                      <a:pt x="34" y="20"/>
                      <a:pt x="34" y="19"/>
                      <a:pt x="34" y="17"/>
                    </a:cubicBezTo>
                    <a:cubicBezTo>
                      <a:pt x="34" y="15"/>
                      <a:pt x="34" y="14"/>
                      <a:pt x="33" y="14"/>
                    </a:cubicBezTo>
                    <a:close/>
                  </a:path>
                </a:pathLst>
              </a:custGeom>
              <a:solidFill>
                <a:srgbClr val="FF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8" name="任意多边形: 形状 1127">
                <a:extLst>
                  <a:ext uri="{FF2B5EF4-FFF2-40B4-BE49-F238E27FC236}">
                    <a16:creationId xmlns:a16="http://schemas.microsoft.com/office/drawing/2014/main" id="{83281F17-00D7-4950-9E72-5153E10C65EC}"/>
                  </a:ext>
                </a:extLst>
              </p:cNvPr>
              <p:cNvSpPr/>
              <p:nvPr/>
            </p:nvSpPr>
            <p:spPr bwMode="auto">
              <a:xfrm>
                <a:off x="5858702" y="1927782"/>
                <a:ext cx="134780" cy="298236"/>
              </a:xfrm>
              <a:custGeom>
                <a:avLst/>
                <a:gdLst>
                  <a:gd name="T0" fmla="*/ 12 w 23"/>
                  <a:gd name="T1" fmla="*/ 0 h 51"/>
                  <a:gd name="T2" fmla="*/ 6 w 23"/>
                  <a:gd name="T3" fmla="*/ 2 h 51"/>
                  <a:gd name="T4" fmla="*/ 6 w 23"/>
                  <a:gd name="T5" fmla="*/ 2 h 51"/>
                  <a:gd name="T6" fmla="*/ 6 w 23"/>
                  <a:gd name="T7" fmla="*/ 2 h 51"/>
                  <a:gd name="T8" fmla="*/ 0 w 23"/>
                  <a:gd name="T9" fmla="*/ 3 h 51"/>
                  <a:gd name="T10" fmla="*/ 20 w 23"/>
                  <a:gd name="T11" fmla="*/ 51 h 51"/>
                  <a:gd name="T12" fmla="*/ 22 w 23"/>
                  <a:gd name="T13" fmla="*/ 44 h 51"/>
                  <a:gd name="T14" fmla="*/ 22 w 23"/>
                  <a:gd name="T15" fmla="*/ 44 h 51"/>
                  <a:gd name="T16" fmla="*/ 22 w 23"/>
                  <a:gd name="T17" fmla="*/ 44 h 51"/>
                  <a:gd name="T18" fmla="*/ 20 w 23"/>
                  <a:gd name="T19" fmla="*/ 24 h 51"/>
                  <a:gd name="T20" fmla="*/ 12 w 23"/>
                  <a:gd name="T2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51">
                    <a:moveTo>
                      <a:pt x="12" y="0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3"/>
                      <a:pt x="0" y="3"/>
                    </a:cubicBezTo>
                    <a:cubicBezTo>
                      <a:pt x="9" y="19"/>
                      <a:pt x="16" y="37"/>
                      <a:pt x="20" y="51"/>
                    </a:cubicBezTo>
                    <a:cubicBezTo>
                      <a:pt x="21" y="49"/>
                      <a:pt x="22" y="46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3" y="37"/>
                      <a:pt x="22" y="29"/>
                      <a:pt x="20" y="24"/>
                    </a:cubicBezTo>
                    <a:cubicBezTo>
                      <a:pt x="17" y="12"/>
                      <a:pt x="12" y="0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9" name="任意多边形: 形状 1128">
                <a:extLst>
                  <a:ext uri="{FF2B5EF4-FFF2-40B4-BE49-F238E27FC236}">
                    <a16:creationId xmlns:a16="http://schemas.microsoft.com/office/drawing/2014/main" id="{0F2475FD-CBE4-4A65-8218-3DD3E60A1631}"/>
                  </a:ext>
                </a:extLst>
              </p:cNvPr>
              <p:cNvSpPr/>
              <p:nvPr/>
            </p:nvSpPr>
            <p:spPr bwMode="auto">
              <a:xfrm>
                <a:off x="5239289" y="1944988"/>
                <a:ext cx="736988" cy="537686"/>
              </a:xfrm>
              <a:custGeom>
                <a:avLst/>
                <a:gdLst>
                  <a:gd name="T0" fmla="*/ 106 w 126"/>
                  <a:gd name="T1" fmla="*/ 0 h 92"/>
                  <a:gd name="T2" fmla="*/ 66 w 126"/>
                  <a:gd name="T3" fmla="*/ 13 h 92"/>
                  <a:gd name="T4" fmla="*/ 66 w 126"/>
                  <a:gd name="T5" fmla="*/ 13 h 92"/>
                  <a:gd name="T6" fmla="*/ 55 w 126"/>
                  <a:gd name="T7" fmla="*/ 17 h 92"/>
                  <a:gd name="T8" fmla="*/ 55 w 126"/>
                  <a:gd name="T9" fmla="*/ 17 h 92"/>
                  <a:gd name="T10" fmla="*/ 0 w 126"/>
                  <a:gd name="T11" fmla="*/ 44 h 92"/>
                  <a:gd name="T12" fmla="*/ 5 w 126"/>
                  <a:gd name="T13" fmla="*/ 58 h 92"/>
                  <a:gd name="T14" fmla="*/ 25 w 126"/>
                  <a:gd name="T15" fmla="*/ 84 h 92"/>
                  <a:gd name="T16" fmla="*/ 33 w 126"/>
                  <a:gd name="T17" fmla="*/ 90 h 92"/>
                  <a:gd name="T18" fmla="*/ 44 w 126"/>
                  <a:gd name="T19" fmla="*/ 92 h 92"/>
                  <a:gd name="T20" fmla="*/ 45 w 126"/>
                  <a:gd name="T21" fmla="*/ 92 h 92"/>
                  <a:gd name="T22" fmla="*/ 52 w 126"/>
                  <a:gd name="T23" fmla="*/ 89 h 92"/>
                  <a:gd name="T24" fmla="*/ 74 w 126"/>
                  <a:gd name="T25" fmla="*/ 56 h 92"/>
                  <a:gd name="T26" fmla="*/ 74 w 126"/>
                  <a:gd name="T27" fmla="*/ 56 h 92"/>
                  <a:gd name="T28" fmla="*/ 76 w 126"/>
                  <a:gd name="T29" fmla="*/ 46 h 92"/>
                  <a:gd name="T30" fmla="*/ 76 w 126"/>
                  <a:gd name="T31" fmla="*/ 46 h 92"/>
                  <a:gd name="T32" fmla="*/ 76 w 126"/>
                  <a:gd name="T33" fmla="*/ 46 h 92"/>
                  <a:gd name="T34" fmla="*/ 76 w 126"/>
                  <a:gd name="T35" fmla="*/ 46 h 92"/>
                  <a:gd name="T36" fmla="*/ 76 w 126"/>
                  <a:gd name="T37" fmla="*/ 46 h 92"/>
                  <a:gd name="T38" fmla="*/ 88 w 126"/>
                  <a:gd name="T39" fmla="*/ 58 h 92"/>
                  <a:gd name="T40" fmla="*/ 88 w 126"/>
                  <a:gd name="T41" fmla="*/ 58 h 92"/>
                  <a:gd name="T42" fmla="*/ 103 w 126"/>
                  <a:gd name="T43" fmla="*/ 63 h 92"/>
                  <a:gd name="T44" fmla="*/ 111 w 126"/>
                  <a:gd name="T45" fmla="*/ 61 h 92"/>
                  <a:gd name="T46" fmla="*/ 111 w 126"/>
                  <a:gd name="T47" fmla="*/ 61 h 92"/>
                  <a:gd name="T48" fmla="*/ 112 w 126"/>
                  <a:gd name="T49" fmla="*/ 61 h 92"/>
                  <a:gd name="T50" fmla="*/ 112 w 126"/>
                  <a:gd name="T51" fmla="*/ 61 h 92"/>
                  <a:gd name="T52" fmla="*/ 112 w 126"/>
                  <a:gd name="T53" fmla="*/ 61 h 92"/>
                  <a:gd name="T54" fmla="*/ 112 w 126"/>
                  <a:gd name="T55" fmla="*/ 61 h 92"/>
                  <a:gd name="T56" fmla="*/ 112 w 126"/>
                  <a:gd name="T57" fmla="*/ 61 h 92"/>
                  <a:gd name="T58" fmla="*/ 112 w 126"/>
                  <a:gd name="T59" fmla="*/ 61 h 92"/>
                  <a:gd name="T60" fmla="*/ 112 w 126"/>
                  <a:gd name="T61" fmla="*/ 61 h 92"/>
                  <a:gd name="T62" fmla="*/ 112 w 126"/>
                  <a:gd name="T63" fmla="*/ 61 h 92"/>
                  <a:gd name="T64" fmla="*/ 112 w 126"/>
                  <a:gd name="T65" fmla="*/ 61 h 92"/>
                  <a:gd name="T66" fmla="*/ 112 w 126"/>
                  <a:gd name="T67" fmla="*/ 61 h 92"/>
                  <a:gd name="T68" fmla="*/ 112 w 126"/>
                  <a:gd name="T69" fmla="*/ 61 h 92"/>
                  <a:gd name="T70" fmla="*/ 116 w 126"/>
                  <a:gd name="T71" fmla="*/ 59 h 92"/>
                  <a:gd name="T72" fmla="*/ 116 w 126"/>
                  <a:gd name="T73" fmla="*/ 59 h 92"/>
                  <a:gd name="T74" fmla="*/ 116 w 126"/>
                  <a:gd name="T75" fmla="*/ 59 h 92"/>
                  <a:gd name="T76" fmla="*/ 116 w 126"/>
                  <a:gd name="T77" fmla="*/ 59 h 92"/>
                  <a:gd name="T78" fmla="*/ 116 w 126"/>
                  <a:gd name="T79" fmla="*/ 59 h 92"/>
                  <a:gd name="T80" fmla="*/ 116 w 126"/>
                  <a:gd name="T81" fmla="*/ 59 h 92"/>
                  <a:gd name="T82" fmla="*/ 116 w 126"/>
                  <a:gd name="T83" fmla="*/ 59 h 92"/>
                  <a:gd name="T84" fmla="*/ 117 w 126"/>
                  <a:gd name="T85" fmla="*/ 59 h 92"/>
                  <a:gd name="T86" fmla="*/ 117 w 126"/>
                  <a:gd name="T87" fmla="*/ 59 h 92"/>
                  <a:gd name="T88" fmla="*/ 117 w 126"/>
                  <a:gd name="T89" fmla="*/ 59 h 92"/>
                  <a:gd name="T90" fmla="*/ 117 w 126"/>
                  <a:gd name="T91" fmla="*/ 59 h 92"/>
                  <a:gd name="T92" fmla="*/ 117 w 126"/>
                  <a:gd name="T93" fmla="*/ 59 h 92"/>
                  <a:gd name="T94" fmla="*/ 117 w 126"/>
                  <a:gd name="T95" fmla="*/ 59 h 92"/>
                  <a:gd name="T96" fmla="*/ 126 w 126"/>
                  <a:gd name="T97" fmla="*/ 48 h 92"/>
                  <a:gd name="T98" fmla="*/ 106 w 126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6" h="92">
                    <a:moveTo>
                      <a:pt x="106" y="0"/>
                    </a:moveTo>
                    <a:cubicBezTo>
                      <a:pt x="92" y="4"/>
                      <a:pt x="78" y="8"/>
                      <a:pt x="66" y="13"/>
                    </a:cubicBezTo>
                    <a:cubicBezTo>
                      <a:pt x="66" y="13"/>
                      <a:pt x="66" y="13"/>
                      <a:pt x="66" y="13"/>
                    </a:cubicBezTo>
                    <a:cubicBezTo>
                      <a:pt x="62" y="14"/>
                      <a:pt x="59" y="15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29" y="27"/>
                      <a:pt x="10" y="38"/>
                      <a:pt x="0" y="44"/>
                    </a:cubicBezTo>
                    <a:cubicBezTo>
                      <a:pt x="1" y="49"/>
                      <a:pt x="3" y="54"/>
                      <a:pt x="5" y="58"/>
                    </a:cubicBezTo>
                    <a:cubicBezTo>
                      <a:pt x="9" y="68"/>
                      <a:pt x="17" y="77"/>
                      <a:pt x="25" y="84"/>
                    </a:cubicBezTo>
                    <a:cubicBezTo>
                      <a:pt x="27" y="86"/>
                      <a:pt x="30" y="88"/>
                      <a:pt x="33" y="90"/>
                    </a:cubicBezTo>
                    <a:cubicBezTo>
                      <a:pt x="37" y="91"/>
                      <a:pt x="40" y="91"/>
                      <a:pt x="44" y="92"/>
                    </a:cubicBezTo>
                    <a:cubicBezTo>
                      <a:pt x="44" y="92"/>
                      <a:pt x="45" y="92"/>
                      <a:pt x="45" y="92"/>
                    </a:cubicBezTo>
                    <a:cubicBezTo>
                      <a:pt x="47" y="91"/>
                      <a:pt x="50" y="90"/>
                      <a:pt x="52" y="89"/>
                    </a:cubicBezTo>
                    <a:cubicBezTo>
                      <a:pt x="65" y="82"/>
                      <a:pt x="71" y="66"/>
                      <a:pt x="74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5" y="50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80" y="53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92" y="61"/>
                      <a:pt x="97" y="63"/>
                      <a:pt x="103" y="63"/>
                    </a:cubicBezTo>
                    <a:cubicBezTo>
                      <a:pt x="106" y="63"/>
                      <a:pt x="108" y="62"/>
                      <a:pt x="111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4" y="60"/>
                      <a:pt x="115" y="60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21" y="56"/>
                      <a:pt x="124" y="52"/>
                      <a:pt x="126" y="48"/>
                    </a:cubicBezTo>
                    <a:cubicBezTo>
                      <a:pt x="122" y="34"/>
                      <a:pt x="115" y="16"/>
                      <a:pt x="106" y="0"/>
                    </a:cubicBezTo>
                  </a:path>
                </a:pathLst>
              </a:custGeom>
              <a:solidFill>
                <a:srgbClr val="98BC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0" name="任意多边形: 形状 1129">
                <a:extLst>
                  <a:ext uri="{FF2B5EF4-FFF2-40B4-BE49-F238E27FC236}">
                    <a16:creationId xmlns:a16="http://schemas.microsoft.com/office/drawing/2014/main" id="{B67A5D22-E778-4BF7-A2A7-3049B77F8B2A}"/>
                  </a:ext>
                </a:extLst>
              </p:cNvPr>
              <p:cNvSpPr/>
              <p:nvPr/>
            </p:nvSpPr>
            <p:spPr bwMode="auto">
              <a:xfrm>
                <a:off x="5186236" y="2203077"/>
                <a:ext cx="315442" cy="285332"/>
              </a:xfrm>
              <a:custGeom>
                <a:avLst/>
                <a:gdLst>
                  <a:gd name="T0" fmla="*/ 9 w 54"/>
                  <a:gd name="T1" fmla="*/ 0 h 49"/>
                  <a:gd name="T2" fmla="*/ 0 w 54"/>
                  <a:gd name="T3" fmla="*/ 6 h 49"/>
                  <a:gd name="T4" fmla="*/ 0 w 54"/>
                  <a:gd name="T5" fmla="*/ 6 h 49"/>
                  <a:gd name="T6" fmla="*/ 7 w 54"/>
                  <a:gd name="T7" fmla="*/ 20 h 49"/>
                  <a:gd name="T8" fmla="*/ 7 w 54"/>
                  <a:gd name="T9" fmla="*/ 20 h 49"/>
                  <a:gd name="T10" fmla="*/ 16 w 54"/>
                  <a:gd name="T11" fmla="*/ 32 h 49"/>
                  <a:gd name="T12" fmla="*/ 16 w 54"/>
                  <a:gd name="T13" fmla="*/ 32 h 49"/>
                  <a:gd name="T14" fmla="*/ 45 w 54"/>
                  <a:gd name="T15" fmla="*/ 49 h 49"/>
                  <a:gd name="T16" fmla="*/ 45 w 54"/>
                  <a:gd name="T17" fmla="*/ 49 h 49"/>
                  <a:gd name="T18" fmla="*/ 45 w 54"/>
                  <a:gd name="T19" fmla="*/ 49 h 49"/>
                  <a:gd name="T20" fmla="*/ 45 w 54"/>
                  <a:gd name="T21" fmla="*/ 49 h 49"/>
                  <a:gd name="T22" fmla="*/ 46 w 54"/>
                  <a:gd name="T23" fmla="*/ 49 h 49"/>
                  <a:gd name="T24" fmla="*/ 46 w 54"/>
                  <a:gd name="T25" fmla="*/ 49 h 49"/>
                  <a:gd name="T26" fmla="*/ 46 w 54"/>
                  <a:gd name="T27" fmla="*/ 49 h 49"/>
                  <a:gd name="T28" fmla="*/ 46 w 54"/>
                  <a:gd name="T29" fmla="*/ 49 h 49"/>
                  <a:gd name="T30" fmla="*/ 54 w 54"/>
                  <a:gd name="T31" fmla="*/ 48 h 49"/>
                  <a:gd name="T32" fmla="*/ 53 w 54"/>
                  <a:gd name="T33" fmla="*/ 48 h 49"/>
                  <a:gd name="T34" fmla="*/ 42 w 54"/>
                  <a:gd name="T35" fmla="*/ 46 h 49"/>
                  <a:gd name="T36" fmla="*/ 34 w 54"/>
                  <a:gd name="T37" fmla="*/ 40 h 49"/>
                  <a:gd name="T38" fmla="*/ 14 w 54"/>
                  <a:gd name="T39" fmla="*/ 14 h 49"/>
                  <a:gd name="T40" fmla="*/ 9 w 54"/>
                  <a:gd name="T4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49">
                    <a:moveTo>
                      <a:pt x="9" y="0"/>
                    </a:moveTo>
                    <a:cubicBezTo>
                      <a:pt x="3" y="4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0" y="24"/>
                      <a:pt x="13" y="28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24" y="41"/>
                      <a:pt x="33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9" y="49"/>
                      <a:pt x="51" y="48"/>
                      <a:pt x="54" y="48"/>
                    </a:cubicBezTo>
                    <a:cubicBezTo>
                      <a:pt x="54" y="48"/>
                      <a:pt x="53" y="48"/>
                      <a:pt x="53" y="48"/>
                    </a:cubicBezTo>
                    <a:cubicBezTo>
                      <a:pt x="49" y="47"/>
                      <a:pt x="46" y="47"/>
                      <a:pt x="42" y="46"/>
                    </a:cubicBezTo>
                    <a:cubicBezTo>
                      <a:pt x="39" y="44"/>
                      <a:pt x="36" y="42"/>
                      <a:pt x="34" y="40"/>
                    </a:cubicBezTo>
                    <a:cubicBezTo>
                      <a:pt x="26" y="33"/>
                      <a:pt x="18" y="24"/>
                      <a:pt x="14" y="14"/>
                    </a:cubicBezTo>
                    <a:cubicBezTo>
                      <a:pt x="12" y="10"/>
                      <a:pt x="10" y="5"/>
                      <a:pt x="9" y="0"/>
                    </a:cubicBezTo>
                  </a:path>
                </a:pathLst>
              </a:custGeom>
              <a:solidFill>
                <a:srgbClr val="B7D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1" name="任意多边形: 形状 1130">
                <a:extLst>
                  <a:ext uri="{FF2B5EF4-FFF2-40B4-BE49-F238E27FC236}">
                    <a16:creationId xmlns:a16="http://schemas.microsoft.com/office/drawing/2014/main" id="{48F5F7F2-0D52-4F07-AADF-813472579192}"/>
                  </a:ext>
                </a:extLst>
              </p:cNvPr>
              <p:cNvSpPr/>
              <p:nvPr/>
            </p:nvSpPr>
            <p:spPr bwMode="auto">
              <a:xfrm>
                <a:off x="5186236" y="1939253"/>
                <a:ext cx="801510" cy="298236"/>
              </a:xfrm>
              <a:custGeom>
                <a:avLst/>
                <a:gdLst>
                  <a:gd name="T0" fmla="*/ 137 w 137"/>
                  <a:gd name="T1" fmla="*/ 42 h 51"/>
                  <a:gd name="T2" fmla="*/ 137 w 137"/>
                  <a:gd name="T3" fmla="*/ 42 h 51"/>
                  <a:gd name="T4" fmla="*/ 137 w 137"/>
                  <a:gd name="T5" fmla="*/ 42 h 51"/>
                  <a:gd name="T6" fmla="*/ 137 w 137"/>
                  <a:gd name="T7" fmla="*/ 42 h 51"/>
                  <a:gd name="T8" fmla="*/ 62 w 137"/>
                  <a:gd name="T9" fmla="*/ 15 h 51"/>
                  <a:gd name="T10" fmla="*/ 0 w 137"/>
                  <a:gd name="T11" fmla="*/ 51 h 51"/>
                  <a:gd name="T12" fmla="*/ 0 w 137"/>
                  <a:gd name="T13" fmla="*/ 51 h 51"/>
                  <a:gd name="T14" fmla="*/ 9 w 137"/>
                  <a:gd name="T15" fmla="*/ 45 h 51"/>
                  <a:gd name="T16" fmla="*/ 64 w 137"/>
                  <a:gd name="T17" fmla="*/ 18 h 51"/>
                  <a:gd name="T18" fmla="*/ 62 w 137"/>
                  <a:gd name="T19" fmla="*/ 15 h 51"/>
                  <a:gd name="T20" fmla="*/ 121 w 137"/>
                  <a:gd name="T21" fmla="*/ 0 h 51"/>
                  <a:gd name="T22" fmla="*/ 74 w 137"/>
                  <a:gd name="T23" fmla="*/ 11 h 51"/>
                  <a:gd name="T24" fmla="*/ 75 w 137"/>
                  <a:gd name="T25" fmla="*/ 14 h 51"/>
                  <a:gd name="T26" fmla="*/ 115 w 137"/>
                  <a:gd name="T27" fmla="*/ 1 h 51"/>
                  <a:gd name="T28" fmla="*/ 121 w 137"/>
                  <a:gd name="T29" fmla="*/ 0 h 51"/>
                  <a:gd name="T30" fmla="*/ 121 w 137"/>
                  <a:gd name="T3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7" h="51">
                    <a:moveTo>
                      <a:pt x="137" y="42"/>
                    </a:move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moveTo>
                      <a:pt x="62" y="15"/>
                    </a:moveTo>
                    <a:cubicBezTo>
                      <a:pt x="29" y="28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3" y="49"/>
                      <a:pt x="9" y="45"/>
                    </a:cubicBezTo>
                    <a:cubicBezTo>
                      <a:pt x="19" y="39"/>
                      <a:pt x="38" y="28"/>
                      <a:pt x="64" y="18"/>
                    </a:cubicBezTo>
                    <a:cubicBezTo>
                      <a:pt x="63" y="17"/>
                      <a:pt x="63" y="16"/>
                      <a:pt x="62" y="15"/>
                    </a:cubicBezTo>
                    <a:moveTo>
                      <a:pt x="121" y="0"/>
                    </a:moveTo>
                    <a:cubicBezTo>
                      <a:pt x="113" y="1"/>
                      <a:pt x="98" y="4"/>
                      <a:pt x="74" y="11"/>
                    </a:cubicBezTo>
                    <a:cubicBezTo>
                      <a:pt x="74" y="12"/>
                      <a:pt x="75" y="13"/>
                      <a:pt x="75" y="14"/>
                    </a:cubicBezTo>
                    <a:cubicBezTo>
                      <a:pt x="87" y="9"/>
                      <a:pt x="101" y="5"/>
                      <a:pt x="115" y="1"/>
                    </a:cubicBezTo>
                    <a:cubicBezTo>
                      <a:pt x="117" y="1"/>
                      <a:pt x="119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2" name="任意多边形: 形状 1131">
                <a:extLst>
                  <a:ext uri="{FF2B5EF4-FFF2-40B4-BE49-F238E27FC236}">
                    <a16:creationId xmlns:a16="http://schemas.microsoft.com/office/drawing/2014/main" id="{95AEC206-B23D-4DD9-B61C-DA7A5E4BDAC7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708311" cy="303972"/>
              </a:xfrm>
              <a:custGeom>
                <a:avLst/>
                <a:gdLst>
                  <a:gd name="T0" fmla="*/ 29 w 121"/>
                  <a:gd name="T1" fmla="*/ 52 h 52"/>
                  <a:gd name="T2" fmla="*/ 30 w 121"/>
                  <a:gd name="T3" fmla="*/ 52 h 52"/>
                  <a:gd name="T4" fmla="*/ 29 w 121"/>
                  <a:gd name="T5" fmla="*/ 52 h 52"/>
                  <a:gd name="T6" fmla="*/ 30 w 121"/>
                  <a:gd name="T7" fmla="*/ 52 h 52"/>
                  <a:gd name="T8" fmla="*/ 30 w 121"/>
                  <a:gd name="T9" fmla="*/ 52 h 52"/>
                  <a:gd name="T10" fmla="*/ 30 w 121"/>
                  <a:gd name="T11" fmla="*/ 52 h 52"/>
                  <a:gd name="T12" fmla="*/ 30 w 121"/>
                  <a:gd name="T13" fmla="*/ 52 h 52"/>
                  <a:gd name="T14" fmla="*/ 30 w 121"/>
                  <a:gd name="T15" fmla="*/ 52 h 52"/>
                  <a:gd name="T16" fmla="*/ 29 w 121"/>
                  <a:gd name="T17" fmla="*/ 52 h 52"/>
                  <a:gd name="T18" fmla="*/ 29 w 121"/>
                  <a:gd name="T19" fmla="*/ 52 h 52"/>
                  <a:gd name="T20" fmla="*/ 29 w 121"/>
                  <a:gd name="T21" fmla="*/ 52 h 52"/>
                  <a:gd name="T22" fmla="*/ 0 w 121"/>
                  <a:gd name="T23" fmla="*/ 35 h 52"/>
                  <a:gd name="T24" fmla="*/ 0 w 121"/>
                  <a:gd name="T25" fmla="*/ 35 h 52"/>
                  <a:gd name="T26" fmla="*/ 29 w 121"/>
                  <a:gd name="T27" fmla="*/ 52 h 52"/>
                  <a:gd name="T28" fmla="*/ 0 w 121"/>
                  <a:gd name="T29" fmla="*/ 35 h 52"/>
                  <a:gd name="T30" fmla="*/ 105 w 121"/>
                  <a:gd name="T31" fmla="*/ 20 h 52"/>
                  <a:gd name="T32" fmla="*/ 104 w 121"/>
                  <a:gd name="T33" fmla="*/ 20 h 52"/>
                  <a:gd name="T34" fmla="*/ 105 w 121"/>
                  <a:gd name="T35" fmla="*/ 20 h 52"/>
                  <a:gd name="T36" fmla="*/ 105 w 121"/>
                  <a:gd name="T37" fmla="*/ 20 h 52"/>
                  <a:gd name="T38" fmla="*/ 105 w 121"/>
                  <a:gd name="T39" fmla="*/ 20 h 52"/>
                  <a:gd name="T40" fmla="*/ 105 w 121"/>
                  <a:gd name="T41" fmla="*/ 20 h 52"/>
                  <a:gd name="T42" fmla="*/ 105 w 121"/>
                  <a:gd name="T43" fmla="*/ 20 h 52"/>
                  <a:gd name="T44" fmla="*/ 105 w 121"/>
                  <a:gd name="T45" fmla="*/ 20 h 52"/>
                  <a:gd name="T46" fmla="*/ 105 w 121"/>
                  <a:gd name="T47" fmla="*/ 20 h 52"/>
                  <a:gd name="T48" fmla="*/ 105 w 121"/>
                  <a:gd name="T49" fmla="*/ 20 h 52"/>
                  <a:gd name="T50" fmla="*/ 105 w 121"/>
                  <a:gd name="T51" fmla="*/ 20 h 52"/>
                  <a:gd name="T52" fmla="*/ 105 w 121"/>
                  <a:gd name="T53" fmla="*/ 20 h 52"/>
                  <a:gd name="T54" fmla="*/ 105 w 121"/>
                  <a:gd name="T55" fmla="*/ 20 h 52"/>
                  <a:gd name="T56" fmla="*/ 105 w 121"/>
                  <a:gd name="T57" fmla="*/ 20 h 52"/>
                  <a:gd name="T58" fmla="*/ 105 w 121"/>
                  <a:gd name="T59" fmla="*/ 20 h 52"/>
                  <a:gd name="T60" fmla="*/ 105 w 121"/>
                  <a:gd name="T61" fmla="*/ 20 h 52"/>
                  <a:gd name="T62" fmla="*/ 105 w 121"/>
                  <a:gd name="T63" fmla="*/ 20 h 52"/>
                  <a:gd name="T64" fmla="*/ 105 w 121"/>
                  <a:gd name="T65" fmla="*/ 20 h 52"/>
                  <a:gd name="T66" fmla="*/ 109 w 121"/>
                  <a:gd name="T67" fmla="*/ 18 h 52"/>
                  <a:gd name="T68" fmla="*/ 109 w 121"/>
                  <a:gd name="T69" fmla="*/ 18 h 52"/>
                  <a:gd name="T70" fmla="*/ 109 w 121"/>
                  <a:gd name="T71" fmla="*/ 18 h 52"/>
                  <a:gd name="T72" fmla="*/ 109 w 121"/>
                  <a:gd name="T73" fmla="*/ 18 h 52"/>
                  <a:gd name="T74" fmla="*/ 109 w 121"/>
                  <a:gd name="T75" fmla="*/ 18 h 52"/>
                  <a:gd name="T76" fmla="*/ 109 w 121"/>
                  <a:gd name="T77" fmla="*/ 18 h 52"/>
                  <a:gd name="T78" fmla="*/ 109 w 121"/>
                  <a:gd name="T79" fmla="*/ 18 h 52"/>
                  <a:gd name="T80" fmla="*/ 109 w 121"/>
                  <a:gd name="T81" fmla="*/ 18 h 52"/>
                  <a:gd name="T82" fmla="*/ 109 w 121"/>
                  <a:gd name="T83" fmla="*/ 18 h 52"/>
                  <a:gd name="T84" fmla="*/ 110 w 121"/>
                  <a:gd name="T85" fmla="*/ 18 h 52"/>
                  <a:gd name="T86" fmla="*/ 109 w 121"/>
                  <a:gd name="T87" fmla="*/ 18 h 52"/>
                  <a:gd name="T88" fmla="*/ 110 w 121"/>
                  <a:gd name="T89" fmla="*/ 18 h 52"/>
                  <a:gd name="T90" fmla="*/ 110 w 121"/>
                  <a:gd name="T91" fmla="*/ 18 h 52"/>
                  <a:gd name="T92" fmla="*/ 110 w 121"/>
                  <a:gd name="T93" fmla="*/ 18 h 52"/>
                  <a:gd name="T94" fmla="*/ 110 w 121"/>
                  <a:gd name="T95" fmla="*/ 18 h 52"/>
                  <a:gd name="T96" fmla="*/ 110 w 121"/>
                  <a:gd name="T97" fmla="*/ 18 h 52"/>
                  <a:gd name="T98" fmla="*/ 110 w 121"/>
                  <a:gd name="T99" fmla="*/ 18 h 52"/>
                  <a:gd name="T100" fmla="*/ 110 w 121"/>
                  <a:gd name="T101" fmla="*/ 18 h 52"/>
                  <a:gd name="T102" fmla="*/ 121 w 121"/>
                  <a:gd name="T103" fmla="*/ 0 h 52"/>
                  <a:gd name="T104" fmla="*/ 119 w 121"/>
                  <a:gd name="T105" fmla="*/ 7 h 52"/>
                  <a:gd name="T106" fmla="*/ 110 w 121"/>
                  <a:gd name="T107" fmla="*/ 18 h 52"/>
                  <a:gd name="T108" fmla="*/ 121 w 121"/>
                  <a:gd name="T109" fmla="*/ 0 h 52"/>
                  <a:gd name="T110" fmla="*/ 121 w 121"/>
                  <a:gd name="T111" fmla="*/ 0 h 52"/>
                  <a:gd name="T112" fmla="*/ 121 w 121"/>
                  <a:gd name="T11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1" h="52">
                    <a:moveTo>
                      <a:pt x="29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29" y="52"/>
                    </a:cubicBezTo>
                    <a:moveTo>
                      <a:pt x="30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moveTo>
                      <a:pt x="29" y="52"/>
                    </a:move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8" y="44"/>
                      <a:pt x="17" y="52"/>
                      <a:pt x="29" y="52"/>
                    </a:cubicBezTo>
                    <a:cubicBezTo>
                      <a:pt x="17" y="52"/>
                      <a:pt x="8" y="44"/>
                      <a:pt x="0" y="35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4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09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21" y="0"/>
                    </a:moveTo>
                    <a:cubicBezTo>
                      <a:pt x="121" y="2"/>
                      <a:pt x="120" y="5"/>
                      <a:pt x="119" y="7"/>
                    </a:cubicBezTo>
                    <a:cubicBezTo>
                      <a:pt x="117" y="11"/>
                      <a:pt x="114" y="15"/>
                      <a:pt x="110" y="18"/>
                    </a:cubicBezTo>
                    <a:cubicBezTo>
                      <a:pt x="117" y="14"/>
                      <a:pt x="120" y="7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3" name="任意多边形: 形状 1132">
                <a:extLst>
                  <a:ext uri="{FF2B5EF4-FFF2-40B4-BE49-F238E27FC236}">
                    <a16:creationId xmlns:a16="http://schemas.microsoft.com/office/drawing/2014/main" id="{E4F7918A-33A8-494B-B596-B522BAFBE615}"/>
                  </a:ext>
                </a:extLst>
              </p:cNvPr>
              <p:cNvSpPr/>
              <p:nvPr/>
            </p:nvSpPr>
            <p:spPr bwMode="auto">
              <a:xfrm>
                <a:off x="5548995" y="2003776"/>
                <a:ext cx="75993" cy="41581"/>
              </a:xfrm>
              <a:custGeom>
                <a:avLst/>
                <a:gdLst>
                  <a:gd name="T0" fmla="*/ 12 w 13"/>
                  <a:gd name="T1" fmla="*/ 0 h 7"/>
                  <a:gd name="T2" fmla="*/ 11 w 13"/>
                  <a:gd name="T3" fmla="*/ 0 h 7"/>
                  <a:gd name="T4" fmla="*/ 0 w 13"/>
                  <a:gd name="T5" fmla="*/ 4 h 7"/>
                  <a:gd name="T6" fmla="*/ 2 w 13"/>
                  <a:gd name="T7" fmla="*/ 7 h 7"/>
                  <a:gd name="T8" fmla="*/ 2 w 13"/>
                  <a:gd name="T9" fmla="*/ 7 h 7"/>
                  <a:gd name="T10" fmla="*/ 13 w 13"/>
                  <a:gd name="T11" fmla="*/ 3 h 7"/>
                  <a:gd name="T12" fmla="*/ 13 w 13"/>
                  <a:gd name="T13" fmla="*/ 3 h 7"/>
                  <a:gd name="T14" fmla="*/ 12 w 13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7">
                    <a:moveTo>
                      <a:pt x="12" y="0"/>
                    </a:moveTo>
                    <a:cubicBezTo>
                      <a:pt x="12" y="0"/>
                      <a:pt x="12" y="0"/>
                      <a:pt x="11" y="0"/>
                    </a:cubicBezTo>
                    <a:cubicBezTo>
                      <a:pt x="8" y="1"/>
                      <a:pt x="4" y="3"/>
                      <a:pt x="0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2" y="1"/>
                      <a:pt x="1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4" name="任意多边形: 形状 1133">
                <a:extLst>
                  <a:ext uri="{FF2B5EF4-FFF2-40B4-BE49-F238E27FC236}">
                    <a16:creationId xmlns:a16="http://schemas.microsoft.com/office/drawing/2014/main" id="{C67630FB-23EC-4E64-9A58-2F32F9FF9197}"/>
                  </a:ext>
                </a:extLst>
              </p:cNvPr>
              <p:cNvSpPr/>
              <p:nvPr/>
            </p:nvSpPr>
            <p:spPr bwMode="auto">
              <a:xfrm>
                <a:off x="5672305" y="2214548"/>
                <a:ext cx="81729" cy="70258"/>
              </a:xfrm>
              <a:custGeom>
                <a:avLst/>
                <a:gdLst>
                  <a:gd name="T0" fmla="*/ 2 w 14"/>
                  <a:gd name="T1" fmla="*/ 0 h 12"/>
                  <a:gd name="T2" fmla="*/ 0 w 14"/>
                  <a:gd name="T3" fmla="*/ 10 h 12"/>
                  <a:gd name="T4" fmla="*/ 0 w 14"/>
                  <a:gd name="T5" fmla="*/ 10 h 12"/>
                  <a:gd name="T6" fmla="*/ 2 w 14"/>
                  <a:gd name="T7" fmla="*/ 0 h 12"/>
                  <a:gd name="T8" fmla="*/ 2 w 14"/>
                  <a:gd name="T9" fmla="*/ 0 h 12"/>
                  <a:gd name="T10" fmla="*/ 14 w 14"/>
                  <a:gd name="T11" fmla="*/ 12 h 12"/>
                  <a:gd name="T12" fmla="*/ 14 w 14"/>
                  <a:gd name="T13" fmla="*/ 12 h 12"/>
                  <a:gd name="T14" fmla="*/ 2 w 14"/>
                  <a:gd name="T15" fmla="*/ 0 h 12"/>
                  <a:gd name="T16" fmla="*/ 2 w 14"/>
                  <a:gd name="T17" fmla="*/ 0 h 12"/>
                  <a:gd name="T18" fmla="*/ 2 w 14"/>
                  <a:gd name="T19" fmla="*/ 0 h 12"/>
                  <a:gd name="T20" fmla="*/ 2 w 1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2">
                    <a:moveTo>
                      <a:pt x="2" y="0"/>
                    </a:moveTo>
                    <a:cubicBezTo>
                      <a:pt x="2" y="0"/>
                      <a:pt x="1" y="4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4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6" y="7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5" name="任意多边形: 形状 1134">
                <a:extLst>
                  <a:ext uri="{FF2B5EF4-FFF2-40B4-BE49-F238E27FC236}">
                    <a16:creationId xmlns:a16="http://schemas.microsoft.com/office/drawing/2014/main" id="{42037157-3EF1-409A-A598-6F3EEA685C21}"/>
                  </a:ext>
                </a:extLst>
              </p:cNvPr>
              <p:cNvSpPr/>
              <p:nvPr/>
            </p:nvSpPr>
            <p:spPr bwMode="auto">
              <a:xfrm>
                <a:off x="5186236" y="2237489"/>
                <a:ext cx="40147" cy="81729"/>
              </a:xfrm>
              <a:custGeom>
                <a:avLst/>
                <a:gdLst>
                  <a:gd name="T0" fmla="*/ 0 w 7"/>
                  <a:gd name="T1" fmla="*/ 0 h 14"/>
                  <a:gd name="T2" fmla="*/ 7 w 7"/>
                  <a:gd name="T3" fmla="*/ 14 h 14"/>
                  <a:gd name="T4" fmla="*/ 7 w 7"/>
                  <a:gd name="T5" fmla="*/ 14 h 14"/>
                  <a:gd name="T6" fmla="*/ 0 w 7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cubicBezTo>
                      <a:pt x="0" y="0"/>
                      <a:pt x="2" y="6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F6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6" name="任意多边形: 形状 1135">
                <a:extLst>
                  <a:ext uri="{FF2B5EF4-FFF2-40B4-BE49-F238E27FC236}">
                    <a16:creationId xmlns:a16="http://schemas.microsoft.com/office/drawing/2014/main" id="{5185AA6A-E3A7-4DD1-BED2-8D5C78104261}"/>
                  </a:ext>
                </a:extLst>
              </p:cNvPr>
              <p:cNvSpPr/>
              <p:nvPr/>
            </p:nvSpPr>
            <p:spPr bwMode="auto">
              <a:xfrm>
                <a:off x="5771238" y="1239545"/>
                <a:ext cx="362759" cy="541987"/>
              </a:xfrm>
              <a:custGeom>
                <a:avLst/>
                <a:gdLst>
                  <a:gd name="T0" fmla="*/ 40 w 62"/>
                  <a:gd name="T1" fmla="*/ 27 h 93"/>
                  <a:gd name="T2" fmla="*/ 30 w 62"/>
                  <a:gd name="T3" fmla="*/ 21 h 93"/>
                  <a:gd name="T4" fmla="*/ 18 w 62"/>
                  <a:gd name="T5" fmla="*/ 33 h 93"/>
                  <a:gd name="T6" fmla="*/ 0 w 62"/>
                  <a:gd name="T7" fmla="*/ 26 h 93"/>
                  <a:gd name="T8" fmla="*/ 28 w 62"/>
                  <a:gd name="T9" fmla="*/ 2 h 93"/>
                  <a:gd name="T10" fmla="*/ 59 w 62"/>
                  <a:gd name="T11" fmla="*/ 23 h 93"/>
                  <a:gd name="T12" fmla="*/ 44 w 62"/>
                  <a:gd name="T13" fmla="*/ 58 h 93"/>
                  <a:gd name="T14" fmla="*/ 25 w 62"/>
                  <a:gd name="T15" fmla="*/ 61 h 93"/>
                  <a:gd name="T16" fmla="*/ 40 w 62"/>
                  <a:gd name="T17" fmla="*/ 27 h 93"/>
                  <a:gd name="T18" fmla="*/ 26 w 62"/>
                  <a:gd name="T19" fmla="*/ 82 h 93"/>
                  <a:gd name="T20" fmla="*/ 36 w 62"/>
                  <a:gd name="T21" fmla="*/ 68 h 93"/>
                  <a:gd name="T22" fmla="*/ 49 w 62"/>
                  <a:gd name="T23" fmla="*/ 78 h 93"/>
                  <a:gd name="T24" fmla="*/ 39 w 62"/>
                  <a:gd name="T25" fmla="*/ 92 h 93"/>
                  <a:gd name="T26" fmla="*/ 26 w 62"/>
                  <a:gd name="T27" fmla="*/ 8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93">
                    <a:moveTo>
                      <a:pt x="40" y="27"/>
                    </a:moveTo>
                    <a:cubicBezTo>
                      <a:pt x="39" y="23"/>
                      <a:pt x="36" y="20"/>
                      <a:pt x="30" y="21"/>
                    </a:cubicBezTo>
                    <a:cubicBezTo>
                      <a:pt x="23" y="22"/>
                      <a:pt x="20" y="27"/>
                      <a:pt x="18" y="3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" y="13"/>
                      <a:pt x="14" y="4"/>
                      <a:pt x="28" y="2"/>
                    </a:cubicBezTo>
                    <a:cubicBezTo>
                      <a:pt x="42" y="0"/>
                      <a:pt x="57" y="7"/>
                      <a:pt x="59" y="23"/>
                    </a:cubicBezTo>
                    <a:cubicBezTo>
                      <a:pt x="62" y="41"/>
                      <a:pt x="43" y="49"/>
                      <a:pt x="44" y="58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3" y="46"/>
                      <a:pt x="41" y="38"/>
                      <a:pt x="40" y="27"/>
                    </a:cubicBezTo>
                    <a:close/>
                    <a:moveTo>
                      <a:pt x="26" y="82"/>
                    </a:moveTo>
                    <a:cubicBezTo>
                      <a:pt x="25" y="75"/>
                      <a:pt x="29" y="69"/>
                      <a:pt x="36" y="68"/>
                    </a:cubicBezTo>
                    <a:cubicBezTo>
                      <a:pt x="42" y="67"/>
                      <a:pt x="48" y="72"/>
                      <a:pt x="49" y="78"/>
                    </a:cubicBezTo>
                    <a:cubicBezTo>
                      <a:pt x="50" y="85"/>
                      <a:pt x="45" y="91"/>
                      <a:pt x="39" y="92"/>
                    </a:cubicBezTo>
                    <a:cubicBezTo>
                      <a:pt x="32" y="93"/>
                      <a:pt x="26" y="88"/>
                      <a:pt x="26" y="82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7" name="任意多边形: 形状 1136">
                <a:extLst>
                  <a:ext uri="{FF2B5EF4-FFF2-40B4-BE49-F238E27FC236}">
                    <a16:creationId xmlns:a16="http://schemas.microsoft.com/office/drawing/2014/main" id="{20DCBA63-F1FB-4BC4-9EE0-E47D25E52BC1}"/>
                  </a:ext>
                </a:extLst>
              </p:cNvPr>
              <p:cNvSpPr/>
              <p:nvPr/>
            </p:nvSpPr>
            <p:spPr bwMode="auto">
              <a:xfrm>
                <a:off x="6187048" y="1420207"/>
                <a:ext cx="193567" cy="298236"/>
              </a:xfrm>
              <a:custGeom>
                <a:avLst/>
                <a:gdLst>
                  <a:gd name="T0" fmla="*/ 1 w 33"/>
                  <a:gd name="T1" fmla="*/ 42 h 51"/>
                  <a:gd name="T2" fmla="*/ 9 w 33"/>
                  <a:gd name="T3" fmla="*/ 37 h 51"/>
                  <a:gd name="T4" fmla="*/ 13 w 33"/>
                  <a:gd name="T5" fmla="*/ 45 h 51"/>
                  <a:gd name="T6" fmla="*/ 5 w 33"/>
                  <a:gd name="T7" fmla="*/ 50 h 51"/>
                  <a:gd name="T8" fmla="*/ 1 w 33"/>
                  <a:gd name="T9" fmla="*/ 42 h 51"/>
                  <a:gd name="T10" fmla="*/ 20 w 33"/>
                  <a:gd name="T11" fmla="*/ 17 h 51"/>
                  <a:gd name="T12" fmla="*/ 16 w 33"/>
                  <a:gd name="T13" fmla="*/ 12 h 51"/>
                  <a:gd name="T14" fmla="*/ 7 w 33"/>
                  <a:gd name="T15" fmla="*/ 16 h 51"/>
                  <a:gd name="T16" fmla="*/ 0 w 33"/>
                  <a:gd name="T17" fmla="*/ 8 h 51"/>
                  <a:gd name="T18" fmla="*/ 19 w 33"/>
                  <a:gd name="T19" fmla="*/ 2 h 51"/>
                  <a:gd name="T20" fmla="*/ 31 w 33"/>
                  <a:gd name="T21" fmla="*/ 19 h 51"/>
                  <a:gd name="T22" fmla="*/ 15 w 33"/>
                  <a:gd name="T23" fmla="*/ 34 h 51"/>
                  <a:gd name="T24" fmla="*/ 5 w 33"/>
                  <a:gd name="T25" fmla="*/ 31 h 51"/>
                  <a:gd name="T26" fmla="*/ 20 w 33"/>
                  <a:gd name="T27" fmla="*/ 1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51">
                    <a:moveTo>
                      <a:pt x="1" y="42"/>
                    </a:moveTo>
                    <a:cubicBezTo>
                      <a:pt x="2" y="38"/>
                      <a:pt x="5" y="36"/>
                      <a:pt x="9" y="37"/>
                    </a:cubicBezTo>
                    <a:cubicBezTo>
                      <a:pt x="12" y="38"/>
                      <a:pt x="14" y="42"/>
                      <a:pt x="13" y="45"/>
                    </a:cubicBezTo>
                    <a:cubicBezTo>
                      <a:pt x="12" y="49"/>
                      <a:pt x="9" y="51"/>
                      <a:pt x="5" y="50"/>
                    </a:cubicBezTo>
                    <a:cubicBezTo>
                      <a:pt x="2" y="49"/>
                      <a:pt x="0" y="45"/>
                      <a:pt x="1" y="42"/>
                    </a:cubicBezTo>
                    <a:close/>
                    <a:moveTo>
                      <a:pt x="20" y="17"/>
                    </a:moveTo>
                    <a:cubicBezTo>
                      <a:pt x="20" y="15"/>
                      <a:pt x="19" y="13"/>
                      <a:pt x="16" y="12"/>
                    </a:cubicBezTo>
                    <a:cubicBezTo>
                      <a:pt x="12" y="11"/>
                      <a:pt x="9" y="13"/>
                      <a:pt x="7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" y="2"/>
                      <a:pt x="12" y="0"/>
                      <a:pt x="19" y="2"/>
                    </a:cubicBezTo>
                    <a:cubicBezTo>
                      <a:pt x="27" y="4"/>
                      <a:pt x="33" y="11"/>
                      <a:pt x="31" y="19"/>
                    </a:cubicBezTo>
                    <a:cubicBezTo>
                      <a:pt x="28" y="29"/>
                      <a:pt x="16" y="29"/>
                      <a:pt x="15" y="34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7" y="23"/>
                      <a:pt x="18" y="23"/>
                      <a:pt x="20" y="17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8" name="任意多边形: 形状 1137">
                <a:extLst>
                  <a:ext uri="{FF2B5EF4-FFF2-40B4-BE49-F238E27FC236}">
                    <a16:creationId xmlns:a16="http://schemas.microsoft.com/office/drawing/2014/main" id="{86404245-2619-4E24-B517-CC73F5A7601C}"/>
                  </a:ext>
                </a:extLst>
              </p:cNvPr>
              <p:cNvSpPr/>
              <p:nvPr/>
            </p:nvSpPr>
            <p:spPr bwMode="auto">
              <a:xfrm>
                <a:off x="5484473" y="2195909"/>
                <a:ext cx="106103" cy="106103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6 h 18"/>
                  <a:gd name="T4" fmla="*/ 2 w 18"/>
                  <a:gd name="T5" fmla="*/ 12 h 18"/>
                  <a:gd name="T6" fmla="*/ 6 w 18"/>
                  <a:gd name="T7" fmla="*/ 1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6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1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9" name="任意多边形: 形状 1138">
                <a:extLst>
                  <a:ext uri="{FF2B5EF4-FFF2-40B4-BE49-F238E27FC236}">
                    <a16:creationId xmlns:a16="http://schemas.microsoft.com/office/drawing/2014/main" id="{EE2778B9-83C2-4CBF-A2EE-359AB7879FCB}"/>
                  </a:ext>
                </a:extLst>
              </p:cNvPr>
              <p:cNvSpPr/>
              <p:nvPr/>
            </p:nvSpPr>
            <p:spPr bwMode="auto">
              <a:xfrm>
                <a:off x="5754032" y="2121350"/>
                <a:ext cx="104670" cy="104670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7 h 18"/>
                  <a:gd name="T4" fmla="*/ 2 w 18"/>
                  <a:gd name="T5" fmla="*/ 12 h 18"/>
                  <a:gd name="T6" fmla="*/ 6 w 18"/>
                  <a:gd name="T7" fmla="*/ 2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7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2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0" name="任意多边形: 形状 1139">
                <a:extLst>
                  <a:ext uri="{FF2B5EF4-FFF2-40B4-BE49-F238E27FC236}">
                    <a16:creationId xmlns:a16="http://schemas.microsoft.com/office/drawing/2014/main" id="{EF9DE458-A92F-4AC0-B5B0-3AE99991D6C0}"/>
                  </a:ext>
                </a:extLst>
              </p:cNvPr>
              <p:cNvSpPr/>
              <p:nvPr/>
            </p:nvSpPr>
            <p:spPr bwMode="auto">
              <a:xfrm>
                <a:off x="5379804" y="2102710"/>
                <a:ext cx="192133" cy="87464"/>
              </a:xfrm>
              <a:custGeom>
                <a:avLst/>
                <a:gdLst>
                  <a:gd name="T0" fmla="*/ 3 w 33"/>
                  <a:gd name="T1" fmla="*/ 15 h 15"/>
                  <a:gd name="T2" fmla="*/ 4 w 33"/>
                  <a:gd name="T3" fmla="*/ 14 h 15"/>
                  <a:gd name="T4" fmla="*/ 30 w 33"/>
                  <a:gd name="T5" fmla="*/ 7 h 15"/>
                  <a:gd name="T6" fmla="*/ 33 w 33"/>
                  <a:gd name="T7" fmla="*/ 6 h 15"/>
                  <a:gd name="T8" fmla="*/ 31 w 33"/>
                  <a:gd name="T9" fmla="*/ 2 h 15"/>
                  <a:gd name="T10" fmla="*/ 1 w 33"/>
                  <a:gd name="T11" fmla="*/ 11 h 15"/>
                  <a:gd name="T12" fmla="*/ 1 w 33"/>
                  <a:gd name="T13" fmla="*/ 14 h 15"/>
                  <a:gd name="T14" fmla="*/ 3 w 33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5">
                    <a:moveTo>
                      <a:pt x="3" y="15"/>
                    </a:moveTo>
                    <a:cubicBezTo>
                      <a:pt x="4" y="15"/>
                      <a:pt x="4" y="15"/>
                      <a:pt x="4" y="14"/>
                    </a:cubicBezTo>
                    <a:cubicBezTo>
                      <a:pt x="11" y="8"/>
                      <a:pt x="21" y="5"/>
                      <a:pt x="30" y="7"/>
                    </a:cubicBezTo>
                    <a:cubicBezTo>
                      <a:pt x="31" y="8"/>
                      <a:pt x="32" y="7"/>
                      <a:pt x="33" y="6"/>
                    </a:cubicBezTo>
                    <a:cubicBezTo>
                      <a:pt x="33" y="4"/>
                      <a:pt x="32" y="3"/>
                      <a:pt x="31" y="2"/>
                    </a:cubicBezTo>
                    <a:cubicBezTo>
                      <a:pt x="20" y="0"/>
                      <a:pt x="9" y="3"/>
                      <a:pt x="1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1" y="15"/>
                      <a:pt x="2" y="15"/>
                      <a:pt x="3" y="15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1" name="任意多边形: 形状 1140">
                <a:extLst>
                  <a:ext uri="{FF2B5EF4-FFF2-40B4-BE49-F238E27FC236}">
                    <a16:creationId xmlns:a16="http://schemas.microsoft.com/office/drawing/2014/main" id="{B867202F-CD69-44AE-9E31-777422E3F79D}"/>
                  </a:ext>
                </a:extLst>
              </p:cNvPr>
              <p:cNvSpPr/>
              <p:nvPr/>
            </p:nvSpPr>
            <p:spPr bwMode="auto">
              <a:xfrm>
                <a:off x="5659400" y="1986570"/>
                <a:ext cx="159155" cy="140515"/>
              </a:xfrm>
              <a:custGeom>
                <a:avLst/>
                <a:gdLst>
                  <a:gd name="T0" fmla="*/ 23 w 27"/>
                  <a:gd name="T1" fmla="*/ 1 h 24"/>
                  <a:gd name="T2" fmla="*/ 22 w 27"/>
                  <a:gd name="T3" fmla="*/ 2 h 24"/>
                  <a:gd name="T4" fmla="*/ 2 w 27"/>
                  <a:gd name="T5" fmla="*/ 18 h 24"/>
                  <a:gd name="T6" fmla="*/ 0 w 27"/>
                  <a:gd name="T7" fmla="*/ 21 h 24"/>
                  <a:gd name="T8" fmla="*/ 3 w 27"/>
                  <a:gd name="T9" fmla="*/ 23 h 24"/>
                  <a:gd name="T10" fmla="*/ 27 w 27"/>
                  <a:gd name="T11" fmla="*/ 4 h 24"/>
                  <a:gd name="T12" fmla="*/ 25 w 27"/>
                  <a:gd name="T13" fmla="*/ 0 h 24"/>
                  <a:gd name="T14" fmla="*/ 23 w 27"/>
                  <a:gd name="T1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4">
                    <a:moveTo>
                      <a:pt x="23" y="1"/>
                    </a:moveTo>
                    <a:cubicBezTo>
                      <a:pt x="23" y="1"/>
                      <a:pt x="22" y="1"/>
                      <a:pt x="22" y="2"/>
                    </a:cubicBezTo>
                    <a:cubicBezTo>
                      <a:pt x="19" y="10"/>
                      <a:pt x="11" y="17"/>
                      <a:pt x="2" y="18"/>
                    </a:cubicBezTo>
                    <a:cubicBezTo>
                      <a:pt x="1" y="18"/>
                      <a:pt x="0" y="20"/>
                      <a:pt x="0" y="21"/>
                    </a:cubicBezTo>
                    <a:cubicBezTo>
                      <a:pt x="0" y="23"/>
                      <a:pt x="1" y="24"/>
                      <a:pt x="3" y="23"/>
                    </a:cubicBezTo>
                    <a:cubicBezTo>
                      <a:pt x="14" y="22"/>
                      <a:pt x="23" y="14"/>
                      <a:pt x="27" y="4"/>
                    </a:cubicBezTo>
                    <a:cubicBezTo>
                      <a:pt x="27" y="2"/>
                      <a:pt x="27" y="1"/>
                      <a:pt x="25" y="0"/>
                    </a:cubicBezTo>
                    <a:cubicBezTo>
                      <a:pt x="25" y="0"/>
                      <a:pt x="24" y="0"/>
                      <a:pt x="23" y="1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2" name="任意多边形: 形状 1141">
                <a:extLst>
                  <a:ext uri="{FF2B5EF4-FFF2-40B4-BE49-F238E27FC236}">
                    <a16:creationId xmlns:a16="http://schemas.microsoft.com/office/drawing/2014/main" id="{89A69E6E-BE3E-4BBB-A5B3-82CBAC5E7DCA}"/>
                  </a:ext>
                </a:extLst>
              </p:cNvPr>
              <p:cNvSpPr/>
              <p:nvPr/>
            </p:nvSpPr>
            <p:spPr bwMode="auto">
              <a:xfrm>
                <a:off x="6830838" y="3429001"/>
                <a:ext cx="87464" cy="513310"/>
              </a:xfrm>
              <a:custGeom>
                <a:avLst/>
                <a:gdLst>
                  <a:gd name="T0" fmla="*/ 11 w 15"/>
                  <a:gd name="T1" fmla="*/ 88 h 88"/>
                  <a:gd name="T2" fmla="*/ 8 w 15"/>
                  <a:gd name="T3" fmla="*/ 85 h 88"/>
                  <a:gd name="T4" fmla="*/ 0 w 15"/>
                  <a:gd name="T5" fmla="*/ 4 h 88"/>
                  <a:gd name="T6" fmla="*/ 3 w 15"/>
                  <a:gd name="T7" fmla="*/ 0 h 88"/>
                  <a:gd name="T8" fmla="*/ 7 w 15"/>
                  <a:gd name="T9" fmla="*/ 3 h 88"/>
                  <a:gd name="T10" fmla="*/ 15 w 15"/>
                  <a:gd name="T11" fmla="*/ 84 h 88"/>
                  <a:gd name="T12" fmla="*/ 12 w 15"/>
                  <a:gd name="T13" fmla="*/ 88 h 88"/>
                  <a:gd name="T14" fmla="*/ 11 w 15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8">
                    <a:moveTo>
                      <a:pt x="11" y="88"/>
                    </a:moveTo>
                    <a:cubicBezTo>
                      <a:pt x="10" y="88"/>
                      <a:pt x="8" y="87"/>
                      <a:pt x="8" y="8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6"/>
                      <a:pt x="14" y="88"/>
                      <a:pt x="12" y="88"/>
                    </a:cubicBezTo>
                    <a:lnTo>
                      <a:pt x="11" y="88"/>
                    </a:ln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" name="组合 1"/>
            <p:cNvGrpSpPr/>
            <p:nvPr userDrawn="1"/>
          </p:nvGrpSpPr>
          <p:grpSpPr>
            <a:xfrm>
              <a:off x="727192" y="1160505"/>
              <a:ext cx="5119044" cy="3994426"/>
              <a:chOff x="5384617" y="779539"/>
              <a:chExt cx="5119044" cy="3994426"/>
            </a:xfrm>
          </p:grpSpPr>
          <p:grpSp>
            <p:nvGrpSpPr>
              <p:cNvPr id="575" name="组合 574"/>
              <p:cNvGrpSpPr/>
              <p:nvPr userDrawn="1"/>
            </p:nvGrpSpPr>
            <p:grpSpPr>
              <a:xfrm>
                <a:off x="9826089" y="779539"/>
                <a:ext cx="677572" cy="674637"/>
                <a:chOff x="6853455" y="8339524"/>
                <a:chExt cx="147540" cy="146901"/>
              </a:xfrm>
            </p:grpSpPr>
            <p:sp>
              <p:nvSpPr>
                <p:cNvPr id="1080" name="椭圆 1079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853455" y="8339524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1">
                      <a:lumMod val="40000"/>
                      <a:lumOff val="60000"/>
                      <a:alpha val="71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1081" name="任意多边形: 形状 1080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89861" y="8375930"/>
                  <a:ext cx="74728" cy="74089"/>
                </a:xfrm>
                <a:custGeom>
                  <a:avLst/>
                  <a:gdLst>
                    <a:gd name="T0" fmla="*/ 117 w 117"/>
                    <a:gd name="T1" fmla="*/ 40 h 116"/>
                    <a:gd name="T2" fmla="*/ 79 w 117"/>
                    <a:gd name="T3" fmla="*/ 40 h 116"/>
                    <a:gd name="T4" fmla="*/ 79 w 117"/>
                    <a:gd name="T5" fmla="*/ 0 h 116"/>
                    <a:gd name="T6" fmla="*/ 38 w 117"/>
                    <a:gd name="T7" fmla="*/ 0 h 116"/>
                    <a:gd name="T8" fmla="*/ 38 w 117"/>
                    <a:gd name="T9" fmla="*/ 40 h 116"/>
                    <a:gd name="T10" fmla="*/ 0 w 117"/>
                    <a:gd name="T11" fmla="*/ 40 h 116"/>
                    <a:gd name="T12" fmla="*/ 0 w 117"/>
                    <a:gd name="T13" fmla="*/ 78 h 116"/>
                    <a:gd name="T14" fmla="*/ 38 w 117"/>
                    <a:gd name="T15" fmla="*/ 78 h 116"/>
                    <a:gd name="T16" fmla="*/ 38 w 117"/>
                    <a:gd name="T17" fmla="*/ 116 h 116"/>
                    <a:gd name="T18" fmla="*/ 79 w 117"/>
                    <a:gd name="T19" fmla="*/ 116 h 116"/>
                    <a:gd name="T20" fmla="*/ 79 w 117"/>
                    <a:gd name="T21" fmla="*/ 78 h 116"/>
                    <a:gd name="T22" fmla="*/ 117 w 117"/>
                    <a:gd name="T23" fmla="*/ 78 h 116"/>
                    <a:gd name="T24" fmla="*/ 117 w 117"/>
                    <a:gd name="T25" fmla="*/ 4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7" h="116">
                      <a:moveTo>
                        <a:pt x="117" y="40"/>
                      </a:moveTo>
                      <a:lnTo>
                        <a:pt x="79" y="40"/>
                      </a:lnTo>
                      <a:lnTo>
                        <a:pt x="79" y="0"/>
                      </a:lnTo>
                      <a:lnTo>
                        <a:pt x="38" y="0"/>
                      </a:lnTo>
                      <a:lnTo>
                        <a:pt x="38" y="40"/>
                      </a:lnTo>
                      <a:lnTo>
                        <a:pt x="0" y="40"/>
                      </a:lnTo>
                      <a:lnTo>
                        <a:pt x="0" y="78"/>
                      </a:lnTo>
                      <a:lnTo>
                        <a:pt x="38" y="78"/>
                      </a:lnTo>
                      <a:lnTo>
                        <a:pt x="38" y="116"/>
                      </a:lnTo>
                      <a:lnTo>
                        <a:pt x="79" y="116"/>
                      </a:lnTo>
                      <a:lnTo>
                        <a:pt x="79" y="78"/>
                      </a:lnTo>
                      <a:lnTo>
                        <a:pt x="117" y="78"/>
                      </a:lnTo>
                      <a:lnTo>
                        <a:pt x="117" y="40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  <a:alpha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579" name="组合 578"/>
              <p:cNvGrpSpPr/>
              <p:nvPr userDrawn="1"/>
            </p:nvGrpSpPr>
            <p:grpSpPr>
              <a:xfrm>
                <a:off x="6463758" y="803384"/>
                <a:ext cx="454776" cy="452806"/>
                <a:chOff x="6695917" y="8296442"/>
                <a:chExt cx="147540" cy="146901"/>
              </a:xfrm>
            </p:grpSpPr>
            <p:sp>
              <p:nvSpPr>
                <p:cNvPr id="712" name="椭圆 711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695917" y="8296442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713" name="任意多边形: 形状 712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732323" y="8333660"/>
                  <a:ext cx="74728" cy="72462"/>
                </a:xfrm>
                <a:custGeom>
                  <a:avLst/>
                  <a:gdLst>
                    <a:gd name="connsiteX0" fmla="*/ 373273 h 605239"/>
                    <a:gd name="connsiteY0" fmla="*/ 373273 h 605239"/>
                    <a:gd name="connsiteX1" fmla="*/ 373273 h 605239"/>
                    <a:gd name="connsiteY1" fmla="*/ 373273 h 605239"/>
                    <a:gd name="connsiteX2" fmla="*/ 373273 h 605239"/>
                    <a:gd name="connsiteY2" fmla="*/ 373273 h 605239"/>
                    <a:gd name="connsiteX3" fmla="*/ 373273 h 605239"/>
                    <a:gd name="connsiteY3" fmla="*/ 373273 h 605239"/>
                    <a:gd name="connsiteX4" fmla="*/ 373273 h 605239"/>
                    <a:gd name="connsiteY4" fmla="*/ 373273 h 605239"/>
                    <a:gd name="connsiteX5" fmla="*/ 373273 h 605239"/>
                    <a:gd name="connsiteY5" fmla="*/ 373273 h 605239"/>
                    <a:gd name="connsiteX6" fmla="*/ 373273 h 605239"/>
                    <a:gd name="connsiteY6" fmla="*/ 373273 h 605239"/>
                    <a:gd name="connsiteX7" fmla="*/ 373273 h 605239"/>
                    <a:gd name="connsiteY7" fmla="*/ 373273 h 605239"/>
                    <a:gd name="connsiteX8" fmla="*/ 373273 h 605239"/>
                    <a:gd name="connsiteY8" fmla="*/ 373273 h 605239"/>
                    <a:gd name="connsiteX9" fmla="*/ 373273 h 605239"/>
                    <a:gd name="connsiteY9" fmla="*/ 373273 h 605239"/>
                    <a:gd name="connsiteX10" fmla="*/ 373273 h 605239"/>
                    <a:gd name="connsiteY10" fmla="*/ 373273 h 605239"/>
                    <a:gd name="connsiteX11" fmla="*/ 373273 h 605239"/>
                    <a:gd name="connsiteY11" fmla="*/ 373273 h 605239"/>
                    <a:gd name="connsiteX12" fmla="*/ 373273 h 605239"/>
                    <a:gd name="connsiteY12" fmla="*/ 373273 h 605239"/>
                    <a:gd name="connsiteX13" fmla="*/ 373273 h 605239"/>
                    <a:gd name="connsiteY13" fmla="*/ 373273 h 605239"/>
                    <a:gd name="connsiteX14" fmla="*/ 373273 h 605239"/>
                    <a:gd name="connsiteY14" fmla="*/ 373273 h 605239"/>
                    <a:gd name="connsiteX15" fmla="*/ 373273 h 605239"/>
                    <a:gd name="connsiteY15" fmla="*/ 373273 h 605239"/>
                    <a:gd name="connsiteX16" fmla="*/ 373273 h 605239"/>
                    <a:gd name="connsiteY16" fmla="*/ 373273 h 605239"/>
                    <a:gd name="connsiteX17" fmla="*/ 373273 h 605239"/>
                    <a:gd name="connsiteY17" fmla="*/ 373273 h 605239"/>
                    <a:gd name="connsiteX18" fmla="*/ 373273 h 605239"/>
                    <a:gd name="connsiteY18" fmla="*/ 373273 h 605239"/>
                    <a:gd name="connsiteX19" fmla="*/ 373273 h 605239"/>
                    <a:gd name="connsiteY19" fmla="*/ 373273 h 605239"/>
                    <a:gd name="connsiteX20" fmla="*/ 373273 h 605239"/>
                    <a:gd name="connsiteY20" fmla="*/ 373273 h 605239"/>
                    <a:gd name="connsiteX21" fmla="*/ 373273 h 605239"/>
                    <a:gd name="connsiteY21" fmla="*/ 373273 h 605239"/>
                    <a:gd name="connsiteX22" fmla="*/ 373273 h 605239"/>
                    <a:gd name="connsiteY22" fmla="*/ 373273 h 605239"/>
                    <a:gd name="connsiteX23" fmla="*/ 373273 h 605239"/>
                    <a:gd name="connsiteY23" fmla="*/ 373273 h 605239"/>
                    <a:gd name="connsiteX24" fmla="*/ 373273 h 605239"/>
                    <a:gd name="connsiteY24" fmla="*/ 373273 h 605239"/>
                    <a:gd name="connsiteX25" fmla="*/ 373273 h 605239"/>
                    <a:gd name="connsiteY25" fmla="*/ 373273 h 605239"/>
                    <a:gd name="connsiteX26" fmla="*/ 373273 h 605239"/>
                    <a:gd name="connsiteY26" fmla="*/ 373273 h 605239"/>
                    <a:gd name="connsiteX27" fmla="*/ 373273 h 605239"/>
                    <a:gd name="connsiteY27" fmla="*/ 373273 h 605239"/>
                    <a:gd name="connsiteX28" fmla="*/ 373273 h 605239"/>
                    <a:gd name="connsiteY28" fmla="*/ 373273 h 605239"/>
                    <a:gd name="connsiteX29" fmla="*/ 373273 h 605239"/>
                    <a:gd name="connsiteY29" fmla="*/ 373273 h 605239"/>
                    <a:gd name="connsiteX30" fmla="*/ 373273 h 605239"/>
                    <a:gd name="connsiteY30" fmla="*/ 373273 h 605239"/>
                    <a:gd name="connsiteX31" fmla="*/ 373273 h 605239"/>
                    <a:gd name="connsiteY31" fmla="*/ 373273 h 605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605310" h="586963">
                      <a:moveTo>
                        <a:pt x="285774" y="167875"/>
                      </a:moveTo>
                      <a:lnTo>
                        <a:pt x="319464" y="167875"/>
                      </a:lnTo>
                      <a:lnTo>
                        <a:pt x="319464" y="251786"/>
                      </a:lnTo>
                      <a:lnTo>
                        <a:pt x="403492" y="251786"/>
                      </a:lnTo>
                      <a:lnTo>
                        <a:pt x="403492" y="285330"/>
                      </a:lnTo>
                      <a:lnTo>
                        <a:pt x="319464" y="285330"/>
                      </a:lnTo>
                      <a:lnTo>
                        <a:pt x="319464" y="369339"/>
                      </a:lnTo>
                      <a:lnTo>
                        <a:pt x="285774" y="369339"/>
                      </a:lnTo>
                      <a:lnTo>
                        <a:pt x="285774" y="285330"/>
                      </a:lnTo>
                      <a:lnTo>
                        <a:pt x="201746" y="285330"/>
                      </a:lnTo>
                      <a:lnTo>
                        <a:pt x="201746" y="251786"/>
                      </a:lnTo>
                      <a:lnTo>
                        <a:pt x="285774" y="251786"/>
                      </a:lnTo>
                      <a:close/>
                      <a:moveTo>
                        <a:pt x="201770" y="50356"/>
                      </a:moveTo>
                      <a:cubicBezTo>
                        <a:pt x="118323" y="50356"/>
                        <a:pt x="50443" y="118120"/>
                        <a:pt x="50443" y="201424"/>
                      </a:cubicBezTo>
                      <a:cubicBezTo>
                        <a:pt x="50443" y="241749"/>
                        <a:pt x="66206" y="279712"/>
                        <a:pt x="94777" y="308234"/>
                      </a:cubicBezTo>
                      <a:lnTo>
                        <a:pt x="302655" y="515756"/>
                      </a:lnTo>
                      <a:lnTo>
                        <a:pt x="510533" y="308234"/>
                      </a:lnTo>
                      <a:cubicBezTo>
                        <a:pt x="539104" y="279712"/>
                        <a:pt x="554868" y="241749"/>
                        <a:pt x="554868" y="201424"/>
                      </a:cubicBezTo>
                      <a:cubicBezTo>
                        <a:pt x="554868" y="118120"/>
                        <a:pt x="486987" y="50356"/>
                        <a:pt x="403540" y="50356"/>
                      </a:cubicBezTo>
                      <a:cubicBezTo>
                        <a:pt x="377038" y="50356"/>
                        <a:pt x="350832" y="57339"/>
                        <a:pt x="327876" y="70617"/>
                      </a:cubicBezTo>
                      <a:lnTo>
                        <a:pt x="302655" y="85173"/>
                      </a:lnTo>
                      <a:lnTo>
                        <a:pt x="277434" y="70617"/>
                      </a:lnTo>
                      <a:cubicBezTo>
                        <a:pt x="254478" y="57339"/>
                        <a:pt x="228272" y="50356"/>
                        <a:pt x="201770" y="50356"/>
                      </a:cubicBezTo>
                      <a:close/>
                      <a:moveTo>
                        <a:pt x="201770" y="0"/>
                      </a:moveTo>
                      <a:cubicBezTo>
                        <a:pt x="238518" y="0"/>
                        <a:pt x="273000" y="9835"/>
                        <a:pt x="302655" y="26948"/>
                      </a:cubicBezTo>
                      <a:cubicBezTo>
                        <a:pt x="332310" y="9835"/>
                        <a:pt x="366792" y="0"/>
                        <a:pt x="403540" y="0"/>
                      </a:cubicBezTo>
                      <a:cubicBezTo>
                        <a:pt x="514967" y="0"/>
                        <a:pt x="605310" y="90189"/>
                        <a:pt x="605310" y="201424"/>
                      </a:cubicBezTo>
                      <a:cubicBezTo>
                        <a:pt x="605310" y="256993"/>
                        <a:pt x="582749" y="307349"/>
                        <a:pt x="546198" y="343838"/>
                      </a:cubicBezTo>
                      <a:lnTo>
                        <a:pt x="302655" y="586963"/>
                      </a:lnTo>
                      <a:lnTo>
                        <a:pt x="59112" y="343838"/>
                      </a:lnTo>
                      <a:cubicBezTo>
                        <a:pt x="22561" y="307349"/>
                        <a:pt x="0" y="256993"/>
                        <a:pt x="0" y="201424"/>
                      </a:cubicBezTo>
                      <a:cubicBezTo>
                        <a:pt x="0" y="90189"/>
                        <a:pt x="90343" y="0"/>
                        <a:pt x="201770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580" name="组合 579"/>
              <p:cNvGrpSpPr/>
              <p:nvPr userDrawn="1"/>
            </p:nvGrpSpPr>
            <p:grpSpPr>
              <a:xfrm>
                <a:off x="5384617" y="1905637"/>
                <a:ext cx="740258" cy="737051"/>
                <a:chOff x="6775350" y="8376712"/>
                <a:chExt cx="147540" cy="146901"/>
              </a:xfrm>
            </p:grpSpPr>
            <p:sp>
              <p:nvSpPr>
                <p:cNvPr id="710" name="椭圆 709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775350" y="8376712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1">
                      <a:lumMod val="40000"/>
                      <a:lumOff val="60000"/>
                      <a:alpha val="53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711" name="任意多边形: 形状 710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11756" y="8424244"/>
                  <a:ext cx="74728" cy="51835"/>
                </a:xfrm>
                <a:custGeom>
                  <a:avLst/>
                  <a:gdLst>
                    <a:gd name="connsiteX0" fmla="*/ 373273 h 605239"/>
                    <a:gd name="connsiteY0" fmla="*/ 373273 h 605239"/>
                    <a:gd name="connsiteX1" fmla="*/ 373273 h 605239"/>
                    <a:gd name="connsiteY1" fmla="*/ 373273 h 605239"/>
                    <a:gd name="connsiteX2" fmla="*/ 373273 h 605239"/>
                    <a:gd name="connsiteY2" fmla="*/ 373273 h 605239"/>
                    <a:gd name="connsiteX3" fmla="*/ 373273 h 605239"/>
                    <a:gd name="connsiteY3" fmla="*/ 373273 h 605239"/>
                    <a:gd name="connsiteX4" fmla="*/ 373273 h 605239"/>
                    <a:gd name="connsiteY4" fmla="*/ 373273 h 605239"/>
                    <a:gd name="connsiteX5" fmla="*/ 373273 h 605239"/>
                    <a:gd name="connsiteY5" fmla="*/ 373273 h 605239"/>
                    <a:gd name="connsiteX6" fmla="*/ 373273 h 605239"/>
                    <a:gd name="connsiteY6" fmla="*/ 373273 h 605239"/>
                    <a:gd name="connsiteX7" fmla="*/ 373273 h 605239"/>
                    <a:gd name="connsiteY7" fmla="*/ 373273 h 605239"/>
                    <a:gd name="connsiteX8" fmla="*/ 373273 h 605239"/>
                    <a:gd name="connsiteY8" fmla="*/ 373273 h 605239"/>
                    <a:gd name="connsiteX9" fmla="*/ 373273 h 605239"/>
                    <a:gd name="connsiteY9" fmla="*/ 373273 h 605239"/>
                    <a:gd name="connsiteX10" fmla="*/ 373273 h 605239"/>
                    <a:gd name="connsiteY10" fmla="*/ 373273 h 605239"/>
                    <a:gd name="connsiteX11" fmla="*/ 373273 h 605239"/>
                    <a:gd name="connsiteY11" fmla="*/ 373273 h 605239"/>
                    <a:gd name="connsiteX12" fmla="*/ 373273 h 605239"/>
                    <a:gd name="connsiteY12" fmla="*/ 373273 h 605239"/>
                    <a:gd name="connsiteX13" fmla="*/ 373273 h 605239"/>
                    <a:gd name="connsiteY13" fmla="*/ 373273 h 605239"/>
                    <a:gd name="connsiteX14" fmla="*/ 373273 h 605239"/>
                    <a:gd name="connsiteY14" fmla="*/ 373273 h 605239"/>
                    <a:gd name="connsiteX15" fmla="*/ 373273 h 605239"/>
                    <a:gd name="connsiteY15" fmla="*/ 373273 h 605239"/>
                    <a:gd name="connsiteX16" fmla="*/ 373273 h 605239"/>
                    <a:gd name="connsiteY16" fmla="*/ 373273 h 605239"/>
                    <a:gd name="connsiteX17" fmla="*/ 373273 h 605239"/>
                    <a:gd name="connsiteY17" fmla="*/ 373273 h 605239"/>
                    <a:gd name="connsiteX18" fmla="*/ 373273 h 605239"/>
                    <a:gd name="connsiteY18" fmla="*/ 373273 h 605239"/>
                    <a:gd name="connsiteX19" fmla="*/ 373273 h 605239"/>
                    <a:gd name="connsiteY19" fmla="*/ 373273 h 605239"/>
                    <a:gd name="connsiteX20" fmla="*/ 373273 h 605239"/>
                    <a:gd name="connsiteY20" fmla="*/ 373273 h 605239"/>
                    <a:gd name="connsiteX21" fmla="*/ 373273 h 605239"/>
                    <a:gd name="connsiteY21" fmla="*/ 373273 h 605239"/>
                    <a:gd name="connsiteX22" fmla="*/ 373273 h 605239"/>
                    <a:gd name="connsiteY22" fmla="*/ 373273 h 605239"/>
                    <a:gd name="connsiteX23" fmla="*/ 373273 h 605239"/>
                    <a:gd name="connsiteY23" fmla="*/ 373273 h 605239"/>
                    <a:gd name="connsiteX24" fmla="*/ 373273 h 605239"/>
                    <a:gd name="connsiteY24" fmla="*/ 373273 h 605239"/>
                    <a:gd name="connsiteX25" fmla="*/ 373273 h 605239"/>
                    <a:gd name="connsiteY25" fmla="*/ 373273 h 605239"/>
                    <a:gd name="connsiteX26" fmla="*/ 373273 h 605239"/>
                    <a:gd name="connsiteY26" fmla="*/ 373273 h 605239"/>
                    <a:gd name="connsiteX27" fmla="*/ 373273 h 605239"/>
                    <a:gd name="connsiteY27" fmla="*/ 373273 h 605239"/>
                    <a:gd name="connsiteX28" fmla="*/ 373273 h 605239"/>
                    <a:gd name="connsiteY28" fmla="*/ 373273 h 605239"/>
                    <a:gd name="connsiteX29" fmla="*/ 373273 h 605239"/>
                    <a:gd name="connsiteY29" fmla="*/ 373273 h 605239"/>
                    <a:gd name="connsiteX30" fmla="*/ 373273 h 605239"/>
                    <a:gd name="connsiteY30" fmla="*/ 373273 h 605239"/>
                    <a:gd name="connsiteX31" fmla="*/ 373273 h 605239"/>
                    <a:gd name="connsiteY31" fmla="*/ 373273 h 605239"/>
                    <a:gd name="connsiteX32" fmla="*/ 373273 h 605239"/>
                    <a:gd name="connsiteY32" fmla="*/ 373273 h 605239"/>
                    <a:gd name="connsiteX33" fmla="*/ 373273 h 605239"/>
                    <a:gd name="connsiteY33" fmla="*/ 373273 h 605239"/>
                    <a:gd name="connsiteX34" fmla="*/ 373273 h 605239"/>
                    <a:gd name="connsiteY34" fmla="*/ 373273 h 605239"/>
                    <a:gd name="connsiteX35" fmla="*/ 373273 h 605239"/>
                    <a:gd name="connsiteY35" fmla="*/ 373273 h 605239"/>
                    <a:gd name="connsiteX36" fmla="*/ 373273 h 605239"/>
                    <a:gd name="connsiteY36" fmla="*/ 373273 h 605239"/>
                    <a:gd name="connsiteX37" fmla="*/ 373273 h 605239"/>
                    <a:gd name="connsiteY37" fmla="*/ 373273 h 605239"/>
                    <a:gd name="connsiteX38" fmla="*/ 373273 h 605239"/>
                    <a:gd name="connsiteY38" fmla="*/ 373273 h 605239"/>
                    <a:gd name="connsiteX39" fmla="*/ 373273 h 605239"/>
                    <a:gd name="connsiteY39" fmla="*/ 373273 h 605239"/>
                    <a:gd name="connsiteX40" fmla="*/ 373273 h 605239"/>
                    <a:gd name="connsiteY40" fmla="*/ 373273 h 605239"/>
                    <a:gd name="connsiteX41" fmla="*/ 373273 h 605239"/>
                    <a:gd name="connsiteY41" fmla="*/ 373273 h 605239"/>
                    <a:gd name="connsiteX42" fmla="*/ 373273 h 605239"/>
                    <a:gd name="connsiteY42" fmla="*/ 373273 h 605239"/>
                    <a:gd name="connsiteX43" fmla="*/ 373273 h 605239"/>
                    <a:gd name="connsiteY43" fmla="*/ 373273 h 605239"/>
                    <a:gd name="connsiteX44" fmla="*/ 373273 h 605239"/>
                    <a:gd name="connsiteY44" fmla="*/ 373273 h 605239"/>
                    <a:gd name="connsiteX45" fmla="*/ 373273 h 605239"/>
                    <a:gd name="connsiteY45" fmla="*/ 373273 h 605239"/>
                    <a:gd name="connsiteX46" fmla="*/ 373273 h 605239"/>
                    <a:gd name="connsiteY46" fmla="*/ 373273 h 605239"/>
                    <a:gd name="connsiteX47" fmla="*/ 373273 h 605239"/>
                    <a:gd name="connsiteY47" fmla="*/ 373273 h 605239"/>
                    <a:gd name="connsiteX48" fmla="*/ 373273 h 605239"/>
                    <a:gd name="connsiteY48" fmla="*/ 373273 h 605239"/>
                    <a:gd name="connsiteX49" fmla="*/ 373273 h 605239"/>
                    <a:gd name="connsiteY49" fmla="*/ 373273 h 605239"/>
                    <a:gd name="connsiteX50" fmla="*/ 373273 h 605239"/>
                    <a:gd name="connsiteY50" fmla="*/ 373273 h 605239"/>
                    <a:gd name="connsiteX51" fmla="*/ 373273 h 605239"/>
                    <a:gd name="connsiteY51" fmla="*/ 373273 h 605239"/>
                    <a:gd name="connsiteX52" fmla="*/ 373273 h 605239"/>
                    <a:gd name="connsiteY52" fmla="*/ 373273 h 605239"/>
                    <a:gd name="connsiteX53" fmla="*/ 373273 h 605239"/>
                    <a:gd name="connsiteY53" fmla="*/ 373273 h 605239"/>
                    <a:gd name="connsiteX54" fmla="*/ 373273 h 605239"/>
                    <a:gd name="connsiteY54" fmla="*/ 373273 h 605239"/>
                    <a:gd name="connsiteX55" fmla="*/ 373273 h 605239"/>
                    <a:gd name="connsiteY55" fmla="*/ 373273 h 605239"/>
                    <a:gd name="connsiteX56" fmla="*/ 373273 h 605239"/>
                    <a:gd name="connsiteY56" fmla="*/ 373273 h 605239"/>
                    <a:gd name="connsiteX57" fmla="*/ 373273 h 605239"/>
                    <a:gd name="connsiteY57" fmla="*/ 373273 h 605239"/>
                    <a:gd name="connsiteX58" fmla="*/ 373273 h 605239"/>
                    <a:gd name="connsiteY58" fmla="*/ 373273 h 605239"/>
                    <a:gd name="connsiteX59" fmla="*/ 373273 h 605239"/>
                    <a:gd name="connsiteY59" fmla="*/ 373273 h 605239"/>
                    <a:gd name="connsiteX60" fmla="*/ 373273 h 605239"/>
                    <a:gd name="connsiteY60" fmla="*/ 373273 h 605239"/>
                    <a:gd name="connsiteX61" fmla="*/ 373273 h 605239"/>
                    <a:gd name="connsiteY61" fmla="*/ 373273 h 605239"/>
                    <a:gd name="connsiteX62" fmla="*/ 373273 h 605239"/>
                    <a:gd name="connsiteY62" fmla="*/ 373273 h 605239"/>
                    <a:gd name="connsiteX63" fmla="*/ 373273 h 605239"/>
                    <a:gd name="connsiteY63" fmla="*/ 373273 h 605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605804" h="420217">
                      <a:moveTo>
                        <a:pt x="0" y="364823"/>
                      </a:moveTo>
                      <a:lnTo>
                        <a:pt x="605804" y="364823"/>
                      </a:lnTo>
                      <a:lnTo>
                        <a:pt x="605804" y="420217"/>
                      </a:lnTo>
                      <a:lnTo>
                        <a:pt x="0" y="420217"/>
                      </a:lnTo>
                      <a:close/>
                      <a:moveTo>
                        <a:pt x="49808" y="272179"/>
                      </a:moveTo>
                      <a:cubicBezTo>
                        <a:pt x="43516" y="272179"/>
                        <a:pt x="38396" y="277290"/>
                        <a:pt x="38396" y="283573"/>
                      </a:cubicBezTo>
                      <a:cubicBezTo>
                        <a:pt x="38396" y="289856"/>
                        <a:pt x="43516" y="294967"/>
                        <a:pt x="49808" y="294967"/>
                      </a:cubicBezTo>
                      <a:lnTo>
                        <a:pt x="123721" y="294967"/>
                      </a:lnTo>
                      <a:cubicBezTo>
                        <a:pt x="130013" y="294967"/>
                        <a:pt x="135133" y="289856"/>
                        <a:pt x="135133" y="283573"/>
                      </a:cubicBezTo>
                      <a:cubicBezTo>
                        <a:pt x="135133" y="277290"/>
                        <a:pt x="130013" y="272179"/>
                        <a:pt x="123721" y="272179"/>
                      </a:cubicBezTo>
                      <a:close/>
                      <a:moveTo>
                        <a:pt x="49808" y="215741"/>
                      </a:moveTo>
                      <a:cubicBezTo>
                        <a:pt x="43516" y="215741"/>
                        <a:pt x="38396" y="220853"/>
                        <a:pt x="38396" y="227135"/>
                      </a:cubicBezTo>
                      <a:cubicBezTo>
                        <a:pt x="38396" y="233418"/>
                        <a:pt x="43516" y="238529"/>
                        <a:pt x="49808" y="238529"/>
                      </a:cubicBezTo>
                      <a:lnTo>
                        <a:pt x="123721" y="238529"/>
                      </a:lnTo>
                      <a:cubicBezTo>
                        <a:pt x="130013" y="238529"/>
                        <a:pt x="135133" y="233418"/>
                        <a:pt x="135133" y="227135"/>
                      </a:cubicBezTo>
                      <a:cubicBezTo>
                        <a:pt x="135133" y="220853"/>
                        <a:pt x="130013" y="215741"/>
                        <a:pt x="123721" y="215741"/>
                      </a:cubicBezTo>
                      <a:close/>
                      <a:moveTo>
                        <a:pt x="49808" y="159304"/>
                      </a:moveTo>
                      <a:cubicBezTo>
                        <a:pt x="43516" y="159304"/>
                        <a:pt x="38396" y="164415"/>
                        <a:pt x="38396" y="170698"/>
                      </a:cubicBezTo>
                      <a:cubicBezTo>
                        <a:pt x="38396" y="176980"/>
                        <a:pt x="43516" y="182092"/>
                        <a:pt x="49808" y="182092"/>
                      </a:cubicBezTo>
                      <a:lnTo>
                        <a:pt x="123721" y="182092"/>
                      </a:lnTo>
                      <a:cubicBezTo>
                        <a:pt x="130013" y="182092"/>
                        <a:pt x="135133" y="176980"/>
                        <a:pt x="135133" y="170698"/>
                      </a:cubicBezTo>
                      <a:cubicBezTo>
                        <a:pt x="135133" y="164415"/>
                        <a:pt x="130013" y="159304"/>
                        <a:pt x="123721" y="159304"/>
                      </a:cubicBezTo>
                      <a:close/>
                      <a:moveTo>
                        <a:pt x="49808" y="102866"/>
                      </a:moveTo>
                      <a:cubicBezTo>
                        <a:pt x="43516" y="102866"/>
                        <a:pt x="38396" y="107977"/>
                        <a:pt x="38396" y="114260"/>
                      </a:cubicBezTo>
                      <a:cubicBezTo>
                        <a:pt x="38396" y="120543"/>
                        <a:pt x="43516" y="125654"/>
                        <a:pt x="49808" y="125654"/>
                      </a:cubicBezTo>
                      <a:lnTo>
                        <a:pt x="123721" y="125654"/>
                      </a:lnTo>
                      <a:cubicBezTo>
                        <a:pt x="130013" y="125654"/>
                        <a:pt x="135133" y="120543"/>
                        <a:pt x="135133" y="114260"/>
                      </a:cubicBezTo>
                      <a:cubicBezTo>
                        <a:pt x="135133" y="107977"/>
                        <a:pt x="130013" y="102866"/>
                        <a:pt x="123721" y="102866"/>
                      </a:cubicBezTo>
                      <a:close/>
                      <a:moveTo>
                        <a:pt x="263973" y="64211"/>
                      </a:moveTo>
                      <a:lnTo>
                        <a:pt x="263973" y="133108"/>
                      </a:lnTo>
                      <a:lnTo>
                        <a:pt x="195500" y="133108"/>
                      </a:lnTo>
                      <a:lnTo>
                        <a:pt x="195500" y="208287"/>
                      </a:lnTo>
                      <a:lnTo>
                        <a:pt x="263973" y="208287"/>
                      </a:lnTo>
                      <a:lnTo>
                        <a:pt x="263973" y="277184"/>
                      </a:lnTo>
                      <a:lnTo>
                        <a:pt x="340445" y="277184"/>
                      </a:lnTo>
                      <a:lnTo>
                        <a:pt x="340445" y="208287"/>
                      </a:lnTo>
                      <a:lnTo>
                        <a:pt x="408811" y="208287"/>
                      </a:lnTo>
                      <a:lnTo>
                        <a:pt x="408811" y="133108"/>
                      </a:lnTo>
                      <a:lnTo>
                        <a:pt x="340445" y="133108"/>
                      </a:lnTo>
                      <a:lnTo>
                        <a:pt x="340445" y="64211"/>
                      </a:lnTo>
                      <a:close/>
                      <a:moveTo>
                        <a:pt x="541811" y="52817"/>
                      </a:moveTo>
                      <a:cubicBezTo>
                        <a:pt x="535518" y="52817"/>
                        <a:pt x="530398" y="57929"/>
                        <a:pt x="530398" y="64211"/>
                      </a:cubicBezTo>
                      <a:lnTo>
                        <a:pt x="530398" y="277184"/>
                      </a:lnTo>
                      <a:cubicBezTo>
                        <a:pt x="530398" y="283467"/>
                        <a:pt x="535518" y="288578"/>
                        <a:pt x="541811" y="288578"/>
                      </a:cubicBezTo>
                      <a:cubicBezTo>
                        <a:pt x="548103" y="288578"/>
                        <a:pt x="553223" y="283467"/>
                        <a:pt x="553223" y="277184"/>
                      </a:cubicBezTo>
                      <a:lnTo>
                        <a:pt x="553223" y="64211"/>
                      </a:lnTo>
                      <a:cubicBezTo>
                        <a:pt x="553223" y="57929"/>
                        <a:pt x="548103" y="52817"/>
                        <a:pt x="541811" y="52817"/>
                      </a:cubicBezTo>
                      <a:close/>
                      <a:moveTo>
                        <a:pt x="486350" y="52817"/>
                      </a:moveTo>
                      <a:cubicBezTo>
                        <a:pt x="480057" y="52817"/>
                        <a:pt x="474938" y="57929"/>
                        <a:pt x="474938" y="64211"/>
                      </a:cubicBezTo>
                      <a:lnTo>
                        <a:pt x="474938" y="277184"/>
                      </a:lnTo>
                      <a:cubicBezTo>
                        <a:pt x="474938" y="283467"/>
                        <a:pt x="480057" y="288578"/>
                        <a:pt x="486350" y="288578"/>
                      </a:cubicBezTo>
                      <a:cubicBezTo>
                        <a:pt x="492642" y="288578"/>
                        <a:pt x="497762" y="283467"/>
                        <a:pt x="497762" y="277184"/>
                      </a:cubicBezTo>
                      <a:lnTo>
                        <a:pt x="497762" y="64211"/>
                      </a:lnTo>
                      <a:cubicBezTo>
                        <a:pt x="497762" y="57929"/>
                        <a:pt x="492642" y="52817"/>
                        <a:pt x="486350" y="52817"/>
                      </a:cubicBezTo>
                      <a:close/>
                      <a:moveTo>
                        <a:pt x="49808" y="46428"/>
                      </a:moveTo>
                      <a:cubicBezTo>
                        <a:pt x="43516" y="46428"/>
                        <a:pt x="38396" y="51540"/>
                        <a:pt x="38396" y="57822"/>
                      </a:cubicBezTo>
                      <a:cubicBezTo>
                        <a:pt x="38396" y="64105"/>
                        <a:pt x="43516" y="69216"/>
                        <a:pt x="49808" y="69216"/>
                      </a:cubicBezTo>
                      <a:lnTo>
                        <a:pt x="123721" y="69216"/>
                      </a:lnTo>
                      <a:cubicBezTo>
                        <a:pt x="130013" y="69216"/>
                        <a:pt x="135133" y="64105"/>
                        <a:pt x="135133" y="57822"/>
                      </a:cubicBezTo>
                      <a:cubicBezTo>
                        <a:pt x="135133" y="51540"/>
                        <a:pt x="130013" y="46428"/>
                        <a:pt x="123721" y="46428"/>
                      </a:cubicBezTo>
                      <a:close/>
                      <a:moveTo>
                        <a:pt x="0" y="0"/>
                      </a:moveTo>
                      <a:lnTo>
                        <a:pt x="605804" y="0"/>
                      </a:lnTo>
                      <a:lnTo>
                        <a:pt x="605804" y="341395"/>
                      </a:lnTo>
                      <a:lnTo>
                        <a:pt x="0" y="341395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  <a:alpha val="51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581" name="组合 580"/>
              <p:cNvGrpSpPr/>
              <p:nvPr userDrawn="1"/>
            </p:nvGrpSpPr>
            <p:grpSpPr>
              <a:xfrm>
                <a:off x="9763713" y="4321159"/>
                <a:ext cx="454776" cy="452806"/>
                <a:chOff x="6439415" y="8952029"/>
                <a:chExt cx="147540" cy="146901"/>
              </a:xfrm>
            </p:grpSpPr>
            <p:sp>
              <p:nvSpPr>
                <p:cNvPr id="708" name="椭圆 707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439415" y="8952029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1">
                      <a:lumMod val="40000"/>
                      <a:lumOff val="60000"/>
                      <a:alpha val="49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709" name="任意多边形: 形状 708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476593" y="8988115"/>
                  <a:ext cx="73182" cy="74728"/>
                </a:xfrm>
                <a:custGeom>
                  <a:avLst/>
                  <a:gdLst>
                    <a:gd name="T0" fmla="*/ 1400 w 1503"/>
                    <a:gd name="T1" fmla="*/ 1243 h 1537"/>
                    <a:gd name="T2" fmla="*/ 1402 w 1503"/>
                    <a:gd name="T3" fmla="*/ 1234 h 1537"/>
                    <a:gd name="T4" fmla="*/ 1402 w 1503"/>
                    <a:gd name="T5" fmla="*/ 1025 h 1537"/>
                    <a:gd name="T6" fmla="*/ 1116 w 1503"/>
                    <a:gd name="T7" fmla="*/ 720 h 1537"/>
                    <a:gd name="T8" fmla="*/ 830 w 1503"/>
                    <a:gd name="T9" fmla="*/ 1025 h 1537"/>
                    <a:gd name="T10" fmla="*/ 830 w 1503"/>
                    <a:gd name="T11" fmla="*/ 1208 h 1537"/>
                    <a:gd name="T12" fmla="*/ 625 w 1503"/>
                    <a:gd name="T13" fmla="*/ 1432 h 1537"/>
                    <a:gd name="T14" fmla="*/ 420 w 1503"/>
                    <a:gd name="T15" fmla="*/ 1208 h 1537"/>
                    <a:gd name="T16" fmla="*/ 420 w 1503"/>
                    <a:gd name="T17" fmla="*/ 784 h 1537"/>
                    <a:gd name="T18" fmla="*/ 780 w 1503"/>
                    <a:gd name="T19" fmla="*/ 397 h 1537"/>
                    <a:gd name="T20" fmla="*/ 780 w 1503"/>
                    <a:gd name="T21" fmla="*/ 40 h 1537"/>
                    <a:gd name="T22" fmla="*/ 740 w 1503"/>
                    <a:gd name="T23" fmla="*/ 0 h 1537"/>
                    <a:gd name="T24" fmla="*/ 612 w 1503"/>
                    <a:gd name="T25" fmla="*/ 0 h 1537"/>
                    <a:gd name="T26" fmla="*/ 571 w 1503"/>
                    <a:gd name="T27" fmla="*/ 40 h 1537"/>
                    <a:gd name="T28" fmla="*/ 612 w 1503"/>
                    <a:gd name="T29" fmla="*/ 81 h 1537"/>
                    <a:gd name="T30" fmla="*/ 699 w 1503"/>
                    <a:gd name="T31" fmla="*/ 81 h 1537"/>
                    <a:gd name="T32" fmla="*/ 699 w 1503"/>
                    <a:gd name="T33" fmla="*/ 397 h 1537"/>
                    <a:gd name="T34" fmla="*/ 390 w 1503"/>
                    <a:gd name="T35" fmla="*/ 706 h 1537"/>
                    <a:gd name="T36" fmla="*/ 80 w 1503"/>
                    <a:gd name="T37" fmla="*/ 397 h 1537"/>
                    <a:gd name="T38" fmla="*/ 80 w 1503"/>
                    <a:gd name="T39" fmla="*/ 81 h 1537"/>
                    <a:gd name="T40" fmla="*/ 175 w 1503"/>
                    <a:gd name="T41" fmla="*/ 81 h 1537"/>
                    <a:gd name="T42" fmla="*/ 215 w 1503"/>
                    <a:gd name="T43" fmla="*/ 40 h 1537"/>
                    <a:gd name="T44" fmla="*/ 175 w 1503"/>
                    <a:gd name="T45" fmla="*/ 0 h 1537"/>
                    <a:gd name="T46" fmla="*/ 40 w 1503"/>
                    <a:gd name="T47" fmla="*/ 0 h 1537"/>
                    <a:gd name="T48" fmla="*/ 0 w 1503"/>
                    <a:gd name="T49" fmla="*/ 40 h 1537"/>
                    <a:gd name="T50" fmla="*/ 0 w 1503"/>
                    <a:gd name="T51" fmla="*/ 397 h 1537"/>
                    <a:gd name="T52" fmla="*/ 340 w 1503"/>
                    <a:gd name="T53" fmla="*/ 782 h 1537"/>
                    <a:gd name="T54" fmla="*/ 340 w 1503"/>
                    <a:gd name="T55" fmla="*/ 1208 h 1537"/>
                    <a:gd name="T56" fmla="*/ 625 w 1503"/>
                    <a:gd name="T57" fmla="*/ 1513 h 1537"/>
                    <a:gd name="T58" fmla="*/ 911 w 1503"/>
                    <a:gd name="T59" fmla="*/ 1208 h 1537"/>
                    <a:gd name="T60" fmla="*/ 911 w 1503"/>
                    <a:gd name="T61" fmla="*/ 1025 h 1537"/>
                    <a:gd name="T62" fmla="*/ 1116 w 1503"/>
                    <a:gd name="T63" fmla="*/ 801 h 1537"/>
                    <a:gd name="T64" fmla="*/ 1321 w 1503"/>
                    <a:gd name="T65" fmla="*/ 1025 h 1537"/>
                    <a:gd name="T66" fmla="*/ 1321 w 1503"/>
                    <a:gd name="T67" fmla="*/ 1234 h 1537"/>
                    <a:gd name="T68" fmla="*/ 1322 w 1503"/>
                    <a:gd name="T69" fmla="*/ 1237 h 1537"/>
                    <a:gd name="T70" fmla="*/ 1200 w 1503"/>
                    <a:gd name="T71" fmla="*/ 1385 h 1537"/>
                    <a:gd name="T72" fmla="*/ 1352 w 1503"/>
                    <a:gd name="T73" fmla="*/ 1537 h 1537"/>
                    <a:gd name="T74" fmla="*/ 1503 w 1503"/>
                    <a:gd name="T75" fmla="*/ 1385 h 1537"/>
                    <a:gd name="T76" fmla="*/ 1400 w 1503"/>
                    <a:gd name="T77" fmla="*/ 1243 h 1537"/>
                    <a:gd name="T78" fmla="*/ 1352 w 1503"/>
                    <a:gd name="T79" fmla="*/ 1456 h 1537"/>
                    <a:gd name="T80" fmla="*/ 1281 w 1503"/>
                    <a:gd name="T81" fmla="*/ 1385 h 1537"/>
                    <a:gd name="T82" fmla="*/ 1352 w 1503"/>
                    <a:gd name="T83" fmla="*/ 1315 h 1537"/>
                    <a:gd name="T84" fmla="*/ 1422 w 1503"/>
                    <a:gd name="T85" fmla="*/ 1385 h 1537"/>
                    <a:gd name="T86" fmla="*/ 1352 w 1503"/>
                    <a:gd name="T87" fmla="*/ 1456 h 1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503" h="1537">
                      <a:moveTo>
                        <a:pt x="1400" y="1243"/>
                      </a:moveTo>
                      <a:cubicBezTo>
                        <a:pt x="1401" y="1240"/>
                        <a:pt x="1402" y="1237"/>
                        <a:pt x="1402" y="1234"/>
                      </a:cubicBezTo>
                      <a:lnTo>
                        <a:pt x="1402" y="1025"/>
                      </a:lnTo>
                      <a:cubicBezTo>
                        <a:pt x="1402" y="857"/>
                        <a:pt x="1274" y="720"/>
                        <a:pt x="1116" y="720"/>
                      </a:cubicBezTo>
                      <a:cubicBezTo>
                        <a:pt x="958" y="720"/>
                        <a:pt x="830" y="857"/>
                        <a:pt x="830" y="1025"/>
                      </a:cubicBezTo>
                      <a:lnTo>
                        <a:pt x="830" y="1208"/>
                      </a:lnTo>
                      <a:cubicBezTo>
                        <a:pt x="830" y="1332"/>
                        <a:pt x="738" y="1432"/>
                        <a:pt x="625" y="1432"/>
                      </a:cubicBezTo>
                      <a:cubicBezTo>
                        <a:pt x="512" y="1432"/>
                        <a:pt x="420" y="1332"/>
                        <a:pt x="420" y="1208"/>
                      </a:cubicBezTo>
                      <a:lnTo>
                        <a:pt x="420" y="784"/>
                      </a:lnTo>
                      <a:cubicBezTo>
                        <a:pt x="621" y="768"/>
                        <a:pt x="780" y="601"/>
                        <a:pt x="780" y="397"/>
                      </a:cubicBezTo>
                      <a:lnTo>
                        <a:pt x="780" y="40"/>
                      </a:lnTo>
                      <a:cubicBezTo>
                        <a:pt x="780" y="18"/>
                        <a:pt x="762" y="0"/>
                        <a:pt x="740" y="0"/>
                      </a:cubicBezTo>
                      <a:lnTo>
                        <a:pt x="612" y="0"/>
                      </a:lnTo>
                      <a:cubicBezTo>
                        <a:pt x="589" y="0"/>
                        <a:pt x="571" y="18"/>
                        <a:pt x="571" y="40"/>
                      </a:cubicBezTo>
                      <a:cubicBezTo>
                        <a:pt x="571" y="63"/>
                        <a:pt x="589" y="81"/>
                        <a:pt x="612" y="81"/>
                      </a:cubicBezTo>
                      <a:lnTo>
                        <a:pt x="699" y="81"/>
                      </a:lnTo>
                      <a:lnTo>
                        <a:pt x="699" y="397"/>
                      </a:lnTo>
                      <a:cubicBezTo>
                        <a:pt x="699" y="567"/>
                        <a:pt x="560" y="706"/>
                        <a:pt x="390" y="706"/>
                      </a:cubicBezTo>
                      <a:cubicBezTo>
                        <a:pt x="219" y="706"/>
                        <a:pt x="80" y="567"/>
                        <a:pt x="80" y="397"/>
                      </a:cubicBezTo>
                      <a:lnTo>
                        <a:pt x="80" y="81"/>
                      </a:lnTo>
                      <a:lnTo>
                        <a:pt x="175" y="81"/>
                      </a:lnTo>
                      <a:cubicBezTo>
                        <a:pt x="197" y="81"/>
                        <a:pt x="215" y="63"/>
                        <a:pt x="215" y="40"/>
                      </a:cubicBezTo>
                      <a:cubicBezTo>
                        <a:pt x="215" y="18"/>
                        <a:pt x="197" y="0"/>
                        <a:pt x="175" y="0"/>
                      </a:cubicBezTo>
                      <a:lnTo>
                        <a:pt x="40" y="0"/>
                      </a:lnTo>
                      <a:cubicBezTo>
                        <a:pt x="18" y="0"/>
                        <a:pt x="0" y="18"/>
                        <a:pt x="0" y="40"/>
                      </a:cubicBezTo>
                      <a:lnTo>
                        <a:pt x="0" y="397"/>
                      </a:lnTo>
                      <a:cubicBezTo>
                        <a:pt x="0" y="595"/>
                        <a:pt x="148" y="757"/>
                        <a:pt x="340" y="782"/>
                      </a:cubicBezTo>
                      <a:lnTo>
                        <a:pt x="340" y="1208"/>
                      </a:lnTo>
                      <a:cubicBezTo>
                        <a:pt x="340" y="1376"/>
                        <a:pt x="468" y="1513"/>
                        <a:pt x="625" y="1513"/>
                      </a:cubicBezTo>
                      <a:cubicBezTo>
                        <a:pt x="783" y="1513"/>
                        <a:pt x="911" y="1376"/>
                        <a:pt x="911" y="1208"/>
                      </a:cubicBezTo>
                      <a:lnTo>
                        <a:pt x="911" y="1025"/>
                      </a:lnTo>
                      <a:cubicBezTo>
                        <a:pt x="911" y="901"/>
                        <a:pt x="1003" y="801"/>
                        <a:pt x="1116" y="801"/>
                      </a:cubicBezTo>
                      <a:cubicBezTo>
                        <a:pt x="1229" y="801"/>
                        <a:pt x="1321" y="901"/>
                        <a:pt x="1321" y="1025"/>
                      </a:cubicBezTo>
                      <a:lnTo>
                        <a:pt x="1321" y="1234"/>
                      </a:lnTo>
                      <a:cubicBezTo>
                        <a:pt x="1321" y="1235"/>
                        <a:pt x="1322" y="1236"/>
                        <a:pt x="1322" y="1237"/>
                      </a:cubicBezTo>
                      <a:cubicBezTo>
                        <a:pt x="1253" y="1251"/>
                        <a:pt x="1200" y="1312"/>
                        <a:pt x="1200" y="1385"/>
                      </a:cubicBezTo>
                      <a:cubicBezTo>
                        <a:pt x="1200" y="1469"/>
                        <a:pt x="1268" y="1537"/>
                        <a:pt x="1352" y="1537"/>
                      </a:cubicBezTo>
                      <a:cubicBezTo>
                        <a:pt x="1435" y="1537"/>
                        <a:pt x="1503" y="1469"/>
                        <a:pt x="1503" y="1385"/>
                      </a:cubicBezTo>
                      <a:cubicBezTo>
                        <a:pt x="1503" y="1319"/>
                        <a:pt x="1460" y="1263"/>
                        <a:pt x="1400" y="1243"/>
                      </a:cubicBezTo>
                      <a:close/>
                      <a:moveTo>
                        <a:pt x="1352" y="1456"/>
                      </a:moveTo>
                      <a:cubicBezTo>
                        <a:pt x="1313" y="1456"/>
                        <a:pt x="1281" y="1424"/>
                        <a:pt x="1281" y="1385"/>
                      </a:cubicBezTo>
                      <a:cubicBezTo>
                        <a:pt x="1281" y="1347"/>
                        <a:pt x="1313" y="1315"/>
                        <a:pt x="1352" y="1315"/>
                      </a:cubicBezTo>
                      <a:cubicBezTo>
                        <a:pt x="1390" y="1315"/>
                        <a:pt x="1422" y="1347"/>
                        <a:pt x="1422" y="1385"/>
                      </a:cubicBezTo>
                      <a:cubicBezTo>
                        <a:pt x="1422" y="1424"/>
                        <a:pt x="1390" y="1456"/>
                        <a:pt x="1352" y="1456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 w="9525">
                  <a:solidFill>
                    <a:schemeClr val="accent1">
                      <a:lumMod val="20000"/>
                      <a:lumOff val="80000"/>
                      <a:alpha val="50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582" name="组合 581"/>
              <p:cNvGrpSpPr/>
              <p:nvPr userDrawn="1"/>
            </p:nvGrpSpPr>
            <p:grpSpPr>
              <a:xfrm>
                <a:off x="5482366" y="3450432"/>
                <a:ext cx="454776" cy="452806"/>
                <a:chOff x="6853455" y="8339524"/>
                <a:chExt cx="147540" cy="146901"/>
              </a:xfrm>
            </p:grpSpPr>
            <p:sp>
              <p:nvSpPr>
                <p:cNvPr id="706" name="椭圆 705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853455" y="8339524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707" name="任意多边形: 形状 706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94951" y="8375609"/>
                  <a:ext cx="64547" cy="74728"/>
                </a:xfrm>
                <a:custGeom>
                  <a:avLst/>
                  <a:gdLst>
                    <a:gd name="T0" fmla="*/ 372171 w 604011"/>
                    <a:gd name="T1" fmla="*/ 372171 w 604011"/>
                    <a:gd name="T2" fmla="*/ 372171 w 604011"/>
                    <a:gd name="T3" fmla="*/ 372171 w 604011"/>
                    <a:gd name="T4" fmla="*/ 372171 w 604011"/>
                    <a:gd name="T5" fmla="*/ 372171 w 604011"/>
                    <a:gd name="T6" fmla="*/ 372171 w 604011"/>
                    <a:gd name="T7" fmla="*/ 372171 w 604011"/>
                    <a:gd name="T8" fmla="*/ 372171 w 604011"/>
                    <a:gd name="T9" fmla="*/ 372171 w 604011"/>
                    <a:gd name="T10" fmla="*/ 372171 w 604011"/>
                    <a:gd name="T11" fmla="*/ 372171 w 604011"/>
                    <a:gd name="T12" fmla="*/ 372171 w 604011"/>
                    <a:gd name="T13" fmla="*/ 372171 w 604011"/>
                    <a:gd name="T14" fmla="*/ 372171 w 604011"/>
                    <a:gd name="T15" fmla="*/ 372171 w 604011"/>
                    <a:gd name="T16" fmla="*/ 372171 w 604011"/>
                    <a:gd name="T17" fmla="*/ 372171 w 604011"/>
                    <a:gd name="T18" fmla="*/ 372171 w 604011"/>
                    <a:gd name="T19" fmla="*/ 372171 w 604011"/>
                    <a:gd name="T20" fmla="*/ 372171 w 604011"/>
                    <a:gd name="T21" fmla="*/ 372171 w 604011"/>
                    <a:gd name="T22" fmla="*/ 372171 w 604011"/>
                    <a:gd name="T23" fmla="*/ 372171 w 604011"/>
                    <a:gd name="T24" fmla="*/ 372171 w 604011"/>
                    <a:gd name="T25" fmla="*/ 372171 w 604011"/>
                    <a:gd name="T26" fmla="*/ 372171 w 604011"/>
                    <a:gd name="T27" fmla="*/ 372171 w 604011"/>
                    <a:gd name="T28" fmla="*/ 372171 w 604011"/>
                    <a:gd name="T29" fmla="*/ 372171 w 604011"/>
                    <a:gd name="T30" fmla="*/ 372171 w 604011"/>
                    <a:gd name="T31" fmla="*/ 372171 w 604011"/>
                    <a:gd name="T32" fmla="*/ 372171 w 604011"/>
                    <a:gd name="T33" fmla="*/ 372171 w 604011"/>
                    <a:gd name="T34" fmla="*/ 372171 w 604011"/>
                    <a:gd name="T35" fmla="*/ 372171 w 604011"/>
                    <a:gd name="T36" fmla="*/ 372171 w 604011"/>
                    <a:gd name="T37" fmla="*/ 372171 w 604011"/>
                    <a:gd name="T38" fmla="*/ 372171 w 604011"/>
                    <a:gd name="T39" fmla="*/ 372171 w 604011"/>
                    <a:gd name="T40" fmla="*/ 372171 w 604011"/>
                    <a:gd name="T41" fmla="*/ 372171 w 604011"/>
                    <a:gd name="T42" fmla="*/ 372171 w 604011"/>
                    <a:gd name="T43" fmla="*/ 372171 w 604011"/>
                    <a:gd name="T44" fmla="*/ 372171 w 604011"/>
                    <a:gd name="T45" fmla="*/ 372171 w 604011"/>
                    <a:gd name="T46" fmla="*/ 372171 w 604011"/>
                    <a:gd name="T47" fmla="*/ 372171 w 604011"/>
                    <a:gd name="T48" fmla="*/ 372171 w 604011"/>
                    <a:gd name="T49" fmla="*/ 372171 w 604011"/>
                    <a:gd name="T50" fmla="*/ 372171 w 604011"/>
                    <a:gd name="T51" fmla="*/ 372171 w 604011"/>
                    <a:gd name="T52" fmla="*/ 372171 w 604011"/>
                    <a:gd name="T53" fmla="*/ 372171 w 604011"/>
                    <a:gd name="T54" fmla="*/ 372171 w 604011"/>
                    <a:gd name="T55" fmla="*/ 372171 w 604011"/>
                    <a:gd name="T56" fmla="*/ 372171 w 604011"/>
                    <a:gd name="T57" fmla="*/ 372171 w 604011"/>
                    <a:gd name="T58" fmla="*/ 372171 w 604011"/>
                    <a:gd name="T59" fmla="*/ 372171 w 604011"/>
                    <a:gd name="T60" fmla="*/ 372171 w 604011"/>
                    <a:gd name="T61" fmla="*/ 372171 w 604011"/>
                    <a:gd name="T62" fmla="*/ 372171 w 604011"/>
                    <a:gd name="T63" fmla="*/ 372171 w 6040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0" h="638">
                      <a:moveTo>
                        <a:pt x="489" y="343"/>
                      </a:moveTo>
                      <a:lnTo>
                        <a:pt x="474" y="372"/>
                      </a:lnTo>
                      <a:cubicBezTo>
                        <a:pt x="490" y="387"/>
                        <a:pt x="500" y="408"/>
                        <a:pt x="500" y="431"/>
                      </a:cubicBezTo>
                      <a:cubicBezTo>
                        <a:pt x="500" y="472"/>
                        <a:pt x="470" y="506"/>
                        <a:pt x="430" y="512"/>
                      </a:cubicBezTo>
                      <a:lnTo>
                        <a:pt x="429" y="536"/>
                      </a:lnTo>
                      <a:cubicBezTo>
                        <a:pt x="449" y="544"/>
                        <a:pt x="463" y="563"/>
                        <a:pt x="463" y="585"/>
                      </a:cubicBezTo>
                      <a:cubicBezTo>
                        <a:pt x="463" y="614"/>
                        <a:pt x="439" y="638"/>
                        <a:pt x="410" y="638"/>
                      </a:cubicBezTo>
                      <a:cubicBezTo>
                        <a:pt x="381" y="638"/>
                        <a:pt x="357" y="614"/>
                        <a:pt x="357" y="585"/>
                      </a:cubicBezTo>
                      <a:cubicBezTo>
                        <a:pt x="357" y="560"/>
                        <a:pt x="374" y="539"/>
                        <a:pt x="398" y="534"/>
                      </a:cubicBezTo>
                      <a:lnTo>
                        <a:pt x="399" y="511"/>
                      </a:lnTo>
                      <a:cubicBezTo>
                        <a:pt x="391" y="509"/>
                        <a:pt x="384" y="506"/>
                        <a:pt x="378" y="503"/>
                      </a:cubicBezTo>
                      <a:lnTo>
                        <a:pt x="350" y="527"/>
                      </a:lnTo>
                      <a:cubicBezTo>
                        <a:pt x="353" y="533"/>
                        <a:pt x="354" y="540"/>
                        <a:pt x="354" y="548"/>
                      </a:cubicBezTo>
                      <a:cubicBezTo>
                        <a:pt x="354" y="577"/>
                        <a:pt x="331" y="601"/>
                        <a:pt x="301" y="601"/>
                      </a:cubicBezTo>
                      <a:cubicBezTo>
                        <a:pt x="272" y="601"/>
                        <a:pt x="248" y="577"/>
                        <a:pt x="248" y="548"/>
                      </a:cubicBezTo>
                      <a:cubicBezTo>
                        <a:pt x="248" y="519"/>
                        <a:pt x="272" y="495"/>
                        <a:pt x="301" y="495"/>
                      </a:cubicBezTo>
                      <a:cubicBezTo>
                        <a:pt x="312" y="495"/>
                        <a:pt x="321" y="498"/>
                        <a:pt x="329" y="503"/>
                      </a:cubicBezTo>
                      <a:lnTo>
                        <a:pt x="354" y="482"/>
                      </a:lnTo>
                      <a:cubicBezTo>
                        <a:pt x="343" y="468"/>
                        <a:pt x="336" y="450"/>
                        <a:pt x="336" y="431"/>
                      </a:cubicBezTo>
                      <a:cubicBezTo>
                        <a:pt x="336" y="421"/>
                        <a:pt x="338" y="410"/>
                        <a:pt x="342" y="401"/>
                      </a:cubicBezTo>
                      <a:lnTo>
                        <a:pt x="275" y="335"/>
                      </a:lnTo>
                      <a:cubicBezTo>
                        <a:pt x="257" y="346"/>
                        <a:pt x="236" y="352"/>
                        <a:pt x="214" y="352"/>
                      </a:cubicBezTo>
                      <a:cubicBezTo>
                        <a:pt x="198" y="352"/>
                        <a:pt x="183" y="349"/>
                        <a:pt x="170" y="343"/>
                      </a:cubicBezTo>
                      <a:lnTo>
                        <a:pt x="146" y="377"/>
                      </a:lnTo>
                      <a:cubicBezTo>
                        <a:pt x="151" y="385"/>
                        <a:pt x="153" y="393"/>
                        <a:pt x="153" y="402"/>
                      </a:cubicBezTo>
                      <a:cubicBezTo>
                        <a:pt x="153" y="431"/>
                        <a:pt x="129" y="455"/>
                        <a:pt x="100" y="455"/>
                      </a:cubicBezTo>
                      <a:cubicBezTo>
                        <a:pt x="71" y="455"/>
                        <a:pt x="47" y="431"/>
                        <a:pt x="47" y="402"/>
                      </a:cubicBezTo>
                      <a:cubicBezTo>
                        <a:pt x="47" y="373"/>
                        <a:pt x="71" y="349"/>
                        <a:pt x="100" y="349"/>
                      </a:cubicBezTo>
                      <a:cubicBezTo>
                        <a:pt x="103" y="349"/>
                        <a:pt x="105" y="350"/>
                        <a:pt x="107" y="350"/>
                      </a:cubicBezTo>
                      <a:lnTo>
                        <a:pt x="130" y="317"/>
                      </a:lnTo>
                      <a:cubicBezTo>
                        <a:pt x="108" y="295"/>
                        <a:pt x="95" y="266"/>
                        <a:pt x="95" y="233"/>
                      </a:cubicBezTo>
                      <a:cubicBezTo>
                        <a:pt x="95" y="223"/>
                        <a:pt x="96" y="214"/>
                        <a:pt x="98" y="205"/>
                      </a:cubicBezTo>
                      <a:lnTo>
                        <a:pt x="81" y="195"/>
                      </a:lnTo>
                      <a:cubicBezTo>
                        <a:pt x="73" y="201"/>
                        <a:pt x="63" y="204"/>
                        <a:pt x="53" y="204"/>
                      </a:cubicBezTo>
                      <a:cubicBezTo>
                        <a:pt x="23" y="204"/>
                        <a:pt x="0" y="180"/>
                        <a:pt x="0" y="151"/>
                      </a:cubicBezTo>
                      <a:cubicBezTo>
                        <a:pt x="0" y="122"/>
                        <a:pt x="23" y="98"/>
                        <a:pt x="53" y="98"/>
                      </a:cubicBezTo>
                      <a:cubicBezTo>
                        <a:pt x="82" y="98"/>
                        <a:pt x="106" y="122"/>
                        <a:pt x="106" y="151"/>
                      </a:cubicBezTo>
                      <a:cubicBezTo>
                        <a:pt x="106" y="152"/>
                        <a:pt x="105" y="153"/>
                        <a:pt x="105" y="154"/>
                      </a:cubicBezTo>
                      <a:lnTo>
                        <a:pt x="119" y="162"/>
                      </a:lnTo>
                      <a:cubicBezTo>
                        <a:pt x="140" y="133"/>
                        <a:pt x="175" y="114"/>
                        <a:pt x="214" y="114"/>
                      </a:cubicBezTo>
                      <a:cubicBezTo>
                        <a:pt x="222" y="114"/>
                        <a:pt x="230" y="115"/>
                        <a:pt x="238" y="116"/>
                      </a:cubicBezTo>
                      <a:lnTo>
                        <a:pt x="251" y="87"/>
                      </a:lnTo>
                      <a:cubicBezTo>
                        <a:pt x="243" y="78"/>
                        <a:pt x="238" y="66"/>
                        <a:pt x="238" y="53"/>
                      </a:cubicBezTo>
                      <a:cubicBezTo>
                        <a:pt x="238" y="24"/>
                        <a:pt x="262" y="0"/>
                        <a:pt x="291" y="0"/>
                      </a:cubicBezTo>
                      <a:cubicBezTo>
                        <a:pt x="320" y="0"/>
                        <a:pt x="344" y="24"/>
                        <a:pt x="344" y="53"/>
                      </a:cubicBezTo>
                      <a:cubicBezTo>
                        <a:pt x="344" y="81"/>
                        <a:pt x="322" y="104"/>
                        <a:pt x="295" y="105"/>
                      </a:cubicBezTo>
                      <a:lnTo>
                        <a:pt x="282" y="135"/>
                      </a:lnTo>
                      <a:cubicBezTo>
                        <a:pt x="291" y="141"/>
                        <a:pt x="298" y="148"/>
                        <a:pt x="305" y="156"/>
                      </a:cubicBezTo>
                      <a:lnTo>
                        <a:pt x="370" y="127"/>
                      </a:lnTo>
                      <a:cubicBezTo>
                        <a:pt x="372" y="99"/>
                        <a:pt x="395" y="77"/>
                        <a:pt x="423" y="77"/>
                      </a:cubicBezTo>
                      <a:cubicBezTo>
                        <a:pt x="452" y="77"/>
                        <a:pt x="476" y="101"/>
                        <a:pt x="476" y="130"/>
                      </a:cubicBezTo>
                      <a:cubicBezTo>
                        <a:pt x="476" y="159"/>
                        <a:pt x="452" y="183"/>
                        <a:pt x="423" y="183"/>
                      </a:cubicBezTo>
                      <a:cubicBezTo>
                        <a:pt x="411" y="183"/>
                        <a:pt x="399" y="178"/>
                        <a:pt x="390" y="171"/>
                      </a:cubicBezTo>
                      <a:lnTo>
                        <a:pt x="328" y="198"/>
                      </a:lnTo>
                      <a:cubicBezTo>
                        <a:pt x="331" y="209"/>
                        <a:pt x="333" y="221"/>
                        <a:pt x="333" y="233"/>
                      </a:cubicBezTo>
                      <a:cubicBezTo>
                        <a:pt x="333" y="253"/>
                        <a:pt x="328" y="272"/>
                        <a:pt x="319" y="289"/>
                      </a:cubicBezTo>
                      <a:lnTo>
                        <a:pt x="386" y="356"/>
                      </a:lnTo>
                      <a:cubicBezTo>
                        <a:pt x="396" y="352"/>
                        <a:pt x="407" y="349"/>
                        <a:pt x="418" y="349"/>
                      </a:cubicBezTo>
                      <a:cubicBezTo>
                        <a:pt x="428" y="349"/>
                        <a:pt x="438" y="351"/>
                        <a:pt x="448" y="355"/>
                      </a:cubicBezTo>
                      <a:lnTo>
                        <a:pt x="461" y="329"/>
                      </a:lnTo>
                      <a:cubicBezTo>
                        <a:pt x="451" y="319"/>
                        <a:pt x="444" y="306"/>
                        <a:pt x="444" y="291"/>
                      </a:cubicBezTo>
                      <a:cubicBezTo>
                        <a:pt x="444" y="262"/>
                        <a:pt x="468" y="238"/>
                        <a:pt x="497" y="238"/>
                      </a:cubicBezTo>
                      <a:cubicBezTo>
                        <a:pt x="526" y="238"/>
                        <a:pt x="550" y="262"/>
                        <a:pt x="550" y="291"/>
                      </a:cubicBezTo>
                      <a:cubicBezTo>
                        <a:pt x="550" y="320"/>
                        <a:pt x="527" y="344"/>
                        <a:pt x="497" y="344"/>
                      </a:cubicBezTo>
                      <a:cubicBezTo>
                        <a:pt x="494" y="344"/>
                        <a:pt x="492" y="344"/>
                        <a:pt x="489" y="343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</p:grpSp>
        <p:sp>
          <p:nvSpPr>
            <p:cNvPr id="553" name="任意多边形: 形状 552"/>
            <p:cNvSpPr/>
            <p:nvPr userDrawn="1"/>
          </p:nvSpPr>
          <p:spPr>
            <a:xfrm flipH="1" flipV="1">
              <a:off x="0" y="5803160"/>
              <a:ext cx="3429153" cy="1054840"/>
            </a:xfrm>
            <a:custGeom>
              <a:avLst/>
              <a:gdLst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0 w 4598389"/>
                <a:gd name="connsiteY3" fmla="*/ 1973199 h 1973199"/>
                <a:gd name="connsiteX4" fmla="*/ 0 w 4598389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3447507 w 4598389"/>
                <a:gd name="connsiteY3" fmla="*/ 19562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235783 w 4598389"/>
                <a:gd name="connsiteY2" fmla="*/ 1043034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868486"/>
                <a:gd name="connsiteY0" fmla="*/ 0 h 1973199"/>
                <a:gd name="connsiteX1" fmla="*/ 4598389 w 4868486"/>
                <a:gd name="connsiteY1" fmla="*/ 0 h 1973199"/>
                <a:gd name="connsiteX2" fmla="*/ 4235783 w 4868486"/>
                <a:gd name="connsiteY2" fmla="*/ 1043034 h 1973199"/>
                <a:gd name="connsiteX3" fmla="*/ 3463273 w 4868486"/>
                <a:gd name="connsiteY3" fmla="*/ 1499099 h 1973199"/>
                <a:gd name="connsiteX4" fmla="*/ 0 w 4868486"/>
                <a:gd name="connsiteY4" fmla="*/ 1973199 h 1973199"/>
                <a:gd name="connsiteX5" fmla="*/ 0 w 4868486"/>
                <a:gd name="connsiteY5" fmla="*/ 0 h 1973199"/>
                <a:gd name="connsiteX0" fmla="*/ 0 w 4801762"/>
                <a:gd name="connsiteY0" fmla="*/ 0 h 1973199"/>
                <a:gd name="connsiteX1" fmla="*/ 4598389 w 4801762"/>
                <a:gd name="connsiteY1" fmla="*/ 0 h 1973199"/>
                <a:gd name="connsiteX2" fmla="*/ 4235783 w 4801762"/>
                <a:gd name="connsiteY2" fmla="*/ 1043034 h 1973199"/>
                <a:gd name="connsiteX3" fmla="*/ 3463273 w 4801762"/>
                <a:gd name="connsiteY3" fmla="*/ 1499099 h 1973199"/>
                <a:gd name="connsiteX4" fmla="*/ 0 w 4801762"/>
                <a:gd name="connsiteY4" fmla="*/ 1973199 h 1973199"/>
                <a:gd name="connsiteX5" fmla="*/ 0 w 4801762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235783 w 4598389"/>
                <a:gd name="connsiteY2" fmla="*/ 1043034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776391"/>
                <a:gd name="connsiteY0" fmla="*/ 0 h 1973199"/>
                <a:gd name="connsiteX1" fmla="*/ 4598389 w 4776391"/>
                <a:gd name="connsiteY1" fmla="*/ 0 h 1973199"/>
                <a:gd name="connsiteX2" fmla="*/ 3463273 w 4776391"/>
                <a:gd name="connsiteY2" fmla="*/ 1499099 h 1973199"/>
                <a:gd name="connsiteX3" fmla="*/ 0 w 4776391"/>
                <a:gd name="connsiteY3" fmla="*/ 1973199 h 1973199"/>
                <a:gd name="connsiteX4" fmla="*/ 0 w 4776391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0 w 4598389"/>
                <a:gd name="connsiteY3" fmla="*/ 1973199 h 1973199"/>
                <a:gd name="connsiteX4" fmla="*/ 0 w 4598389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1934017 w 4598389"/>
                <a:gd name="connsiteY3" fmla="*/ 1704051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1792127 w 4598389"/>
                <a:gd name="connsiteY3" fmla="*/ 332451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846196 w 4598389"/>
                <a:gd name="connsiteY5" fmla="*/ 474341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93948 w 4598389"/>
                <a:gd name="connsiteY4" fmla="*/ 395513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502297"/>
                <a:gd name="connsiteX1" fmla="*/ 4598389 w 4598389"/>
                <a:gd name="connsiteY1" fmla="*/ 0 h 1502297"/>
                <a:gd name="connsiteX2" fmla="*/ 3463273 w 4598389"/>
                <a:gd name="connsiteY2" fmla="*/ 1499099 h 1502297"/>
                <a:gd name="connsiteX3" fmla="*/ 1792127 w 4598389"/>
                <a:gd name="connsiteY3" fmla="*/ 332451 h 1502297"/>
                <a:gd name="connsiteX4" fmla="*/ 578183 w 4598389"/>
                <a:gd name="connsiteY4" fmla="*/ 300920 h 1502297"/>
                <a:gd name="connsiteX5" fmla="*/ 0 w 4598389"/>
                <a:gd name="connsiteY5" fmla="*/ 0 h 1502297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843"/>
                <a:gd name="connsiteX1" fmla="*/ 4598389 w 4598389"/>
                <a:gd name="connsiteY1" fmla="*/ 0 h 1499843"/>
                <a:gd name="connsiteX2" fmla="*/ 3463273 w 4598389"/>
                <a:gd name="connsiteY2" fmla="*/ 1499099 h 1499843"/>
                <a:gd name="connsiteX3" fmla="*/ 1792127 w 4598389"/>
                <a:gd name="connsiteY3" fmla="*/ 332451 h 1499843"/>
                <a:gd name="connsiteX4" fmla="*/ 578183 w 4598389"/>
                <a:gd name="connsiteY4" fmla="*/ 300920 h 1499843"/>
                <a:gd name="connsiteX5" fmla="*/ 0 w 4598389"/>
                <a:gd name="connsiteY5" fmla="*/ 0 h 1499843"/>
                <a:gd name="connsiteX0" fmla="*/ 0 w 4598389"/>
                <a:gd name="connsiteY0" fmla="*/ 0 h 1560236"/>
                <a:gd name="connsiteX1" fmla="*/ 4598389 w 4598389"/>
                <a:gd name="connsiteY1" fmla="*/ 0 h 1560236"/>
                <a:gd name="connsiteX2" fmla="*/ 3405387 w 4598389"/>
                <a:gd name="connsiteY2" fmla="*/ 1559542 h 1560236"/>
                <a:gd name="connsiteX3" fmla="*/ 1792127 w 4598389"/>
                <a:gd name="connsiteY3" fmla="*/ 332451 h 1560236"/>
                <a:gd name="connsiteX4" fmla="*/ 578183 w 4598389"/>
                <a:gd name="connsiteY4" fmla="*/ 300920 h 1560236"/>
                <a:gd name="connsiteX5" fmla="*/ 0 w 4598389"/>
                <a:gd name="connsiteY5" fmla="*/ 0 h 1560236"/>
                <a:gd name="connsiteX0" fmla="*/ 0 w 4598389"/>
                <a:gd name="connsiteY0" fmla="*/ 0 h 1424363"/>
                <a:gd name="connsiteX1" fmla="*/ 4598389 w 4598389"/>
                <a:gd name="connsiteY1" fmla="*/ 0 h 1424363"/>
                <a:gd name="connsiteX2" fmla="*/ 3448802 w 4598389"/>
                <a:gd name="connsiteY2" fmla="*/ 1423544 h 1424363"/>
                <a:gd name="connsiteX3" fmla="*/ 1792127 w 4598389"/>
                <a:gd name="connsiteY3" fmla="*/ 332451 h 1424363"/>
                <a:gd name="connsiteX4" fmla="*/ 578183 w 4598389"/>
                <a:gd name="connsiteY4" fmla="*/ 300920 h 1424363"/>
                <a:gd name="connsiteX5" fmla="*/ 0 w 4598389"/>
                <a:gd name="connsiteY5" fmla="*/ 0 h 1424363"/>
                <a:gd name="connsiteX0" fmla="*/ 0 w 4598389"/>
                <a:gd name="connsiteY0" fmla="*/ 0 h 1469649"/>
                <a:gd name="connsiteX1" fmla="*/ 4598389 w 4598389"/>
                <a:gd name="connsiteY1" fmla="*/ 0 h 1469649"/>
                <a:gd name="connsiteX2" fmla="*/ 3477745 w 4598389"/>
                <a:gd name="connsiteY2" fmla="*/ 1468877 h 1469649"/>
                <a:gd name="connsiteX3" fmla="*/ 1792127 w 4598389"/>
                <a:gd name="connsiteY3" fmla="*/ 332451 h 1469649"/>
                <a:gd name="connsiteX4" fmla="*/ 578183 w 4598389"/>
                <a:gd name="connsiteY4" fmla="*/ 300920 h 1469649"/>
                <a:gd name="connsiteX5" fmla="*/ 0 w 4598389"/>
                <a:gd name="connsiteY5" fmla="*/ 0 h 1469649"/>
                <a:gd name="connsiteX0" fmla="*/ 0 w 4598389"/>
                <a:gd name="connsiteY0" fmla="*/ 0 h 1469649"/>
                <a:gd name="connsiteX1" fmla="*/ 4598389 w 4598389"/>
                <a:gd name="connsiteY1" fmla="*/ 0 h 1469649"/>
                <a:gd name="connsiteX2" fmla="*/ 3477745 w 4598389"/>
                <a:gd name="connsiteY2" fmla="*/ 1468877 h 1469649"/>
                <a:gd name="connsiteX3" fmla="*/ 1792127 w 4598389"/>
                <a:gd name="connsiteY3" fmla="*/ 332451 h 1469649"/>
                <a:gd name="connsiteX4" fmla="*/ 578183 w 4598389"/>
                <a:gd name="connsiteY4" fmla="*/ 300920 h 1469649"/>
                <a:gd name="connsiteX5" fmla="*/ 0 w 4598389"/>
                <a:gd name="connsiteY5" fmla="*/ 0 h 1469649"/>
                <a:gd name="connsiteX0" fmla="*/ 0 w 4598389"/>
                <a:gd name="connsiteY0" fmla="*/ 0 h 1482686"/>
                <a:gd name="connsiteX1" fmla="*/ 4598389 w 4598389"/>
                <a:gd name="connsiteY1" fmla="*/ 0 h 1482686"/>
                <a:gd name="connsiteX2" fmla="*/ 3477745 w 4598389"/>
                <a:gd name="connsiteY2" fmla="*/ 1468877 h 1482686"/>
                <a:gd name="connsiteX3" fmla="*/ 1792127 w 4598389"/>
                <a:gd name="connsiteY3" fmla="*/ 332451 h 1482686"/>
                <a:gd name="connsiteX4" fmla="*/ 578183 w 4598389"/>
                <a:gd name="connsiteY4" fmla="*/ 300920 h 1482686"/>
                <a:gd name="connsiteX5" fmla="*/ 0 w 4598389"/>
                <a:gd name="connsiteY5" fmla="*/ 0 h 1482686"/>
                <a:gd name="connsiteX0" fmla="*/ 0 w 4598389"/>
                <a:gd name="connsiteY0" fmla="*/ 0 h 1476998"/>
                <a:gd name="connsiteX1" fmla="*/ 4598389 w 4598389"/>
                <a:gd name="connsiteY1" fmla="*/ 0 h 1476998"/>
                <a:gd name="connsiteX2" fmla="*/ 3477745 w 4598389"/>
                <a:gd name="connsiteY2" fmla="*/ 1468877 h 1476998"/>
                <a:gd name="connsiteX3" fmla="*/ 1792127 w 4598389"/>
                <a:gd name="connsiteY3" fmla="*/ 332451 h 1476998"/>
                <a:gd name="connsiteX4" fmla="*/ 578183 w 4598389"/>
                <a:gd name="connsiteY4" fmla="*/ 300920 h 1476998"/>
                <a:gd name="connsiteX5" fmla="*/ 0 w 4598389"/>
                <a:gd name="connsiteY5" fmla="*/ 0 h 147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8389" h="1476998">
                  <a:moveTo>
                    <a:pt x="0" y="0"/>
                  </a:moveTo>
                  <a:lnTo>
                    <a:pt x="4598389" y="0"/>
                  </a:lnTo>
                  <a:cubicBezTo>
                    <a:pt x="4340029" y="1022360"/>
                    <a:pt x="3927050" y="1377736"/>
                    <a:pt x="3477745" y="1468877"/>
                  </a:cubicBezTo>
                  <a:cubicBezTo>
                    <a:pt x="2301353" y="1568783"/>
                    <a:pt x="2349176" y="721334"/>
                    <a:pt x="1792127" y="332451"/>
                  </a:cubicBezTo>
                  <a:cubicBezTo>
                    <a:pt x="1313906" y="148520"/>
                    <a:pt x="1050292" y="387859"/>
                    <a:pt x="578183" y="300920"/>
                  </a:cubicBezTo>
                  <a:cubicBezTo>
                    <a:pt x="243566" y="247909"/>
                    <a:pt x="192728" y="100307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3">
                    <a:alpha val="51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655805"/>
            <a:ext cx="12192000" cy="40530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A27FF2A2-B9DF-4912-A8AE-BCABE236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62" y="3019879"/>
            <a:ext cx="5419185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7FF84B6B-C3F0-4817-BF66-C2C86E86C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2678" y="3915229"/>
            <a:ext cx="5419185" cy="101562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3" name="组合 2"/>
          <p:cNvGrpSpPr/>
          <p:nvPr userDrawn="1"/>
        </p:nvGrpSpPr>
        <p:grpSpPr>
          <a:xfrm flipH="1">
            <a:off x="8040130" y="1866310"/>
            <a:ext cx="4151870" cy="3842513"/>
            <a:chOff x="0" y="1866310"/>
            <a:chExt cx="4151870" cy="3842513"/>
          </a:xfrm>
        </p:grpSpPr>
        <p:grpSp>
          <p:nvGrpSpPr>
            <p:cNvPr id="408" name="组合 407"/>
            <p:cNvGrpSpPr/>
            <p:nvPr userDrawn="1"/>
          </p:nvGrpSpPr>
          <p:grpSpPr>
            <a:xfrm>
              <a:off x="1235220" y="1866310"/>
              <a:ext cx="2916650" cy="3842513"/>
              <a:chOff x="4179692" y="1339913"/>
              <a:chExt cx="3247618" cy="4278543"/>
            </a:xfrm>
          </p:grpSpPr>
          <p:sp>
            <p:nvSpPr>
              <p:cNvPr id="409" name="任意多边形: 形状 408">
                <a:extLst>
                  <a:ext uri="{FF2B5EF4-FFF2-40B4-BE49-F238E27FC236}">
                    <a16:creationId xmlns:a16="http://schemas.microsoft.com/office/drawing/2014/main" id="{C11397DE-4D78-4E42-A777-9C4546127657}"/>
                  </a:ext>
                </a:extLst>
              </p:cNvPr>
              <p:cNvSpPr/>
              <p:nvPr/>
            </p:nvSpPr>
            <p:spPr bwMode="auto">
              <a:xfrm>
                <a:off x="4764691" y="2908521"/>
                <a:ext cx="2580890" cy="2709935"/>
              </a:xfrm>
              <a:custGeom>
                <a:avLst/>
                <a:gdLst>
                  <a:gd name="T0" fmla="*/ 1 w 441"/>
                  <a:gd name="T1" fmla="*/ 206 h 464"/>
                  <a:gd name="T2" fmla="*/ 3 w 441"/>
                  <a:gd name="T3" fmla="*/ 256 h 464"/>
                  <a:gd name="T4" fmla="*/ 4 w 441"/>
                  <a:gd name="T5" fmla="*/ 267 h 464"/>
                  <a:gd name="T6" fmla="*/ 5 w 441"/>
                  <a:gd name="T7" fmla="*/ 281 h 464"/>
                  <a:gd name="T8" fmla="*/ 8 w 441"/>
                  <a:gd name="T9" fmla="*/ 327 h 464"/>
                  <a:gd name="T10" fmla="*/ 9 w 441"/>
                  <a:gd name="T11" fmla="*/ 339 h 464"/>
                  <a:gd name="T12" fmla="*/ 16 w 441"/>
                  <a:gd name="T13" fmla="*/ 406 h 464"/>
                  <a:gd name="T14" fmla="*/ 18 w 441"/>
                  <a:gd name="T15" fmla="*/ 418 h 464"/>
                  <a:gd name="T16" fmla="*/ 25 w 441"/>
                  <a:gd name="T17" fmla="*/ 455 h 464"/>
                  <a:gd name="T18" fmla="*/ 441 w 441"/>
                  <a:gd name="T19" fmla="*/ 464 h 464"/>
                  <a:gd name="T20" fmla="*/ 433 w 441"/>
                  <a:gd name="T21" fmla="*/ 435 h 464"/>
                  <a:gd name="T22" fmla="*/ 429 w 441"/>
                  <a:gd name="T23" fmla="*/ 423 h 464"/>
                  <a:gd name="T24" fmla="*/ 413 w 441"/>
                  <a:gd name="T25" fmla="*/ 365 h 464"/>
                  <a:gd name="T26" fmla="*/ 409 w 441"/>
                  <a:gd name="T27" fmla="*/ 353 h 464"/>
                  <a:gd name="T28" fmla="*/ 397 w 441"/>
                  <a:gd name="T29" fmla="*/ 312 h 464"/>
                  <a:gd name="T30" fmla="*/ 394 w 441"/>
                  <a:gd name="T31" fmla="*/ 299 h 464"/>
                  <a:gd name="T32" fmla="*/ 379 w 441"/>
                  <a:gd name="T33" fmla="*/ 250 h 464"/>
                  <a:gd name="T34" fmla="*/ 375 w 441"/>
                  <a:gd name="T35" fmla="*/ 238 h 464"/>
                  <a:gd name="T36" fmla="*/ 366 w 441"/>
                  <a:gd name="T37" fmla="*/ 124 h 464"/>
                  <a:gd name="T38" fmla="*/ 359 w 441"/>
                  <a:gd name="T39" fmla="*/ 113 h 464"/>
                  <a:gd name="T40" fmla="*/ 329 w 441"/>
                  <a:gd name="T41" fmla="*/ 76 h 464"/>
                  <a:gd name="T42" fmla="*/ 321 w 441"/>
                  <a:gd name="T43" fmla="*/ 66 h 464"/>
                  <a:gd name="T44" fmla="*/ 287 w 441"/>
                  <a:gd name="T45" fmla="*/ 33 h 464"/>
                  <a:gd name="T46" fmla="*/ 278 w 441"/>
                  <a:gd name="T47" fmla="*/ 25 h 464"/>
                  <a:gd name="T48" fmla="*/ 207 w 441"/>
                  <a:gd name="T49" fmla="*/ 7 h 464"/>
                  <a:gd name="T50" fmla="*/ 79 w 441"/>
                  <a:gd name="T51" fmla="*/ 42 h 464"/>
                  <a:gd name="T52" fmla="*/ 25 w 441"/>
                  <a:gd name="T53" fmla="*/ 78 h 464"/>
                  <a:gd name="T54" fmla="*/ 20 w 441"/>
                  <a:gd name="T55" fmla="*/ 87 h 464"/>
                  <a:gd name="T56" fmla="*/ 4 w 441"/>
                  <a:gd name="T57" fmla="*/ 134 h 464"/>
                  <a:gd name="T58" fmla="*/ 3 w 441"/>
                  <a:gd name="T59" fmla="*/ 143 h 464"/>
                  <a:gd name="T60" fmla="*/ 2 w 441"/>
                  <a:gd name="T61" fmla="*/ 154 h 464"/>
                  <a:gd name="T62" fmla="*/ 1 w 441"/>
                  <a:gd name="T63" fmla="*/ 19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464">
                    <a:moveTo>
                      <a:pt x="1" y="197"/>
                    </a:moveTo>
                    <a:cubicBezTo>
                      <a:pt x="1" y="200"/>
                      <a:pt x="1" y="203"/>
                      <a:pt x="1" y="206"/>
                    </a:cubicBezTo>
                    <a:cubicBezTo>
                      <a:pt x="1" y="207"/>
                      <a:pt x="1" y="208"/>
                      <a:pt x="1" y="209"/>
                    </a:cubicBezTo>
                    <a:cubicBezTo>
                      <a:pt x="1" y="225"/>
                      <a:pt x="2" y="240"/>
                      <a:pt x="3" y="256"/>
                    </a:cubicBezTo>
                    <a:cubicBezTo>
                      <a:pt x="3" y="257"/>
                      <a:pt x="3" y="258"/>
                      <a:pt x="4" y="259"/>
                    </a:cubicBezTo>
                    <a:cubicBezTo>
                      <a:pt x="4" y="262"/>
                      <a:pt x="4" y="264"/>
                      <a:pt x="4" y="267"/>
                    </a:cubicBezTo>
                    <a:cubicBezTo>
                      <a:pt x="4" y="268"/>
                      <a:pt x="4" y="270"/>
                      <a:pt x="4" y="271"/>
                    </a:cubicBezTo>
                    <a:cubicBezTo>
                      <a:pt x="4" y="274"/>
                      <a:pt x="5" y="277"/>
                      <a:pt x="5" y="281"/>
                    </a:cubicBezTo>
                    <a:cubicBezTo>
                      <a:pt x="6" y="295"/>
                      <a:pt x="6" y="309"/>
                      <a:pt x="7" y="324"/>
                    </a:cubicBezTo>
                    <a:cubicBezTo>
                      <a:pt x="8" y="325"/>
                      <a:pt x="8" y="326"/>
                      <a:pt x="8" y="327"/>
                    </a:cubicBezTo>
                    <a:cubicBezTo>
                      <a:pt x="8" y="330"/>
                      <a:pt x="8" y="333"/>
                      <a:pt x="8" y="335"/>
                    </a:cubicBezTo>
                    <a:cubicBezTo>
                      <a:pt x="8" y="336"/>
                      <a:pt x="9" y="338"/>
                      <a:pt x="9" y="339"/>
                    </a:cubicBezTo>
                    <a:cubicBezTo>
                      <a:pt x="10" y="360"/>
                      <a:pt x="13" y="382"/>
                      <a:pt x="16" y="403"/>
                    </a:cubicBezTo>
                    <a:cubicBezTo>
                      <a:pt x="16" y="404"/>
                      <a:pt x="16" y="405"/>
                      <a:pt x="16" y="406"/>
                    </a:cubicBezTo>
                    <a:cubicBezTo>
                      <a:pt x="17" y="409"/>
                      <a:pt x="17" y="412"/>
                      <a:pt x="17" y="415"/>
                    </a:cubicBezTo>
                    <a:cubicBezTo>
                      <a:pt x="18" y="416"/>
                      <a:pt x="18" y="417"/>
                      <a:pt x="18" y="418"/>
                    </a:cubicBezTo>
                    <a:cubicBezTo>
                      <a:pt x="20" y="430"/>
                      <a:pt x="22" y="441"/>
                      <a:pt x="24" y="452"/>
                    </a:cubicBezTo>
                    <a:cubicBezTo>
                      <a:pt x="25" y="453"/>
                      <a:pt x="25" y="454"/>
                      <a:pt x="25" y="455"/>
                    </a:cubicBezTo>
                    <a:cubicBezTo>
                      <a:pt x="26" y="458"/>
                      <a:pt x="26" y="461"/>
                      <a:pt x="27" y="464"/>
                    </a:cubicBezTo>
                    <a:cubicBezTo>
                      <a:pt x="441" y="464"/>
                      <a:pt x="441" y="464"/>
                      <a:pt x="441" y="464"/>
                    </a:cubicBezTo>
                    <a:cubicBezTo>
                      <a:pt x="440" y="461"/>
                      <a:pt x="437" y="451"/>
                      <a:pt x="434" y="438"/>
                    </a:cubicBezTo>
                    <a:cubicBezTo>
                      <a:pt x="433" y="437"/>
                      <a:pt x="433" y="436"/>
                      <a:pt x="433" y="435"/>
                    </a:cubicBezTo>
                    <a:cubicBezTo>
                      <a:pt x="432" y="432"/>
                      <a:pt x="431" y="429"/>
                      <a:pt x="430" y="426"/>
                    </a:cubicBezTo>
                    <a:cubicBezTo>
                      <a:pt x="430" y="425"/>
                      <a:pt x="430" y="424"/>
                      <a:pt x="429" y="423"/>
                    </a:cubicBezTo>
                    <a:cubicBezTo>
                      <a:pt x="425" y="407"/>
                      <a:pt x="419" y="388"/>
                      <a:pt x="414" y="368"/>
                    </a:cubicBezTo>
                    <a:cubicBezTo>
                      <a:pt x="413" y="367"/>
                      <a:pt x="413" y="366"/>
                      <a:pt x="413" y="365"/>
                    </a:cubicBezTo>
                    <a:cubicBezTo>
                      <a:pt x="412" y="362"/>
                      <a:pt x="411" y="359"/>
                      <a:pt x="410" y="356"/>
                    </a:cubicBezTo>
                    <a:cubicBezTo>
                      <a:pt x="410" y="355"/>
                      <a:pt x="409" y="354"/>
                      <a:pt x="409" y="353"/>
                    </a:cubicBezTo>
                    <a:cubicBezTo>
                      <a:pt x="406" y="340"/>
                      <a:pt x="402" y="328"/>
                      <a:pt x="398" y="315"/>
                    </a:cubicBezTo>
                    <a:cubicBezTo>
                      <a:pt x="398" y="314"/>
                      <a:pt x="398" y="313"/>
                      <a:pt x="397" y="312"/>
                    </a:cubicBezTo>
                    <a:cubicBezTo>
                      <a:pt x="396" y="309"/>
                      <a:pt x="395" y="306"/>
                      <a:pt x="395" y="303"/>
                    </a:cubicBezTo>
                    <a:cubicBezTo>
                      <a:pt x="394" y="302"/>
                      <a:pt x="394" y="300"/>
                      <a:pt x="394" y="299"/>
                    </a:cubicBezTo>
                    <a:cubicBezTo>
                      <a:pt x="389" y="283"/>
                      <a:pt x="384" y="268"/>
                      <a:pt x="380" y="253"/>
                    </a:cubicBezTo>
                    <a:cubicBezTo>
                      <a:pt x="380" y="252"/>
                      <a:pt x="379" y="251"/>
                      <a:pt x="379" y="250"/>
                    </a:cubicBezTo>
                    <a:cubicBezTo>
                      <a:pt x="378" y="247"/>
                      <a:pt x="377" y="244"/>
                      <a:pt x="376" y="241"/>
                    </a:cubicBezTo>
                    <a:cubicBezTo>
                      <a:pt x="376" y="240"/>
                      <a:pt x="376" y="239"/>
                      <a:pt x="375" y="238"/>
                    </a:cubicBezTo>
                    <a:cubicBezTo>
                      <a:pt x="371" y="224"/>
                      <a:pt x="367" y="211"/>
                      <a:pt x="364" y="202"/>
                    </a:cubicBezTo>
                    <a:cubicBezTo>
                      <a:pt x="366" y="124"/>
                      <a:pt x="366" y="124"/>
                      <a:pt x="366" y="124"/>
                    </a:cubicBezTo>
                    <a:cubicBezTo>
                      <a:pt x="366" y="123"/>
                      <a:pt x="365" y="122"/>
                      <a:pt x="364" y="121"/>
                    </a:cubicBezTo>
                    <a:cubicBezTo>
                      <a:pt x="363" y="118"/>
                      <a:pt x="361" y="116"/>
                      <a:pt x="359" y="113"/>
                    </a:cubicBezTo>
                    <a:cubicBezTo>
                      <a:pt x="358" y="113"/>
                      <a:pt x="358" y="112"/>
                      <a:pt x="357" y="111"/>
                    </a:cubicBezTo>
                    <a:cubicBezTo>
                      <a:pt x="348" y="98"/>
                      <a:pt x="338" y="86"/>
                      <a:pt x="329" y="76"/>
                    </a:cubicBezTo>
                    <a:cubicBezTo>
                      <a:pt x="328" y="75"/>
                      <a:pt x="328" y="74"/>
                      <a:pt x="327" y="73"/>
                    </a:cubicBezTo>
                    <a:cubicBezTo>
                      <a:pt x="325" y="71"/>
                      <a:pt x="323" y="68"/>
                      <a:pt x="321" y="66"/>
                    </a:cubicBezTo>
                    <a:cubicBezTo>
                      <a:pt x="320" y="65"/>
                      <a:pt x="319" y="65"/>
                      <a:pt x="318" y="64"/>
                    </a:cubicBezTo>
                    <a:cubicBezTo>
                      <a:pt x="308" y="52"/>
                      <a:pt x="297" y="42"/>
                      <a:pt x="287" y="33"/>
                    </a:cubicBezTo>
                    <a:cubicBezTo>
                      <a:pt x="286" y="32"/>
                      <a:pt x="285" y="32"/>
                      <a:pt x="284" y="31"/>
                    </a:cubicBezTo>
                    <a:cubicBezTo>
                      <a:pt x="282" y="29"/>
                      <a:pt x="280" y="27"/>
                      <a:pt x="278" y="25"/>
                    </a:cubicBezTo>
                    <a:cubicBezTo>
                      <a:pt x="277" y="24"/>
                      <a:pt x="276" y="27"/>
                      <a:pt x="275" y="26"/>
                    </a:cubicBezTo>
                    <a:cubicBezTo>
                      <a:pt x="248" y="6"/>
                      <a:pt x="222" y="0"/>
                      <a:pt x="207" y="7"/>
                    </a:cubicBezTo>
                    <a:cubicBezTo>
                      <a:pt x="186" y="16"/>
                      <a:pt x="139" y="25"/>
                      <a:pt x="105" y="35"/>
                    </a:cubicBezTo>
                    <a:cubicBezTo>
                      <a:pt x="94" y="38"/>
                      <a:pt x="85" y="41"/>
                      <a:pt x="79" y="42"/>
                    </a:cubicBezTo>
                    <a:cubicBezTo>
                      <a:pt x="73" y="44"/>
                      <a:pt x="70" y="45"/>
                      <a:pt x="70" y="45"/>
                    </a:cubicBezTo>
                    <a:cubicBezTo>
                      <a:pt x="50" y="50"/>
                      <a:pt x="36" y="62"/>
                      <a:pt x="25" y="78"/>
                    </a:cubicBezTo>
                    <a:cubicBezTo>
                      <a:pt x="25" y="79"/>
                      <a:pt x="24" y="80"/>
                      <a:pt x="23" y="81"/>
                    </a:cubicBezTo>
                    <a:cubicBezTo>
                      <a:pt x="22" y="83"/>
                      <a:pt x="21" y="85"/>
                      <a:pt x="20" y="87"/>
                    </a:cubicBezTo>
                    <a:cubicBezTo>
                      <a:pt x="19" y="88"/>
                      <a:pt x="19" y="89"/>
                      <a:pt x="18" y="90"/>
                    </a:cubicBezTo>
                    <a:cubicBezTo>
                      <a:pt x="11" y="104"/>
                      <a:pt x="7" y="119"/>
                      <a:pt x="4" y="134"/>
                    </a:cubicBezTo>
                    <a:cubicBezTo>
                      <a:pt x="4" y="136"/>
                      <a:pt x="4" y="137"/>
                      <a:pt x="4" y="139"/>
                    </a:cubicBezTo>
                    <a:cubicBezTo>
                      <a:pt x="3" y="140"/>
                      <a:pt x="3" y="141"/>
                      <a:pt x="3" y="143"/>
                    </a:cubicBezTo>
                    <a:cubicBezTo>
                      <a:pt x="3" y="145"/>
                      <a:pt x="2" y="148"/>
                      <a:pt x="2" y="151"/>
                    </a:cubicBezTo>
                    <a:cubicBezTo>
                      <a:pt x="2" y="152"/>
                      <a:pt x="2" y="153"/>
                      <a:pt x="2" y="154"/>
                    </a:cubicBezTo>
                    <a:cubicBezTo>
                      <a:pt x="1" y="167"/>
                      <a:pt x="0" y="180"/>
                      <a:pt x="0" y="194"/>
                    </a:cubicBezTo>
                    <a:cubicBezTo>
                      <a:pt x="0" y="195"/>
                      <a:pt x="0" y="196"/>
                      <a:pt x="1" y="197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" name="任意多边形: 形状 409">
                <a:extLst>
                  <a:ext uri="{FF2B5EF4-FFF2-40B4-BE49-F238E27FC236}">
                    <a16:creationId xmlns:a16="http://schemas.microsoft.com/office/drawing/2014/main" id="{97ED1941-AFF2-4272-AE57-C3618BC01471}"/>
                  </a:ext>
                </a:extLst>
              </p:cNvPr>
              <p:cNvSpPr/>
              <p:nvPr/>
            </p:nvSpPr>
            <p:spPr bwMode="auto">
              <a:xfrm>
                <a:off x="4800537" y="3814700"/>
                <a:ext cx="2100558" cy="880370"/>
              </a:xfrm>
              <a:custGeom>
                <a:avLst/>
                <a:gdLst>
                  <a:gd name="T0" fmla="*/ 0 w 359"/>
                  <a:gd name="T1" fmla="*/ 139 h 151"/>
                  <a:gd name="T2" fmla="*/ 0 w 359"/>
                  <a:gd name="T3" fmla="*/ 151 h 151"/>
                  <a:gd name="T4" fmla="*/ 359 w 359"/>
                  <a:gd name="T5" fmla="*/ 14 h 151"/>
                  <a:gd name="T6" fmla="*/ 359 w 359"/>
                  <a:gd name="T7" fmla="*/ 0 h 151"/>
                  <a:gd name="T8" fmla="*/ 0 w 359"/>
                  <a:gd name="T9" fmla="*/ 13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151">
                    <a:moveTo>
                      <a:pt x="0" y="139"/>
                    </a:moveTo>
                    <a:cubicBezTo>
                      <a:pt x="0" y="143"/>
                      <a:pt x="0" y="147"/>
                      <a:pt x="0" y="151"/>
                    </a:cubicBezTo>
                    <a:cubicBezTo>
                      <a:pt x="126" y="120"/>
                      <a:pt x="246" y="75"/>
                      <a:pt x="359" y="14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46" y="62"/>
                      <a:pt x="125" y="108"/>
                      <a:pt x="0" y="139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1" name="任意多边形: 形状 410">
                <a:extLst>
                  <a:ext uri="{FF2B5EF4-FFF2-40B4-BE49-F238E27FC236}">
                    <a16:creationId xmlns:a16="http://schemas.microsoft.com/office/drawing/2014/main" id="{8FD6EB19-DA22-440A-BDDB-95F113C00F50}"/>
                  </a:ext>
                </a:extLst>
              </p:cNvPr>
              <p:cNvSpPr/>
              <p:nvPr/>
            </p:nvSpPr>
            <p:spPr bwMode="auto">
              <a:xfrm>
                <a:off x="6825102" y="1595134"/>
                <a:ext cx="590737" cy="834488"/>
              </a:xfrm>
              <a:custGeom>
                <a:avLst/>
                <a:gdLst>
                  <a:gd name="T0" fmla="*/ 30 w 101"/>
                  <a:gd name="T1" fmla="*/ 136 h 143"/>
                  <a:gd name="T2" fmla="*/ 33 w 101"/>
                  <a:gd name="T3" fmla="*/ 112 h 143"/>
                  <a:gd name="T4" fmla="*/ 5 w 101"/>
                  <a:gd name="T5" fmla="*/ 90 h 143"/>
                  <a:gd name="T6" fmla="*/ 13 w 101"/>
                  <a:gd name="T7" fmla="*/ 76 h 143"/>
                  <a:gd name="T8" fmla="*/ 23 w 101"/>
                  <a:gd name="T9" fmla="*/ 91 h 143"/>
                  <a:gd name="T10" fmla="*/ 42 w 101"/>
                  <a:gd name="T11" fmla="*/ 73 h 143"/>
                  <a:gd name="T12" fmla="*/ 30 w 101"/>
                  <a:gd name="T13" fmla="*/ 45 h 143"/>
                  <a:gd name="T14" fmla="*/ 10 w 101"/>
                  <a:gd name="T15" fmla="*/ 56 h 143"/>
                  <a:gd name="T16" fmla="*/ 11 w 101"/>
                  <a:gd name="T17" fmla="*/ 34 h 143"/>
                  <a:gd name="T18" fmla="*/ 36 w 101"/>
                  <a:gd name="T19" fmla="*/ 29 h 143"/>
                  <a:gd name="T20" fmla="*/ 21 w 101"/>
                  <a:gd name="T21" fmla="*/ 12 h 143"/>
                  <a:gd name="T22" fmla="*/ 48 w 101"/>
                  <a:gd name="T23" fmla="*/ 20 h 143"/>
                  <a:gd name="T24" fmla="*/ 42 w 101"/>
                  <a:gd name="T25" fmla="*/ 3 h 143"/>
                  <a:gd name="T26" fmla="*/ 65 w 101"/>
                  <a:gd name="T27" fmla="*/ 14 h 143"/>
                  <a:gd name="T28" fmla="*/ 64 w 101"/>
                  <a:gd name="T29" fmla="*/ 4 h 143"/>
                  <a:gd name="T30" fmla="*/ 94 w 101"/>
                  <a:gd name="T31" fmla="*/ 42 h 143"/>
                  <a:gd name="T32" fmla="*/ 79 w 101"/>
                  <a:gd name="T33" fmla="*/ 143 h 143"/>
                  <a:gd name="T34" fmla="*/ 30 w 101"/>
                  <a:gd name="T35" fmla="*/ 13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1" h="143">
                    <a:moveTo>
                      <a:pt x="30" y="136"/>
                    </a:moveTo>
                    <a:cubicBezTo>
                      <a:pt x="33" y="112"/>
                      <a:pt x="33" y="112"/>
                      <a:pt x="33" y="112"/>
                    </a:cubicBezTo>
                    <a:cubicBezTo>
                      <a:pt x="33" y="112"/>
                      <a:pt x="9" y="99"/>
                      <a:pt x="5" y="90"/>
                    </a:cubicBezTo>
                    <a:cubicBezTo>
                      <a:pt x="0" y="81"/>
                      <a:pt x="9" y="74"/>
                      <a:pt x="13" y="76"/>
                    </a:cubicBezTo>
                    <a:cubicBezTo>
                      <a:pt x="17" y="78"/>
                      <a:pt x="17" y="85"/>
                      <a:pt x="23" y="91"/>
                    </a:cubicBezTo>
                    <a:cubicBezTo>
                      <a:pt x="29" y="96"/>
                      <a:pt x="41" y="78"/>
                      <a:pt x="42" y="73"/>
                    </a:cubicBezTo>
                    <a:cubicBezTo>
                      <a:pt x="44" y="67"/>
                      <a:pt x="41" y="52"/>
                      <a:pt x="30" y="45"/>
                    </a:cubicBezTo>
                    <a:cubicBezTo>
                      <a:pt x="19" y="39"/>
                      <a:pt x="18" y="58"/>
                      <a:pt x="10" y="56"/>
                    </a:cubicBezTo>
                    <a:cubicBezTo>
                      <a:pt x="5" y="55"/>
                      <a:pt x="3" y="42"/>
                      <a:pt x="11" y="34"/>
                    </a:cubicBezTo>
                    <a:cubicBezTo>
                      <a:pt x="20" y="25"/>
                      <a:pt x="36" y="29"/>
                      <a:pt x="36" y="29"/>
                    </a:cubicBezTo>
                    <a:cubicBezTo>
                      <a:pt x="36" y="29"/>
                      <a:pt x="19" y="17"/>
                      <a:pt x="21" y="12"/>
                    </a:cubicBezTo>
                    <a:cubicBezTo>
                      <a:pt x="24" y="7"/>
                      <a:pt x="38" y="11"/>
                      <a:pt x="48" y="20"/>
                    </a:cubicBezTo>
                    <a:cubicBezTo>
                      <a:pt x="48" y="20"/>
                      <a:pt x="35" y="6"/>
                      <a:pt x="42" y="3"/>
                    </a:cubicBezTo>
                    <a:cubicBezTo>
                      <a:pt x="49" y="0"/>
                      <a:pt x="65" y="14"/>
                      <a:pt x="65" y="14"/>
                    </a:cubicBezTo>
                    <a:cubicBezTo>
                      <a:pt x="65" y="14"/>
                      <a:pt x="56" y="4"/>
                      <a:pt x="64" y="4"/>
                    </a:cubicBezTo>
                    <a:cubicBezTo>
                      <a:pt x="72" y="3"/>
                      <a:pt x="87" y="18"/>
                      <a:pt x="94" y="42"/>
                    </a:cubicBezTo>
                    <a:cubicBezTo>
                      <a:pt x="101" y="66"/>
                      <a:pt x="79" y="143"/>
                      <a:pt x="79" y="143"/>
                    </a:cubicBezTo>
                    <a:lnTo>
                      <a:pt x="30" y="13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2" name="任意多边形: 形状 411">
                <a:extLst>
                  <a:ext uri="{FF2B5EF4-FFF2-40B4-BE49-F238E27FC236}">
                    <a16:creationId xmlns:a16="http://schemas.microsoft.com/office/drawing/2014/main" id="{14918734-F654-4729-A492-5FDDE665D94B}"/>
                  </a:ext>
                </a:extLst>
              </p:cNvPr>
              <p:cNvSpPr/>
              <p:nvPr/>
            </p:nvSpPr>
            <p:spPr bwMode="auto">
              <a:xfrm>
                <a:off x="7129074" y="1629546"/>
                <a:ext cx="140515" cy="163456"/>
              </a:xfrm>
              <a:custGeom>
                <a:avLst/>
                <a:gdLst>
                  <a:gd name="T0" fmla="*/ 0 w 24"/>
                  <a:gd name="T1" fmla="*/ 0 h 28"/>
                  <a:gd name="T2" fmla="*/ 13 w 24"/>
                  <a:gd name="T3" fmla="*/ 8 h 28"/>
                  <a:gd name="T4" fmla="*/ 24 w 24"/>
                  <a:gd name="T5" fmla="*/ 28 h 28"/>
                  <a:gd name="T6" fmla="*/ 0 w 24"/>
                  <a:gd name="T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0" y="0"/>
                    </a:moveTo>
                    <a:cubicBezTo>
                      <a:pt x="7" y="3"/>
                      <a:pt x="13" y="8"/>
                      <a:pt x="13" y="8"/>
                    </a:cubicBezTo>
                    <a:cubicBezTo>
                      <a:pt x="23" y="19"/>
                      <a:pt x="24" y="28"/>
                      <a:pt x="24" y="28"/>
                    </a:cubicBezTo>
                    <a:cubicBezTo>
                      <a:pt x="24" y="28"/>
                      <a:pt x="18" y="13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3" name="任意多边形: 形状 412">
                <a:extLst>
                  <a:ext uri="{FF2B5EF4-FFF2-40B4-BE49-F238E27FC236}">
                    <a16:creationId xmlns:a16="http://schemas.microsoft.com/office/drawing/2014/main" id="{EDBB3E03-41C8-4649-8AC6-99A29FB1E5D3}"/>
                  </a:ext>
                </a:extLst>
              </p:cNvPr>
              <p:cNvSpPr/>
              <p:nvPr/>
            </p:nvSpPr>
            <p:spPr bwMode="auto">
              <a:xfrm>
                <a:off x="6988559" y="1764326"/>
                <a:ext cx="129045" cy="98935"/>
              </a:xfrm>
              <a:custGeom>
                <a:avLst/>
                <a:gdLst>
                  <a:gd name="T0" fmla="*/ 22 w 22"/>
                  <a:gd name="T1" fmla="*/ 17 h 17"/>
                  <a:gd name="T2" fmla="*/ 0 w 22"/>
                  <a:gd name="T3" fmla="*/ 0 h 17"/>
                  <a:gd name="T4" fmla="*/ 6 w 22"/>
                  <a:gd name="T5" fmla="*/ 0 h 17"/>
                  <a:gd name="T6" fmla="*/ 8 w 22"/>
                  <a:gd name="T7" fmla="*/ 0 h 17"/>
                  <a:gd name="T8" fmla="*/ 22 w 22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22" y="17"/>
                    </a:moveTo>
                    <a:cubicBezTo>
                      <a:pt x="22" y="17"/>
                      <a:pt x="13" y="5"/>
                      <a:pt x="0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9" y="8"/>
                      <a:pt x="22" y="17"/>
                      <a:pt x="22" y="17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4" name="任意多边形: 形状 413">
                <a:extLst>
                  <a:ext uri="{FF2B5EF4-FFF2-40B4-BE49-F238E27FC236}">
                    <a16:creationId xmlns:a16="http://schemas.microsoft.com/office/drawing/2014/main" id="{77FC1C11-091B-4E60-8D00-C0DCF5CE10D3}"/>
                  </a:ext>
                </a:extLst>
              </p:cNvPr>
              <p:cNvSpPr/>
              <p:nvPr/>
            </p:nvSpPr>
            <p:spPr bwMode="auto">
              <a:xfrm>
                <a:off x="7199331" y="1676863"/>
                <a:ext cx="5735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5" name="任意多边形: 形状 414">
                <a:extLst>
                  <a:ext uri="{FF2B5EF4-FFF2-40B4-BE49-F238E27FC236}">
                    <a16:creationId xmlns:a16="http://schemas.microsoft.com/office/drawing/2014/main" id="{EA8848C8-82CE-4F6F-831A-16AAB2DF9C4A}"/>
                  </a:ext>
                </a:extLst>
              </p:cNvPr>
              <p:cNvSpPr/>
              <p:nvPr/>
            </p:nvSpPr>
            <p:spPr bwMode="auto">
              <a:xfrm>
                <a:off x="7035875" y="1665392"/>
                <a:ext cx="157721" cy="151986"/>
              </a:xfrm>
              <a:custGeom>
                <a:avLst/>
                <a:gdLst>
                  <a:gd name="T0" fmla="*/ 0 w 27"/>
                  <a:gd name="T1" fmla="*/ 0 h 26"/>
                  <a:gd name="T2" fmla="*/ 12 w 27"/>
                  <a:gd name="T3" fmla="*/ 8 h 26"/>
                  <a:gd name="T4" fmla="*/ 27 w 27"/>
                  <a:gd name="T5" fmla="*/ 26 h 26"/>
                  <a:gd name="T6" fmla="*/ 0 w 27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cubicBezTo>
                      <a:pt x="4" y="2"/>
                      <a:pt x="8" y="5"/>
                      <a:pt x="12" y="8"/>
                    </a:cubicBezTo>
                    <a:cubicBezTo>
                      <a:pt x="22" y="17"/>
                      <a:pt x="27" y="26"/>
                      <a:pt x="27" y="26"/>
                    </a:cubicBezTo>
                    <a:cubicBezTo>
                      <a:pt x="27" y="26"/>
                      <a:pt x="14" y="10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6" name="任意多边形: 形状 415">
                <a:extLst>
                  <a:ext uri="{FF2B5EF4-FFF2-40B4-BE49-F238E27FC236}">
                    <a16:creationId xmlns:a16="http://schemas.microsoft.com/office/drawing/2014/main" id="{BA7E90EC-A86B-4229-B671-7B3220A36120}"/>
                  </a:ext>
                </a:extLst>
              </p:cNvPr>
              <p:cNvSpPr/>
              <p:nvPr/>
            </p:nvSpPr>
            <p:spPr bwMode="auto">
              <a:xfrm>
                <a:off x="6959882" y="2248960"/>
                <a:ext cx="357024" cy="222244"/>
              </a:xfrm>
              <a:custGeom>
                <a:avLst/>
                <a:gdLst>
                  <a:gd name="T0" fmla="*/ 0 w 249"/>
                  <a:gd name="T1" fmla="*/ 106 h 155"/>
                  <a:gd name="T2" fmla="*/ 40 w 249"/>
                  <a:gd name="T3" fmla="*/ 0 h 155"/>
                  <a:gd name="T4" fmla="*/ 249 w 249"/>
                  <a:gd name="T5" fmla="*/ 45 h 155"/>
                  <a:gd name="T6" fmla="*/ 232 w 249"/>
                  <a:gd name="T7" fmla="*/ 155 h 155"/>
                  <a:gd name="T8" fmla="*/ 0 w 249"/>
                  <a:gd name="T9" fmla="*/ 10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5">
                    <a:moveTo>
                      <a:pt x="0" y="106"/>
                    </a:moveTo>
                    <a:lnTo>
                      <a:pt x="40" y="0"/>
                    </a:lnTo>
                    <a:lnTo>
                      <a:pt x="249" y="45"/>
                    </a:lnTo>
                    <a:lnTo>
                      <a:pt x="232" y="155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7" name="任意多边形: 形状 416">
                <a:extLst>
                  <a:ext uri="{FF2B5EF4-FFF2-40B4-BE49-F238E27FC236}">
                    <a16:creationId xmlns:a16="http://schemas.microsoft.com/office/drawing/2014/main" id="{20094C5F-07C6-479C-BA44-84CB44ADBB30}"/>
                  </a:ext>
                </a:extLst>
              </p:cNvPr>
              <p:cNvSpPr/>
              <p:nvPr/>
            </p:nvSpPr>
            <p:spPr bwMode="auto">
              <a:xfrm>
                <a:off x="6800727" y="2290541"/>
                <a:ext cx="626583" cy="1820962"/>
              </a:xfrm>
              <a:custGeom>
                <a:avLst/>
                <a:gdLst>
                  <a:gd name="T0" fmla="*/ 22 w 107"/>
                  <a:gd name="T1" fmla="*/ 301 h 312"/>
                  <a:gd name="T2" fmla="*/ 75 w 107"/>
                  <a:gd name="T3" fmla="*/ 261 h 312"/>
                  <a:gd name="T4" fmla="*/ 107 w 107"/>
                  <a:gd name="T5" fmla="*/ 30 h 312"/>
                  <a:gd name="T6" fmla="*/ 26 w 107"/>
                  <a:gd name="T7" fmla="*/ 0 h 312"/>
                  <a:gd name="T8" fmla="*/ 0 w 107"/>
                  <a:gd name="T9" fmla="*/ 253 h 312"/>
                  <a:gd name="T10" fmla="*/ 22 w 107"/>
                  <a:gd name="T11" fmla="*/ 30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312">
                    <a:moveTo>
                      <a:pt x="22" y="301"/>
                    </a:moveTo>
                    <a:cubicBezTo>
                      <a:pt x="32" y="310"/>
                      <a:pt x="58" y="312"/>
                      <a:pt x="75" y="261"/>
                    </a:cubicBezTo>
                    <a:cubicBezTo>
                      <a:pt x="92" y="209"/>
                      <a:pt x="107" y="30"/>
                      <a:pt x="107" y="3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0" y="253"/>
                      <a:pt x="0" y="253"/>
                      <a:pt x="0" y="253"/>
                    </a:cubicBezTo>
                    <a:lnTo>
                      <a:pt x="22" y="30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8" name="任意多边形: 形状 417">
                <a:extLst>
                  <a:ext uri="{FF2B5EF4-FFF2-40B4-BE49-F238E27FC236}">
                    <a16:creationId xmlns:a16="http://schemas.microsoft.com/office/drawing/2014/main" id="{3F19F2F8-91E4-4141-AE32-12FF2BABD62C}"/>
                  </a:ext>
                </a:extLst>
              </p:cNvPr>
              <p:cNvSpPr/>
              <p:nvPr/>
            </p:nvSpPr>
            <p:spPr bwMode="auto">
              <a:xfrm>
                <a:off x="4893736" y="1554987"/>
                <a:ext cx="1181474" cy="1541366"/>
              </a:xfrm>
              <a:custGeom>
                <a:avLst/>
                <a:gdLst>
                  <a:gd name="T0" fmla="*/ 91 w 202"/>
                  <a:gd name="T1" fmla="*/ 264 h 264"/>
                  <a:gd name="T2" fmla="*/ 53 w 202"/>
                  <a:gd name="T3" fmla="*/ 174 h 264"/>
                  <a:gd name="T4" fmla="*/ 16 w 202"/>
                  <a:gd name="T5" fmla="*/ 166 h 264"/>
                  <a:gd name="T6" fmla="*/ 46 w 202"/>
                  <a:gd name="T7" fmla="*/ 140 h 264"/>
                  <a:gd name="T8" fmla="*/ 79 w 202"/>
                  <a:gd name="T9" fmla="*/ 26 h 264"/>
                  <a:gd name="T10" fmla="*/ 191 w 202"/>
                  <a:gd name="T11" fmla="*/ 138 h 264"/>
                  <a:gd name="T12" fmla="*/ 150 w 202"/>
                  <a:gd name="T13" fmla="*/ 224 h 264"/>
                  <a:gd name="T14" fmla="*/ 158 w 202"/>
                  <a:gd name="T15" fmla="*/ 252 h 264"/>
                  <a:gd name="T16" fmla="*/ 91 w 202"/>
                  <a:gd name="T17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264">
                    <a:moveTo>
                      <a:pt x="91" y="264"/>
                    </a:moveTo>
                    <a:cubicBezTo>
                      <a:pt x="53" y="174"/>
                      <a:pt x="53" y="174"/>
                      <a:pt x="53" y="174"/>
                    </a:cubicBezTo>
                    <a:cubicBezTo>
                      <a:pt x="53" y="174"/>
                      <a:pt x="25" y="195"/>
                      <a:pt x="16" y="166"/>
                    </a:cubicBezTo>
                    <a:cubicBezTo>
                      <a:pt x="7" y="139"/>
                      <a:pt x="29" y="131"/>
                      <a:pt x="46" y="140"/>
                    </a:cubicBezTo>
                    <a:cubicBezTo>
                      <a:pt x="46" y="140"/>
                      <a:pt x="0" y="52"/>
                      <a:pt x="79" y="26"/>
                    </a:cubicBezTo>
                    <a:cubicBezTo>
                      <a:pt x="158" y="0"/>
                      <a:pt x="185" y="111"/>
                      <a:pt x="191" y="138"/>
                    </a:cubicBezTo>
                    <a:cubicBezTo>
                      <a:pt x="202" y="185"/>
                      <a:pt x="174" y="216"/>
                      <a:pt x="150" y="224"/>
                    </a:cubicBezTo>
                    <a:cubicBezTo>
                      <a:pt x="158" y="252"/>
                      <a:pt x="158" y="252"/>
                      <a:pt x="158" y="252"/>
                    </a:cubicBezTo>
                    <a:cubicBezTo>
                      <a:pt x="91" y="264"/>
                      <a:pt x="91" y="264"/>
                      <a:pt x="91" y="264"/>
                    </a:cubicBezTo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" name="任意多边形: 形状 418">
                <a:extLst>
                  <a:ext uri="{FF2B5EF4-FFF2-40B4-BE49-F238E27FC236}">
                    <a16:creationId xmlns:a16="http://schemas.microsoft.com/office/drawing/2014/main" id="{968FCB6C-C2C8-4890-A328-8678D26A9912}"/>
                  </a:ext>
                </a:extLst>
              </p:cNvPr>
              <p:cNvSpPr/>
              <p:nvPr/>
            </p:nvSpPr>
            <p:spPr bwMode="auto">
              <a:xfrm>
                <a:off x="5473002" y="2851168"/>
                <a:ext cx="321177" cy="110405"/>
              </a:xfrm>
              <a:custGeom>
                <a:avLst/>
                <a:gdLst>
                  <a:gd name="T0" fmla="*/ 51 w 55"/>
                  <a:gd name="T1" fmla="*/ 2 h 19"/>
                  <a:gd name="T2" fmla="*/ 0 w 55"/>
                  <a:gd name="T3" fmla="*/ 0 h 19"/>
                  <a:gd name="T4" fmla="*/ 55 w 55"/>
                  <a:gd name="T5" fmla="*/ 16 h 19"/>
                  <a:gd name="T6" fmla="*/ 51 w 55"/>
                  <a:gd name="T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9">
                    <a:moveTo>
                      <a:pt x="51" y="2"/>
                    </a:moveTo>
                    <a:cubicBezTo>
                      <a:pt x="35" y="8"/>
                      <a:pt x="0" y="0"/>
                      <a:pt x="0" y="0"/>
                    </a:cubicBezTo>
                    <a:cubicBezTo>
                      <a:pt x="0" y="0"/>
                      <a:pt x="25" y="19"/>
                      <a:pt x="55" y="16"/>
                    </a:cubicBez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B259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0" name="任意多边形: 形状 419">
                <a:extLst>
                  <a:ext uri="{FF2B5EF4-FFF2-40B4-BE49-F238E27FC236}">
                    <a16:creationId xmlns:a16="http://schemas.microsoft.com/office/drawing/2014/main" id="{495A5FDC-98EF-48CA-8B94-34039FDD286C}"/>
                  </a:ext>
                </a:extLst>
              </p:cNvPr>
              <p:cNvSpPr/>
              <p:nvPr/>
            </p:nvSpPr>
            <p:spPr bwMode="auto">
              <a:xfrm>
                <a:off x="6373446" y="2290541"/>
                <a:ext cx="445921" cy="787172"/>
              </a:xfrm>
              <a:custGeom>
                <a:avLst/>
                <a:gdLst>
                  <a:gd name="T0" fmla="*/ 0 w 76"/>
                  <a:gd name="T1" fmla="*/ 103 h 135"/>
                  <a:gd name="T2" fmla="*/ 4 w 76"/>
                  <a:gd name="T3" fmla="*/ 61 h 135"/>
                  <a:gd name="T4" fmla="*/ 24 w 76"/>
                  <a:gd name="T5" fmla="*/ 59 h 135"/>
                  <a:gd name="T6" fmla="*/ 48 w 76"/>
                  <a:gd name="T7" fmla="*/ 0 h 135"/>
                  <a:gd name="T8" fmla="*/ 51 w 76"/>
                  <a:gd name="T9" fmla="*/ 18 h 135"/>
                  <a:gd name="T10" fmla="*/ 62 w 76"/>
                  <a:gd name="T11" fmla="*/ 33 h 135"/>
                  <a:gd name="T12" fmla="*/ 63 w 76"/>
                  <a:gd name="T13" fmla="*/ 51 h 135"/>
                  <a:gd name="T14" fmla="*/ 72 w 76"/>
                  <a:gd name="T15" fmla="*/ 51 h 135"/>
                  <a:gd name="T16" fmla="*/ 72 w 76"/>
                  <a:gd name="T17" fmla="*/ 66 h 135"/>
                  <a:gd name="T18" fmla="*/ 41 w 76"/>
                  <a:gd name="T19" fmla="*/ 135 h 135"/>
                  <a:gd name="T20" fmla="*/ 5 w 76"/>
                  <a:gd name="T21" fmla="*/ 128 h 135"/>
                  <a:gd name="T22" fmla="*/ 1 w 76"/>
                  <a:gd name="T23" fmla="*/ 110 h 135"/>
                  <a:gd name="T24" fmla="*/ 0 w 76"/>
                  <a:gd name="T25" fmla="*/ 10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35">
                    <a:moveTo>
                      <a:pt x="0" y="103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43" y="0"/>
                      <a:pt x="48" y="0"/>
                    </a:cubicBezTo>
                    <a:cubicBezTo>
                      <a:pt x="54" y="1"/>
                      <a:pt x="51" y="18"/>
                      <a:pt x="51" y="18"/>
                    </a:cubicBezTo>
                    <a:cubicBezTo>
                      <a:pt x="51" y="18"/>
                      <a:pt x="57" y="26"/>
                      <a:pt x="62" y="33"/>
                    </a:cubicBezTo>
                    <a:cubicBezTo>
                      <a:pt x="66" y="40"/>
                      <a:pt x="63" y="51"/>
                      <a:pt x="63" y="51"/>
                    </a:cubicBezTo>
                    <a:cubicBezTo>
                      <a:pt x="63" y="51"/>
                      <a:pt x="68" y="49"/>
                      <a:pt x="72" y="51"/>
                    </a:cubicBezTo>
                    <a:cubicBezTo>
                      <a:pt x="76" y="53"/>
                      <a:pt x="72" y="66"/>
                      <a:pt x="72" y="66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5" y="128"/>
                      <a:pt x="5" y="128"/>
                      <a:pt x="5" y="128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0" y="108"/>
                      <a:pt x="0" y="105"/>
                      <a:pt x="0" y="103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1" name="任意多边形: 形状 420">
                <a:extLst>
                  <a:ext uri="{FF2B5EF4-FFF2-40B4-BE49-F238E27FC236}">
                    <a16:creationId xmlns:a16="http://schemas.microsoft.com/office/drawing/2014/main" id="{BBA069FA-6776-411F-8FD6-0D0184D42BB1}"/>
                  </a:ext>
                </a:extLst>
              </p:cNvPr>
              <p:cNvSpPr/>
              <p:nvPr/>
            </p:nvSpPr>
            <p:spPr bwMode="auto">
              <a:xfrm>
                <a:off x="6392086" y="2342159"/>
                <a:ext cx="127611" cy="321177"/>
              </a:xfrm>
              <a:custGeom>
                <a:avLst/>
                <a:gdLst>
                  <a:gd name="T0" fmla="*/ 19 w 22"/>
                  <a:gd name="T1" fmla="*/ 54 h 55"/>
                  <a:gd name="T2" fmla="*/ 22 w 22"/>
                  <a:gd name="T3" fmla="*/ 52 h 55"/>
                  <a:gd name="T4" fmla="*/ 12 w 22"/>
                  <a:gd name="T5" fmla="*/ 0 h 55"/>
                  <a:gd name="T6" fmla="*/ 0 w 22"/>
                  <a:gd name="T7" fmla="*/ 3 h 55"/>
                  <a:gd name="T8" fmla="*/ 10 w 22"/>
                  <a:gd name="T9" fmla="*/ 55 h 55"/>
                  <a:gd name="T10" fmla="*/ 19 w 22"/>
                  <a:gd name="T11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55">
                    <a:moveTo>
                      <a:pt x="19" y="54"/>
                    </a:moveTo>
                    <a:cubicBezTo>
                      <a:pt x="20" y="53"/>
                      <a:pt x="21" y="53"/>
                      <a:pt x="22" y="5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5"/>
                      <a:pt x="10" y="55"/>
                      <a:pt x="10" y="55"/>
                    </a:cubicBezTo>
                    <a:cubicBezTo>
                      <a:pt x="13" y="55"/>
                      <a:pt x="16" y="54"/>
                      <a:pt x="19" y="54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2" name="任意多边形: 形状 421">
                <a:extLst>
                  <a:ext uri="{FF2B5EF4-FFF2-40B4-BE49-F238E27FC236}">
                    <a16:creationId xmlns:a16="http://schemas.microsoft.com/office/drawing/2014/main" id="{8D33F64D-3ED1-4BC1-98EF-69D04CBB1633}"/>
                  </a:ext>
                </a:extLst>
              </p:cNvPr>
              <p:cNvSpPr/>
              <p:nvPr/>
            </p:nvSpPr>
            <p:spPr bwMode="auto">
              <a:xfrm>
                <a:off x="6156938" y="1834584"/>
                <a:ext cx="328347" cy="549157"/>
              </a:xfrm>
              <a:custGeom>
                <a:avLst/>
                <a:gdLst>
                  <a:gd name="T0" fmla="*/ 50 w 56"/>
                  <a:gd name="T1" fmla="*/ 83 h 94"/>
                  <a:gd name="T2" fmla="*/ 56 w 56"/>
                  <a:gd name="T3" fmla="*/ 81 h 94"/>
                  <a:gd name="T4" fmla="*/ 51 w 56"/>
                  <a:gd name="T5" fmla="*/ 87 h 94"/>
                  <a:gd name="T6" fmla="*/ 52 w 56"/>
                  <a:gd name="T7" fmla="*/ 90 h 94"/>
                  <a:gd name="T8" fmla="*/ 42 w 56"/>
                  <a:gd name="T9" fmla="*/ 92 h 94"/>
                  <a:gd name="T10" fmla="*/ 5 w 56"/>
                  <a:gd name="T11" fmla="*/ 52 h 94"/>
                  <a:gd name="T12" fmla="*/ 25 w 56"/>
                  <a:gd name="T13" fmla="*/ 2 h 94"/>
                  <a:gd name="T14" fmla="*/ 35 w 56"/>
                  <a:gd name="T15" fmla="*/ 0 h 94"/>
                  <a:gd name="T16" fmla="*/ 35 w 56"/>
                  <a:gd name="T17" fmla="*/ 3 h 94"/>
                  <a:gd name="T18" fmla="*/ 42 w 56"/>
                  <a:gd name="T19" fmla="*/ 6 h 94"/>
                  <a:gd name="T20" fmla="*/ 36 w 56"/>
                  <a:gd name="T21" fmla="*/ 7 h 94"/>
                  <a:gd name="T22" fmla="*/ 19 w 56"/>
                  <a:gd name="T23" fmla="*/ 49 h 94"/>
                  <a:gd name="T24" fmla="*/ 50 w 56"/>
                  <a:gd name="T25" fmla="*/ 8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94">
                    <a:moveTo>
                      <a:pt x="50" y="83"/>
                    </a:moveTo>
                    <a:cubicBezTo>
                      <a:pt x="52" y="83"/>
                      <a:pt x="54" y="82"/>
                      <a:pt x="56" y="81"/>
                    </a:cubicBezTo>
                    <a:cubicBezTo>
                      <a:pt x="54" y="83"/>
                      <a:pt x="53" y="85"/>
                      <a:pt x="51" y="87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26" y="94"/>
                      <a:pt x="10" y="77"/>
                      <a:pt x="5" y="52"/>
                    </a:cubicBezTo>
                    <a:cubicBezTo>
                      <a:pt x="0" y="27"/>
                      <a:pt x="9" y="5"/>
                      <a:pt x="25" y="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7" y="4"/>
                      <a:pt x="39" y="5"/>
                      <a:pt x="42" y="6"/>
                    </a:cubicBezTo>
                    <a:cubicBezTo>
                      <a:pt x="40" y="6"/>
                      <a:pt x="38" y="6"/>
                      <a:pt x="36" y="7"/>
                    </a:cubicBezTo>
                    <a:cubicBezTo>
                      <a:pt x="23" y="9"/>
                      <a:pt x="15" y="28"/>
                      <a:pt x="19" y="49"/>
                    </a:cubicBezTo>
                    <a:cubicBezTo>
                      <a:pt x="23" y="71"/>
                      <a:pt x="37" y="86"/>
                      <a:pt x="50" y="8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3" name="任意多边形: 形状 422">
                <a:extLst>
                  <a:ext uri="{FF2B5EF4-FFF2-40B4-BE49-F238E27FC236}">
                    <a16:creationId xmlns:a16="http://schemas.microsoft.com/office/drawing/2014/main" id="{BA18FF47-204E-4C3C-8BD0-56D20F24D822}"/>
                  </a:ext>
                </a:extLst>
              </p:cNvPr>
              <p:cNvSpPr/>
              <p:nvPr/>
            </p:nvSpPr>
            <p:spPr bwMode="auto">
              <a:xfrm>
                <a:off x="6215725" y="1817378"/>
                <a:ext cx="387134" cy="560627"/>
              </a:xfrm>
              <a:custGeom>
                <a:avLst/>
                <a:gdLst>
                  <a:gd name="T0" fmla="*/ 25 w 66"/>
                  <a:gd name="T1" fmla="*/ 3 h 96"/>
                  <a:gd name="T2" fmla="*/ 5 w 66"/>
                  <a:gd name="T3" fmla="*/ 53 h 96"/>
                  <a:gd name="T4" fmla="*/ 42 w 66"/>
                  <a:gd name="T5" fmla="*/ 93 h 96"/>
                  <a:gd name="T6" fmla="*/ 61 w 66"/>
                  <a:gd name="T7" fmla="*/ 43 h 96"/>
                  <a:gd name="T8" fmla="*/ 25 w 66"/>
                  <a:gd name="T9" fmla="*/ 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96">
                    <a:moveTo>
                      <a:pt x="25" y="3"/>
                    </a:moveTo>
                    <a:cubicBezTo>
                      <a:pt x="9" y="6"/>
                      <a:pt x="0" y="28"/>
                      <a:pt x="5" y="53"/>
                    </a:cubicBezTo>
                    <a:cubicBezTo>
                      <a:pt x="10" y="78"/>
                      <a:pt x="26" y="96"/>
                      <a:pt x="42" y="93"/>
                    </a:cubicBezTo>
                    <a:cubicBezTo>
                      <a:pt x="57" y="90"/>
                      <a:pt x="66" y="67"/>
                      <a:pt x="61" y="43"/>
                    </a:cubicBezTo>
                    <a:cubicBezTo>
                      <a:pt x="56" y="18"/>
                      <a:pt x="40" y="0"/>
                      <a:pt x="25" y="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4" name="任意多边形: 形状 423">
                <a:extLst>
                  <a:ext uri="{FF2B5EF4-FFF2-40B4-BE49-F238E27FC236}">
                    <a16:creationId xmlns:a16="http://schemas.microsoft.com/office/drawing/2014/main" id="{595CB370-50E5-4DFD-9FE3-1F104F79A150}"/>
                  </a:ext>
                </a:extLst>
              </p:cNvPr>
              <p:cNvSpPr/>
              <p:nvPr/>
            </p:nvSpPr>
            <p:spPr bwMode="auto">
              <a:xfrm>
                <a:off x="6245836" y="1868996"/>
                <a:ext cx="326913" cy="467428"/>
              </a:xfrm>
              <a:custGeom>
                <a:avLst/>
                <a:gdLst>
                  <a:gd name="T0" fmla="*/ 41 w 56"/>
                  <a:gd name="T1" fmla="*/ 75 h 80"/>
                  <a:gd name="T2" fmla="*/ 35 w 56"/>
                  <a:gd name="T3" fmla="*/ 77 h 80"/>
                  <a:gd name="T4" fmla="*/ 4 w 56"/>
                  <a:gd name="T5" fmla="*/ 43 h 80"/>
                  <a:gd name="T6" fmla="*/ 21 w 56"/>
                  <a:gd name="T7" fmla="*/ 1 h 80"/>
                  <a:gd name="T8" fmla="*/ 27 w 56"/>
                  <a:gd name="T9" fmla="*/ 0 h 80"/>
                  <a:gd name="T10" fmla="*/ 52 w 56"/>
                  <a:gd name="T11" fmla="*/ 34 h 80"/>
                  <a:gd name="T12" fmla="*/ 41 w 56"/>
                  <a:gd name="T13" fmla="*/ 7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80">
                    <a:moveTo>
                      <a:pt x="41" y="75"/>
                    </a:moveTo>
                    <a:cubicBezTo>
                      <a:pt x="39" y="76"/>
                      <a:pt x="37" y="77"/>
                      <a:pt x="35" y="77"/>
                    </a:cubicBezTo>
                    <a:cubicBezTo>
                      <a:pt x="22" y="80"/>
                      <a:pt x="8" y="65"/>
                      <a:pt x="4" y="43"/>
                    </a:cubicBezTo>
                    <a:cubicBezTo>
                      <a:pt x="0" y="22"/>
                      <a:pt x="8" y="3"/>
                      <a:pt x="21" y="1"/>
                    </a:cubicBezTo>
                    <a:cubicBezTo>
                      <a:pt x="23" y="0"/>
                      <a:pt x="25" y="0"/>
                      <a:pt x="27" y="0"/>
                    </a:cubicBezTo>
                    <a:cubicBezTo>
                      <a:pt x="38" y="2"/>
                      <a:pt x="49" y="16"/>
                      <a:pt x="52" y="34"/>
                    </a:cubicBezTo>
                    <a:cubicBezTo>
                      <a:pt x="56" y="53"/>
                      <a:pt x="50" y="69"/>
                      <a:pt x="41" y="75"/>
                    </a:cubicBezTo>
                    <a:close/>
                  </a:path>
                </a:pathLst>
              </a:custGeom>
              <a:solidFill>
                <a:srgbClr val="DAF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5" name="任意多边形: 形状 424">
                <a:extLst>
                  <a:ext uri="{FF2B5EF4-FFF2-40B4-BE49-F238E27FC236}">
                    <a16:creationId xmlns:a16="http://schemas.microsoft.com/office/drawing/2014/main" id="{EDE5C9C5-9B6B-4B0D-9205-9FCF849B81E0}"/>
                  </a:ext>
                </a:extLst>
              </p:cNvPr>
              <p:cNvSpPr/>
              <p:nvPr/>
            </p:nvSpPr>
            <p:spPr bwMode="auto">
              <a:xfrm>
                <a:off x="6339034" y="1887635"/>
                <a:ext cx="157721" cy="355589"/>
              </a:xfrm>
              <a:custGeom>
                <a:avLst/>
                <a:gdLst>
                  <a:gd name="T0" fmla="*/ 2 w 27"/>
                  <a:gd name="T1" fmla="*/ 8 h 61"/>
                  <a:gd name="T2" fmla="*/ 1 w 27"/>
                  <a:gd name="T3" fmla="*/ 14 h 61"/>
                  <a:gd name="T4" fmla="*/ 12 w 27"/>
                  <a:gd name="T5" fmla="*/ 33 h 61"/>
                  <a:gd name="T6" fmla="*/ 20 w 27"/>
                  <a:gd name="T7" fmla="*/ 56 h 61"/>
                  <a:gd name="T8" fmla="*/ 22 w 27"/>
                  <a:gd name="T9" fmla="*/ 60 h 61"/>
                  <a:gd name="T10" fmla="*/ 25 w 27"/>
                  <a:gd name="T11" fmla="*/ 59 h 61"/>
                  <a:gd name="T12" fmla="*/ 26 w 27"/>
                  <a:gd name="T13" fmla="*/ 56 h 61"/>
                  <a:gd name="T14" fmla="*/ 25 w 27"/>
                  <a:gd name="T15" fmla="*/ 29 h 61"/>
                  <a:gd name="T16" fmla="*/ 20 w 27"/>
                  <a:gd name="T17" fmla="*/ 14 h 61"/>
                  <a:gd name="T18" fmla="*/ 2 w 27"/>
                  <a:gd name="T19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61">
                    <a:moveTo>
                      <a:pt x="2" y="8"/>
                    </a:moveTo>
                    <a:cubicBezTo>
                      <a:pt x="0" y="10"/>
                      <a:pt x="0" y="12"/>
                      <a:pt x="1" y="14"/>
                    </a:cubicBezTo>
                    <a:cubicBezTo>
                      <a:pt x="2" y="21"/>
                      <a:pt x="8" y="27"/>
                      <a:pt x="12" y="33"/>
                    </a:cubicBezTo>
                    <a:cubicBezTo>
                      <a:pt x="17" y="39"/>
                      <a:pt x="19" y="48"/>
                      <a:pt x="20" y="56"/>
                    </a:cubicBezTo>
                    <a:cubicBezTo>
                      <a:pt x="20" y="58"/>
                      <a:pt x="20" y="60"/>
                      <a:pt x="22" y="60"/>
                    </a:cubicBezTo>
                    <a:cubicBezTo>
                      <a:pt x="23" y="61"/>
                      <a:pt x="24" y="60"/>
                      <a:pt x="25" y="59"/>
                    </a:cubicBezTo>
                    <a:cubicBezTo>
                      <a:pt x="26" y="58"/>
                      <a:pt x="26" y="57"/>
                      <a:pt x="26" y="56"/>
                    </a:cubicBezTo>
                    <a:cubicBezTo>
                      <a:pt x="27" y="47"/>
                      <a:pt x="27" y="38"/>
                      <a:pt x="25" y="29"/>
                    </a:cubicBezTo>
                    <a:cubicBezTo>
                      <a:pt x="25" y="24"/>
                      <a:pt x="23" y="18"/>
                      <a:pt x="20" y="14"/>
                    </a:cubicBezTo>
                    <a:cubicBezTo>
                      <a:pt x="17" y="9"/>
                      <a:pt x="6" y="0"/>
                      <a:pt x="2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6" name="任意多边形: 形状 425">
                <a:extLst>
                  <a:ext uri="{FF2B5EF4-FFF2-40B4-BE49-F238E27FC236}">
                    <a16:creationId xmlns:a16="http://schemas.microsoft.com/office/drawing/2014/main" id="{0C5BB3E3-34BB-4FB1-9BB5-52116D7C7C26}"/>
                  </a:ext>
                </a:extLst>
              </p:cNvPr>
              <p:cNvSpPr/>
              <p:nvPr/>
            </p:nvSpPr>
            <p:spPr bwMode="auto">
              <a:xfrm>
                <a:off x="6350505" y="1868996"/>
                <a:ext cx="222244" cy="455957"/>
              </a:xfrm>
              <a:custGeom>
                <a:avLst/>
                <a:gdLst>
                  <a:gd name="T0" fmla="*/ 9 w 38"/>
                  <a:gd name="T1" fmla="*/ 0 h 78"/>
                  <a:gd name="T2" fmla="*/ 3 w 38"/>
                  <a:gd name="T3" fmla="*/ 1 h 78"/>
                  <a:gd name="T4" fmla="*/ 0 w 38"/>
                  <a:gd name="T5" fmla="*/ 1 h 78"/>
                  <a:gd name="T6" fmla="*/ 28 w 38"/>
                  <a:gd name="T7" fmla="*/ 36 h 78"/>
                  <a:gd name="T8" fmla="*/ 14 w 38"/>
                  <a:gd name="T9" fmla="*/ 78 h 78"/>
                  <a:gd name="T10" fmla="*/ 17 w 38"/>
                  <a:gd name="T11" fmla="*/ 77 h 78"/>
                  <a:gd name="T12" fmla="*/ 23 w 38"/>
                  <a:gd name="T13" fmla="*/ 75 h 78"/>
                  <a:gd name="T14" fmla="*/ 34 w 38"/>
                  <a:gd name="T15" fmla="*/ 34 h 78"/>
                  <a:gd name="T16" fmla="*/ 9 w 38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78">
                    <a:moveTo>
                      <a:pt x="9" y="0"/>
                    </a:moveTo>
                    <a:cubicBezTo>
                      <a:pt x="7" y="0"/>
                      <a:pt x="5" y="0"/>
                      <a:pt x="3" y="1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12" y="2"/>
                      <a:pt x="24" y="16"/>
                      <a:pt x="28" y="36"/>
                    </a:cubicBezTo>
                    <a:cubicBezTo>
                      <a:pt x="31" y="55"/>
                      <a:pt x="25" y="73"/>
                      <a:pt x="14" y="78"/>
                    </a:cubicBezTo>
                    <a:cubicBezTo>
                      <a:pt x="15" y="78"/>
                      <a:pt x="16" y="77"/>
                      <a:pt x="17" y="77"/>
                    </a:cubicBezTo>
                    <a:cubicBezTo>
                      <a:pt x="19" y="77"/>
                      <a:pt x="21" y="76"/>
                      <a:pt x="23" y="75"/>
                    </a:cubicBezTo>
                    <a:cubicBezTo>
                      <a:pt x="32" y="69"/>
                      <a:pt x="38" y="53"/>
                      <a:pt x="34" y="34"/>
                    </a:cubicBezTo>
                    <a:cubicBezTo>
                      <a:pt x="31" y="16"/>
                      <a:pt x="20" y="2"/>
                      <a:pt x="9" y="0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7" name="任意多边形: 形状 426">
                <a:extLst>
                  <a:ext uri="{FF2B5EF4-FFF2-40B4-BE49-F238E27FC236}">
                    <a16:creationId xmlns:a16="http://schemas.microsoft.com/office/drawing/2014/main" id="{113E1BC0-30C8-4811-8B15-11EEFA431BC1}"/>
                  </a:ext>
                </a:extLst>
              </p:cNvPr>
              <p:cNvSpPr/>
              <p:nvPr/>
            </p:nvSpPr>
            <p:spPr bwMode="auto">
              <a:xfrm>
                <a:off x="6316093" y="2429622"/>
                <a:ext cx="133346" cy="503274"/>
              </a:xfrm>
              <a:custGeom>
                <a:avLst/>
                <a:gdLst>
                  <a:gd name="T0" fmla="*/ 11 w 23"/>
                  <a:gd name="T1" fmla="*/ 86 h 86"/>
                  <a:gd name="T2" fmla="*/ 3 w 23"/>
                  <a:gd name="T3" fmla="*/ 42 h 86"/>
                  <a:gd name="T4" fmla="*/ 14 w 23"/>
                  <a:gd name="T5" fmla="*/ 3 h 86"/>
                  <a:gd name="T6" fmla="*/ 23 w 23"/>
                  <a:gd name="T7" fmla="*/ 45 h 86"/>
                  <a:gd name="T8" fmla="*/ 11 w 23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86">
                    <a:moveTo>
                      <a:pt x="11" y="86"/>
                    </a:moveTo>
                    <a:cubicBezTo>
                      <a:pt x="11" y="86"/>
                      <a:pt x="0" y="50"/>
                      <a:pt x="3" y="42"/>
                    </a:cubicBezTo>
                    <a:cubicBezTo>
                      <a:pt x="6" y="35"/>
                      <a:pt x="11" y="0"/>
                      <a:pt x="14" y="3"/>
                    </a:cubicBezTo>
                    <a:cubicBezTo>
                      <a:pt x="18" y="5"/>
                      <a:pt x="23" y="45"/>
                      <a:pt x="23" y="45"/>
                    </a:cubicBezTo>
                    <a:lnTo>
                      <a:pt x="11" y="8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8" name="任意多边形: 形状 427">
                <a:extLst>
                  <a:ext uri="{FF2B5EF4-FFF2-40B4-BE49-F238E27FC236}">
                    <a16:creationId xmlns:a16="http://schemas.microsoft.com/office/drawing/2014/main" id="{448BC2B7-775D-44B0-8200-717EB6D2B871}"/>
                  </a:ext>
                </a:extLst>
              </p:cNvPr>
              <p:cNvSpPr/>
              <p:nvPr/>
            </p:nvSpPr>
            <p:spPr bwMode="auto">
              <a:xfrm>
                <a:off x="6251571" y="2271901"/>
                <a:ext cx="503274" cy="765664"/>
              </a:xfrm>
              <a:custGeom>
                <a:avLst/>
                <a:gdLst>
                  <a:gd name="T0" fmla="*/ 69 w 86"/>
                  <a:gd name="T1" fmla="*/ 3 h 131"/>
                  <a:gd name="T2" fmla="*/ 37 w 86"/>
                  <a:gd name="T3" fmla="*/ 52 h 131"/>
                  <a:gd name="T4" fmla="*/ 63 w 86"/>
                  <a:gd name="T5" fmla="*/ 46 h 131"/>
                  <a:gd name="T6" fmla="*/ 70 w 86"/>
                  <a:gd name="T7" fmla="*/ 57 h 131"/>
                  <a:gd name="T8" fmla="*/ 85 w 86"/>
                  <a:gd name="T9" fmla="*/ 42 h 131"/>
                  <a:gd name="T10" fmla="*/ 72 w 86"/>
                  <a:gd name="T11" fmla="*/ 21 h 131"/>
                  <a:gd name="T12" fmla="*/ 69 w 86"/>
                  <a:gd name="T13" fmla="*/ 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131">
                    <a:moveTo>
                      <a:pt x="69" y="3"/>
                    </a:moveTo>
                    <a:cubicBezTo>
                      <a:pt x="63" y="0"/>
                      <a:pt x="39" y="47"/>
                      <a:pt x="37" y="52"/>
                    </a:cubicBezTo>
                    <a:cubicBezTo>
                      <a:pt x="0" y="131"/>
                      <a:pt x="56" y="59"/>
                      <a:pt x="63" y="46"/>
                    </a:cubicBezTo>
                    <a:cubicBezTo>
                      <a:pt x="63" y="46"/>
                      <a:pt x="63" y="55"/>
                      <a:pt x="70" y="57"/>
                    </a:cubicBezTo>
                    <a:cubicBezTo>
                      <a:pt x="74" y="59"/>
                      <a:pt x="86" y="55"/>
                      <a:pt x="85" y="42"/>
                    </a:cubicBezTo>
                    <a:cubicBezTo>
                      <a:pt x="85" y="19"/>
                      <a:pt x="72" y="21"/>
                      <a:pt x="72" y="21"/>
                    </a:cubicBezTo>
                    <a:lnTo>
                      <a:pt x="69" y="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9" name="任意多边形: 形状 428">
                <a:extLst>
                  <a:ext uri="{FF2B5EF4-FFF2-40B4-BE49-F238E27FC236}">
                    <a16:creationId xmlns:a16="http://schemas.microsoft.com/office/drawing/2014/main" id="{33E4B622-D242-4E66-8CFB-898098E9382C}"/>
                  </a:ext>
                </a:extLst>
              </p:cNvPr>
              <p:cNvSpPr/>
              <p:nvPr/>
            </p:nvSpPr>
            <p:spPr bwMode="auto">
              <a:xfrm>
                <a:off x="6350505" y="2826793"/>
                <a:ext cx="385700" cy="174927"/>
              </a:xfrm>
              <a:custGeom>
                <a:avLst/>
                <a:gdLst>
                  <a:gd name="T0" fmla="*/ 8 w 269"/>
                  <a:gd name="T1" fmla="*/ 122 h 122"/>
                  <a:gd name="T2" fmla="*/ 0 w 269"/>
                  <a:gd name="T3" fmla="*/ 0 h 122"/>
                  <a:gd name="T4" fmla="*/ 253 w 269"/>
                  <a:gd name="T5" fmla="*/ 17 h 122"/>
                  <a:gd name="T6" fmla="*/ 269 w 269"/>
                  <a:gd name="T7" fmla="*/ 102 h 122"/>
                  <a:gd name="T8" fmla="*/ 8 w 269"/>
                  <a:gd name="T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9" h="122">
                    <a:moveTo>
                      <a:pt x="8" y="122"/>
                    </a:moveTo>
                    <a:lnTo>
                      <a:pt x="0" y="0"/>
                    </a:lnTo>
                    <a:lnTo>
                      <a:pt x="253" y="17"/>
                    </a:lnTo>
                    <a:lnTo>
                      <a:pt x="269" y="102"/>
                    </a:lnTo>
                    <a:lnTo>
                      <a:pt x="8" y="122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0" name="任意多边形: 形状 429">
                <a:extLst>
                  <a:ext uri="{FF2B5EF4-FFF2-40B4-BE49-F238E27FC236}">
                    <a16:creationId xmlns:a16="http://schemas.microsoft.com/office/drawing/2014/main" id="{F9DC86D7-DE2E-4A5C-8C79-0A17565200BA}"/>
                  </a:ext>
                </a:extLst>
              </p:cNvPr>
              <p:cNvSpPr/>
              <p:nvPr/>
            </p:nvSpPr>
            <p:spPr bwMode="auto">
              <a:xfrm>
                <a:off x="4829214" y="1501936"/>
                <a:ext cx="1257468" cy="1739234"/>
              </a:xfrm>
              <a:custGeom>
                <a:avLst/>
                <a:gdLst>
                  <a:gd name="T0" fmla="*/ 206 w 215"/>
                  <a:gd name="T1" fmla="*/ 145 h 298"/>
                  <a:gd name="T2" fmla="*/ 198 w 215"/>
                  <a:gd name="T3" fmla="*/ 117 h 298"/>
                  <a:gd name="T4" fmla="*/ 181 w 215"/>
                  <a:gd name="T5" fmla="*/ 137 h 298"/>
                  <a:gd name="T6" fmla="*/ 146 w 215"/>
                  <a:gd name="T7" fmla="*/ 122 h 298"/>
                  <a:gd name="T8" fmla="*/ 122 w 215"/>
                  <a:gd name="T9" fmla="*/ 165 h 298"/>
                  <a:gd name="T10" fmla="*/ 61 w 215"/>
                  <a:gd name="T11" fmla="*/ 126 h 298"/>
                  <a:gd name="T12" fmla="*/ 182 w 215"/>
                  <a:gd name="T13" fmla="*/ 75 h 298"/>
                  <a:gd name="T14" fmla="*/ 151 w 215"/>
                  <a:gd name="T15" fmla="*/ 36 h 298"/>
                  <a:gd name="T16" fmla="*/ 41 w 215"/>
                  <a:gd name="T17" fmla="*/ 22 h 298"/>
                  <a:gd name="T18" fmla="*/ 14 w 215"/>
                  <a:gd name="T19" fmla="*/ 136 h 298"/>
                  <a:gd name="T20" fmla="*/ 71 w 215"/>
                  <a:gd name="T21" fmla="*/ 264 h 298"/>
                  <a:gd name="T22" fmla="*/ 34 w 215"/>
                  <a:gd name="T23" fmla="*/ 298 h 298"/>
                  <a:gd name="T24" fmla="*/ 213 w 215"/>
                  <a:gd name="T25" fmla="*/ 251 h 298"/>
                  <a:gd name="T26" fmla="*/ 206 w 215"/>
                  <a:gd name="T27" fmla="*/ 1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5" h="298">
                    <a:moveTo>
                      <a:pt x="206" y="145"/>
                    </a:moveTo>
                    <a:cubicBezTo>
                      <a:pt x="204" y="137"/>
                      <a:pt x="201" y="127"/>
                      <a:pt x="198" y="117"/>
                    </a:cubicBezTo>
                    <a:cubicBezTo>
                      <a:pt x="197" y="125"/>
                      <a:pt x="192" y="134"/>
                      <a:pt x="181" y="137"/>
                    </a:cubicBezTo>
                    <a:cubicBezTo>
                      <a:pt x="160" y="145"/>
                      <a:pt x="146" y="122"/>
                      <a:pt x="146" y="122"/>
                    </a:cubicBezTo>
                    <a:cubicBezTo>
                      <a:pt x="146" y="122"/>
                      <a:pt x="143" y="154"/>
                      <a:pt x="122" y="165"/>
                    </a:cubicBezTo>
                    <a:cubicBezTo>
                      <a:pt x="84" y="185"/>
                      <a:pt x="61" y="126"/>
                      <a:pt x="61" y="126"/>
                    </a:cubicBezTo>
                    <a:cubicBezTo>
                      <a:pt x="61" y="126"/>
                      <a:pt x="108" y="93"/>
                      <a:pt x="182" y="75"/>
                    </a:cubicBezTo>
                    <a:cubicBezTo>
                      <a:pt x="174" y="60"/>
                      <a:pt x="164" y="46"/>
                      <a:pt x="151" y="36"/>
                    </a:cubicBezTo>
                    <a:cubicBezTo>
                      <a:pt x="120" y="13"/>
                      <a:pt x="78" y="0"/>
                      <a:pt x="41" y="22"/>
                    </a:cubicBezTo>
                    <a:cubicBezTo>
                      <a:pt x="28" y="29"/>
                      <a:pt x="0" y="65"/>
                      <a:pt x="14" y="136"/>
                    </a:cubicBezTo>
                    <a:cubicBezTo>
                      <a:pt x="28" y="207"/>
                      <a:pt x="71" y="264"/>
                      <a:pt x="71" y="264"/>
                    </a:cubicBezTo>
                    <a:cubicBezTo>
                      <a:pt x="34" y="298"/>
                      <a:pt x="34" y="298"/>
                      <a:pt x="34" y="298"/>
                    </a:cubicBezTo>
                    <a:cubicBezTo>
                      <a:pt x="213" y="251"/>
                      <a:pt x="213" y="251"/>
                      <a:pt x="213" y="251"/>
                    </a:cubicBezTo>
                    <a:cubicBezTo>
                      <a:pt x="213" y="251"/>
                      <a:pt x="215" y="178"/>
                      <a:pt x="206" y="145"/>
                    </a:cubicBezTo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1" name="任意多边形: 形状 430">
                <a:extLst>
                  <a:ext uri="{FF2B5EF4-FFF2-40B4-BE49-F238E27FC236}">
                    <a16:creationId xmlns:a16="http://schemas.microsoft.com/office/drawing/2014/main" id="{0B97CA01-009E-4BF8-B9BC-5CF22611A5B5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807246" cy="724084"/>
              </a:xfrm>
              <a:custGeom>
                <a:avLst/>
                <a:gdLst>
                  <a:gd name="T0" fmla="*/ 104 w 138"/>
                  <a:gd name="T1" fmla="*/ 20 h 124"/>
                  <a:gd name="T2" fmla="*/ 69 w 138"/>
                  <a:gd name="T3" fmla="*/ 5 h 124"/>
                  <a:gd name="T4" fmla="*/ 45 w 138"/>
                  <a:gd name="T5" fmla="*/ 48 h 124"/>
                  <a:gd name="T6" fmla="*/ 0 w 138"/>
                  <a:gd name="T7" fmla="*/ 35 h 124"/>
                  <a:gd name="T8" fmla="*/ 107 w 138"/>
                  <a:gd name="T9" fmla="*/ 102 h 124"/>
                  <a:gd name="T10" fmla="*/ 124 w 138"/>
                  <a:gd name="T11" fmla="*/ 12 h 124"/>
                  <a:gd name="T12" fmla="*/ 121 w 138"/>
                  <a:gd name="T13" fmla="*/ 0 h 124"/>
                  <a:gd name="T14" fmla="*/ 104 w 138"/>
                  <a:gd name="T15" fmla="*/ 2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8" h="124">
                    <a:moveTo>
                      <a:pt x="104" y="20"/>
                    </a:moveTo>
                    <a:cubicBezTo>
                      <a:pt x="83" y="28"/>
                      <a:pt x="69" y="5"/>
                      <a:pt x="69" y="5"/>
                    </a:cubicBezTo>
                    <a:cubicBezTo>
                      <a:pt x="69" y="5"/>
                      <a:pt x="66" y="37"/>
                      <a:pt x="45" y="48"/>
                    </a:cubicBezTo>
                    <a:cubicBezTo>
                      <a:pt x="26" y="58"/>
                      <a:pt x="11" y="48"/>
                      <a:pt x="0" y="35"/>
                    </a:cubicBezTo>
                    <a:cubicBezTo>
                      <a:pt x="0" y="35"/>
                      <a:pt x="65" y="124"/>
                      <a:pt x="107" y="102"/>
                    </a:cubicBezTo>
                    <a:cubicBezTo>
                      <a:pt x="138" y="85"/>
                      <a:pt x="130" y="35"/>
                      <a:pt x="124" y="12"/>
                    </a:cubicBezTo>
                    <a:cubicBezTo>
                      <a:pt x="123" y="8"/>
                      <a:pt x="122" y="4"/>
                      <a:pt x="121" y="0"/>
                    </a:cubicBezTo>
                    <a:cubicBezTo>
                      <a:pt x="120" y="8"/>
                      <a:pt x="115" y="17"/>
                      <a:pt x="104" y="20"/>
                    </a:cubicBezTo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2" name="任意多边形: 形状 431">
                <a:extLst>
                  <a:ext uri="{FF2B5EF4-FFF2-40B4-BE49-F238E27FC236}">
                    <a16:creationId xmlns:a16="http://schemas.microsoft.com/office/drawing/2014/main" id="{D8084520-31A7-45C3-B1B2-79A0A6232830}"/>
                  </a:ext>
                </a:extLst>
              </p:cNvPr>
              <p:cNvSpPr/>
              <p:nvPr/>
            </p:nvSpPr>
            <p:spPr bwMode="auto">
              <a:xfrm>
                <a:off x="5051457" y="1589399"/>
                <a:ext cx="573531" cy="455957"/>
              </a:xfrm>
              <a:custGeom>
                <a:avLst/>
                <a:gdLst>
                  <a:gd name="T0" fmla="*/ 74 w 98"/>
                  <a:gd name="T1" fmla="*/ 58 h 78"/>
                  <a:gd name="T2" fmla="*/ 87 w 98"/>
                  <a:gd name="T3" fmla="*/ 78 h 78"/>
                  <a:gd name="T4" fmla="*/ 98 w 98"/>
                  <a:gd name="T5" fmla="*/ 74 h 78"/>
                  <a:gd name="T6" fmla="*/ 83 w 98"/>
                  <a:gd name="T7" fmla="*/ 51 h 78"/>
                  <a:gd name="T8" fmla="*/ 17 w 98"/>
                  <a:gd name="T9" fmla="*/ 0 h 78"/>
                  <a:gd name="T10" fmla="*/ 3 w 98"/>
                  <a:gd name="T11" fmla="*/ 7 h 78"/>
                  <a:gd name="T12" fmla="*/ 0 w 98"/>
                  <a:gd name="T13" fmla="*/ 8 h 78"/>
                  <a:gd name="T14" fmla="*/ 74 w 98"/>
                  <a:gd name="T15" fmla="*/ 5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78">
                    <a:moveTo>
                      <a:pt x="74" y="58"/>
                    </a:moveTo>
                    <a:cubicBezTo>
                      <a:pt x="79" y="64"/>
                      <a:pt x="83" y="71"/>
                      <a:pt x="87" y="78"/>
                    </a:cubicBezTo>
                    <a:cubicBezTo>
                      <a:pt x="91" y="76"/>
                      <a:pt x="94" y="75"/>
                      <a:pt x="98" y="74"/>
                    </a:cubicBezTo>
                    <a:cubicBezTo>
                      <a:pt x="94" y="66"/>
                      <a:pt x="89" y="58"/>
                      <a:pt x="83" y="51"/>
                    </a:cubicBezTo>
                    <a:cubicBezTo>
                      <a:pt x="65" y="26"/>
                      <a:pt x="41" y="8"/>
                      <a:pt x="17" y="0"/>
                    </a:cubicBezTo>
                    <a:cubicBezTo>
                      <a:pt x="12" y="2"/>
                      <a:pt x="7" y="4"/>
                      <a:pt x="3" y="7"/>
                    </a:cubicBezTo>
                    <a:cubicBezTo>
                      <a:pt x="2" y="7"/>
                      <a:pt x="1" y="8"/>
                      <a:pt x="0" y="8"/>
                    </a:cubicBezTo>
                    <a:cubicBezTo>
                      <a:pt x="27" y="13"/>
                      <a:pt x="54" y="31"/>
                      <a:pt x="74" y="58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3" name="任意多边形: 形状 432">
                <a:extLst>
                  <a:ext uri="{FF2B5EF4-FFF2-40B4-BE49-F238E27FC236}">
                    <a16:creationId xmlns:a16="http://schemas.microsoft.com/office/drawing/2014/main" id="{D61187B6-C7A7-4EEC-B3B0-84AE6B57C436}"/>
                  </a:ext>
                </a:extLst>
              </p:cNvPr>
              <p:cNvSpPr/>
              <p:nvPr/>
            </p:nvSpPr>
            <p:spPr bwMode="auto">
              <a:xfrm>
                <a:off x="5672305" y="2214548"/>
                <a:ext cx="1211585" cy="3403908"/>
              </a:xfrm>
              <a:custGeom>
                <a:avLst/>
                <a:gdLst>
                  <a:gd name="T0" fmla="*/ 24 w 207"/>
                  <a:gd name="T1" fmla="*/ 40 h 583"/>
                  <a:gd name="T2" fmla="*/ 14 w 207"/>
                  <a:gd name="T3" fmla="*/ 12 h 583"/>
                  <a:gd name="T4" fmla="*/ 2 w 207"/>
                  <a:gd name="T5" fmla="*/ 0 h 583"/>
                  <a:gd name="T6" fmla="*/ 0 w 207"/>
                  <a:gd name="T7" fmla="*/ 10 h 583"/>
                  <a:gd name="T8" fmla="*/ 13 w 207"/>
                  <a:gd name="T9" fmla="*/ 45 h 583"/>
                  <a:gd name="T10" fmla="*/ 195 w 207"/>
                  <a:gd name="T11" fmla="*/ 583 h 583"/>
                  <a:gd name="T12" fmla="*/ 207 w 207"/>
                  <a:gd name="T13" fmla="*/ 583 h 583"/>
                  <a:gd name="T14" fmla="*/ 24 w 207"/>
                  <a:gd name="T15" fmla="*/ 4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583">
                    <a:moveTo>
                      <a:pt x="24" y="40"/>
                    </a:moveTo>
                    <a:cubicBezTo>
                      <a:pt x="21" y="31"/>
                      <a:pt x="17" y="2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cubicBezTo>
                      <a:pt x="2" y="0"/>
                      <a:pt x="1" y="4"/>
                      <a:pt x="0" y="10"/>
                    </a:cubicBezTo>
                    <a:cubicBezTo>
                      <a:pt x="5" y="21"/>
                      <a:pt x="9" y="33"/>
                      <a:pt x="13" y="45"/>
                    </a:cubicBezTo>
                    <a:cubicBezTo>
                      <a:pt x="78" y="222"/>
                      <a:pt x="139" y="402"/>
                      <a:pt x="195" y="583"/>
                    </a:cubicBezTo>
                    <a:cubicBezTo>
                      <a:pt x="207" y="583"/>
                      <a:pt x="207" y="583"/>
                      <a:pt x="207" y="583"/>
                    </a:cubicBezTo>
                    <a:cubicBezTo>
                      <a:pt x="151" y="401"/>
                      <a:pt x="90" y="219"/>
                      <a:pt x="24" y="40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4" name="任意多边形: 形状 433">
                <a:extLst>
                  <a:ext uri="{FF2B5EF4-FFF2-40B4-BE49-F238E27FC236}">
                    <a16:creationId xmlns:a16="http://schemas.microsoft.com/office/drawing/2014/main" id="{06D6A01C-09EC-4B43-A42A-D3A06486C6CD}"/>
                  </a:ext>
                </a:extLst>
              </p:cNvPr>
              <p:cNvSpPr/>
              <p:nvPr/>
            </p:nvSpPr>
            <p:spPr bwMode="auto">
              <a:xfrm>
                <a:off x="5220648" y="2879844"/>
                <a:ext cx="1732064" cy="2026000"/>
              </a:xfrm>
              <a:custGeom>
                <a:avLst/>
                <a:gdLst>
                  <a:gd name="T0" fmla="*/ 3 w 296"/>
                  <a:gd name="T1" fmla="*/ 126 h 347"/>
                  <a:gd name="T2" fmla="*/ 205 w 296"/>
                  <a:gd name="T3" fmla="*/ 175 h 347"/>
                  <a:gd name="T4" fmla="*/ 187 w 296"/>
                  <a:gd name="T5" fmla="*/ 0 h 347"/>
                  <a:gd name="T6" fmla="*/ 269 w 296"/>
                  <a:gd name="T7" fmla="*/ 8 h 347"/>
                  <a:gd name="T8" fmla="*/ 295 w 296"/>
                  <a:gd name="T9" fmla="*/ 268 h 347"/>
                  <a:gd name="T10" fmla="*/ 2 w 296"/>
                  <a:gd name="T11" fmla="*/ 260 h 347"/>
                  <a:gd name="T12" fmla="*/ 3 w 296"/>
                  <a:gd name="T13" fmla="*/ 126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347">
                    <a:moveTo>
                      <a:pt x="3" y="126"/>
                    </a:moveTo>
                    <a:cubicBezTo>
                      <a:pt x="205" y="175"/>
                      <a:pt x="205" y="175"/>
                      <a:pt x="205" y="175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269" y="8"/>
                      <a:pt x="269" y="8"/>
                      <a:pt x="269" y="8"/>
                    </a:cubicBezTo>
                    <a:cubicBezTo>
                      <a:pt x="269" y="8"/>
                      <a:pt x="296" y="251"/>
                      <a:pt x="295" y="268"/>
                    </a:cubicBezTo>
                    <a:cubicBezTo>
                      <a:pt x="290" y="347"/>
                      <a:pt x="2" y="260"/>
                      <a:pt x="2" y="260"/>
                    </a:cubicBezTo>
                    <a:cubicBezTo>
                      <a:pt x="2" y="260"/>
                      <a:pt x="0" y="193"/>
                      <a:pt x="3" y="126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5" name="任意多边形: 形状 434">
                <a:extLst>
                  <a:ext uri="{FF2B5EF4-FFF2-40B4-BE49-F238E27FC236}">
                    <a16:creationId xmlns:a16="http://schemas.microsoft.com/office/drawing/2014/main" id="{53E56EF4-5BAE-4783-8A84-1B903980493C}"/>
                  </a:ext>
                </a:extLst>
              </p:cNvPr>
              <p:cNvSpPr/>
              <p:nvPr/>
            </p:nvSpPr>
            <p:spPr bwMode="auto">
              <a:xfrm>
                <a:off x="4992670" y="3060507"/>
                <a:ext cx="1428093" cy="853128"/>
              </a:xfrm>
              <a:custGeom>
                <a:avLst/>
                <a:gdLst>
                  <a:gd name="T0" fmla="*/ 241 w 244"/>
                  <a:gd name="T1" fmla="*/ 146 h 146"/>
                  <a:gd name="T2" fmla="*/ 239 w 244"/>
                  <a:gd name="T3" fmla="*/ 146 h 146"/>
                  <a:gd name="T4" fmla="*/ 4 w 244"/>
                  <a:gd name="T5" fmla="*/ 79 h 146"/>
                  <a:gd name="T6" fmla="*/ 0 w 244"/>
                  <a:gd name="T7" fmla="*/ 77 h 146"/>
                  <a:gd name="T8" fmla="*/ 3 w 244"/>
                  <a:gd name="T9" fmla="*/ 73 h 146"/>
                  <a:gd name="T10" fmla="*/ 237 w 244"/>
                  <a:gd name="T11" fmla="*/ 138 h 146"/>
                  <a:gd name="T12" fmla="*/ 225 w 244"/>
                  <a:gd name="T13" fmla="*/ 4 h 146"/>
                  <a:gd name="T14" fmla="*/ 228 w 244"/>
                  <a:gd name="T15" fmla="*/ 0 h 146"/>
                  <a:gd name="T16" fmla="*/ 232 w 244"/>
                  <a:gd name="T17" fmla="*/ 3 h 146"/>
                  <a:gd name="T18" fmla="*/ 244 w 244"/>
                  <a:gd name="T19" fmla="*/ 143 h 146"/>
                  <a:gd name="T20" fmla="*/ 243 w 244"/>
                  <a:gd name="T21" fmla="*/ 146 h 146"/>
                  <a:gd name="T22" fmla="*/ 241 w 244"/>
                  <a:gd name="T2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4" h="146">
                    <a:moveTo>
                      <a:pt x="241" y="146"/>
                    </a:moveTo>
                    <a:cubicBezTo>
                      <a:pt x="239" y="146"/>
                      <a:pt x="239" y="146"/>
                      <a:pt x="239" y="146"/>
                    </a:cubicBezTo>
                    <a:cubicBezTo>
                      <a:pt x="153" y="117"/>
                      <a:pt x="19" y="76"/>
                      <a:pt x="4" y="79"/>
                    </a:cubicBezTo>
                    <a:cubicBezTo>
                      <a:pt x="2" y="80"/>
                      <a:pt x="0" y="79"/>
                      <a:pt x="0" y="77"/>
                    </a:cubicBezTo>
                    <a:cubicBezTo>
                      <a:pt x="0" y="75"/>
                      <a:pt x="1" y="73"/>
                      <a:pt x="3" y="73"/>
                    </a:cubicBezTo>
                    <a:cubicBezTo>
                      <a:pt x="24" y="68"/>
                      <a:pt x="199" y="126"/>
                      <a:pt x="237" y="138"/>
                    </a:cubicBezTo>
                    <a:cubicBezTo>
                      <a:pt x="225" y="4"/>
                      <a:pt x="225" y="4"/>
                      <a:pt x="225" y="4"/>
                    </a:cubicBezTo>
                    <a:cubicBezTo>
                      <a:pt x="225" y="2"/>
                      <a:pt x="227" y="0"/>
                      <a:pt x="228" y="0"/>
                    </a:cubicBezTo>
                    <a:cubicBezTo>
                      <a:pt x="230" y="0"/>
                      <a:pt x="232" y="1"/>
                      <a:pt x="232" y="3"/>
                    </a:cubicBezTo>
                    <a:cubicBezTo>
                      <a:pt x="244" y="143"/>
                      <a:pt x="244" y="143"/>
                      <a:pt x="244" y="143"/>
                    </a:cubicBezTo>
                    <a:cubicBezTo>
                      <a:pt x="244" y="144"/>
                      <a:pt x="244" y="145"/>
                      <a:pt x="243" y="146"/>
                    </a:cubicBezTo>
                    <a:cubicBezTo>
                      <a:pt x="242" y="146"/>
                      <a:pt x="241" y="146"/>
                      <a:pt x="241" y="146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6" name="任意多边形: 形状 435">
                <a:extLst>
                  <a:ext uri="{FF2B5EF4-FFF2-40B4-BE49-F238E27FC236}">
                    <a16:creationId xmlns:a16="http://schemas.microsoft.com/office/drawing/2014/main" id="{876013DB-DAD9-4F49-8834-B7A827AED973}"/>
                  </a:ext>
                </a:extLst>
              </p:cNvPr>
              <p:cNvSpPr/>
              <p:nvPr/>
            </p:nvSpPr>
            <p:spPr bwMode="auto">
              <a:xfrm>
                <a:off x="5093038" y="4292165"/>
                <a:ext cx="1848205" cy="379965"/>
              </a:xfrm>
              <a:custGeom>
                <a:avLst/>
                <a:gdLst>
                  <a:gd name="T0" fmla="*/ 254 w 316"/>
                  <a:gd name="T1" fmla="*/ 62 h 65"/>
                  <a:gd name="T2" fmla="*/ 3 w 316"/>
                  <a:gd name="T3" fmla="*/ 19 h 65"/>
                  <a:gd name="T4" fmla="*/ 0 w 316"/>
                  <a:gd name="T5" fmla="*/ 15 h 65"/>
                  <a:gd name="T6" fmla="*/ 4 w 316"/>
                  <a:gd name="T7" fmla="*/ 13 h 65"/>
                  <a:gd name="T8" fmla="*/ 298 w 316"/>
                  <a:gd name="T9" fmla="*/ 46 h 65"/>
                  <a:gd name="T10" fmla="*/ 309 w 316"/>
                  <a:gd name="T11" fmla="*/ 13 h 65"/>
                  <a:gd name="T12" fmla="*/ 309 w 316"/>
                  <a:gd name="T13" fmla="*/ 3 h 65"/>
                  <a:gd name="T14" fmla="*/ 313 w 316"/>
                  <a:gd name="T15" fmla="*/ 0 h 65"/>
                  <a:gd name="T16" fmla="*/ 316 w 316"/>
                  <a:gd name="T17" fmla="*/ 4 h 65"/>
                  <a:gd name="T18" fmla="*/ 316 w 316"/>
                  <a:gd name="T19" fmla="*/ 14 h 65"/>
                  <a:gd name="T20" fmla="*/ 302 w 316"/>
                  <a:gd name="T21" fmla="*/ 51 h 65"/>
                  <a:gd name="T22" fmla="*/ 254 w 316"/>
                  <a:gd name="T23" fmla="*/ 6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6" h="65">
                    <a:moveTo>
                      <a:pt x="254" y="62"/>
                    </a:moveTo>
                    <a:cubicBezTo>
                      <a:pt x="213" y="62"/>
                      <a:pt x="140" y="51"/>
                      <a:pt x="3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0" y="13"/>
                      <a:pt x="2" y="12"/>
                      <a:pt x="4" y="13"/>
                    </a:cubicBezTo>
                    <a:cubicBezTo>
                      <a:pt x="185" y="55"/>
                      <a:pt x="272" y="65"/>
                      <a:pt x="298" y="46"/>
                    </a:cubicBezTo>
                    <a:cubicBezTo>
                      <a:pt x="308" y="38"/>
                      <a:pt x="308" y="27"/>
                      <a:pt x="309" y="13"/>
                    </a:cubicBezTo>
                    <a:cubicBezTo>
                      <a:pt x="309" y="10"/>
                      <a:pt x="309" y="7"/>
                      <a:pt x="309" y="3"/>
                    </a:cubicBezTo>
                    <a:cubicBezTo>
                      <a:pt x="310" y="1"/>
                      <a:pt x="311" y="0"/>
                      <a:pt x="313" y="0"/>
                    </a:cubicBezTo>
                    <a:cubicBezTo>
                      <a:pt x="315" y="0"/>
                      <a:pt x="316" y="2"/>
                      <a:pt x="316" y="4"/>
                    </a:cubicBezTo>
                    <a:cubicBezTo>
                      <a:pt x="316" y="7"/>
                      <a:pt x="316" y="11"/>
                      <a:pt x="316" y="14"/>
                    </a:cubicBezTo>
                    <a:cubicBezTo>
                      <a:pt x="315" y="28"/>
                      <a:pt x="314" y="42"/>
                      <a:pt x="302" y="51"/>
                    </a:cubicBezTo>
                    <a:cubicBezTo>
                      <a:pt x="294" y="57"/>
                      <a:pt x="281" y="62"/>
                      <a:pt x="254" y="62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7" name="任意多边形: 形状 436">
                <a:extLst>
                  <a:ext uri="{FF2B5EF4-FFF2-40B4-BE49-F238E27FC236}">
                    <a16:creationId xmlns:a16="http://schemas.microsoft.com/office/drawing/2014/main" id="{1C9EE877-6FD7-4803-9C74-35615094E622}"/>
                  </a:ext>
                </a:extLst>
              </p:cNvPr>
              <p:cNvSpPr/>
              <p:nvPr/>
            </p:nvSpPr>
            <p:spPr bwMode="auto">
              <a:xfrm>
                <a:off x="5174766" y="3043301"/>
                <a:ext cx="655260" cy="123309"/>
              </a:xfrm>
              <a:custGeom>
                <a:avLst/>
                <a:gdLst>
                  <a:gd name="T0" fmla="*/ 106 w 112"/>
                  <a:gd name="T1" fmla="*/ 1 h 21"/>
                  <a:gd name="T2" fmla="*/ 12 w 112"/>
                  <a:gd name="T3" fmla="*/ 0 h 21"/>
                  <a:gd name="T4" fmla="*/ 0 w 112"/>
                  <a:gd name="T5" fmla="*/ 11 h 21"/>
                  <a:gd name="T6" fmla="*/ 112 w 112"/>
                  <a:gd name="T7" fmla="*/ 15 h 21"/>
                  <a:gd name="T8" fmla="*/ 106 w 112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21">
                    <a:moveTo>
                      <a:pt x="106" y="1"/>
                    </a:moveTo>
                    <a:cubicBezTo>
                      <a:pt x="87" y="3"/>
                      <a:pt x="44" y="6"/>
                      <a:pt x="12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56" y="21"/>
                      <a:pt x="95" y="18"/>
                      <a:pt x="112" y="15"/>
                    </a:cubicBezTo>
                    <a:cubicBezTo>
                      <a:pt x="110" y="11"/>
                      <a:pt x="108" y="6"/>
                      <a:pt x="106" y="1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8" name="任意多边形: 形状 437">
                <a:extLst>
                  <a:ext uri="{FF2B5EF4-FFF2-40B4-BE49-F238E27FC236}">
                    <a16:creationId xmlns:a16="http://schemas.microsoft.com/office/drawing/2014/main" id="{6EA69A0A-9D77-4DE5-90F7-A6875332775C}"/>
                  </a:ext>
                </a:extLst>
              </p:cNvPr>
              <p:cNvSpPr/>
              <p:nvPr/>
            </p:nvSpPr>
            <p:spPr bwMode="auto">
              <a:xfrm>
                <a:off x="5987747" y="2919992"/>
                <a:ext cx="182097" cy="157721"/>
              </a:xfrm>
              <a:custGeom>
                <a:avLst/>
                <a:gdLst>
                  <a:gd name="T0" fmla="*/ 15 w 31"/>
                  <a:gd name="T1" fmla="*/ 2 h 27"/>
                  <a:gd name="T2" fmla="*/ 0 w 31"/>
                  <a:gd name="T3" fmla="*/ 14 h 27"/>
                  <a:gd name="T4" fmla="*/ 7 w 31"/>
                  <a:gd name="T5" fmla="*/ 27 h 27"/>
                  <a:gd name="T6" fmla="*/ 31 w 31"/>
                  <a:gd name="T7" fmla="*/ 5 h 27"/>
                  <a:gd name="T8" fmla="*/ 15 w 31"/>
                  <a:gd name="T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15" y="2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25" y="0"/>
                      <a:pt x="15" y="2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9" name="任意多边形: 形状 438">
                <a:extLst>
                  <a:ext uri="{FF2B5EF4-FFF2-40B4-BE49-F238E27FC236}">
                    <a16:creationId xmlns:a16="http://schemas.microsoft.com/office/drawing/2014/main" id="{D7E7976E-7B42-4F62-AA7E-2162411B2642}"/>
                  </a:ext>
                </a:extLst>
              </p:cNvPr>
              <p:cNvSpPr/>
              <p:nvPr/>
            </p:nvSpPr>
            <p:spPr bwMode="auto">
              <a:xfrm>
                <a:off x="4893736" y="2237489"/>
                <a:ext cx="332648" cy="250920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0" name="任意多边形: 形状 439">
                <a:extLst>
                  <a:ext uri="{FF2B5EF4-FFF2-40B4-BE49-F238E27FC236}">
                    <a16:creationId xmlns:a16="http://schemas.microsoft.com/office/drawing/2014/main" id="{7B22C120-31AC-496D-9AB3-2BDD17BAB0E0}"/>
                  </a:ext>
                </a:extLst>
              </p:cNvPr>
              <p:cNvSpPr/>
              <p:nvPr/>
            </p:nvSpPr>
            <p:spPr bwMode="auto">
              <a:xfrm>
                <a:off x="4893736" y="2237489"/>
                <a:ext cx="332648" cy="250920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1" name="任意多边形: 形状 440">
                <a:extLst>
                  <a:ext uri="{FF2B5EF4-FFF2-40B4-BE49-F238E27FC236}">
                    <a16:creationId xmlns:a16="http://schemas.microsoft.com/office/drawing/2014/main" id="{188D89CF-A8DA-45BC-8002-EFD55C203560}"/>
                  </a:ext>
                </a:extLst>
              </p:cNvPr>
              <p:cNvSpPr/>
              <p:nvPr/>
            </p:nvSpPr>
            <p:spPr bwMode="auto">
              <a:xfrm>
                <a:off x="6696058" y="1881900"/>
                <a:ext cx="199303" cy="203604"/>
              </a:xfrm>
              <a:custGeom>
                <a:avLst/>
                <a:gdLst>
                  <a:gd name="T0" fmla="*/ 33 w 34"/>
                  <a:gd name="T1" fmla="*/ 14 h 35"/>
                  <a:gd name="T2" fmla="*/ 31 w 34"/>
                  <a:gd name="T3" fmla="*/ 16 h 35"/>
                  <a:gd name="T4" fmla="*/ 30 w 34"/>
                  <a:gd name="T5" fmla="*/ 16 h 35"/>
                  <a:gd name="T6" fmla="*/ 27 w 34"/>
                  <a:gd name="T7" fmla="*/ 9 h 35"/>
                  <a:gd name="T8" fmla="*/ 28 w 34"/>
                  <a:gd name="T9" fmla="*/ 8 h 35"/>
                  <a:gd name="T10" fmla="*/ 31 w 34"/>
                  <a:gd name="T11" fmla="*/ 8 h 35"/>
                  <a:gd name="T12" fmla="*/ 29 w 34"/>
                  <a:gd name="T13" fmla="*/ 5 h 35"/>
                  <a:gd name="T14" fmla="*/ 27 w 34"/>
                  <a:gd name="T15" fmla="*/ 4 h 35"/>
                  <a:gd name="T16" fmla="*/ 26 w 34"/>
                  <a:gd name="T17" fmla="*/ 6 h 35"/>
                  <a:gd name="T18" fmla="*/ 25 w 34"/>
                  <a:gd name="T19" fmla="*/ 7 h 35"/>
                  <a:gd name="T20" fmla="*/ 19 w 34"/>
                  <a:gd name="T21" fmla="*/ 4 h 35"/>
                  <a:gd name="T22" fmla="*/ 19 w 34"/>
                  <a:gd name="T23" fmla="*/ 3 h 35"/>
                  <a:gd name="T24" fmla="*/ 20 w 34"/>
                  <a:gd name="T25" fmla="*/ 1 h 35"/>
                  <a:gd name="T26" fmla="*/ 17 w 34"/>
                  <a:gd name="T27" fmla="*/ 0 h 35"/>
                  <a:gd name="T28" fmla="*/ 14 w 34"/>
                  <a:gd name="T29" fmla="*/ 1 h 35"/>
                  <a:gd name="T30" fmla="*/ 16 w 34"/>
                  <a:gd name="T31" fmla="*/ 3 h 35"/>
                  <a:gd name="T32" fmla="*/ 16 w 34"/>
                  <a:gd name="T33" fmla="*/ 4 h 35"/>
                  <a:gd name="T34" fmla="*/ 9 w 34"/>
                  <a:gd name="T35" fmla="*/ 7 h 35"/>
                  <a:gd name="T36" fmla="*/ 8 w 34"/>
                  <a:gd name="T37" fmla="*/ 6 h 35"/>
                  <a:gd name="T38" fmla="*/ 8 w 34"/>
                  <a:gd name="T39" fmla="*/ 4 h 35"/>
                  <a:gd name="T40" fmla="*/ 5 w 34"/>
                  <a:gd name="T41" fmla="*/ 5 h 35"/>
                  <a:gd name="T42" fmla="*/ 4 w 34"/>
                  <a:gd name="T43" fmla="*/ 8 h 35"/>
                  <a:gd name="T44" fmla="*/ 6 w 34"/>
                  <a:gd name="T45" fmla="*/ 8 h 35"/>
                  <a:gd name="T46" fmla="*/ 7 w 34"/>
                  <a:gd name="T47" fmla="*/ 9 h 35"/>
                  <a:gd name="T48" fmla="*/ 4 w 34"/>
                  <a:gd name="T49" fmla="*/ 16 h 35"/>
                  <a:gd name="T50" fmla="*/ 3 w 34"/>
                  <a:gd name="T51" fmla="*/ 16 h 35"/>
                  <a:gd name="T52" fmla="*/ 1 w 34"/>
                  <a:gd name="T53" fmla="*/ 14 h 35"/>
                  <a:gd name="T54" fmla="*/ 0 w 34"/>
                  <a:gd name="T55" fmla="*/ 17 h 35"/>
                  <a:gd name="T56" fmla="*/ 1 w 34"/>
                  <a:gd name="T57" fmla="*/ 20 h 35"/>
                  <a:gd name="T58" fmla="*/ 3 w 34"/>
                  <a:gd name="T59" fmla="*/ 19 h 35"/>
                  <a:gd name="T60" fmla="*/ 4 w 34"/>
                  <a:gd name="T61" fmla="*/ 19 h 35"/>
                  <a:gd name="T62" fmla="*/ 7 w 34"/>
                  <a:gd name="T63" fmla="*/ 25 h 35"/>
                  <a:gd name="T64" fmla="*/ 6 w 34"/>
                  <a:gd name="T65" fmla="*/ 26 h 35"/>
                  <a:gd name="T66" fmla="*/ 4 w 34"/>
                  <a:gd name="T67" fmla="*/ 27 h 35"/>
                  <a:gd name="T68" fmla="*/ 5 w 34"/>
                  <a:gd name="T69" fmla="*/ 29 h 35"/>
                  <a:gd name="T70" fmla="*/ 8 w 34"/>
                  <a:gd name="T71" fmla="*/ 31 h 35"/>
                  <a:gd name="T72" fmla="*/ 8 w 34"/>
                  <a:gd name="T73" fmla="*/ 28 h 35"/>
                  <a:gd name="T74" fmla="*/ 9 w 34"/>
                  <a:gd name="T75" fmla="*/ 27 h 35"/>
                  <a:gd name="T76" fmla="*/ 16 w 34"/>
                  <a:gd name="T77" fmla="*/ 30 h 35"/>
                  <a:gd name="T78" fmla="*/ 16 w 34"/>
                  <a:gd name="T79" fmla="*/ 31 h 35"/>
                  <a:gd name="T80" fmla="*/ 14 w 34"/>
                  <a:gd name="T81" fmla="*/ 33 h 35"/>
                  <a:gd name="T82" fmla="*/ 17 w 34"/>
                  <a:gd name="T83" fmla="*/ 35 h 35"/>
                  <a:gd name="T84" fmla="*/ 20 w 34"/>
                  <a:gd name="T85" fmla="*/ 33 h 35"/>
                  <a:gd name="T86" fmla="*/ 19 w 34"/>
                  <a:gd name="T87" fmla="*/ 31 h 35"/>
                  <a:gd name="T88" fmla="*/ 19 w 34"/>
                  <a:gd name="T89" fmla="*/ 30 h 35"/>
                  <a:gd name="T90" fmla="*/ 25 w 34"/>
                  <a:gd name="T91" fmla="*/ 27 h 35"/>
                  <a:gd name="T92" fmla="*/ 26 w 34"/>
                  <a:gd name="T93" fmla="*/ 28 h 35"/>
                  <a:gd name="T94" fmla="*/ 27 w 34"/>
                  <a:gd name="T95" fmla="*/ 31 h 35"/>
                  <a:gd name="T96" fmla="*/ 29 w 34"/>
                  <a:gd name="T97" fmla="*/ 29 h 35"/>
                  <a:gd name="T98" fmla="*/ 31 w 34"/>
                  <a:gd name="T99" fmla="*/ 27 h 35"/>
                  <a:gd name="T100" fmla="*/ 28 w 34"/>
                  <a:gd name="T101" fmla="*/ 26 h 35"/>
                  <a:gd name="T102" fmla="*/ 27 w 34"/>
                  <a:gd name="T103" fmla="*/ 25 h 35"/>
                  <a:gd name="T104" fmla="*/ 30 w 34"/>
                  <a:gd name="T105" fmla="*/ 19 h 35"/>
                  <a:gd name="T106" fmla="*/ 31 w 34"/>
                  <a:gd name="T107" fmla="*/ 19 h 35"/>
                  <a:gd name="T108" fmla="*/ 33 w 34"/>
                  <a:gd name="T109" fmla="*/ 20 h 35"/>
                  <a:gd name="T110" fmla="*/ 34 w 34"/>
                  <a:gd name="T111" fmla="*/ 17 h 35"/>
                  <a:gd name="T112" fmla="*/ 33 w 34"/>
                  <a:gd name="T113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" h="35">
                    <a:moveTo>
                      <a:pt x="33" y="14"/>
                    </a:moveTo>
                    <a:cubicBezTo>
                      <a:pt x="32" y="15"/>
                      <a:pt x="31" y="16"/>
                      <a:pt x="31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3"/>
                      <a:pt x="29" y="11"/>
                      <a:pt x="27" y="9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30" y="8"/>
                      <a:pt x="31" y="8"/>
                    </a:cubicBezTo>
                    <a:cubicBezTo>
                      <a:pt x="32" y="7"/>
                      <a:pt x="31" y="6"/>
                      <a:pt x="29" y="5"/>
                    </a:cubicBezTo>
                    <a:cubicBezTo>
                      <a:pt x="28" y="3"/>
                      <a:pt x="27" y="3"/>
                      <a:pt x="27" y="4"/>
                    </a:cubicBezTo>
                    <a:cubicBezTo>
                      <a:pt x="26" y="5"/>
                      <a:pt x="26" y="6"/>
                      <a:pt x="26" y="6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3" y="6"/>
                      <a:pt x="21" y="5"/>
                      <a:pt x="19" y="4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20" y="2"/>
                      <a:pt x="20" y="1"/>
                    </a:cubicBezTo>
                    <a:cubicBezTo>
                      <a:pt x="20" y="0"/>
                      <a:pt x="19" y="0"/>
                      <a:pt x="17" y="0"/>
                    </a:cubicBezTo>
                    <a:cubicBezTo>
                      <a:pt x="15" y="0"/>
                      <a:pt x="14" y="0"/>
                      <a:pt x="14" y="1"/>
                    </a:cubicBezTo>
                    <a:cubicBezTo>
                      <a:pt x="14" y="2"/>
                      <a:pt x="16" y="3"/>
                      <a:pt x="16" y="3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3" y="5"/>
                      <a:pt x="11" y="6"/>
                      <a:pt x="9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5"/>
                      <a:pt x="8" y="4"/>
                    </a:cubicBezTo>
                    <a:cubicBezTo>
                      <a:pt x="7" y="3"/>
                      <a:pt x="6" y="3"/>
                      <a:pt x="5" y="5"/>
                    </a:cubicBezTo>
                    <a:cubicBezTo>
                      <a:pt x="3" y="6"/>
                      <a:pt x="3" y="7"/>
                      <a:pt x="4" y="8"/>
                    </a:cubicBezTo>
                    <a:cubicBezTo>
                      <a:pt x="4" y="8"/>
                      <a:pt x="6" y="8"/>
                      <a:pt x="6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11"/>
                      <a:pt x="5" y="13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2" y="15"/>
                      <a:pt x="1" y="14"/>
                    </a:cubicBezTo>
                    <a:cubicBezTo>
                      <a:pt x="0" y="14"/>
                      <a:pt x="0" y="15"/>
                      <a:pt x="0" y="17"/>
                    </a:cubicBezTo>
                    <a:cubicBezTo>
                      <a:pt x="0" y="19"/>
                      <a:pt x="0" y="20"/>
                      <a:pt x="1" y="20"/>
                    </a:cubicBezTo>
                    <a:cubicBezTo>
                      <a:pt x="2" y="20"/>
                      <a:pt x="3" y="19"/>
                      <a:pt x="3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21"/>
                      <a:pt x="6" y="23"/>
                      <a:pt x="7" y="25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4" y="26"/>
                      <a:pt x="4" y="27"/>
                    </a:cubicBezTo>
                    <a:cubicBezTo>
                      <a:pt x="3" y="27"/>
                      <a:pt x="3" y="28"/>
                      <a:pt x="5" y="29"/>
                    </a:cubicBezTo>
                    <a:cubicBezTo>
                      <a:pt x="6" y="31"/>
                      <a:pt x="7" y="32"/>
                      <a:pt x="8" y="31"/>
                    </a:cubicBezTo>
                    <a:cubicBezTo>
                      <a:pt x="8" y="30"/>
                      <a:pt x="8" y="28"/>
                      <a:pt x="8" y="28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1" y="29"/>
                      <a:pt x="13" y="30"/>
                      <a:pt x="16" y="3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4" y="32"/>
                      <a:pt x="14" y="33"/>
                    </a:cubicBezTo>
                    <a:cubicBezTo>
                      <a:pt x="14" y="35"/>
                      <a:pt x="15" y="35"/>
                      <a:pt x="17" y="35"/>
                    </a:cubicBezTo>
                    <a:cubicBezTo>
                      <a:pt x="19" y="35"/>
                      <a:pt x="20" y="35"/>
                      <a:pt x="20" y="33"/>
                    </a:cubicBezTo>
                    <a:cubicBezTo>
                      <a:pt x="20" y="32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21" y="30"/>
                      <a:pt x="23" y="29"/>
                      <a:pt x="25" y="27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8"/>
                      <a:pt x="26" y="30"/>
                      <a:pt x="27" y="31"/>
                    </a:cubicBezTo>
                    <a:cubicBezTo>
                      <a:pt x="27" y="32"/>
                      <a:pt x="28" y="31"/>
                      <a:pt x="29" y="29"/>
                    </a:cubicBezTo>
                    <a:cubicBezTo>
                      <a:pt x="31" y="28"/>
                      <a:pt x="32" y="27"/>
                      <a:pt x="31" y="27"/>
                    </a:cubicBezTo>
                    <a:cubicBezTo>
                      <a:pt x="30" y="26"/>
                      <a:pt x="28" y="26"/>
                      <a:pt x="28" y="26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9" y="23"/>
                      <a:pt x="30" y="21"/>
                      <a:pt x="30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9"/>
                      <a:pt x="32" y="20"/>
                      <a:pt x="33" y="20"/>
                    </a:cubicBezTo>
                    <a:cubicBezTo>
                      <a:pt x="34" y="20"/>
                      <a:pt x="34" y="19"/>
                      <a:pt x="34" y="17"/>
                    </a:cubicBezTo>
                    <a:cubicBezTo>
                      <a:pt x="34" y="15"/>
                      <a:pt x="34" y="14"/>
                      <a:pt x="33" y="14"/>
                    </a:cubicBezTo>
                    <a:close/>
                  </a:path>
                </a:pathLst>
              </a:custGeom>
              <a:solidFill>
                <a:srgbClr val="FF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2" name="任意多边形: 形状 441">
                <a:extLst>
                  <a:ext uri="{FF2B5EF4-FFF2-40B4-BE49-F238E27FC236}">
                    <a16:creationId xmlns:a16="http://schemas.microsoft.com/office/drawing/2014/main" id="{83281F17-00D7-4950-9E72-5153E10C65EC}"/>
                  </a:ext>
                </a:extLst>
              </p:cNvPr>
              <p:cNvSpPr/>
              <p:nvPr/>
            </p:nvSpPr>
            <p:spPr bwMode="auto">
              <a:xfrm>
                <a:off x="5858702" y="1927782"/>
                <a:ext cx="134780" cy="298236"/>
              </a:xfrm>
              <a:custGeom>
                <a:avLst/>
                <a:gdLst>
                  <a:gd name="T0" fmla="*/ 12 w 23"/>
                  <a:gd name="T1" fmla="*/ 0 h 51"/>
                  <a:gd name="T2" fmla="*/ 6 w 23"/>
                  <a:gd name="T3" fmla="*/ 2 h 51"/>
                  <a:gd name="T4" fmla="*/ 6 w 23"/>
                  <a:gd name="T5" fmla="*/ 2 h 51"/>
                  <a:gd name="T6" fmla="*/ 6 w 23"/>
                  <a:gd name="T7" fmla="*/ 2 h 51"/>
                  <a:gd name="T8" fmla="*/ 0 w 23"/>
                  <a:gd name="T9" fmla="*/ 3 h 51"/>
                  <a:gd name="T10" fmla="*/ 20 w 23"/>
                  <a:gd name="T11" fmla="*/ 51 h 51"/>
                  <a:gd name="T12" fmla="*/ 22 w 23"/>
                  <a:gd name="T13" fmla="*/ 44 h 51"/>
                  <a:gd name="T14" fmla="*/ 22 w 23"/>
                  <a:gd name="T15" fmla="*/ 44 h 51"/>
                  <a:gd name="T16" fmla="*/ 22 w 23"/>
                  <a:gd name="T17" fmla="*/ 44 h 51"/>
                  <a:gd name="T18" fmla="*/ 20 w 23"/>
                  <a:gd name="T19" fmla="*/ 24 h 51"/>
                  <a:gd name="T20" fmla="*/ 12 w 23"/>
                  <a:gd name="T2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51">
                    <a:moveTo>
                      <a:pt x="12" y="0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3"/>
                      <a:pt x="0" y="3"/>
                    </a:cubicBezTo>
                    <a:cubicBezTo>
                      <a:pt x="9" y="19"/>
                      <a:pt x="16" y="37"/>
                      <a:pt x="20" y="51"/>
                    </a:cubicBezTo>
                    <a:cubicBezTo>
                      <a:pt x="21" y="49"/>
                      <a:pt x="22" y="46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3" y="37"/>
                      <a:pt x="22" y="29"/>
                      <a:pt x="20" y="24"/>
                    </a:cubicBezTo>
                    <a:cubicBezTo>
                      <a:pt x="17" y="12"/>
                      <a:pt x="12" y="0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3" name="任意多边形: 形状 442">
                <a:extLst>
                  <a:ext uri="{FF2B5EF4-FFF2-40B4-BE49-F238E27FC236}">
                    <a16:creationId xmlns:a16="http://schemas.microsoft.com/office/drawing/2014/main" id="{0F2475FD-CBE4-4A65-8218-3DD3E60A1631}"/>
                  </a:ext>
                </a:extLst>
              </p:cNvPr>
              <p:cNvSpPr/>
              <p:nvPr/>
            </p:nvSpPr>
            <p:spPr bwMode="auto">
              <a:xfrm>
                <a:off x="5239289" y="1944988"/>
                <a:ext cx="736988" cy="537686"/>
              </a:xfrm>
              <a:custGeom>
                <a:avLst/>
                <a:gdLst>
                  <a:gd name="T0" fmla="*/ 106 w 126"/>
                  <a:gd name="T1" fmla="*/ 0 h 92"/>
                  <a:gd name="T2" fmla="*/ 66 w 126"/>
                  <a:gd name="T3" fmla="*/ 13 h 92"/>
                  <a:gd name="T4" fmla="*/ 66 w 126"/>
                  <a:gd name="T5" fmla="*/ 13 h 92"/>
                  <a:gd name="T6" fmla="*/ 55 w 126"/>
                  <a:gd name="T7" fmla="*/ 17 h 92"/>
                  <a:gd name="T8" fmla="*/ 55 w 126"/>
                  <a:gd name="T9" fmla="*/ 17 h 92"/>
                  <a:gd name="T10" fmla="*/ 0 w 126"/>
                  <a:gd name="T11" fmla="*/ 44 h 92"/>
                  <a:gd name="T12" fmla="*/ 5 w 126"/>
                  <a:gd name="T13" fmla="*/ 58 h 92"/>
                  <a:gd name="T14" fmla="*/ 25 w 126"/>
                  <a:gd name="T15" fmla="*/ 84 h 92"/>
                  <a:gd name="T16" fmla="*/ 33 w 126"/>
                  <a:gd name="T17" fmla="*/ 90 h 92"/>
                  <a:gd name="T18" fmla="*/ 44 w 126"/>
                  <a:gd name="T19" fmla="*/ 92 h 92"/>
                  <a:gd name="T20" fmla="*/ 45 w 126"/>
                  <a:gd name="T21" fmla="*/ 92 h 92"/>
                  <a:gd name="T22" fmla="*/ 52 w 126"/>
                  <a:gd name="T23" fmla="*/ 89 h 92"/>
                  <a:gd name="T24" fmla="*/ 74 w 126"/>
                  <a:gd name="T25" fmla="*/ 56 h 92"/>
                  <a:gd name="T26" fmla="*/ 74 w 126"/>
                  <a:gd name="T27" fmla="*/ 56 h 92"/>
                  <a:gd name="T28" fmla="*/ 76 w 126"/>
                  <a:gd name="T29" fmla="*/ 46 h 92"/>
                  <a:gd name="T30" fmla="*/ 76 w 126"/>
                  <a:gd name="T31" fmla="*/ 46 h 92"/>
                  <a:gd name="T32" fmla="*/ 76 w 126"/>
                  <a:gd name="T33" fmla="*/ 46 h 92"/>
                  <a:gd name="T34" fmla="*/ 76 w 126"/>
                  <a:gd name="T35" fmla="*/ 46 h 92"/>
                  <a:gd name="T36" fmla="*/ 76 w 126"/>
                  <a:gd name="T37" fmla="*/ 46 h 92"/>
                  <a:gd name="T38" fmla="*/ 88 w 126"/>
                  <a:gd name="T39" fmla="*/ 58 h 92"/>
                  <a:gd name="T40" fmla="*/ 88 w 126"/>
                  <a:gd name="T41" fmla="*/ 58 h 92"/>
                  <a:gd name="T42" fmla="*/ 103 w 126"/>
                  <a:gd name="T43" fmla="*/ 63 h 92"/>
                  <a:gd name="T44" fmla="*/ 111 w 126"/>
                  <a:gd name="T45" fmla="*/ 61 h 92"/>
                  <a:gd name="T46" fmla="*/ 111 w 126"/>
                  <a:gd name="T47" fmla="*/ 61 h 92"/>
                  <a:gd name="T48" fmla="*/ 112 w 126"/>
                  <a:gd name="T49" fmla="*/ 61 h 92"/>
                  <a:gd name="T50" fmla="*/ 112 w 126"/>
                  <a:gd name="T51" fmla="*/ 61 h 92"/>
                  <a:gd name="T52" fmla="*/ 112 w 126"/>
                  <a:gd name="T53" fmla="*/ 61 h 92"/>
                  <a:gd name="T54" fmla="*/ 112 w 126"/>
                  <a:gd name="T55" fmla="*/ 61 h 92"/>
                  <a:gd name="T56" fmla="*/ 112 w 126"/>
                  <a:gd name="T57" fmla="*/ 61 h 92"/>
                  <a:gd name="T58" fmla="*/ 112 w 126"/>
                  <a:gd name="T59" fmla="*/ 61 h 92"/>
                  <a:gd name="T60" fmla="*/ 112 w 126"/>
                  <a:gd name="T61" fmla="*/ 61 h 92"/>
                  <a:gd name="T62" fmla="*/ 112 w 126"/>
                  <a:gd name="T63" fmla="*/ 61 h 92"/>
                  <a:gd name="T64" fmla="*/ 112 w 126"/>
                  <a:gd name="T65" fmla="*/ 61 h 92"/>
                  <a:gd name="T66" fmla="*/ 112 w 126"/>
                  <a:gd name="T67" fmla="*/ 61 h 92"/>
                  <a:gd name="T68" fmla="*/ 112 w 126"/>
                  <a:gd name="T69" fmla="*/ 61 h 92"/>
                  <a:gd name="T70" fmla="*/ 116 w 126"/>
                  <a:gd name="T71" fmla="*/ 59 h 92"/>
                  <a:gd name="T72" fmla="*/ 116 w 126"/>
                  <a:gd name="T73" fmla="*/ 59 h 92"/>
                  <a:gd name="T74" fmla="*/ 116 w 126"/>
                  <a:gd name="T75" fmla="*/ 59 h 92"/>
                  <a:gd name="T76" fmla="*/ 116 w 126"/>
                  <a:gd name="T77" fmla="*/ 59 h 92"/>
                  <a:gd name="T78" fmla="*/ 116 w 126"/>
                  <a:gd name="T79" fmla="*/ 59 h 92"/>
                  <a:gd name="T80" fmla="*/ 116 w 126"/>
                  <a:gd name="T81" fmla="*/ 59 h 92"/>
                  <a:gd name="T82" fmla="*/ 116 w 126"/>
                  <a:gd name="T83" fmla="*/ 59 h 92"/>
                  <a:gd name="T84" fmla="*/ 117 w 126"/>
                  <a:gd name="T85" fmla="*/ 59 h 92"/>
                  <a:gd name="T86" fmla="*/ 117 w 126"/>
                  <a:gd name="T87" fmla="*/ 59 h 92"/>
                  <a:gd name="T88" fmla="*/ 117 w 126"/>
                  <a:gd name="T89" fmla="*/ 59 h 92"/>
                  <a:gd name="T90" fmla="*/ 117 w 126"/>
                  <a:gd name="T91" fmla="*/ 59 h 92"/>
                  <a:gd name="T92" fmla="*/ 117 w 126"/>
                  <a:gd name="T93" fmla="*/ 59 h 92"/>
                  <a:gd name="T94" fmla="*/ 117 w 126"/>
                  <a:gd name="T95" fmla="*/ 59 h 92"/>
                  <a:gd name="T96" fmla="*/ 126 w 126"/>
                  <a:gd name="T97" fmla="*/ 48 h 92"/>
                  <a:gd name="T98" fmla="*/ 106 w 126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6" h="92">
                    <a:moveTo>
                      <a:pt x="106" y="0"/>
                    </a:moveTo>
                    <a:cubicBezTo>
                      <a:pt x="92" y="4"/>
                      <a:pt x="78" y="8"/>
                      <a:pt x="66" y="13"/>
                    </a:cubicBezTo>
                    <a:cubicBezTo>
                      <a:pt x="66" y="13"/>
                      <a:pt x="66" y="13"/>
                      <a:pt x="66" y="13"/>
                    </a:cubicBezTo>
                    <a:cubicBezTo>
                      <a:pt x="62" y="14"/>
                      <a:pt x="59" y="15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29" y="27"/>
                      <a:pt x="10" y="38"/>
                      <a:pt x="0" y="44"/>
                    </a:cubicBezTo>
                    <a:cubicBezTo>
                      <a:pt x="1" y="49"/>
                      <a:pt x="3" y="54"/>
                      <a:pt x="5" y="58"/>
                    </a:cubicBezTo>
                    <a:cubicBezTo>
                      <a:pt x="9" y="68"/>
                      <a:pt x="17" y="77"/>
                      <a:pt x="25" y="84"/>
                    </a:cubicBezTo>
                    <a:cubicBezTo>
                      <a:pt x="27" y="86"/>
                      <a:pt x="30" y="88"/>
                      <a:pt x="33" y="90"/>
                    </a:cubicBezTo>
                    <a:cubicBezTo>
                      <a:pt x="37" y="91"/>
                      <a:pt x="40" y="91"/>
                      <a:pt x="44" y="92"/>
                    </a:cubicBezTo>
                    <a:cubicBezTo>
                      <a:pt x="44" y="92"/>
                      <a:pt x="45" y="92"/>
                      <a:pt x="45" y="92"/>
                    </a:cubicBezTo>
                    <a:cubicBezTo>
                      <a:pt x="47" y="91"/>
                      <a:pt x="50" y="90"/>
                      <a:pt x="52" y="89"/>
                    </a:cubicBezTo>
                    <a:cubicBezTo>
                      <a:pt x="65" y="82"/>
                      <a:pt x="71" y="66"/>
                      <a:pt x="74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5" y="50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80" y="53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92" y="61"/>
                      <a:pt x="97" y="63"/>
                      <a:pt x="103" y="63"/>
                    </a:cubicBezTo>
                    <a:cubicBezTo>
                      <a:pt x="106" y="63"/>
                      <a:pt x="108" y="62"/>
                      <a:pt x="111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4" y="60"/>
                      <a:pt x="115" y="60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21" y="56"/>
                      <a:pt x="124" y="52"/>
                      <a:pt x="126" y="48"/>
                    </a:cubicBezTo>
                    <a:cubicBezTo>
                      <a:pt x="122" y="34"/>
                      <a:pt x="115" y="16"/>
                      <a:pt x="106" y="0"/>
                    </a:cubicBezTo>
                  </a:path>
                </a:pathLst>
              </a:custGeom>
              <a:solidFill>
                <a:srgbClr val="98BC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4" name="任意多边形: 形状 443">
                <a:extLst>
                  <a:ext uri="{FF2B5EF4-FFF2-40B4-BE49-F238E27FC236}">
                    <a16:creationId xmlns:a16="http://schemas.microsoft.com/office/drawing/2014/main" id="{B67A5D22-E778-4BF7-A2A7-3049B77F8B2A}"/>
                  </a:ext>
                </a:extLst>
              </p:cNvPr>
              <p:cNvSpPr/>
              <p:nvPr/>
            </p:nvSpPr>
            <p:spPr bwMode="auto">
              <a:xfrm>
                <a:off x="5186236" y="2203077"/>
                <a:ext cx="315442" cy="285332"/>
              </a:xfrm>
              <a:custGeom>
                <a:avLst/>
                <a:gdLst>
                  <a:gd name="T0" fmla="*/ 9 w 54"/>
                  <a:gd name="T1" fmla="*/ 0 h 49"/>
                  <a:gd name="T2" fmla="*/ 0 w 54"/>
                  <a:gd name="T3" fmla="*/ 6 h 49"/>
                  <a:gd name="T4" fmla="*/ 0 w 54"/>
                  <a:gd name="T5" fmla="*/ 6 h 49"/>
                  <a:gd name="T6" fmla="*/ 7 w 54"/>
                  <a:gd name="T7" fmla="*/ 20 h 49"/>
                  <a:gd name="T8" fmla="*/ 7 w 54"/>
                  <a:gd name="T9" fmla="*/ 20 h 49"/>
                  <a:gd name="T10" fmla="*/ 16 w 54"/>
                  <a:gd name="T11" fmla="*/ 32 h 49"/>
                  <a:gd name="T12" fmla="*/ 16 w 54"/>
                  <a:gd name="T13" fmla="*/ 32 h 49"/>
                  <a:gd name="T14" fmla="*/ 45 w 54"/>
                  <a:gd name="T15" fmla="*/ 49 h 49"/>
                  <a:gd name="T16" fmla="*/ 45 w 54"/>
                  <a:gd name="T17" fmla="*/ 49 h 49"/>
                  <a:gd name="T18" fmla="*/ 45 w 54"/>
                  <a:gd name="T19" fmla="*/ 49 h 49"/>
                  <a:gd name="T20" fmla="*/ 45 w 54"/>
                  <a:gd name="T21" fmla="*/ 49 h 49"/>
                  <a:gd name="T22" fmla="*/ 46 w 54"/>
                  <a:gd name="T23" fmla="*/ 49 h 49"/>
                  <a:gd name="T24" fmla="*/ 46 w 54"/>
                  <a:gd name="T25" fmla="*/ 49 h 49"/>
                  <a:gd name="T26" fmla="*/ 46 w 54"/>
                  <a:gd name="T27" fmla="*/ 49 h 49"/>
                  <a:gd name="T28" fmla="*/ 46 w 54"/>
                  <a:gd name="T29" fmla="*/ 49 h 49"/>
                  <a:gd name="T30" fmla="*/ 54 w 54"/>
                  <a:gd name="T31" fmla="*/ 48 h 49"/>
                  <a:gd name="T32" fmla="*/ 53 w 54"/>
                  <a:gd name="T33" fmla="*/ 48 h 49"/>
                  <a:gd name="T34" fmla="*/ 42 w 54"/>
                  <a:gd name="T35" fmla="*/ 46 h 49"/>
                  <a:gd name="T36" fmla="*/ 34 w 54"/>
                  <a:gd name="T37" fmla="*/ 40 h 49"/>
                  <a:gd name="T38" fmla="*/ 14 w 54"/>
                  <a:gd name="T39" fmla="*/ 14 h 49"/>
                  <a:gd name="T40" fmla="*/ 9 w 54"/>
                  <a:gd name="T4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49">
                    <a:moveTo>
                      <a:pt x="9" y="0"/>
                    </a:moveTo>
                    <a:cubicBezTo>
                      <a:pt x="3" y="4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0" y="24"/>
                      <a:pt x="13" y="28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24" y="41"/>
                      <a:pt x="33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9" y="49"/>
                      <a:pt x="51" y="48"/>
                      <a:pt x="54" y="48"/>
                    </a:cubicBezTo>
                    <a:cubicBezTo>
                      <a:pt x="54" y="48"/>
                      <a:pt x="53" y="48"/>
                      <a:pt x="53" y="48"/>
                    </a:cubicBezTo>
                    <a:cubicBezTo>
                      <a:pt x="49" y="47"/>
                      <a:pt x="46" y="47"/>
                      <a:pt x="42" y="46"/>
                    </a:cubicBezTo>
                    <a:cubicBezTo>
                      <a:pt x="39" y="44"/>
                      <a:pt x="36" y="42"/>
                      <a:pt x="34" y="40"/>
                    </a:cubicBezTo>
                    <a:cubicBezTo>
                      <a:pt x="26" y="33"/>
                      <a:pt x="18" y="24"/>
                      <a:pt x="14" y="14"/>
                    </a:cubicBezTo>
                    <a:cubicBezTo>
                      <a:pt x="12" y="10"/>
                      <a:pt x="10" y="5"/>
                      <a:pt x="9" y="0"/>
                    </a:cubicBezTo>
                  </a:path>
                </a:pathLst>
              </a:custGeom>
              <a:solidFill>
                <a:srgbClr val="B7D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5" name="任意多边形: 形状 444">
                <a:extLst>
                  <a:ext uri="{FF2B5EF4-FFF2-40B4-BE49-F238E27FC236}">
                    <a16:creationId xmlns:a16="http://schemas.microsoft.com/office/drawing/2014/main" id="{48F5F7F2-0D52-4F07-AADF-813472579192}"/>
                  </a:ext>
                </a:extLst>
              </p:cNvPr>
              <p:cNvSpPr/>
              <p:nvPr/>
            </p:nvSpPr>
            <p:spPr bwMode="auto">
              <a:xfrm>
                <a:off x="5186236" y="1939253"/>
                <a:ext cx="801510" cy="298236"/>
              </a:xfrm>
              <a:custGeom>
                <a:avLst/>
                <a:gdLst>
                  <a:gd name="T0" fmla="*/ 137 w 137"/>
                  <a:gd name="T1" fmla="*/ 42 h 51"/>
                  <a:gd name="T2" fmla="*/ 137 w 137"/>
                  <a:gd name="T3" fmla="*/ 42 h 51"/>
                  <a:gd name="T4" fmla="*/ 137 w 137"/>
                  <a:gd name="T5" fmla="*/ 42 h 51"/>
                  <a:gd name="T6" fmla="*/ 137 w 137"/>
                  <a:gd name="T7" fmla="*/ 42 h 51"/>
                  <a:gd name="T8" fmla="*/ 62 w 137"/>
                  <a:gd name="T9" fmla="*/ 15 h 51"/>
                  <a:gd name="T10" fmla="*/ 0 w 137"/>
                  <a:gd name="T11" fmla="*/ 51 h 51"/>
                  <a:gd name="T12" fmla="*/ 0 w 137"/>
                  <a:gd name="T13" fmla="*/ 51 h 51"/>
                  <a:gd name="T14" fmla="*/ 9 w 137"/>
                  <a:gd name="T15" fmla="*/ 45 h 51"/>
                  <a:gd name="T16" fmla="*/ 64 w 137"/>
                  <a:gd name="T17" fmla="*/ 18 h 51"/>
                  <a:gd name="T18" fmla="*/ 62 w 137"/>
                  <a:gd name="T19" fmla="*/ 15 h 51"/>
                  <a:gd name="T20" fmla="*/ 121 w 137"/>
                  <a:gd name="T21" fmla="*/ 0 h 51"/>
                  <a:gd name="T22" fmla="*/ 74 w 137"/>
                  <a:gd name="T23" fmla="*/ 11 h 51"/>
                  <a:gd name="T24" fmla="*/ 75 w 137"/>
                  <a:gd name="T25" fmla="*/ 14 h 51"/>
                  <a:gd name="T26" fmla="*/ 115 w 137"/>
                  <a:gd name="T27" fmla="*/ 1 h 51"/>
                  <a:gd name="T28" fmla="*/ 121 w 137"/>
                  <a:gd name="T29" fmla="*/ 0 h 51"/>
                  <a:gd name="T30" fmla="*/ 121 w 137"/>
                  <a:gd name="T3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7" h="51">
                    <a:moveTo>
                      <a:pt x="137" y="42"/>
                    </a:move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moveTo>
                      <a:pt x="62" y="15"/>
                    </a:moveTo>
                    <a:cubicBezTo>
                      <a:pt x="29" y="28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3" y="49"/>
                      <a:pt x="9" y="45"/>
                    </a:cubicBezTo>
                    <a:cubicBezTo>
                      <a:pt x="19" y="39"/>
                      <a:pt x="38" y="28"/>
                      <a:pt x="64" y="18"/>
                    </a:cubicBezTo>
                    <a:cubicBezTo>
                      <a:pt x="63" y="17"/>
                      <a:pt x="63" y="16"/>
                      <a:pt x="62" y="15"/>
                    </a:cubicBezTo>
                    <a:moveTo>
                      <a:pt x="121" y="0"/>
                    </a:moveTo>
                    <a:cubicBezTo>
                      <a:pt x="113" y="1"/>
                      <a:pt x="98" y="4"/>
                      <a:pt x="74" y="11"/>
                    </a:cubicBezTo>
                    <a:cubicBezTo>
                      <a:pt x="74" y="12"/>
                      <a:pt x="75" y="13"/>
                      <a:pt x="75" y="14"/>
                    </a:cubicBezTo>
                    <a:cubicBezTo>
                      <a:pt x="87" y="9"/>
                      <a:pt x="101" y="5"/>
                      <a:pt x="115" y="1"/>
                    </a:cubicBezTo>
                    <a:cubicBezTo>
                      <a:pt x="117" y="1"/>
                      <a:pt x="119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6" name="任意多边形: 形状 445">
                <a:extLst>
                  <a:ext uri="{FF2B5EF4-FFF2-40B4-BE49-F238E27FC236}">
                    <a16:creationId xmlns:a16="http://schemas.microsoft.com/office/drawing/2014/main" id="{95AEC206-B23D-4DD9-B61C-DA7A5E4BDAC7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708311" cy="303972"/>
              </a:xfrm>
              <a:custGeom>
                <a:avLst/>
                <a:gdLst>
                  <a:gd name="T0" fmla="*/ 29 w 121"/>
                  <a:gd name="T1" fmla="*/ 52 h 52"/>
                  <a:gd name="T2" fmla="*/ 30 w 121"/>
                  <a:gd name="T3" fmla="*/ 52 h 52"/>
                  <a:gd name="T4" fmla="*/ 29 w 121"/>
                  <a:gd name="T5" fmla="*/ 52 h 52"/>
                  <a:gd name="T6" fmla="*/ 30 w 121"/>
                  <a:gd name="T7" fmla="*/ 52 h 52"/>
                  <a:gd name="T8" fmla="*/ 30 w 121"/>
                  <a:gd name="T9" fmla="*/ 52 h 52"/>
                  <a:gd name="T10" fmla="*/ 30 w 121"/>
                  <a:gd name="T11" fmla="*/ 52 h 52"/>
                  <a:gd name="T12" fmla="*/ 30 w 121"/>
                  <a:gd name="T13" fmla="*/ 52 h 52"/>
                  <a:gd name="T14" fmla="*/ 30 w 121"/>
                  <a:gd name="T15" fmla="*/ 52 h 52"/>
                  <a:gd name="T16" fmla="*/ 29 w 121"/>
                  <a:gd name="T17" fmla="*/ 52 h 52"/>
                  <a:gd name="T18" fmla="*/ 29 w 121"/>
                  <a:gd name="T19" fmla="*/ 52 h 52"/>
                  <a:gd name="T20" fmla="*/ 29 w 121"/>
                  <a:gd name="T21" fmla="*/ 52 h 52"/>
                  <a:gd name="T22" fmla="*/ 0 w 121"/>
                  <a:gd name="T23" fmla="*/ 35 h 52"/>
                  <a:gd name="T24" fmla="*/ 0 w 121"/>
                  <a:gd name="T25" fmla="*/ 35 h 52"/>
                  <a:gd name="T26" fmla="*/ 29 w 121"/>
                  <a:gd name="T27" fmla="*/ 52 h 52"/>
                  <a:gd name="T28" fmla="*/ 0 w 121"/>
                  <a:gd name="T29" fmla="*/ 35 h 52"/>
                  <a:gd name="T30" fmla="*/ 105 w 121"/>
                  <a:gd name="T31" fmla="*/ 20 h 52"/>
                  <a:gd name="T32" fmla="*/ 104 w 121"/>
                  <a:gd name="T33" fmla="*/ 20 h 52"/>
                  <a:gd name="T34" fmla="*/ 105 w 121"/>
                  <a:gd name="T35" fmla="*/ 20 h 52"/>
                  <a:gd name="T36" fmla="*/ 105 w 121"/>
                  <a:gd name="T37" fmla="*/ 20 h 52"/>
                  <a:gd name="T38" fmla="*/ 105 w 121"/>
                  <a:gd name="T39" fmla="*/ 20 h 52"/>
                  <a:gd name="T40" fmla="*/ 105 w 121"/>
                  <a:gd name="T41" fmla="*/ 20 h 52"/>
                  <a:gd name="T42" fmla="*/ 105 w 121"/>
                  <a:gd name="T43" fmla="*/ 20 h 52"/>
                  <a:gd name="T44" fmla="*/ 105 w 121"/>
                  <a:gd name="T45" fmla="*/ 20 h 52"/>
                  <a:gd name="T46" fmla="*/ 105 w 121"/>
                  <a:gd name="T47" fmla="*/ 20 h 52"/>
                  <a:gd name="T48" fmla="*/ 105 w 121"/>
                  <a:gd name="T49" fmla="*/ 20 h 52"/>
                  <a:gd name="T50" fmla="*/ 105 w 121"/>
                  <a:gd name="T51" fmla="*/ 20 h 52"/>
                  <a:gd name="T52" fmla="*/ 105 w 121"/>
                  <a:gd name="T53" fmla="*/ 20 h 52"/>
                  <a:gd name="T54" fmla="*/ 105 w 121"/>
                  <a:gd name="T55" fmla="*/ 20 h 52"/>
                  <a:gd name="T56" fmla="*/ 105 w 121"/>
                  <a:gd name="T57" fmla="*/ 20 h 52"/>
                  <a:gd name="T58" fmla="*/ 105 w 121"/>
                  <a:gd name="T59" fmla="*/ 20 h 52"/>
                  <a:gd name="T60" fmla="*/ 105 w 121"/>
                  <a:gd name="T61" fmla="*/ 20 h 52"/>
                  <a:gd name="T62" fmla="*/ 105 w 121"/>
                  <a:gd name="T63" fmla="*/ 20 h 52"/>
                  <a:gd name="T64" fmla="*/ 105 w 121"/>
                  <a:gd name="T65" fmla="*/ 20 h 52"/>
                  <a:gd name="T66" fmla="*/ 109 w 121"/>
                  <a:gd name="T67" fmla="*/ 18 h 52"/>
                  <a:gd name="T68" fmla="*/ 109 w 121"/>
                  <a:gd name="T69" fmla="*/ 18 h 52"/>
                  <a:gd name="T70" fmla="*/ 109 w 121"/>
                  <a:gd name="T71" fmla="*/ 18 h 52"/>
                  <a:gd name="T72" fmla="*/ 109 w 121"/>
                  <a:gd name="T73" fmla="*/ 18 h 52"/>
                  <a:gd name="T74" fmla="*/ 109 w 121"/>
                  <a:gd name="T75" fmla="*/ 18 h 52"/>
                  <a:gd name="T76" fmla="*/ 109 w 121"/>
                  <a:gd name="T77" fmla="*/ 18 h 52"/>
                  <a:gd name="T78" fmla="*/ 109 w 121"/>
                  <a:gd name="T79" fmla="*/ 18 h 52"/>
                  <a:gd name="T80" fmla="*/ 109 w 121"/>
                  <a:gd name="T81" fmla="*/ 18 h 52"/>
                  <a:gd name="T82" fmla="*/ 109 w 121"/>
                  <a:gd name="T83" fmla="*/ 18 h 52"/>
                  <a:gd name="T84" fmla="*/ 110 w 121"/>
                  <a:gd name="T85" fmla="*/ 18 h 52"/>
                  <a:gd name="T86" fmla="*/ 109 w 121"/>
                  <a:gd name="T87" fmla="*/ 18 h 52"/>
                  <a:gd name="T88" fmla="*/ 110 w 121"/>
                  <a:gd name="T89" fmla="*/ 18 h 52"/>
                  <a:gd name="T90" fmla="*/ 110 w 121"/>
                  <a:gd name="T91" fmla="*/ 18 h 52"/>
                  <a:gd name="T92" fmla="*/ 110 w 121"/>
                  <a:gd name="T93" fmla="*/ 18 h 52"/>
                  <a:gd name="T94" fmla="*/ 110 w 121"/>
                  <a:gd name="T95" fmla="*/ 18 h 52"/>
                  <a:gd name="T96" fmla="*/ 110 w 121"/>
                  <a:gd name="T97" fmla="*/ 18 h 52"/>
                  <a:gd name="T98" fmla="*/ 110 w 121"/>
                  <a:gd name="T99" fmla="*/ 18 h 52"/>
                  <a:gd name="T100" fmla="*/ 110 w 121"/>
                  <a:gd name="T101" fmla="*/ 18 h 52"/>
                  <a:gd name="T102" fmla="*/ 121 w 121"/>
                  <a:gd name="T103" fmla="*/ 0 h 52"/>
                  <a:gd name="T104" fmla="*/ 119 w 121"/>
                  <a:gd name="T105" fmla="*/ 7 h 52"/>
                  <a:gd name="T106" fmla="*/ 110 w 121"/>
                  <a:gd name="T107" fmla="*/ 18 h 52"/>
                  <a:gd name="T108" fmla="*/ 121 w 121"/>
                  <a:gd name="T109" fmla="*/ 0 h 52"/>
                  <a:gd name="T110" fmla="*/ 121 w 121"/>
                  <a:gd name="T111" fmla="*/ 0 h 52"/>
                  <a:gd name="T112" fmla="*/ 121 w 121"/>
                  <a:gd name="T11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1" h="52">
                    <a:moveTo>
                      <a:pt x="29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29" y="52"/>
                    </a:cubicBezTo>
                    <a:moveTo>
                      <a:pt x="30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moveTo>
                      <a:pt x="29" y="52"/>
                    </a:move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8" y="44"/>
                      <a:pt x="17" y="52"/>
                      <a:pt x="29" y="52"/>
                    </a:cubicBezTo>
                    <a:cubicBezTo>
                      <a:pt x="17" y="52"/>
                      <a:pt x="8" y="44"/>
                      <a:pt x="0" y="35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4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09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21" y="0"/>
                    </a:moveTo>
                    <a:cubicBezTo>
                      <a:pt x="121" y="2"/>
                      <a:pt x="120" y="5"/>
                      <a:pt x="119" y="7"/>
                    </a:cubicBezTo>
                    <a:cubicBezTo>
                      <a:pt x="117" y="11"/>
                      <a:pt x="114" y="15"/>
                      <a:pt x="110" y="18"/>
                    </a:cubicBezTo>
                    <a:cubicBezTo>
                      <a:pt x="117" y="14"/>
                      <a:pt x="120" y="7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7" name="任意多边形: 形状 446">
                <a:extLst>
                  <a:ext uri="{FF2B5EF4-FFF2-40B4-BE49-F238E27FC236}">
                    <a16:creationId xmlns:a16="http://schemas.microsoft.com/office/drawing/2014/main" id="{E4F7918A-33A8-494B-B596-B522BAFBE615}"/>
                  </a:ext>
                </a:extLst>
              </p:cNvPr>
              <p:cNvSpPr/>
              <p:nvPr/>
            </p:nvSpPr>
            <p:spPr bwMode="auto">
              <a:xfrm>
                <a:off x="5548995" y="2003776"/>
                <a:ext cx="75993" cy="41581"/>
              </a:xfrm>
              <a:custGeom>
                <a:avLst/>
                <a:gdLst>
                  <a:gd name="T0" fmla="*/ 12 w 13"/>
                  <a:gd name="T1" fmla="*/ 0 h 7"/>
                  <a:gd name="T2" fmla="*/ 11 w 13"/>
                  <a:gd name="T3" fmla="*/ 0 h 7"/>
                  <a:gd name="T4" fmla="*/ 0 w 13"/>
                  <a:gd name="T5" fmla="*/ 4 h 7"/>
                  <a:gd name="T6" fmla="*/ 2 w 13"/>
                  <a:gd name="T7" fmla="*/ 7 h 7"/>
                  <a:gd name="T8" fmla="*/ 2 w 13"/>
                  <a:gd name="T9" fmla="*/ 7 h 7"/>
                  <a:gd name="T10" fmla="*/ 13 w 13"/>
                  <a:gd name="T11" fmla="*/ 3 h 7"/>
                  <a:gd name="T12" fmla="*/ 13 w 13"/>
                  <a:gd name="T13" fmla="*/ 3 h 7"/>
                  <a:gd name="T14" fmla="*/ 12 w 13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7">
                    <a:moveTo>
                      <a:pt x="12" y="0"/>
                    </a:moveTo>
                    <a:cubicBezTo>
                      <a:pt x="12" y="0"/>
                      <a:pt x="12" y="0"/>
                      <a:pt x="11" y="0"/>
                    </a:cubicBezTo>
                    <a:cubicBezTo>
                      <a:pt x="8" y="1"/>
                      <a:pt x="4" y="3"/>
                      <a:pt x="0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2" y="1"/>
                      <a:pt x="1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8" name="任意多边形: 形状 447">
                <a:extLst>
                  <a:ext uri="{FF2B5EF4-FFF2-40B4-BE49-F238E27FC236}">
                    <a16:creationId xmlns:a16="http://schemas.microsoft.com/office/drawing/2014/main" id="{C67630FB-23EC-4E64-9A58-2F32F9FF9197}"/>
                  </a:ext>
                </a:extLst>
              </p:cNvPr>
              <p:cNvSpPr/>
              <p:nvPr/>
            </p:nvSpPr>
            <p:spPr bwMode="auto">
              <a:xfrm>
                <a:off x="5672305" y="2214548"/>
                <a:ext cx="81729" cy="70258"/>
              </a:xfrm>
              <a:custGeom>
                <a:avLst/>
                <a:gdLst>
                  <a:gd name="T0" fmla="*/ 2 w 14"/>
                  <a:gd name="T1" fmla="*/ 0 h 12"/>
                  <a:gd name="T2" fmla="*/ 0 w 14"/>
                  <a:gd name="T3" fmla="*/ 10 h 12"/>
                  <a:gd name="T4" fmla="*/ 0 w 14"/>
                  <a:gd name="T5" fmla="*/ 10 h 12"/>
                  <a:gd name="T6" fmla="*/ 2 w 14"/>
                  <a:gd name="T7" fmla="*/ 0 h 12"/>
                  <a:gd name="T8" fmla="*/ 2 w 14"/>
                  <a:gd name="T9" fmla="*/ 0 h 12"/>
                  <a:gd name="T10" fmla="*/ 14 w 14"/>
                  <a:gd name="T11" fmla="*/ 12 h 12"/>
                  <a:gd name="T12" fmla="*/ 14 w 14"/>
                  <a:gd name="T13" fmla="*/ 12 h 12"/>
                  <a:gd name="T14" fmla="*/ 2 w 14"/>
                  <a:gd name="T15" fmla="*/ 0 h 12"/>
                  <a:gd name="T16" fmla="*/ 2 w 14"/>
                  <a:gd name="T17" fmla="*/ 0 h 12"/>
                  <a:gd name="T18" fmla="*/ 2 w 14"/>
                  <a:gd name="T19" fmla="*/ 0 h 12"/>
                  <a:gd name="T20" fmla="*/ 2 w 1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2">
                    <a:moveTo>
                      <a:pt x="2" y="0"/>
                    </a:moveTo>
                    <a:cubicBezTo>
                      <a:pt x="2" y="0"/>
                      <a:pt x="1" y="4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4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6" y="7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9" name="任意多边形: 形状 448">
                <a:extLst>
                  <a:ext uri="{FF2B5EF4-FFF2-40B4-BE49-F238E27FC236}">
                    <a16:creationId xmlns:a16="http://schemas.microsoft.com/office/drawing/2014/main" id="{42037157-3EF1-409A-A598-6F3EEA685C21}"/>
                  </a:ext>
                </a:extLst>
              </p:cNvPr>
              <p:cNvSpPr/>
              <p:nvPr/>
            </p:nvSpPr>
            <p:spPr bwMode="auto">
              <a:xfrm>
                <a:off x="5186236" y="2237489"/>
                <a:ext cx="40147" cy="81729"/>
              </a:xfrm>
              <a:custGeom>
                <a:avLst/>
                <a:gdLst>
                  <a:gd name="T0" fmla="*/ 0 w 7"/>
                  <a:gd name="T1" fmla="*/ 0 h 14"/>
                  <a:gd name="T2" fmla="*/ 7 w 7"/>
                  <a:gd name="T3" fmla="*/ 14 h 14"/>
                  <a:gd name="T4" fmla="*/ 7 w 7"/>
                  <a:gd name="T5" fmla="*/ 14 h 14"/>
                  <a:gd name="T6" fmla="*/ 0 w 7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cubicBezTo>
                      <a:pt x="0" y="0"/>
                      <a:pt x="2" y="6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F6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0" name="任意多边形: 形状 449">
                <a:extLst>
                  <a:ext uri="{FF2B5EF4-FFF2-40B4-BE49-F238E27FC236}">
                    <a16:creationId xmlns:a16="http://schemas.microsoft.com/office/drawing/2014/main" id="{5185AA6A-E3A7-4DD1-BED2-8D5C78104261}"/>
                  </a:ext>
                </a:extLst>
              </p:cNvPr>
              <p:cNvSpPr/>
              <p:nvPr/>
            </p:nvSpPr>
            <p:spPr bwMode="auto">
              <a:xfrm flipH="1">
                <a:off x="4179692" y="1339913"/>
                <a:ext cx="362759" cy="541987"/>
              </a:xfrm>
              <a:custGeom>
                <a:avLst/>
                <a:gdLst>
                  <a:gd name="T0" fmla="*/ 40 w 62"/>
                  <a:gd name="T1" fmla="*/ 27 h 93"/>
                  <a:gd name="T2" fmla="*/ 30 w 62"/>
                  <a:gd name="T3" fmla="*/ 21 h 93"/>
                  <a:gd name="T4" fmla="*/ 18 w 62"/>
                  <a:gd name="T5" fmla="*/ 33 h 93"/>
                  <a:gd name="T6" fmla="*/ 0 w 62"/>
                  <a:gd name="T7" fmla="*/ 26 h 93"/>
                  <a:gd name="T8" fmla="*/ 28 w 62"/>
                  <a:gd name="T9" fmla="*/ 2 h 93"/>
                  <a:gd name="T10" fmla="*/ 59 w 62"/>
                  <a:gd name="T11" fmla="*/ 23 h 93"/>
                  <a:gd name="T12" fmla="*/ 44 w 62"/>
                  <a:gd name="T13" fmla="*/ 58 h 93"/>
                  <a:gd name="T14" fmla="*/ 25 w 62"/>
                  <a:gd name="T15" fmla="*/ 61 h 93"/>
                  <a:gd name="T16" fmla="*/ 40 w 62"/>
                  <a:gd name="T17" fmla="*/ 27 h 93"/>
                  <a:gd name="T18" fmla="*/ 26 w 62"/>
                  <a:gd name="T19" fmla="*/ 82 h 93"/>
                  <a:gd name="T20" fmla="*/ 36 w 62"/>
                  <a:gd name="T21" fmla="*/ 68 h 93"/>
                  <a:gd name="T22" fmla="*/ 49 w 62"/>
                  <a:gd name="T23" fmla="*/ 78 h 93"/>
                  <a:gd name="T24" fmla="*/ 39 w 62"/>
                  <a:gd name="T25" fmla="*/ 92 h 93"/>
                  <a:gd name="T26" fmla="*/ 26 w 62"/>
                  <a:gd name="T27" fmla="*/ 8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93">
                    <a:moveTo>
                      <a:pt x="40" y="27"/>
                    </a:moveTo>
                    <a:cubicBezTo>
                      <a:pt x="39" y="23"/>
                      <a:pt x="36" y="20"/>
                      <a:pt x="30" y="21"/>
                    </a:cubicBezTo>
                    <a:cubicBezTo>
                      <a:pt x="23" y="22"/>
                      <a:pt x="20" y="27"/>
                      <a:pt x="18" y="3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" y="13"/>
                      <a:pt x="14" y="4"/>
                      <a:pt x="28" y="2"/>
                    </a:cubicBezTo>
                    <a:cubicBezTo>
                      <a:pt x="42" y="0"/>
                      <a:pt x="57" y="7"/>
                      <a:pt x="59" y="23"/>
                    </a:cubicBezTo>
                    <a:cubicBezTo>
                      <a:pt x="62" y="41"/>
                      <a:pt x="43" y="49"/>
                      <a:pt x="44" y="58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3" y="46"/>
                      <a:pt x="41" y="38"/>
                      <a:pt x="40" y="27"/>
                    </a:cubicBezTo>
                    <a:close/>
                    <a:moveTo>
                      <a:pt x="26" y="82"/>
                    </a:moveTo>
                    <a:cubicBezTo>
                      <a:pt x="25" y="75"/>
                      <a:pt x="29" y="69"/>
                      <a:pt x="36" y="68"/>
                    </a:cubicBezTo>
                    <a:cubicBezTo>
                      <a:pt x="42" y="67"/>
                      <a:pt x="48" y="72"/>
                      <a:pt x="49" y="78"/>
                    </a:cubicBezTo>
                    <a:cubicBezTo>
                      <a:pt x="50" y="85"/>
                      <a:pt x="45" y="91"/>
                      <a:pt x="39" y="92"/>
                    </a:cubicBezTo>
                    <a:cubicBezTo>
                      <a:pt x="32" y="93"/>
                      <a:pt x="26" y="88"/>
                      <a:pt x="26" y="82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1" name="任意多边形: 形状 450">
                <a:extLst>
                  <a:ext uri="{FF2B5EF4-FFF2-40B4-BE49-F238E27FC236}">
                    <a16:creationId xmlns:a16="http://schemas.microsoft.com/office/drawing/2014/main" id="{20DCBA63-F1FB-4BC4-9EE0-E47D25E52BC1}"/>
                  </a:ext>
                </a:extLst>
              </p:cNvPr>
              <p:cNvSpPr/>
              <p:nvPr/>
            </p:nvSpPr>
            <p:spPr bwMode="auto">
              <a:xfrm flipH="1">
                <a:off x="4595504" y="1520574"/>
                <a:ext cx="193567" cy="298235"/>
              </a:xfrm>
              <a:custGeom>
                <a:avLst/>
                <a:gdLst>
                  <a:gd name="T0" fmla="*/ 1 w 33"/>
                  <a:gd name="T1" fmla="*/ 42 h 51"/>
                  <a:gd name="T2" fmla="*/ 9 w 33"/>
                  <a:gd name="T3" fmla="*/ 37 h 51"/>
                  <a:gd name="T4" fmla="*/ 13 w 33"/>
                  <a:gd name="T5" fmla="*/ 45 h 51"/>
                  <a:gd name="T6" fmla="*/ 5 w 33"/>
                  <a:gd name="T7" fmla="*/ 50 h 51"/>
                  <a:gd name="T8" fmla="*/ 1 w 33"/>
                  <a:gd name="T9" fmla="*/ 42 h 51"/>
                  <a:gd name="T10" fmla="*/ 20 w 33"/>
                  <a:gd name="T11" fmla="*/ 17 h 51"/>
                  <a:gd name="T12" fmla="*/ 16 w 33"/>
                  <a:gd name="T13" fmla="*/ 12 h 51"/>
                  <a:gd name="T14" fmla="*/ 7 w 33"/>
                  <a:gd name="T15" fmla="*/ 16 h 51"/>
                  <a:gd name="T16" fmla="*/ 0 w 33"/>
                  <a:gd name="T17" fmla="*/ 8 h 51"/>
                  <a:gd name="T18" fmla="*/ 19 w 33"/>
                  <a:gd name="T19" fmla="*/ 2 h 51"/>
                  <a:gd name="T20" fmla="*/ 31 w 33"/>
                  <a:gd name="T21" fmla="*/ 19 h 51"/>
                  <a:gd name="T22" fmla="*/ 15 w 33"/>
                  <a:gd name="T23" fmla="*/ 34 h 51"/>
                  <a:gd name="T24" fmla="*/ 5 w 33"/>
                  <a:gd name="T25" fmla="*/ 31 h 51"/>
                  <a:gd name="T26" fmla="*/ 20 w 33"/>
                  <a:gd name="T27" fmla="*/ 1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51">
                    <a:moveTo>
                      <a:pt x="1" y="42"/>
                    </a:moveTo>
                    <a:cubicBezTo>
                      <a:pt x="2" y="38"/>
                      <a:pt x="5" y="36"/>
                      <a:pt x="9" y="37"/>
                    </a:cubicBezTo>
                    <a:cubicBezTo>
                      <a:pt x="12" y="38"/>
                      <a:pt x="14" y="42"/>
                      <a:pt x="13" y="45"/>
                    </a:cubicBezTo>
                    <a:cubicBezTo>
                      <a:pt x="12" y="49"/>
                      <a:pt x="9" y="51"/>
                      <a:pt x="5" y="50"/>
                    </a:cubicBezTo>
                    <a:cubicBezTo>
                      <a:pt x="2" y="49"/>
                      <a:pt x="0" y="45"/>
                      <a:pt x="1" y="42"/>
                    </a:cubicBezTo>
                    <a:close/>
                    <a:moveTo>
                      <a:pt x="20" y="17"/>
                    </a:moveTo>
                    <a:cubicBezTo>
                      <a:pt x="20" y="15"/>
                      <a:pt x="19" y="13"/>
                      <a:pt x="16" y="12"/>
                    </a:cubicBezTo>
                    <a:cubicBezTo>
                      <a:pt x="12" y="11"/>
                      <a:pt x="9" y="13"/>
                      <a:pt x="7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" y="2"/>
                      <a:pt x="12" y="0"/>
                      <a:pt x="19" y="2"/>
                    </a:cubicBezTo>
                    <a:cubicBezTo>
                      <a:pt x="27" y="4"/>
                      <a:pt x="33" y="11"/>
                      <a:pt x="31" y="19"/>
                    </a:cubicBezTo>
                    <a:cubicBezTo>
                      <a:pt x="28" y="29"/>
                      <a:pt x="16" y="29"/>
                      <a:pt x="15" y="34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7" y="23"/>
                      <a:pt x="18" y="23"/>
                      <a:pt x="20" y="17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2" name="任意多边形: 形状 451">
                <a:extLst>
                  <a:ext uri="{FF2B5EF4-FFF2-40B4-BE49-F238E27FC236}">
                    <a16:creationId xmlns:a16="http://schemas.microsoft.com/office/drawing/2014/main" id="{86404245-2619-4E24-B517-CC73F5A7601C}"/>
                  </a:ext>
                </a:extLst>
              </p:cNvPr>
              <p:cNvSpPr/>
              <p:nvPr/>
            </p:nvSpPr>
            <p:spPr bwMode="auto">
              <a:xfrm>
                <a:off x="5484473" y="2195909"/>
                <a:ext cx="106103" cy="106103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6 h 18"/>
                  <a:gd name="T4" fmla="*/ 2 w 18"/>
                  <a:gd name="T5" fmla="*/ 12 h 18"/>
                  <a:gd name="T6" fmla="*/ 6 w 18"/>
                  <a:gd name="T7" fmla="*/ 1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6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1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3" name="任意多边形: 形状 452">
                <a:extLst>
                  <a:ext uri="{FF2B5EF4-FFF2-40B4-BE49-F238E27FC236}">
                    <a16:creationId xmlns:a16="http://schemas.microsoft.com/office/drawing/2014/main" id="{EE2778B9-83C2-4CBF-A2EE-359AB7879FCB}"/>
                  </a:ext>
                </a:extLst>
              </p:cNvPr>
              <p:cNvSpPr/>
              <p:nvPr/>
            </p:nvSpPr>
            <p:spPr bwMode="auto">
              <a:xfrm>
                <a:off x="5754032" y="2121350"/>
                <a:ext cx="104670" cy="104670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7 h 18"/>
                  <a:gd name="T4" fmla="*/ 2 w 18"/>
                  <a:gd name="T5" fmla="*/ 12 h 18"/>
                  <a:gd name="T6" fmla="*/ 6 w 18"/>
                  <a:gd name="T7" fmla="*/ 2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7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2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4" name="任意多边形: 形状 453">
                <a:extLst>
                  <a:ext uri="{FF2B5EF4-FFF2-40B4-BE49-F238E27FC236}">
                    <a16:creationId xmlns:a16="http://schemas.microsoft.com/office/drawing/2014/main" id="{EF9DE458-A92F-4AC0-B5B0-3AE99991D6C0}"/>
                  </a:ext>
                </a:extLst>
              </p:cNvPr>
              <p:cNvSpPr/>
              <p:nvPr/>
            </p:nvSpPr>
            <p:spPr bwMode="auto">
              <a:xfrm>
                <a:off x="5379804" y="2102710"/>
                <a:ext cx="192133" cy="87464"/>
              </a:xfrm>
              <a:custGeom>
                <a:avLst/>
                <a:gdLst>
                  <a:gd name="T0" fmla="*/ 3 w 33"/>
                  <a:gd name="T1" fmla="*/ 15 h 15"/>
                  <a:gd name="T2" fmla="*/ 4 w 33"/>
                  <a:gd name="T3" fmla="*/ 14 h 15"/>
                  <a:gd name="T4" fmla="*/ 30 w 33"/>
                  <a:gd name="T5" fmla="*/ 7 h 15"/>
                  <a:gd name="T6" fmla="*/ 33 w 33"/>
                  <a:gd name="T7" fmla="*/ 6 h 15"/>
                  <a:gd name="T8" fmla="*/ 31 w 33"/>
                  <a:gd name="T9" fmla="*/ 2 h 15"/>
                  <a:gd name="T10" fmla="*/ 1 w 33"/>
                  <a:gd name="T11" fmla="*/ 11 h 15"/>
                  <a:gd name="T12" fmla="*/ 1 w 33"/>
                  <a:gd name="T13" fmla="*/ 14 h 15"/>
                  <a:gd name="T14" fmla="*/ 3 w 33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5">
                    <a:moveTo>
                      <a:pt x="3" y="15"/>
                    </a:moveTo>
                    <a:cubicBezTo>
                      <a:pt x="4" y="15"/>
                      <a:pt x="4" y="15"/>
                      <a:pt x="4" y="14"/>
                    </a:cubicBezTo>
                    <a:cubicBezTo>
                      <a:pt x="11" y="8"/>
                      <a:pt x="21" y="5"/>
                      <a:pt x="30" y="7"/>
                    </a:cubicBezTo>
                    <a:cubicBezTo>
                      <a:pt x="31" y="8"/>
                      <a:pt x="32" y="7"/>
                      <a:pt x="33" y="6"/>
                    </a:cubicBezTo>
                    <a:cubicBezTo>
                      <a:pt x="33" y="4"/>
                      <a:pt x="32" y="3"/>
                      <a:pt x="31" y="2"/>
                    </a:cubicBezTo>
                    <a:cubicBezTo>
                      <a:pt x="20" y="0"/>
                      <a:pt x="9" y="3"/>
                      <a:pt x="1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1" y="15"/>
                      <a:pt x="2" y="15"/>
                      <a:pt x="3" y="15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5" name="任意多边形: 形状 454">
                <a:extLst>
                  <a:ext uri="{FF2B5EF4-FFF2-40B4-BE49-F238E27FC236}">
                    <a16:creationId xmlns:a16="http://schemas.microsoft.com/office/drawing/2014/main" id="{B867202F-CD69-44AE-9E31-777422E3F79D}"/>
                  </a:ext>
                </a:extLst>
              </p:cNvPr>
              <p:cNvSpPr/>
              <p:nvPr/>
            </p:nvSpPr>
            <p:spPr bwMode="auto">
              <a:xfrm>
                <a:off x="5659400" y="1986570"/>
                <a:ext cx="159155" cy="140515"/>
              </a:xfrm>
              <a:custGeom>
                <a:avLst/>
                <a:gdLst>
                  <a:gd name="T0" fmla="*/ 23 w 27"/>
                  <a:gd name="T1" fmla="*/ 1 h 24"/>
                  <a:gd name="T2" fmla="*/ 22 w 27"/>
                  <a:gd name="T3" fmla="*/ 2 h 24"/>
                  <a:gd name="T4" fmla="*/ 2 w 27"/>
                  <a:gd name="T5" fmla="*/ 18 h 24"/>
                  <a:gd name="T6" fmla="*/ 0 w 27"/>
                  <a:gd name="T7" fmla="*/ 21 h 24"/>
                  <a:gd name="T8" fmla="*/ 3 w 27"/>
                  <a:gd name="T9" fmla="*/ 23 h 24"/>
                  <a:gd name="T10" fmla="*/ 27 w 27"/>
                  <a:gd name="T11" fmla="*/ 4 h 24"/>
                  <a:gd name="T12" fmla="*/ 25 w 27"/>
                  <a:gd name="T13" fmla="*/ 0 h 24"/>
                  <a:gd name="T14" fmla="*/ 23 w 27"/>
                  <a:gd name="T1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4">
                    <a:moveTo>
                      <a:pt x="23" y="1"/>
                    </a:moveTo>
                    <a:cubicBezTo>
                      <a:pt x="23" y="1"/>
                      <a:pt x="22" y="1"/>
                      <a:pt x="22" y="2"/>
                    </a:cubicBezTo>
                    <a:cubicBezTo>
                      <a:pt x="19" y="10"/>
                      <a:pt x="11" y="17"/>
                      <a:pt x="2" y="18"/>
                    </a:cubicBezTo>
                    <a:cubicBezTo>
                      <a:pt x="1" y="18"/>
                      <a:pt x="0" y="20"/>
                      <a:pt x="0" y="21"/>
                    </a:cubicBezTo>
                    <a:cubicBezTo>
                      <a:pt x="0" y="23"/>
                      <a:pt x="1" y="24"/>
                      <a:pt x="3" y="23"/>
                    </a:cubicBezTo>
                    <a:cubicBezTo>
                      <a:pt x="14" y="22"/>
                      <a:pt x="23" y="14"/>
                      <a:pt x="27" y="4"/>
                    </a:cubicBezTo>
                    <a:cubicBezTo>
                      <a:pt x="27" y="2"/>
                      <a:pt x="27" y="1"/>
                      <a:pt x="25" y="0"/>
                    </a:cubicBezTo>
                    <a:cubicBezTo>
                      <a:pt x="25" y="0"/>
                      <a:pt x="24" y="0"/>
                      <a:pt x="23" y="1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6" name="任意多边形: 形状 455">
                <a:extLst>
                  <a:ext uri="{FF2B5EF4-FFF2-40B4-BE49-F238E27FC236}">
                    <a16:creationId xmlns:a16="http://schemas.microsoft.com/office/drawing/2014/main" id="{89A69E6E-BE3E-4BBB-A5B3-82CBAC5E7DCA}"/>
                  </a:ext>
                </a:extLst>
              </p:cNvPr>
              <p:cNvSpPr/>
              <p:nvPr/>
            </p:nvSpPr>
            <p:spPr bwMode="auto">
              <a:xfrm>
                <a:off x="6830838" y="3429001"/>
                <a:ext cx="87464" cy="513310"/>
              </a:xfrm>
              <a:custGeom>
                <a:avLst/>
                <a:gdLst>
                  <a:gd name="T0" fmla="*/ 11 w 15"/>
                  <a:gd name="T1" fmla="*/ 88 h 88"/>
                  <a:gd name="T2" fmla="*/ 8 w 15"/>
                  <a:gd name="T3" fmla="*/ 85 h 88"/>
                  <a:gd name="T4" fmla="*/ 0 w 15"/>
                  <a:gd name="T5" fmla="*/ 4 h 88"/>
                  <a:gd name="T6" fmla="*/ 3 w 15"/>
                  <a:gd name="T7" fmla="*/ 0 h 88"/>
                  <a:gd name="T8" fmla="*/ 7 w 15"/>
                  <a:gd name="T9" fmla="*/ 3 h 88"/>
                  <a:gd name="T10" fmla="*/ 15 w 15"/>
                  <a:gd name="T11" fmla="*/ 84 h 88"/>
                  <a:gd name="T12" fmla="*/ 12 w 15"/>
                  <a:gd name="T13" fmla="*/ 88 h 88"/>
                  <a:gd name="T14" fmla="*/ 11 w 15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8">
                    <a:moveTo>
                      <a:pt x="11" y="88"/>
                    </a:moveTo>
                    <a:cubicBezTo>
                      <a:pt x="10" y="88"/>
                      <a:pt x="8" y="87"/>
                      <a:pt x="8" y="8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6"/>
                      <a:pt x="14" y="88"/>
                      <a:pt x="12" y="88"/>
                    </a:cubicBezTo>
                    <a:lnTo>
                      <a:pt x="11" y="88"/>
                    </a:ln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57" name="任意多边形: 形状 456"/>
            <p:cNvSpPr/>
            <p:nvPr userDrawn="1"/>
          </p:nvSpPr>
          <p:spPr>
            <a:xfrm flipH="1" flipV="1">
              <a:off x="0" y="4865012"/>
              <a:ext cx="2743120" cy="843810"/>
            </a:xfrm>
            <a:custGeom>
              <a:avLst/>
              <a:gdLst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0 w 4598389"/>
                <a:gd name="connsiteY3" fmla="*/ 1973199 h 1973199"/>
                <a:gd name="connsiteX4" fmla="*/ 0 w 4598389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3447507 w 4598389"/>
                <a:gd name="connsiteY3" fmla="*/ 19562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598389 w 4598389"/>
                <a:gd name="connsiteY2" fmla="*/ 1973199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235783 w 4598389"/>
                <a:gd name="connsiteY2" fmla="*/ 1043034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868486"/>
                <a:gd name="connsiteY0" fmla="*/ 0 h 1973199"/>
                <a:gd name="connsiteX1" fmla="*/ 4598389 w 4868486"/>
                <a:gd name="connsiteY1" fmla="*/ 0 h 1973199"/>
                <a:gd name="connsiteX2" fmla="*/ 4235783 w 4868486"/>
                <a:gd name="connsiteY2" fmla="*/ 1043034 h 1973199"/>
                <a:gd name="connsiteX3" fmla="*/ 3463273 w 4868486"/>
                <a:gd name="connsiteY3" fmla="*/ 1499099 h 1973199"/>
                <a:gd name="connsiteX4" fmla="*/ 0 w 4868486"/>
                <a:gd name="connsiteY4" fmla="*/ 1973199 h 1973199"/>
                <a:gd name="connsiteX5" fmla="*/ 0 w 4868486"/>
                <a:gd name="connsiteY5" fmla="*/ 0 h 1973199"/>
                <a:gd name="connsiteX0" fmla="*/ 0 w 4801762"/>
                <a:gd name="connsiteY0" fmla="*/ 0 h 1973199"/>
                <a:gd name="connsiteX1" fmla="*/ 4598389 w 4801762"/>
                <a:gd name="connsiteY1" fmla="*/ 0 h 1973199"/>
                <a:gd name="connsiteX2" fmla="*/ 4235783 w 4801762"/>
                <a:gd name="connsiteY2" fmla="*/ 1043034 h 1973199"/>
                <a:gd name="connsiteX3" fmla="*/ 3463273 w 4801762"/>
                <a:gd name="connsiteY3" fmla="*/ 1499099 h 1973199"/>
                <a:gd name="connsiteX4" fmla="*/ 0 w 4801762"/>
                <a:gd name="connsiteY4" fmla="*/ 1973199 h 1973199"/>
                <a:gd name="connsiteX5" fmla="*/ 0 w 4801762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4235783 w 4598389"/>
                <a:gd name="connsiteY2" fmla="*/ 1043034 h 1973199"/>
                <a:gd name="connsiteX3" fmla="*/ 3463273 w 4598389"/>
                <a:gd name="connsiteY3" fmla="*/ 1499099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776391"/>
                <a:gd name="connsiteY0" fmla="*/ 0 h 1973199"/>
                <a:gd name="connsiteX1" fmla="*/ 4598389 w 4776391"/>
                <a:gd name="connsiteY1" fmla="*/ 0 h 1973199"/>
                <a:gd name="connsiteX2" fmla="*/ 3463273 w 4776391"/>
                <a:gd name="connsiteY2" fmla="*/ 1499099 h 1973199"/>
                <a:gd name="connsiteX3" fmla="*/ 0 w 4776391"/>
                <a:gd name="connsiteY3" fmla="*/ 1973199 h 1973199"/>
                <a:gd name="connsiteX4" fmla="*/ 0 w 4776391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0 w 4598389"/>
                <a:gd name="connsiteY3" fmla="*/ 1973199 h 1973199"/>
                <a:gd name="connsiteX4" fmla="*/ 0 w 4598389"/>
                <a:gd name="connsiteY4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1934017 w 4598389"/>
                <a:gd name="connsiteY3" fmla="*/ 1704051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973199"/>
                <a:gd name="connsiteX1" fmla="*/ 4598389 w 4598389"/>
                <a:gd name="connsiteY1" fmla="*/ 0 h 1973199"/>
                <a:gd name="connsiteX2" fmla="*/ 3463273 w 4598389"/>
                <a:gd name="connsiteY2" fmla="*/ 1499099 h 1973199"/>
                <a:gd name="connsiteX3" fmla="*/ 1792127 w 4598389"/>
                <a:gd name="connsiteY3" fmla="*/ 332451 h 1973199"/>
                <a:gd name="connsiteX4" fmla="*/ 0 w 4598389"/>
                <a:gd name="connsiteY4" fmla="*/ 1973199 h 1973199"/>
                <a:gd name="connsiteX5" fmla="*/ 0 w 4598389"/>
                <a:gd name="connsiteY5" fmla="*/ 0 h 19731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846196 w 4598389"/>
                <a:gd name="connsiteY5" fmla="*/ 474341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756744 w 4598389"/>
                <a:gd name="connsiteY4" fmla="*/ 443944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1497723 w 4598389"/>
                <a:gd name="connsiteY4" fmla="*/ 333586 h 1499099"/>
                <a:gd name="connsiteX5" fmla="*/ 593948 w 4598389"/>
                <a:gd name="connsiteY5" fmla="*/ 395513 h 1499099"/>
                <a:gd name="connsiteX6" fmla="*/ 0 w 4598389"/>
                <a:gd name="connsiteY6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93948 w 4598389"/>
                <a:gd name="connsiteY4" fmla="*/ 395513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502297"/>
                <a:gd name="connsiteX1" fmla="*/ 4598389 w 4598389"/>
                <a:gd name="connsiteY1" fmla="*/ 0 h 1502297"/>
                <a:gd name="connsiteX2" fmla="*/ 3463273 w 4598389"/>
                <a:gd name="connsiteY2" fmla="*/ 1499099 h 1502297"/>
                <a:gd name="connsiteX3" fmla="*/ 1792127 w 4598389"/>
                <a:gd name="connsiteY3" fmla="*/ 332451 h 1502297"/>
                <a:gd name="connsiteX4" fmla="*/ 578183 w 4598389"/>
                <a:gd name="connsiteY4" fmla="*/ 300920 h 1502297"/>
                <a:gd name="connsiteX5" fmla="*/ 0 w 4598389"/>
                <a:gd name="connsiteY5" fmla="*/ 0 h 1502297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099"/>
                <a:gd name="connsiteX1" fmla="*/ 4598389 w 4598389"/>
                <a:gd name="connsiteY1" fmla="*/ 0 h 1499099"/>
                <a:gd name="connsiteX2" fmla="*/ 3463273 w 4598389"/>
                <a:gd name="connsiteY2" fmla="*/ 1499099 h 1499099"/>
                <a:gd name="connsiteX3" fmla="*/ 1792127 w 4598389"/>
                <a:gd name="connsiteY3" fmla="*/ 332451 h 1499099"/>
                <a:gd name="connsiteX4" fmla="*/ 578183 w 4598389"/>
                <a:gd name="connsiteY4" fmla="*/ 300920 h 1499099"/>
                <a:gd name="connsiteX5" fmla="*/ 0 w 4598389"/>
                <a:gd name="connsiteY5" fmla="*/ 0 h 1499099"/>
                <a:gd name="connsiteX0" fmla="*/ 0 w 4598389"/>
                <a:gd name="connsiteY0" fmla="*/ 0 h 1499843"/>
                <a:gd name="connsiteX1" fmla="*/ 4598389 w 4598389"/>
                <a:gd name="connsiteY1" fmla="*/ 0 h 1499843"/>
                <a:gd name="connsiteX2" fmla="*/ 3463273 w 4598389"/>
                <a:gd name="connsiteY2" fmla="*/ 1499099 h 1499843"/>
                <a:gd name="connsiteX3" fmla="*/ 1792127 w 4598389"/>
                <a:gd name="connsiteY3" fmla="*/ 332451 h 1499843"/>
                <a:gd name="connsiteX4" fmla="*/ 578183 w 4598389"/>
                <a:gd name="connsiteY4" fmla="*/ 300920 h 1499843"/>
                <a:gd name="connsiteX5" fmla="*/ 0 w 4598389"/>
                <a:gd name="connsiteY5" fmla="*/ 0 h 1499843"/>
                <a:gd name="connsiteX0" fmla="*/ 0 w 4598389"/>
                <a:gd name="connsiteY0" fmla="*/ 0 h 1560236"/>
                <a:gd name="connsiteX1" fmla="*/ 4598389 w 4598389"/>
                <a:gd name="connsiteY1" fmla="*/ 0 h 1560236"/>
                <a:gd name="connsiteX2" fmla="*/ 3405387 w 4598389"/>
                <a:gd name="connsiteY2" fmla="*/ 1559542 h 1560236"/>
                <a:gd name="connsiteX3" fmla="*/ 1792127 w 4598389"/>
                <a:gd name="connsiteY3" fmla="*/ 332451 h 1560236"/>
                <a:gd name="connsiteX4" fmla="*/ 578183 w 4598389"/>
                <a:gd name="connsiteY4" fmla="*/ 300920 h 1560236"/>
                <a:gd name="connsiteX5" fmla="*/ 0 w 4598389"/>
                <a:gd name="connsiteY5" fmla="*/ 0 h 1560236"/>
                <a:gd name="connsiteX0" fmla="*/ 0 w 4598389"/>
                <a:gd name="connsiteY0" fmla="*/ 0 h 1424363"/>
                <a:gd name="connsiteX1" fmla="*/ 4598389 w 4598389"/>
                <a:gd name="connsiteY1" fmla="*/ 0 h 1424363"/>
                <a:gd name="connsiteX2" fmla="*/ 3448802 w 4598389"/>
                <a:gd name="connsiteY2" fmla="*/ 1423544 h 1424363"/>
                <a:gd name="connsiteX3" fmla="*/ 1792127 w 4598389"/>
                <a:gd name="connsiteY3" fmla="*/ 332451 h 1424363"/>
                <a:gd name="connsiteX4" fmla="*/ 578183 w 4598389"/>
                <a:gd name="connsiteY4" fmla="*/ 300920 h 1424363"/>
                <a:gd name="connsiteX5" fmla="*/ 0 w 4598389"/>
                <a:gd name="connsiteY5" fmla="*/ 0 h 1424363"/>
                <a:gd name="connsiteX0" fmla="*/ 0 w 4598389"/>
                <a:gd name="connsiteY0" fmla="*/ 0 h 1469649"/>
                <a:gd name="connsiteX1" fmla="*/ 4598389 w 4598389"/>
                <a:gd name="connsiteY1" fmla="*/ 0 h 1469649"/>
                <a:gd name="connsiteX2" fmla="*/ 3477745 w 4598389"/>
                <a:gd name="connsiteY2" fmla="*/ 1468877 h 1469649"/>
                <a:gd name="connsiteX3" fmla="*/ 1792127 w 4598389"/>
                <a:gd name="connsiteY3" fmla="*/ 332451 h 1469649"/>
                <a:gd name="connsiteX4" fmla="*/ 578183 w 4598389"/>
                <a:gd name="connsiteY4" fmla="*/ 300920 h 1469649"/>
                <a:gd name="connsiteX5" fmla="*/ 0 w 4598389"/>
                <a:gd name="connsiteY5" fmla="*/ 0 h 1469649"/>
                <a:gd name="connsiteX0" fmla="*/ 0 w 4598389"/>
                <a:gd name="connsiteY0" fmla="*/ 0 h 1469649"/>
                <a:gd name="connsiteX1" fmla="*/ 4598389 w 4598389"/>
                <a:gd name="connsiteY1" fmla="*/ 0 h 1469649"/>
                <a:gd name="connsiteX2" fmla="*/ 3477745 w 4598389"/>
                <a:gd name="connsiteY2" fmla="*/ 1468877 h 1469649"/>
                <a:gd name="connsiteX3" fmla="*/ 1792127 w 4598389"/>
                <a:gd name="connsiteY3" fmla="*/ 332451 h 1469649"/>
                <a:gd name="connsiteX4" fmla="*/ 578183 w 4598389"/>
                <a:gd name="connsiteY4" fmla="*/ 300920 h 1469649"/>
                <a:gd name="connsiteX5" fmla="*/ 0 w 4598389"/>
                <a:gd name="connsiteY5" fmla="*/ 0 h 1469649"/>
                <a:gd name="connsiteX0" fmla="*/ 0 w 4598389"/>
                <a:gd name="connsiteY0" fmla="*/ 0 h 1482686"/>
                <a:gd name="connsiteX1" fmla="*/ 4598389 w 4598389"/>
                <a:gd name="connsiteY1" fmla="*/ 0 h 1482686"/>
                <a:gd name="connsiteX2" fmla="*/ 3477745 w 4598389"/>
                <a:gd name="connsiteY2" fmla="*/ 1468877 h 1482686"/>
                <a:gd name="connsiteX3" fmla="*/ 1792127 w 4598389"/>
                <a:gd name="connsiteY3" fmla="*/ 332451 h 1482686"/>
                <a:gd name="connsiteX4" fmla="*/ 578183 w 4598389"/>
                <a:gd name="connsiteY4" fmla="*/ 300920 h 1482686"/>
                <a:gd name="connsiteX5" fmla="*/ 0 w 4598389"/>
                <a:gd name="connsiteY5" fmla="*/ 0 h 1482686"/>
                <a:gd name="connsiteX0" fmla="*/ 0 w 4598389"/>
                <a:gd name="connsiteY0" fmla="*/ 0 h 1476998"/>
                <a:gd name="connsiteX1" fmla="*/ 4598389 w 4598389"/>
                <a:gd name="connsiteY1" fmla="*/ 0 h 1476998"/>
                <a:gd name="connsiteX2" fmla="*/ 3477745 w 4598389"/>
                <a:gd name="connsiteY2" fmla="*/ 1468877 h 1476998"/>
                <a:gd name="connsiteX3" fmla="*/ 1792127 w 4598389"/>
                <a:gd name="connsiteY3" fmla="*/ 332451 h 1476998"/>
                <a:gd name="connsiteX4" fmla="*/ 578183 w 4598389"/>
                <a:gd name="connsiteY4" fmla="*/ 300920 h 1476998"/>
                <a:gd name="connsiteX5" fmla="*/ 0 w 4598389"/>
                <a:gd name="connsiteY5" fmla="*/ 0 h 147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8389" h="1476998">
                  <a:moveTo>
                    <a:pt x="0" y="0"/>
                  </a:moveTo>
                  <a:lnTo>
                    <a:pt x="4598389" y="0"/>
                  </a:lnTo>
                  <a:cubicBezTo>
                    <a:pt x="4340029" y="1022360"/>
                    <a:pt x="3927050" y="1377736"/>
                    <a:pt x="3477745" y="1468877"/>
                  </a:cubicBezTo>
                  <a:cubicBezTo>
                    <a:pt x="2301353" y="1568783"/>
                    <a:pt x="2349176" y="721334"/>
                    <a:pt x="1792127" y="332451"/>
                  </a:cubicBezTo>
                  <a:cubicBezTo>
                    <a:pt x="1313906" y="148520"/>
                    <a:pt x="1050292" y="387859"/>
                    <a:pt x="578183" y="300920"/>
                  </a:cubicBezTo>
                  <a:cubicBezTo>
                    <a:pt x="243566" y="247909"/>
                    <a:pt x="192728" y="100307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3">
                    <a:alpha val="51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8" name="任意多边形: 形状 457"/>
          <p:cNvSpPr/>
          <p:nvPr userDrawn="1"/>
        </p:nvSpPr>
        <p:spPr>
          <a:xfrm flipH="1">
            <a:off x="0" y="1655805"/>
            <a:ext cx="4548160" cy="1399057"/>
          </a:xfrm>
          <a:custGeom>
            <a:avLst/>
            <a:gdLst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47507 w 4598389"/>
              <a:gd name="connsiteY3" fmla="*/ 19562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868486"/>
              <a:gd name="connsiteY0" fmla="*/ 0 h 1973199"/>
              <a:gd name="connsiteX1" fmla="*/ 4598389 w 4868486"/>
              <a:gd name="connsiteY1" fmla="*/ 0 h 1973199"/>
              <a:gd name="connsiteX2" fmla="*/ 4235783 w 4868486"/>
              <a:gd name="connsiteY2" fmla="*/ 1043034 h 1973199"/>
              <a:gd name="connsiteX3" fmla="*/ 3463273 w 4868486"/>
              <a:gd name="connsiteY3" fmla="*/ 1499099 h 1973199"/>
              <a:gd name="connsiteX4" fmla="*/ 0 w 4868486"/>
              <a:gd name="connsiteY4" fmla="*/ 1973199 h 1973199"/>
              <a:gd name="connsiteX5" fmla="*/ 0 w 4868486"/>
              <a:gd name="connsiteY5" fmla="*/ 0 h 1973199"/>
              <a:gd name="connsiteX0" fmla="*/ 0 w 4801762"/>
              <a:gd name="connsiteY0" fmla="*/ 0 h 1973199"/>
              <a:gd name="connsiteX1" fmla="*/ 4598389 w 4801762"/>
              <a:gd name="connsiteY1" fmla="*/ 0 h 1973199"/>
              <a:gd name="connsiteX2" fmla="*/ 4235783 w 4801762"/>
              <a:gd name="connsiteY2" fmla="*/ 1043034 h 1973199"/>
              <a:gd name="connsiteX3" fmla="*/ 3463273 w 4801762"/>
              <a:gd name="connsiteY3" fmla="*/ 1499099 h 1973199"/>
              <a:gd name="connsiteX4" fmla="*/ 0 w 4801762"/>
              <a:gd name="connsiteY4" fmla="*/ 1973199 h 1973199"/>
              <a:gd name="connsiteX5" fmla="*/ 0 w 4801762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776391"/>
              <a:gd name="connsiteY0" fmla="*/ 0 h 1973199"/>
              <a:gd name="connsiteX1" fmla="*/ 4598389 w 4776391"/>
              <a:gd name="connsiteY1" fmla="*/ 0 h 1973199"/>
              <a:gd name="connsiteX2" fmla="*/ 3463273 w 4776391"/>
              <a:gd name="connsiteY2" fmla="*/ 1499099 h 1973199"/>
              <a:gd name="connsiteX3" fmla="*/ 0 w 4776391"/>
              <a:gd name="connsiteY3" fmla="*/ 1973199 h 1973199"/>
              <a:gd name="connsiteX4" fmla="*/ 0 w 4776391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934017 w 4598389"/>
              <a:gd name="connsiteY3" fmla="*/ 17040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792127 w 4598389"/>
              <a:gd name="connsiteY3" fmla="*/ 3324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846196 w 4598389"/>
              <a:gd name="connsiteY5" fmla="*/ 474341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93948 w 4598389"/>
              <a:gd name="connsiteY4" fmla="*/ 395513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502297"/>
              <a:gd name="connsiteX1" fmla="*/ 4598389 w 4598389"/>
              <a:gd name="connsiteY1" fmla="*/ 0 h 1502297"/>
              <a:gd name="connsiteX2" fmla="*/ 3463273 w 4598389"/>
              <a:gd name="connsiteY2" fmla="*/ 1499099 h 1502297"/>
              <a:gd name="connsiteX3" fmla="*/ 1792127 w 4598389"/>
              <a:gd name="connsiteY3" fmla="*/ 332451 h 1502297"/>
              <a:gd name="connsiteX4" fmla="*/ 578183 w 4598389"/>
              <a:gd name="connsiteY4" fmla="*/ 300920 h 1502297"/>
              <a:gd name="connsiteX5" fmla="*/ 0 w 4598389"/>
              <a:gd name="connsiteY5" fmla="*/ 0 h 1502297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843"/>
              <a:gd name="connsiteX1" fmla="*/ 4598389 w 4598389"/>
              <a:gd name="connsiteY1" fmla="*/ 0 h 1499843"/>
              <a:gd name="connsiteX2" fmla="*/ 3463273 w 4598389"/>
              <a:gd name="connsiteY2" fmla="*/ 1499099 h 1499843"/>
              <a:gd name="connsiteX3" fmla="*/ 1792127 w 4598389"/>
              <a:gd name="connsiteY3" fmla="*/ 332451 h 1499843"/>
              <a:gd name="connsiteX4" fmla="*/ 578183 w 4598389"/>
              <a:gd name="connsiteY4" fmla="*/ 300920 h 1499843"/>
              <a:gd name="connsiteX5" fmla="*/ 0 w 4598389"/>
              <a:gd name="connsiteY5" fmla="*/ 0 h 1499843"/>
              <a:gd name="connsiteX0" fmla="*/ 0 w 4598389"/>
              <a:gd name="connsiteY0" fmla="*/ 0 h 1560236"/>
              <a:gd name="connsiteX1" fmla="*/ 4598389 w 4598389"/>
              <a:gd name="connsiteY1" fmla="*/ 0 h 1560236"/>
              <a:gd name="connsiteX2" fmla="*/ 3405387 w 4598389"/>
              <a:gd name="connsiteY2" fmla="*/ 1559542 h 1560236"/>
              <a:gd name="connsiteX3" fmla="*/ 1792127 w 4598389"/>
              <a:gd name="connsiteY3" fmla="*/ 332451 h 1560236"/>
              <a:gd name="connsiteX4" fmla="*/ 578183 w 4598389"/>
              <a:gd name="connsiteY4" fmla="*/ 300920 h 1560236"/>
              <a:gd name="connsiteX5" fmla="*/ 0 w 4598389"/>
              <a:gd name="connsiteY5" fmla="*/ 0 h 1560236"/>
              <a:gd name="connsiteX0" fmla="*/ 0 w 4598389"/>
              <a:gd name="connsiteY0" fmla="*/ 0 h 1424363"/>
              <a:gd name="connsiteX1" fmla="*/ 4598389 w 4598389"/>
              <a:gd name="connsiteY1" fmla="*/ 0 h 1424363"/>
              <a:gd name="connsiteX2" fmla="*/ 3448802 w 4598389"/>
              <a:gd name="connsiteY2" fmla="*/ 1423544 h 1424363"/>
              <a:gd name="connsiteX3" fmla="*/ 1792127 w 4598389"/>
              <a:gd name="connsiteY3" fmla="*/ 332451 h 1424363"/>
              <a:gd name="connsiteX4" fmla="*/ 578183 w 4598389"/>
              <a:gd name="connsiteY4" fmla="*/ 300920 h 1424363"/>
              <a:gd name="connsiteX5" fmla="*/ 0 w 4598389"/>
              <a:gd name="connsiteY5" fmla="*/ 0 h 1424363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82686"/>
              <a:gd name="connsiteX1" fmla="*/ 4598389 w 4598389"/>
              <a:gd name="connsiteY1" fmla="*/ 0 h 1482686"/>
              <a:gd name="connsiteX2" fmla="*/ 3477745 w 4598389"/>
              <a:gd name="connsiteY2" fmla="*/ 1468877 h 1482686"/>
              <a:gd name="connsiteX3" fmla="*/ 1792127 w 4598389"/>
              <a:gd name="connsiteY3" fmla="*/ 332451 h 1482686"/>
              <a:gd name="connsiteX4" fmla="*/ 578183 w 4598389"/>
              <a:gd name="connsiteY4" fmla="*/ 300920 h 1482686"/>
              <a:gd name="connsiteX5" fmla="*/ 0 w 4598389"/>
              <a:gd name="connsiteY5" fmla="*/ 0 h 1482686"/>
              <a:gd name="connsiteX0" fmla="*/ 0 w 4598389"/>
              <a:gd name="connsiteY0" fmla="*/ 0 h 1476998"/>
              <a:gd name="connsiteX1" fmla="*/ 4598389 w 4598389"/>
              <a:gd name="connsiteY1" fmla="*/ 0 h 1476998"/>
              <a:gd name="connsiteX2" fmla="*/ 3477745 w 4598389"/>
              <a:gd name="connsiteY2" fmla="*/ 1468877 h 1476998"/>
              <a:gd name="connsiteX3" fmla="*/ 1792127 w 4598389"/>
              <a:gd name="connsiteY3" fmla="*/ 332451 h 1476998"/>
              <a:gd name="connsiteX4" fmla="*/ 578183 w 4598389"/>
              <a:gd name="connsiteY4" fmla="*/ 300920 h 1476998"/>
              <a:gd name="connsiteX5" fmla="*/ 0 w 4598389"/>
              <a:gd name="connsiteY5" fmla="*/ 0 h 147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8389" h="1476998">
                <a:moveTo>
                  <a:pt x="0" y="0"/>
                </a:moveTo>
                <a:lnTo>
                  <a:pt x="4598389" y="0"/>
                </a:lnTo>
                <a:cubicBezTo>
                  <a:pt x="4340029" y="1022360"/>
                  <a:pt x="3927050" y="1377736"/>
                  <a:pt x="3477745" y="1468877"/>
                </a:cubicBezTo>
                <a:cubicBezTo>
                  <a:pt x="2301353" y="1568783"/>
                  <a:pt x="2349176" y="721334"/>
                  <a:pt x="1792127" y="332451"/>
                </a:cubicBezTo>
                <a:cubicBezTo>
                  <a:pt x="1313906" y="148520"/>
                  <a:pt x="1050292" y="387859"/>
                  <a:pt x="578183" y="300920"/>
                </a:cubicBezTo>
                <a:cubicBezTo>
                  <a:pt x="243566" y="247909"/>
                  <a:pt x="192728" y="100307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>
                  <a:alpha val="5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  <a:pPr/>
              <a:t>2022/9/8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28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  <a:pPr/>
              <a:t>2022/9/8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9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11">
            <a:extLst>
              <a:ext uri="{FF2B5EF4-FFF2-40B4-BE49-F238E27FC236}">
                <a16:creationId xmlns:a16="http://schemas.microsoft.com/office/drawing/2014/main" id="{F886C41A-8AE7-47EF-A3F9-E6E368717B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3100" y="1649294"/>
            <a:ext cx="4980797" cy="254402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6487B6FD-C5F6-45CE-877A-682EADEB78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100" y="4908030"/>
            <a:ext cx="4980797" cy="31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BF488E94-1756-4FBE-8771-1EAFA703D0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1" y="4611759"/>
            <a:ext cx="4980797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551" name="任意多边形: 形状 550"/>
          <p:cNvSpPr/>
          <p:nvPr userDrawn="1"/>
        </p:nvSpPr>
        <p:spPr>
          <a:xfrm flipH="1">
            <a:off x="0" y="-1"/>
            <a:ext cx="6053224" cy="1862029"/>
          </a:xfrm>
          <a:custGeom>
            <a:avLst/>
            <a:gdLst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47507 w 4598389"/>
              <a:gd name="connsiteY3" fmla="*/ 19562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868486"/>
              <a:gd name="connsiteY0" fmla="*/ 0 h 1973199"/>
              <a:gd name="connsiteX1" fmla="*/ 4598389 w 4868486"/>
              <a:gd name="connsiteY1" fmla="*/ 0 h 1973199"/>
              <a:gd name="connsiteX2" fmla="*/ 4235783 w 4868486"/>
              <a:gd name="connsiteY2" fmla="*/ 1043034 h 1973199"/>
              <a:gd name="connsiteX3" fmla="*/ 3463273 w 4868486"/>
              <a:gd name="connsiteY3" fmla="*/ 1499099 h 1973199"/>
              <a:gd name="connsiteX4" fmla="*/ 0 w 4868486"/>
              <a:gd name="connsiteY4" fmla="*/ 1973199 h 1973199"/>
              <a:gd name="connsiteX5" fmla="*/ 0 w 4868486"/>
              <a:gd name="connsiteY5" fmla="*/ 0 h 1973199"/>
              <a:gd name="connsiteX0" fmla="*/ 0 w 4801762"/>
              <a:gd name="connsiteY0" fmla="*/ 0 h 1973199"/>
              <a:gd name="connsiteX1" fmla="*/ 4598389 w 4801762"/>
              <a:gd name="connsiteY1" fmla="*/ 0 h 1973199"/>
              <a:gd name="connsiteX2" fmla="*/ 4235783 w 4801762"/>
              <a:gd name="connsiteY2" fmla="*/ 1043034 h 1973199"/>
              <a:gd name="connsiteX3" fmla="*/ 3463273 w 4801762"/>
              <a:gd name="connsiteY3" fmla="*/ 1499099 h 1973199"/>
              <a:gd name="connsiteX4" fmla="*/ 0 w 4801762"/>
              <a:gd name="connsiteY4" fmla="*/ 1973199 h 1973199"/>
              <a:gd name="connsiteX5" fmla="*/ 0 w 4801762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776391"/>
              <a:gd name="connsiteY0" fmla="*/ 0 h 1973199"/>
              <a:gd name="connsiteX1" fmla="*/ 4598389 w 4776391"/>
              <a:gd name="connsiteY1" fmla="*/ 0 h 1973199"/>
              <a:gd name="connsiteX2" fmla="*/ 3463273 w 4776391"/>
              <a:gd name="connsiteY2" fmla="*/ 1499099 h 1973199"/>
              <a:gd name="connsiteX3" fmla="*/ 0 w 4776391"/>
              <a:gd name="connsiteY3" fmla="*/ 1973199 h 1973199"/>
              <a:gd name="connsiteX4" fmla="*/ 0 w 4776391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934017 w 4598389"/>
              <a:gd name="connsiteY3" fmla="*/ 17040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792127 w 4598389"/>
              <a:gd name="connsiteY3" fmla="*/ 3324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846196 w 4598389"/>
              <a:gd name="connsiteY5" fmla="*/ 474341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93948 w 4598389"/>
              <a:gd name="connsiteY4" fmla="*/ 395513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502297"/>
              <a:gd name="connsiteX1" fmla="*/ 4598389 w 4598389"/>
              <a:gd name="connsiteY1" fmla="*/ 0 h 1502297"/>
              <a:gd name="connsiteX2" fmla="*/ 3463273 w 4598389"/>
              <a:gd name="connsiteY2" fmla="*/ 1499099 h 1502297"/>
              <a:gd name="connsiteX3" fmla="*/ 1792127 w 4598389"/>
              <a:gd name="connsiteY3" fmla="*/ 332451 h 1502297"/>
              <a:gd name="connsiteX4" fmla="*/ 578183 w 4598389"/>
              <a:gd name="connsiteY4" fmla="*/ 300920 h 1502297"/>
              <a:gd name="connsiteX5" fmla="*/ 0 w 4598389"/>
              <a:gd name="connsiteY5" fmla="*/ 0 h 1502297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843"/>
              <a:gd name="connsiteX1" fmla="*/ 4598389 w 4598389"/>
              <a:gd name="connsiteY1" fmla="*/ 0 h 1499843"/>
              <a:gd name="connsiteX2" fmla="*/ 3463273 w 4598389"/>
              <a:gd name="connsiteY2" fmla="*/ 1499099 h 1499843"/>
              <a:gd name="connsiteX3" fmla="*/ 1792127 w 4598389"/>
              <a:gd name="connsiteY3" fmla="*/ 332451 h 1499843"/>
              <a:gd name="connsiteX4" fmla="*/ 578183 w 4598389"/>
              <a:gd name="connsiteY4" fmla="*/ 300920 h 1499843"/>
              <a:gd name="connsiteX5" fmla="*/ 0 w 4598389"/>
              <a:gd name="connsiteY5" fmla="*/ 0 h 1499843"/>
              <a:gd name="connsiteX0" fmla="*/ 0 w 4598389"/>
              <a:gd name="connsiteY0" fmla="*/ 0 h 1560236"/>
              <a:gd name="connsiteX1" fmla="*/ 4598389 w 4598389"/>
              <a:gd name="connsiteY1" fmla="*/ 0 h 1560236"/>
              <a:gd name="connsiteX2" fmla="*/ 3405387 w 4598389"/>
              <a:gd name="connsiteY2" fmla="*/ 1559542 h 1560236"/>
              <a:gd name="connsiteX3" fmla="*/ 1792127 w 4598389"/>
              <a:gd name="connsiteY3" fmla="*/ 332451 h 1560236"/>
              <a:gd name="connsiteX4" fmla="*/ 578183 w 4598389"/>
              <a:gd name="connsiteY4" fmla="*/ 300920 h 1560236"/>
              <a:gd name="connsiteX5" fmla="*/ 0 w 4598389"/>
              <a:gd name="connsiteY5" fmla="*/ 0 h 1560236"/>
              <a:gd name="connsiteX0" fmla="*/ 0 w 4598389"/>
              <a:gd name="connsiteY0" fmla="*/ 0 h 1424363"/>
              <a:gd name="connsiteX1" fmla="*/ 4598389 w 4598389"/>
              <a:gd name="connsiteY1" fmla="*/ 0 h 1424363"/>
              <a:gd name="connsiteX2" fmla="*/ 3448802 w 4598389"/>
              <a:gd name="connsiteY2" fmla="*/ 1423544 h 1424363"/>
              <a:gd name="connsiteX3" fmla="*/ 1792127 w 4598389"/>
              <a:gd name="connsiteY3" fmla="*/ 332451 h 1424363"/>
              <a:gd name="connsiteX4" fmla="*/ 578183 w 4598389"/>
              <a:gd name="connsiteY4" fmla="*/ 300920 h 1424363"/>
              <a:gd name="connsiteX5" fmla="*/ 0 w 4598389"/>
              <a:gd name="connsiteY5" fmla="*/ 0 h 1424363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82686"/>
              <a:gd name="connsiteX1" fmla="*/ 4598389 w 4598389"/>
              <a:gd name="connsiteY1" fmla="*/ 0 h 1482686"/>
              <a:gd name="connsiteX2" fmla="*/ 3477745 w 4598389"/>
              <a:gd name="connsiteY2" fmla="*/ 1468877 h 1482686"/>
              <a:gd name="connsiteX3" fmla="*/ 1792127 w 4598389"/>
              <a:gd name="connsiteY3" fmla="*/ 332451 h 1482686"/>
              <a:gd name="connsiteX4" fmla="*/ 578183 w 4598389"/>
              <a:gd name="connsiteY4" fmla="*/ 300920 h 1482686"/>
              <a:gd name="connsiteX5" fmla="*/ 0 w 4598389"/>
              <a:gd name="connsiteY5" fmla="*/ 0 h 1482686"/>
              <a:gd name="connsiteX0" fmla="*/ 0 w 4598389"/>
              <a:gd name="connsiteY0" fmla="*/ 0 h 1476998"/>
              <a:gd name="connsiteX1" fmla="*/ 4598389 w 4598389"/>
              <a:gd name="connsiteY1" fmla="*/ 0 h 1476998"/>
              <a:gd name="connsiteX2" fmla="*/ 3477745 w 4598389"/>
              <a:gd name="connsiteY2" fmla="*/ 1468877 h 1476998"/>
              <a:gd name="connsiteX3" fmla="*/ 1792127 w 4598389"/>
              <a:gd name="connsiteY3" fmla="*/ 332451 h 1476998"/>
              <a:gd name="connsiteX4" fmla="*/ 578183 w 4598389"/>
              <a:gd name="connsiteY4" fmla="*/ 300920 h 1476998"/>
              <a:gd name="connsiteX5" fmla="*/ 0 w 4598389"/>
              <a:gd name="connsiteY5" fmla="*/ 0 h 147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8389" h="1476998">
                <a:moveTo>
                  <a:pt x="0" y="0"/>
                </a:moveTo>
                <a:lnTo>
                  <a:pt x="4598389" y="0"/>
                </a:lnTo>
                <a:cubicBezTo>
                  <a:pt x="4340029" y="1022360"/>
                  <a:pt x="3927050" y="1377736"/>
                  <a:pt x="3477745" y="1468877"/>
                </a:cubicBezTo>
                <a:cubicBezTo>
                  <a:pt x="2301353" y="1568783"/>
                  <a:pt x="2349176" y="721334"/>
                  <a:pt x="1792127" y="332451"/>
                </a:cubicBezTo>
                <a:cubicBezTo>
                  <a:pt x="1313906" y="148520"/>
                  <a:pt x="1050292" y="387859"/>
                  <a:pt x="578183" y="300920"/>
                </a:cubicBezTo>
                <a:cubicBezTo>
                  <a:pt x="243566" y="247909"/>
                  <a:pt x="192728" y="100307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>
                  <a:alpha val="5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00" name="组合 899"/>
          <p:cNvGrpSpPr/>
          <p:nvPr userDrawn="1"/>
        </p:nvGrpSpPr>
        <p:grpSpPr>
          <a:xfrm flipH="1">
            <a:off x="7099554" y="1378486"/>
            <a:ext cx="3331846" cy="5479515"/>
            <a:chOff x="4764691" y="1239545"/>
            <a:chExt cx="2662619" cy="4378911"/>
          </a:xfrm>
        </p:grpSpPr>
        <p:sp>
          <p:nvSpPr>
            <p:cNvPr id="920" name="任意多边形: 形状 919">
              <a:extLst>
                <a:ext uri="{FF2B5EF4-FFF2-40B4-BE49-F238E27FC236}">
                  <a16:creationId xmlns:a16="http://schemas.microsoft.com/office/drawing/2014/main" id="{C11397DE-4D78-4E42-A777-9C4546127657}"/>
                </a:ext>
              </a:extLst>
            </p:cNvPr>
            <p:cNvSpPr/>
            <p:nvPr userDrawn="1"/>
          </p:nvSpPr>
          <p:spPr bwMode="auto">
            <a:xfrm>
              <a:off x="4764691" y="2908521"/>
              <a:ext cx="2580890" cy="2709935"/>
            </a:xfrm>
            <a:custGeom>
              <a:avLst/>
              <a:gdLst>
                <a:gd name="T0" fmla="*/ 1 w 441"/>
                <a:gd name="T1" fmla="*/ 206 h 464"/>
                <a:gd name="T2" fmla="*/ 3 w 441"/>
                <a:gd name="T3" fmla="*/ 256 h 464"/>
                <a:gd name="T4" fmla="*/ 4 w 441"/>
                <a:gd name="T5" fmla="*/ 267 h 464"/>
                <a:gd name="T6" fmla="*/ 5 w 441"/>
                <a:gd name="T7" fmla="*/ 281 h 464"/>
                <a:gd name="T8" fmla="*/ 8 w 441"/>
                <a:gd name="T9" fmla="*/ 327 h 464"/>
                <a:gd name="T10" fmla="*/ 9 w 441"/>
                <a:gd name="T11" fmla="*/ 339 h 464"/>
                <a:gd name="T12" fmla="*/ 16 w 441"/>
                <a:gd name="T13" fmla="*/ 406 h 464"/>
                <a:gd name="T14" fmla="*/ 18 w 441"/>
                <a:gd name="T15" fmla="*/ 418 h 464"/>
                <a:gd name="T16" fmla="*/ 25 w 441"/>
                <a:gd name="T17" fmla="*/ 455 h 464"/>
                <a:gd name="T18" fmla="*/ 441 w 441"/>
                <a:gd name="T19" fmla="*/ 464 h 464"/>
                <a:gd name="T20" fmla="*/ 433 w 441"/>
                <a:gd name="T21" fmla="*/ 435 h 464"/>
                <a:gd name="T22" fmla="*/ 429 w 441"/>
                <a:gd name="T23" fmla="*/ 423 h 464"/>
                <a:gd name="T24" fmla="*/ 413 w 441"/>
                <a:gd name="T25" fmla="*/ 365 h 464"/>
                <a:gd name="T26" fmla="*/ 409 w 441"/>
                <a:gd name="T27" fmla="*/ 353 h 464"/>
                <a:gd name="T28" fmla="*/ 397 w 441"/>
                <a:gd name="T29" fmla="*/ 312 h 464"/>
                <a:gd name="T30" fmla="*/ 394 w 441"/>
                <a:gd name="T31" fmla="*/ 299 h 464"/>
                <a:gd name="T32" fmla="*/ 379 w 441"/>
                <a:gd name="T33" fmla="*/ 250 h 464"/>
                <a:gd name="T34" fmla="*/ 375 w 441"/>
                <a:gd name="T35" fmla="*/ 238 h 464"/>
                <a:gd name="T36" fmla="*/ 366 w 441"/>
                <a:gd name="T37" fmla="*/ 124 h 464"/>
                <a:gd name="T38" fmla="*/ 359 w 441"/>
                <a:gd name="T39" fmla="*/ 113 h 464"/>
                <a:gd name="T40" fmla="*/ 329 w 441"/>
                <a:gd name="T41" fmla="*/ 76 h 464"/>
                <a:gd name="T42" fmla="*/ 321 w 441"/>
                <a:gd name="T43" fmla="*/ 66 h 464"/>
                <a:gd name="T44" fmla="*/ 287 w 441"/>
                <a:gd name="T45" fmla="*/ 33 h 464"/>
                <a:gd name="T46" fmla="*/ 278 w 441"/>
                <a:gd name="T47" fmla="*/ 25 h 464"/>
                <a:gd name="T48" fmla="*/ 207 w 441"/>
                <a:gd name="T49" fmla="*/ 7 h 464"/>
                <a:gd name="T50" fmla="*/ 79 w 441"/>
                <a:gd name="T51" fmla="*/ 42 h 464"/>
                <a:gd name="T52" fmla="*/ 25 w 441"/>
                <a:gd name="T53" fmla="*/ 78 h 464"/>
                <a:gd name="T54" fmla="*/ 20 w 441"/>
                <a:gd name="T55" fmla="*/ 87 h 464"/>
                <a:gd name="T56" fmla="*/ 4 w 441"/>
                <a:gd name="T57" fmla="*/ 134 h 464"/>
                <a:gd name="T58" fmla="*/ 3 w 441"/>
                <a:gd name="T59" fmla="*/ 143 h 464"/>
                <a:gd name="T60" fmla="*/ 2 w 441"/>
                <a:gd name="T61" fmla="*/ 154 h 464"/>
                <a:gd name="T62" fmla="*/ 1 w 441"/>
                <a:gd name="T63" fmla="*/ 19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1" h="464">
                  <a:moveTo>
                    <a:pt x="1" y="197"/>
                  </a:moveTo>
                  <a:cubicBezTo>
                    <a:pt x="1" y="200"/>
                    <a:pt x="1" y="203"/>
                    <a:pt x="1" y="206"/>
                  </a:cubicBezTo>
                  <a:cubicBezTo>
                    <a:pt x="1" y="207"/>
                    <a:pt x="1" y="208"/>
                    <a:pt x="1" y="209"/>
                  </a:cubicBezTo>
                  <a:cubicBezTo>
                    <a:pt x="1" y="225"/>
                    <a:pt x="2" y="240"/>
                    <a:pt x="3" y="256"/>
                  </a:cubicBezTo>
                  <a:cubicBezTo>
                    <a:pt x="3" y="257"/>
                    <a:pt x="3" y="258"/>
                    <a:pt x="4" y="259"/>
                  </a:cubicBezTo>
                  <a:cubicBezTo>
                    <a:pt x="4" y="262"/>
                    <a:pt x="4" y="264"/>
                    <a:pt x="4" y="267"/>
                  </a:cubicBezTo>
                  <a:cubicBezTo>
                    <a:pt x="4" y="268"/>
                    <a:pt x="4" y="270"/>
                    <a:pt x="4" y="271"/>
                  </a:cubicBezTo>
                  <a:cubicBezTo>
                    <a:pt x="4" y="274"/>
                    <a:pt x="5" y="277"/>
                    <a:pt x="5" y="281"/>
                  </a:cubicBezTo>
                  <a:cubicBezTo>
                    <a:pt x="6" y="295"/>
                    <a:pt x="6" y="309"/>
                    <a:pt x="7" y="324"/>
                  </a:cubicBezTo>
                  <a:cubicBezTo>
                    <a:pt x="8" y="325"/>
                    <a:pt x="8" y="326"/>
                    <a:pt x="8" y="327"/>
                  </a:cubicBezTo>
                  <a:cubicBezTo>
                    <a:pt x="8" y="330"/>
                    <a:pt x="8" y="333"/>
                    <a:pt x="8" y="335"/>
                  </a:cubicBezTo>
                  <a:cubicBezTo>
                    <a:pt x="8" y="336"/>
                    <a:pt x="9" y="338"/>
                    <a:pt x="9" y="339"/>
                  </a:cubicBezTo>
                  <a:cubicBezTo>
                    <a:pt x="10" y="360"/>
                    <a:pt x="13" y="382"/>
                    <a:pt x="16" y="403"/>
                  </a:cubicBezTo>
                  <a:cubicBezTo>
                    <a:pt x="16" y="404"/>
                    <a:pt x="16" y="405"/>
                    <a:pt x="16" y="406"/>
                  </a:cubicBezTo>
                  <a:cubicBezTo>
                    <a:pt x="17" y="409"/>
                    <a:pt x="17" y="412"/>
                    <a:pt x="17" y="415"/>
                  </a:cubicBezTo>
                  <a:cubicBezTo>
                    <a:pt x="18" y="416"/>
                    <a:pt x="18" y="417"/>
                    <a:pt x="18" y="418"/>
                  </a:cubicBezTo>
                  <a:cubicBezTo>
                    <a:pt x="20" y="430"/>
                    <a:pt x="22" y="441"/>
                    <a:pt x="24" y="452"/>
                  </a:cubicBezTo>
                  <a:cubicBezTo>
                    <a:pt x="25" y="453"/>
                    <a:pt x="25" y="454"/>
                    <a:pt x="25" y="455"/>
                  </a:cubicBezTo>
                  <a:cubicBezTo>
                    <a:pt x="26" y="458"/>
                    <a:pt x="26" y="461"/>
                    <a:pt x="27" y="464"/>
                  </a:cubicBezTo>
                  <a:cubicBezTo>
                    <a:pt x="441" y="464"/>
                    <a:pt x="441" y="464"/>
                    <a:pt x="441" y="464"/>
                  </a:cubicBezTo>
                  <a:cubicBezTo>
                    <a:pt x="440" y="461"/>
                    <a:pt x="437" y="451"/>
                    <a:pt x="434" y="438"/>
                  </a:cubicBezTo>
                  <a:cubicBezTo>
                    <a:pt x="433" y="437"/>
                    <a:pt x="433" y="436"/>
                    <a:pt x="433" y="435"/>
                  </a:cubicBezTo>
                  <a:cubicBezTo>
                    <a:pt x="432" y="432"/>
                    <a:pt x="431" y="429"/>
                    <a:pt x="430" y="426"/>
                  </a:cubicBezTo>
                  <a:cubicBezTo>
                    <a:pt x="430" y="425"/>
                    <a:pt x="430" y="424"/>
                    <a:pt x="429" y="423"/>
                  </a:cubicBezTo>
                  <a:cubicBezTo>
                    <a:pt x="425" y="407"/>
                    <a:pt x="419" y="388"/>
                    <a:pt x="414" y="368"/>
                  </a:cubicBezTo>
                  <a:cubicBezTo>
                    <a:pt x="413" y="367"/>
                    <a:pt x="413" y="366"/>
                    <a:pt x="413" y="365"/>
                  </a:cubicBezTo>
                  <a:cubicBezTo>
                    <a:pt x="412" y="362"/>
                    <a:pt x="411" y="359"/>
                    <a:pt x="410" y="356"/>
                  </a:cubicBezTo>
                  <a:cubicBezTo>
                    <a:pt x="410" y="355"/>
                    <a:pt x="409" y="354"/>
                    <a:pt x="409" y="353"/>
                  </a:cubicBezTo>
                  <a:cubicBezTo>
                    <a:pt x="406" y="340"/>
                    <a:pt x="402" y="328"/>
                    <a:pt x="398" y="315"/>
                  </a:cubicBezTo>
                  <a:cubicBezTo>
                    <a:pt x="398" y="314"/>
                    <a:pt x="398" y="313"/>
                    <a:pt x="397" y="312"/>
                  </a:cubicBezTo>
                  <a:cubicBezTo>
                    <a:pt x="396" y="309"/>
                    <a:pt x="395" y="306"/>
                    <a:pt x="395" y="303"/>
                  </a:cubicBezTo>
                  <a:cubicBezTo>
                    <a:pt x="394" y="302"/>
                    <a:pt x="394" y="300"/>
                    <a:pt x="394" y="299"/>
                  </a:cubicBezTo>
                  <a:cubicBezTo>
                    <a:pt x="389" y="283"/>
                    <a:pt x="384" y="268"/>
                    <a:pt x="380" y="253"/>
                  </a:cubicBezTo>
                  <a:cubicBezTo>
                    <a:pt x="380" y="252"/>
                    <a:pt x="379" y="251"/>
                    <a:pt x="379" y="250"/>
                  </a:cubicBezTo>
                  <a:cubicBezTo>
                    <a:pt x="378" y="247"/>
                    <a:pt x="377" y="244"/>
                    <a:pt x="376" y="241"/>
                  </a:cubicBezTo>
                  <a:cubicBezTo>
                    <a:pt x="376" y="240"/>
                    <a:pt x="376" y="239"/>
                    <a:pt x="375" y="238"/>
                  </a:cubicBezTo>
                  <a:cubicBezTo>
                    <a:pt x="371" y="224"/>
                    <a:pt x="367" y="211"/>
                    <a:pt x="364" y="202"/>
                  </a:cubicBezTo>
                  <a:cubicBezTo>
                    <a:pt x="366" y="124"/>
                    <a:pt x="366" y="124"/>
                    <a:pt x="366" y="124"/>
                  </a:cubicBezTo>
                  <a:cubicBezTo>
                    <a:pt x="366" y="123"/>
                    <a:pt x="365" y="122"/>
                    <a:pt x="364" y="121"/>
                  </a:cubicBezTo>
                  <a:cubicBezTo>
                    <a:pt x="363" y="118"/>
                    <a:pt x="361" y="116"/>
                    <a:pt x="359" y="113"/>
                  </a:cubicBezTo>
                  <a:cubicBezTo>
                    <a:pt x="358" y="113"/>
                    <a:pt x="358" y="112"/>
                    <a:pt x="357" y="111"/>
                  </a:cubicBezTo>
                  <a:cubicBezTo>
                    <a:pt x="348" y="98"/>
                    <a:pt x="338" y="86"/>
                    <a:pt x="329" y="76"/>
                  </a:cubicBezTo>
                  <a:cubicBezTo>
                    <a:pt x="328" y="75"/>
                    <a:pt x="328" y="74"/>
                    <a:pt x="327" y="73"/>
                  </a:cubicBezTo>
                  <a:cubicBezTo>
                    <a:pt x="325" y="71"/>
                    <a:pt x="323" y="68"/>
                    <a:pt x="321" y="66"/>
                  </a:cubicBezTo>
                  <a:cubicBezTo>
                    <a:pt x="320" y="65"/>
                    <a:pt x="319" y="65"/>
                    <a:pt x="318" y="64"/>
                  </a:cubicBezTo>
                  <a:cubicBezTo>
                    <a:pt x="308" y="52"/>
                    <a:pt x="297" y="42"/>
                    <a:pt x="287" y="33"/>
                  </a:cubicBezTo>
                  <a:cubicBezTo>
                    <a:pt x="286" y="32"/>
                    <a:pt x="285" y="32"/>
                    <a:pt x="284" y="31"/>
                  </a:cubicBezTo>
                  <a:cubicBezTo>
                    <a:pt x="282" y="29"/>
                    <a:pt x="280" y="27"/>
                    <a:pt x="278" y="25"/>
                  </a:cubicBezTo>
                  <a:cubicBezTo>
                    <a:pt x="277" y="24"/>
                    <a:pt x="276" y="27"/>
                    <a:pt x="275" y="26"/>
                  </a:cubicBezTo>
                  <a:cubicBezTo>
                    <a:pt x="248" y="6"/>
                    <a:pt x="222" y="0"/>
                    <a:pt x="207" y="7"/>
                  </a:cubicBezTo>
                  <a:cubicBezTo>
                    <a:pt x="186" y="16"/>
                    <a:pt x="139" y="25"/>
                    <a:pt x="105" y="35"/>
                  </a:cubicBezTo>
                  <a:cubicBezTo>
                    <a:pt x="94" y="38"/>
                    <a:pt x="85" y="41"/>
                    <a:pt x="79" y="42"/>
                  </a:cubicBezTo>
                  <a:cubicBezTo>
                    <a:pt x="73" y="44"/>
                    <a:pt x="70" y="45"/>
                    <a:pt x="70" y="45"/>
                  </a:cubicBezTo>
                  <a:cubicBezTo>
                    <a:pt x="50" y="50"/>
                    <a:pt x="36" y="62"/>
                    <a:pt x="25" y="78"/>
                  </a:cubicBezTo>
                  <a:cubicBezTo>
                    <a:pt x="25" y="79"/>
                    <a:pt x="24" y="80"/>
                    <a:pt x="23" y="81"/>
                  </a:cubicBezTo>
                  <a:cubicBezTo>
                    <a:pt x="22" y="83"/>
                    <a:pt x="21" y="85"/>
                    <a:pt x="20" y="87"/>
                  </a:cubicBezTo>
                  <a:cubicBezTo>
                    <a:pt x="19" y="88"/>
                    <a:pt x="19" y="89"/>
                    <a:pt x="18" y="90"/>
                  </a:cubicBezTo>
                  <a:cubicBezTo>
                    <a:pt x="11" y="104"/>
                    <a:pt x="7" y="119"/>
                    <a:pt x="4" y="134"/>
                  </a:cubicBezTo>
                  <a:cubicBezTo>
                    <a:pt x="4" y="136"/>
                    <a:pt x="4" y="137"/>
                    <a:pt x="4" y="139"/>
                  </a:cubicBezTo>
                  <a:cubicBezTo>
                    <a:pt x="3" y="140"/>
                    <a:pt x="3" y="141"/>
                    <a:pt x="3" y="143"/>
                  </a:cubicBezTo>
                  <a:cubicBezTo>
                    <a:pt x="3" y="145"/>
                    <a:pt x="2" y="148"/>
                    <a:pt x="2" y="151"/>
                  </a:cubicBezTo>
                  <a:cubicBezTo>
                    <a:pt x="2" y="152"/>
                    <a:pt x="2" y="153"/>
                    <a:pt x="2" y="154"/>
                  </a:cubicBezTo>
                  <a:cubicBezTo>
                    <a:pt x="1" y="167"/>
                    <a:pt x="0" y="180"/>
                    <a:pt x="0" y="194"/>
                  </a:cubicBezTo>
                  <a:cubicBezTo>
                    <a:pt x="0" y="195"/>
                    <a:pt x="0" y="196"/>
                    <a:pt x="1" y="197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1" name="任意多边形: 形状 920">
              <a:extLst>
                <a:ext uri="{FF2B5EF4-FFF2-40B4-BE49-F238E27FC236}">
                  <a16:creationId xmlns:a16="http://schemas.microsoft.com/office/drawing/2014/main" id="{97ED1941-AFF2-4272-AE57-C3618BC01471}"/>
                </a:ext>
              </a:extLst>
            </p:cNvPr>
            <p:cNvSpPr/>
            <p:nvPr userDrawn="1"/>
          </p:nvSpPr>
          <p:spPr bwMode="auto">
            <a:xfrm>
              <a:off x="4800537" y="3814700"/>
              <a:ext cx="2100558" cy="880370"/>
            </a:xfrm>
            <a:custGeom>
              <a:avLst/>
              <a:gdLst>
                <a:gd name="T0" fmla="*/ 0 w 359"/>
                <a:gd name="T1" fmla="*/ 139 h 151"/>
                <a:gd name="T2" fmla="*/ 0 w 359"/>
                <a:gd name="T3" fmla="*/ 151 h 151"/>
                <a:gd name="T4" fmla="*/ 359 w 359"/>
                <a:gd name="T5" fmla="*/ 14 h 151"/>
                <a:gd name="T6" fmla="*/ 359 w 359"/>
                <a:gd name="T7" fmla="*/ 0 h 151"/>
                <a:gd name="T8" fmla="*/ 0 w 359"/>
                <a:gd name="T9" fmla="*/ 13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151">
                  <a:moveTo>
                    <a:pt x="0" y="139"/>
                  </a:moveTo>
                  <a:cubicBezTo>
                    <a:pt x="0" y="143"/>
                    <a:pt x="0" y="147"/>
                    <a:pt x="0" y="151"/>
                  </a:cubicBezTo>
                  <a:cubicBezTo>
                    <a:pt x="126" y="120"/>
                    <a:pt x="246" y="75"/>
                    <a:pt x="359" y="14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246" y="62"/>
                    <a:pt x="125" y="108"/>
                    <a:pt x="0" y="139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2" name="任意多边形: 形状 921">
              <a:extLst>
                <a:ext uri="{FF2B5EF4-FFF2-40B4-BE49-F238E27FC236}">
                  <a16:creationId xmlns:a16="http://schemas.microsoft.com/office/drawing/2014/main" id="{8FD6EB19-DA22-440A-BDDB-95F113C00F50}"/>
                </a:ext>
              </a:extLst>
            </p:cNvPr>
            <p:cNvSpPr/>
            <p:nvPr userDrawn="1"/>
          </p:nvSpPr>
          <p:spPr bwMode="auto">
            <a:xfrm>
              <a:off x="6825102" y="1595134"/>
              <a:ext cx="590737" cy="834488"/>
            </a:xfrm>
            <a:custGeom>
              <a:avLst/>
              <a:gdLst>
                <a:gd name="T0" fmla="*/ 30 w 101"/>
                <a:gd name="T1" fmla="*/ 136 h 143"/>
                <a:gd name="T2" fmla="*/ 33 w 101"/>
                <a:gd name="T3" fmla="*/ 112 h 143"/>
                <a:gd name="T4" fmla="*/ 5 w 101"/>
                <a:gd name="T5" fmla="*/ 90 h 143"/>
                <a:gd name="T6" fmla="*/ 13 w 101"/>
                <a:gd name="T7" fmla="*/ 76 h 143"/>
                <a:gd name="T8" fmla="*/ 23 w 101"/>
                <a:gd name="T9" fmla="*/ 91 h 143"/>
                <a:gd name="T10" fmla="*/ 42 w 101"/>
                <a:gd name="T11" fmla="*/ 73 h 143"/>
                <a:gd name="T12" fmla="*/ 30 w 101"/>
                <a:gd name="T13" fmla="*/ 45 h 143"/>
                <a:gd name="T14" fmla="*/ 10 w 101"/>
                <a:gd name="T15" fmla="*/ 56 h 143"/>
                <a:gd name="T16" fmla="*/ 11 w 101"/>
                <a:gd name="T17" fmla="*/ 34 h 143"/>
                <a:gd name="T18" fmla="*/ 36 w 101"/>
                <a:gd name="T19" fmla="*/ 29 h 143"/>
                <a:gd name="T20" fmla="*/ 21 w 101"/>
                <a:gd name="T21" fmla="*/ 12 h 143"/>
                <a:gd name="T22" fmla="*/ 48 w 101"/>
                <a:gd name="T23" fmla="*/ 20 h 143"/>
                <a:gd name="T24" fmla="*/ 42 w 101"/>
                <a:gd name="T25" fmla="*/ 3 h 143"/>
                <a:gd name="T26" fmla="*/ 65 w 101"/>
                <a:gd name="T27" fmla="*/ 14 h 143"/>
                <a:gd name="T28" fmla="*/ 64 w 101"/>
                <a:gd name="T29" fmla="*/ 4 h 143"/>
                <a:gd name="T30" fmla="*/ 94 w 101"/>
                <a:gd name="T31" fmla="*/ 42 h 143"/>
                <a:gd name="T32" fmla="*/ 79 w 101"/>
                <a:gd name="T33" fmla="*/ 143 h 143"/>
                <a:gd name="T34" fmla="*/ 30 w 101"/>
                <a:gd name="T35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143">
                  <a:moveTo>
                    <a:pt x="30" y="136"/>
                  </a:moveTo>
                  <a:cubicBezTo>
                    <a:pt x="33" y="112"/>
                    <a:pt x="33" y="112"/>
                    <a:pt x="33" y="112"/>
                  </a:cubicBezTo>
                  <a:cubicBezTo>
                    <a:pt x="33" y="112"/>
                    <a:pt x="9" y="99"/>
                    <a:pt x="5" y="90"/>
                  </a:cubicBezTo>
                  <a:cubicBezTo>
                    <a:pt x="0" y="81"/>
                    <a:pt x="9" y="74"/>
                    <a:pt x="13" y="76"/>
                  </a:cubicBezTo>
                  <a:cubicBezTo>
                    <a:pt x="17" y="78"/>
                    <a:pt x="17" y="85"/>
                    <a:pt x="23" y="91"/>
                  </a:cubicBezTo>
                  <a:cubicBezTo>
                    <a:pt x="29" y="96"/>
                    <a:pt x="41" y="78"/>
                    <a:pt x="42" y="73"/>
                  </a:cubicBezTo>
                  <a:cubicBezTo>
                    <a:pt x="44" y="67"/>
                    <a:pt x="41" y="52"/>
                    <a:pt x="30" y="45"/>
                  </a:cubicBezTo>
                  <a:cubicBezTo>
                    <a:pt x="19" y="39"/>
                    <a:pt x="18" y="58"/>
                    <a:pt x="10" y="56"/>
                  </a:cubicBezTo>
                  <a:cubicBezTo>
                    <a:pt x="5" y="55"/>
                    <a:pt x="3" y="42"/>
                    <a:pt x="11" y="34"/>
                  </a:cubicBezTo>
                  <a:cubicBezTo>
                    <a:pt x="20" y="25"/>
                    <a:pt x="36" y="29"/>
                    <a:pt x="36" y="29"/>
                  </a:cubicBezTo>
                  <a:cubicBezTo>
                    <a:pt x="36" y="29"/>
                    <a:pt x="19" y="17"/>
                    <a:pt x="21" y="12"/>
                  </a:cubicBezTo>
                  <a:cubicBezTo>
                    <a:pt x="24" y="7"/>
                    <a:pt x="38" y="11"/>
                    <a:pt x="48" y="20"/>
                  </a:cubicBezTo>
                  <a:cubicBezTo>
                    <a:pt x="48" y="20"/>
                    <a:pt x="35" y="6"/>
                    <a:pt x="42" y="3"/>
                  </a:cubicBezTo>
                  <a:cubicBezTo>
                    <a:pt x="49" y="0"/>
                    <a:pt x="65" y="14"/>
                    <a:pt x="65" y="14"/>
                  </a:cubicBezTo>
                  <a:cubicBezTo>
                    <a:pt x="65" y="14"/>
                    <a:pt x="56" y="4"/>
                    <a:pt x="64" y="4"/>
                  </a:cubicBezTo>
                  <a:cubicBezTo>
                    <a:pt x="72" y="3"/>
                    <a:pt x="87" y="18"/>
                    <a:pt x="94" y="42"/>
                  </a:cubicBezTo>
                  <a:cubicBezTo>
                    <a:pt x="101" y="66"/>
                    <a:pt x="79" y="143"/>
                    <a:pt x="79" y="143"/>
                  </a:cubicBezTo>
                  <a:lnTo>
                    <a:pt x="30" y="136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3" name="任意多边形: 形状 922">
              <a:extLst>
                <a:ext uri="{FF2B5EF4-FFF2-40B4-BE49-F238E27FC236}">
                  <a16:creationId xmlns:a16="http://schemas.microsoft.com/office/drawing/2014/main" id="{14918734-F654-4729-A492-5FDDE665D94B}"/>
                </a:ext>
              </a:extLst>
            </p:cNvPr>
            <p:cNvSpPr/>
            <p:nvPr userDrawn="1"/>
          </p:nvSpPr>
          <p:spPr bwMode="auto">
            <a:xfrm>
              <a:off x="7129074" y="1629546"/>
              <a:ext cx="140515" cy="163456"/>
            </a:xfrm>
            <a:custGeom>
              <a:avLst/>
              <a:gdLst>
                <a:gd name="T0" fmla="*/ 0 w 24"/>
                <a:gd name="T1" fmla="*/ 0 h 28"/>
                <a:gd name="T2" fmla="*/ 13 w 24"/>
                <a:gd name="T3" fmla="*/ 8 h 28"/>
                <a:gd name="T4" fmla="*/ 24 w 24"/>
                <a:gd name="T5" fmla="*/ 28 h 28"/>
                <a:gd name="T6" fmla="*/ 0 w 24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8">
                  <a:moveTo>
                    <a:pt x="0" y="0"/>
                  </a:moveTo>
                  <a:cubicBezTo>
                    <a:pt x="7" y="3"/>
                    <a:pt x="13" y="8"/>
                    <a:pt x="13" y="8"/>
                  </a:cubicBezTo>
                  <a:cubicBezTo>
                    <a:pt x="23" y="19"/>
                    <a:pt x="24" y="28"/>
                    <a:pt x="24" y="28"/>
                  </a:cubicBezTo>
                  <a:cubicBezTo>
                    <a:pt x="24" y="28"/>
                    <a:pt x="18" y="13"/>
                    <a:pt x="0" y="0"/>
                  </a:cubicBez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4" name="任意多边形: 形状 923">
              <a:extLst>
                <a:ext uri="{FF2B5EF4-FFF2-40B4-BE49-F238E27FC236}">
                  <a16:creationId xmlns:a16="http://schemas.microsoft.com/office/drawing/2014/main" id="{EDBB3E03-41C8-4649-8AC6-99A29FB1E5D3}"/>
                </a:ext>
              </a:extLst>
            </p:cNvPr>
            <p:cNvSpPr/>
            <p:nvPr userDrawn="1"/>
          </p:nvSpPr>
          <p:spPr bwMode="auto">
            <a:xfrm>
              <a:off x="6988559" y="1764326"/>
              <a:ext cx="129045" cy="98935"/>
            </a:xfrm>
            <a:custGeom>
              <a:avLst/>
              <a:gdLst>
                <a:gd name="T0" fmla="*/ 22 w 22"/>
                <a:gd name="T1" fmla="*/ 17 h 17"/>
                <a:gd name="T2" fmla="*/ 0 w 22"/>
                <a:gd name="T3" fmla="*/ 0 h 17"/>
                <a:gd name="T4" fmla="*/ 6 w 22"/>
                <a:gd name="T5" fmla="*/ 0 h 17"/>
                <a:gd name="T6" fmla="*/ 8 w 22"/>
                <a:gd name="T7" fmla="*/ 0 h 17"/>
                <a:gd name="T8" fmla="*/ 22 w 22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17"/>
                  </a:moveTo>
                  <a:cubicBezTo>
                    <a:pt x="22" y="17"/>
                    <a:pt x="13" y="5"/>
                    <a:pt x="0" y="0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8"/>
                    <a:pt x="22" y="17"/>
                    <a:pt x="22" y="17"/>
                  </a:cubicBez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5" name="任意多边形: 形状 924">
              <a:extLst>
                <a:ext uri="{FF2B5EF4-FFF2-40B4-BE49-F238E27FC236}">
                  <a16:creationId xmlns:a16="http://schemas.microsoft.com/office/drawing/2014/main" id="{77FC1C11-091B-4E60-8D00-C0DCF5CE10D3}"/>
                </a:ext>
              </a:extLst>
            </p:cNvPr>
            <p:cNvSpPr/>
            <p:nvPr userDrawn="1"/>
          </p:nvSpPr>
          <p:spPr bwMode="auto">
            <a:xfrm>
              <a:off x="7199331" y="1676863"/>
              <a:ext cx="5735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6" name="任意多边形: 形状 925">
              <a:extLst>
                <a:ext uri="{FF2B5EF4-FFF2-40B4-BE49-F238E27FC236}">
                  <a16:creationId xmlns:a16="http://schemas.microsoft.com/office/drawing/2014/main" id="{EA8848C8-82CE-4F6F-831A-16AAB2DF9C4A}"/>
                </a:ext>
              </a:extLst>
            </p:cNvPr>
            <p:cNvSpPr/>
            <p:nvPr userDrawn="1"/>
          </p:nvSpPr>
          <p:spPr bwMode="auto">
            <a:xfrm>
              <a:off x="7035875" y="1665392"/>
              <a:ext cx="157721" cy="151986"/>
            </a:xfrm>
            <a:custGeom>
              <a:avLst/>
              <a:gdLst>
                <a:gd name="T0" fmla="*/ 0 w 27"/>
                <a:gd name="T1" fmla="*/ 0 h 26"/>
                <a:gd name="T2" fmla="*/ 12 w 27"/>
                <a:gd name="T3" fmla="*/ 8 h 26"/>
                <a:gd name="T4" fmla="*/ 27 w 27"/>
                <a:gd name="T5" fmla="*/ 26 h 26"/>
                <a:gd name="T6" fmla="*/ 0 w 2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6">
                  <a:moveTo>
                    <a:pt x="0" y="0"/>
                  </a:moveTo>
                  <a:cubicBezTo>
                    <a:pt x="4" y="2"/>
                    <a:pt x="8" y="5"/>
                    <a:pt x="12" y="8"/>
                  </a:cubicBezTo>
                  <a:cubicBezTo>
                    <a:pt x="22" y="17"/>
                    <a:pt x="27" y="26"/>
                    <a:pt x="27" y="26"/>
                  </a:cubicBezTo>
                  <a:cubicBezTo>
                    <a:pt x="27" y="26"/>
                    <a:pt x="14" y="10"/>
                    <a:pt x="0" y="0"/>
                  </a:cubicBez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7" name="任意多边形: 形状 926">
              <a:extLst>
                <a:ext uri="{FF2B5EF4-FFF2-40B4-BE49-F238E27FC236}">
                  <a16:creationId xmlns:a16="http://schemas.microsoft.com/office/drawing/2014/main" id="{BA7E90EC-A86B-4229-B671-7B3220A36120}"/>
                </a:ext>
              </a:extLst>
            </p:cNvPr>
            <p:cNvSpPr/>
            <p:nvPr userDrawn="1"/>
          </p:nvSpPr>
          <p:spPr bwMode="auto">
            <a:xfrm>
              <a:off x="6959882" y="2248960"/>
              <a:ext cx="357024" cy="222244"/>
            </a:xfrm>
            <a:custGeom>
              <a:avLst/>
              <a:gdLst>
                <a:gd name="T0" fmla="*/ 0 w 249"/>
                <a:gd name="T1" fmla="*/ 106 h 155"/>
                <a:gd name="T2" fmla="*/ 40 w 249"/>
                <a:gd name="T3" fmla="*/ 0 h 155"/>
                <a:gd name="T4" fmla="*/ 249 w 249"/>
                <a:gd name="T5" fmla="*/ 45 h 155"/>
                <a:gd name="T6" fmla="*/ 232 w 249"/>
                <a:gd name="T7" fmla="*/ 155 h 155"/>
                <a:gd name="T8" fmla="*/ 0 w 249"/>
                <a:gd name="T9" fmla="*/ 10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5">
                  <a:moveTo>
                    <a:pt x="0" y="106"/>
                  </a:moveTo>
                  <a:lnTo>
                    <a:pt x="40" y="0"/>
                  </a:lnTo>
                  <a:lnTo>
                    <a:pt x="249" y="45"/>
                  </a:lnTo>
                  <a:lnTo>
                    <a:pt x="232" y="155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8" name="任意多边形: 形状 927">
              <a:extLst>
                <a:ext uri="{FF2B5EF4-FFF2-40B4-BE49-F238E27FC236}">
                  <a16:creationId xmlns:a16="http://schemas.microsoft.com/office/drawing/2014/main" id="{20094C5F-07C6-479C-BA44-84CB44ADBB30}"/>
                </a:ext>
              </a:extLst>
            </p:cNvPr>
            <p:cNvSpPr/>
            <p:nvPr userDrawn="1"/>
          </p:nvSpPr>
          <p:spPr bwMode="auto">
            <a:xfrm>
              <a:off x="6800727" y="2290541"/>
              <a:ext cx="626583" cy="1820962"/>
            </a:xfrm>
            <a:custGeom>
              <a:avLst/>
              <a:gdLst>
                <a:gd name="T0" fmla="*/ 22 w 107"/>
                <a:gd name="T1" fmla="*/ 301 h 312"/>
                <a:gd name="T2" fmla="*/ 75 w 107"/>
                <a:gd name="T3" fmla="*/ 261 h 312"/>
                <a:gd name="T4" fmla="*/ 107 w 107"/>
                <a:gd name="T5" fmla="*/ 30 h 312"/>
                <a:gd name="T6" fmla="*/ 26 w 107"/>
                <a:gd name="T7" fmla="*/ 0 h 312"/>
                <a:gd name="T8" fmla="*/ 0 w 107"/>
                <a:gd name="T9" fmla="*/ 253 h 312"/>
                <a:gd name="T10" fmla="*/ 22 w 107"/>
                <a:gd name="T11" fmla="*/ 30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12">
                  <a:moveTo>
                    <a:pt x="22" y="301"/>
                  </a:moveTo>
                  <a:cubicBezTo>
                    <a:pt x="32" y="310"/>
                    <a:pt x="58" y="312"/>
                    <a:pt x="75" y="261"/>
                  </a:cubicBezTo>
                  <a:cubicBezTo>
                    <a:pt x="92" y="209"/>
                    <a:pt x="107" y="30"/>
                    <a:pt x="107" y="3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0" y="253"/>
                    <a:pt x="0" y="253"/>
                    <a:pt x="0" y="253"/>
                  </a:cubicBezTo>
                  <a:lnTo>
                    <a:pt x="22" y="301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9" name="任意多边形: 形状 928">
              <a:extLst>
                <a:ext uri="{FF2B5EF4-FFF2-40B4-BE49-F238E27FC236}">
                  <a16:creationId xmlns:a16="http://schemas.microsoft.com/office/drawing/2014/main" id="{3F19F2F8-91E4-4141-AE32-12FF2BABD62C}"/>
                </a:ext>
              </a:extLst>
            </p:cNvPr>
            <p:cNvSpPr/>
            <p:nvPr userDrawn="1"/>
          </p:nvSpPr>
          <p:spPr bwMode="auto">
            <a:xfrm>
              <a:off x="4893736" y="1554987"/>
              <a:ext cx="1181474" cy="1541366"/>
            </a:xfrm>
            <a:custGeom>
              <a:avLst/>
              <a:gdLst>
                <a:gd name="T0" fmla="*/ 91 w 202"/>
                <a:gd name="T1" fmla="*/ 264 h 264"/>
                <a:gd name="T2" fmla="*/ 53 w 202"/>
                <a:gd name="T3" fmla="*/ 174 h 264"/>
                <a:gd name="T4" fmla="*/ 16 w 202"/>
                <a:gd name="T5" fmla="*/ 166 h 264"/>
                <a:gd name="T6" fmla="*/ 46 w 202"/>
                <a:gd name="T7" fmla="*/ 140 h 264"/>
                <a:gd name="T8" fmla="*/ 79 w 202"/>
                <a:gd name="T9" fmla="*/ 26 h 264"/>
                <a:gd name="T10" fmla="*/ 191 w 202"/>
                <a:gd name="T11" fmla="*/ 138 h 264"/>
                <a:gd name="T12" fmla="*/ 150 w 202"/>
                <a:gd name="T13" fmla="*/ 224 h 264"/>
                <a:gd name="T14" fmla="*/ 158 w 202"/>
                <a:gd name="T15" fmla="*/ 252 h 264"/>
                <a:gd name="T16" fmla="*/ 91 w 202"/>
                <a:gd name="T17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264">
                  <a:moveTo>
                    <a:pt x="91" y="264"/>
                  </a:moveTo>
                  <a:cubicBezTo>
                    <a:pt x="53" y="174"/>
                    <a:pt x="53" y="174"/>
                    <a:pt x="53" y="174"/>
                  </a:cubicBezTo>
                  <a:cubicBezTo>
                    <a:pt x="53" y="174"/>
                    <a:pt x="25" y="195"/>
                    <a:pt x="16" y="166"/>
                  </a:cubicBezTo>
                  <a:cubicBezTo>
                    <a:pt x="7" y="139"/>
                    <a:pt x="29" y="131"/>
                    <a:pt x="46" y="140"/>
                  </a:cubicBezTo>
                  <a:cubicBezTo>
                    <a:pt x="46" y="140"/>
                    <a:pt x="0" y="52"/>
                    <a:pt x="79" y="26"/>
                  </a:cubicBezTo>
                  <a:cubicBezTo>
                    <a:pt x="158" y="0"/>
                    <a:pt x="185" y="111"/>
                    <a:pt x="191" y="138"/>
                  </a:cubicBezTo>
                  <a:cubicBezTo>
                    <a:pt x="202" y="185"/>
                    <a:pt x="174" y="216"/>
                    <a:pt x="150" y="224"/>
                  </a:cubicBezTo>
                  <a:cubicBezTo>
                    <a:pt x="158" y="252"/>
                    <a:pt x="158" y="252"/>
                    <a:pt x="158" y="252"/>
                  </a:cubicBezTo>
                  <a:cubicBezTo>
                    <a:pt x="91" y="264"/>
                    <a:pt x="91" y="264"/>
                    <a:pt x="91" y="264"/>
                  </a:cubicBezTo>
                </a:path>
              </a:pathLst>
            </a:custGeom>
            <a:solidFill>
              <a:srgbClr val="6C9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0" name="任意多边形: 形状 929">
              <a:extLst>
                <a:ext uri="{FF2B5EF4-FFF2-40B4-BE49-F238E27FC236}">
                  <a16:creationId xmlns:a16="http://schemas.microsoft.com/office/drawing/2014/main" id="{968FCB6C-C2C8-4890-A328-8678D26A9912}"/>
                </a:ext>
              </a:extLst>
            </p:cNvPr>
            <p:cNvSpPr/>
            <p:nvPr userDrawn="1"/>
          </p:nvSpPr>
          <p:spPr bwMode="auto">
            <a:xfrm>
              <a:off x="5473002" y="2851168"/>
              <a:ext cx="321177" cy="110405"/>
            </a:xfrm>
            <a:custGeom>
              <a:avLst/>
              <a:gdLst>
                <a:gd name="T0" fmla="*/ 51 w 55"/>
                <a:gd name="T1" fmla="*/ 2 h 19"/>
                <a:gd name="T2" fmla="*/ 0 w 55"/>
                <a:gd name="T3" fmla="*/ 0 h 19"/>
                <a:gd name="T4" fmla="*/ 55 w 55"/>
                <a:gd name="T5" fmla="*/ 16 h 19"/>
                <a:gd name="T6" fmla="*/ 51 w 55"/>
                <a:gd name="T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9">
                  <a:moveTo>
                    <a:pt x="51" y="2"/>
                  </a:moveTo>
                  <a:cubicBezTo>
                    <a:pt x="35" y="8"/>
                    <a:pt x="0" y="0"/>
                    <a:pt x="0" y="0"/>
                  </a:cubicBezTo>
                  <a:cubicBezTo>
                    <a:pt x="0" y="0"/>
                    <a:pt x="25" y="19"/>
                    <a:pt x="55" y="16"/>
                  </a:cubicBezTo>
                  <a:lnTo>
                    <a:pt x="51" y="2"/>
                  </a:lnTo>
                  <a:close/>
                </a:path>
              </a:pathLst>
            </a:custGeom>
            <a:solidFill>
              <a:srgbClr val="B25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1" name="任意多边形: 形状 930">
              <a:extLst>
                <a:ext uri="{FF2B5EF4-FFF2-40B4-BE49-F238E27FC236}">
                  <a16:creationId xmlns:a16="http://schemas.microsoft.com/office/drawing/2014/main" id="{495A5FDC-98EF-48CA-8B94-34039FDD286C}"/>
                </a:ext>
              </a:extLst>
            </p:cNvPr>
            <p:cNvSpPr/>
            <p:nvPr userDrawn="1"/>
          </p:nvSpPr>
          <p:spPr bwMode="auto">
            <a:xfrm>
              <a:off x="6373446" y="2290541"/>
              <a:ext cx="445921" cy="787172"/>
            </a:xfrm>
            <a:custGeom>
              <a:avLst/>
              <a:gdLst>
                <a:gd name="T0" fmla="*/ 0 w 76"/>
                <a:gd name="T1" fmla="*/ 103 h 135"/>
                <a:gd name="T2" fmla="*/ 4 w 76"/>
                <a:gd name="T3" fmla="*/ 61 h 135"/>
                <a:gd name="T4" fmla="*/ 24 w 76"/>
                <a:gd name="T5" fmla="*/ 59 h 135"/>
                <a:gd name="T6" fmla="*/ 48 w 76"/>
                <a:gd name="T7" fmla="*/ 0 h 135"/>
                <a:gd name="T8" fmla="*/ 51 w 76"/>
                <a:gd name="T9" fmla="*/ 18 h 135"/>
                <a:gd name="T10" fmla="*/ 62 w 76"/>
                <a:gd name="T11" fmla="*/ 33 h 135"/>
                <a:gd name="T12" fmla="*/ 63 w 76"/>
                <a:gd name="T13" fmla="*/ 51 h 135"/>
                <a:gd name="T14" fmla="*/ 72 w 76"/>
                <a:gd name="T15" fmla="*/ 51 h 135"/>
                <a:gd name="T16" fmla="*/ 72 w 76"/>
                <a:gd name="T17" fmla="*/ 66 h 135"/>
                <a:gd name="T18" fmla="*/ 41 w 76"/>
                <a:gd name="T19" fmla="*/ 135 h 135"/>
                <a:gd name="T20" fmla="*/ 5 w 76"/>
                <a:gd name="T21" fmla="*/ 128 h 135"/>
                <a:gd name="T22" fmla="*/ 1 w 76"/>
                <a:gd name="T23" fmla="*/ 110 h 135"/>
                <a:gd name="T24" fmla="*/ 0 w 76"/>
                <a:gd name="T25" fmla="*/ 10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135">
                  <a:moveTo>
                    <a:pt x="0" y="103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43" y="0"/>
                    <a:pt x="48" y="0"/>
                  </a:cubicBezTo>
                  <a:cubicBezTo>
                    <a:pt x="54" y="1"/>
                    <a:pt x="51" y="18"/>
                    <a:pt x="51" y="18"/>
                  </a:cubicBezTo>
                  <a:cubicBezTo>
                    <a:pt x="51" y="18"/>
                    <a:pt x="57" y="26"/>
                    <a:pt x="62" y="33"/>
                  </a:cubicBezTo>
                  <a:cubicBezTo>
                    <a:pt x="66" y="40"/>
                    <a:pt x="63" y="51"/>
                    <a:pt x="63" y="51"/>
                  </a:cubicBezTo>
                  <a:cubicBezTo>
                    <a:pt x="63" y="51"/>
                    <a:pt x="68" y="49"/>
                    <a:pt x="72" y="51"/>
                  </a:cubicBezTo>
                  <a:cubicBezTo>
                    <a:pt x="76" y="53"/>
                    <a:pt x="72" y="66"/>
                    <a:pt x="72" y="66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8"/>
                    <a:pt x="0" y="105"/>
                    <a:pt x="0" y="10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2" name="任意多边形: 形状 931">
              <a:extLst>
                <a:ext uri="{FF2B5EF4-FFF2-40B4-BE49-F238E27FC236}">
                  <a16:creationId xmlns:a16="http://schemas.microsoft.com/office/drawing/2014/main" id="{BBA069FA-6776-411F-8FD6-0D0184D42BB1}"/>
                </a:ext>
              </a:extLst>
            </p:cNvPr>
            <p:cNvSpPr/>
            <p:nvPr userDrawn="1"/>
          </p:nvSpPr>
          <p:spPr bwMode="auto">
            <a:xfrm>
              <a:off x="6392086" y="2342159"/>
              <a:ext cx="127611" cy="321177"/>
            </a:xfrm>
            <a:custGeom>
              <a:avLst/>
              <a:gdLst>
                <a:gd name="T0" fmla="*/ 19 w 22"/>
                <a:gd name="T1" fmla="*/ 54 h 55"/>
                <a:gd name="T2" fmla="*/ 22 w 22"/>
                <a:gd name="T3" fmla="*/ 52 h 55"/>
                <a:gd name="T4" fmla="*/ 12 w 22"/>
                <a:gd name="T5" fmla="*/ 0 h 55"/>
                <a:gd name="T6" fmla="*/ 0 w 22"/>
                <a:gd name="T7" fmla="*/ 3 h 55"/>
                <a:gd name="T8" fmla="*/ 10 w 22"/>
                <a:gd name="T9" fmla="*/ 55 h 55"/>
                <a:gd name="T10" fmla="*/ 19 w 22"/>
                <a:gd name="T11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5">
                  <a:moveTo>
                    <a:pt x="19" y="54"/>
                  </a:moveTo>
                  <a:cubicBezTo>
                    <a:pt x="20" y="53"/>
                    <a:pt x="21" y="53"/>
                    <a:pt x="22" y="5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3" y="55"/>
                    <a:pt x="16" y="54"/>
                    <a:pt x="19" y="54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3" name="任意多边形: 形状 932">
              <a:extLst>
                <a:ext uri="{FF2B5EF4-FFF2-40B4-BE49-F238E27FC236}">
                  <a16:creationId xmlns:a16="http://schemas.microsoft.com/office/drawing/2014/main" id="{8D33F64D-3ED1-4BC1-98EF-69D04CBB1633}"/>
                </a:ext>
              </a:extLst>
            </p:cNvPr>
            <p:cNvSpPr/>
            <p:nvPr userDrawn="1"/>
          </p:nvSpPr>
          <p:spPr bwMode="auto">
            <a:xfrm>
              <a:off x="6156938" y="1834584"/>
              <a:ext cx="328347" cy="549157"/>
            </a:xfrm>
            <a:custGeom>
              <a:avLst/>
              <a:gdLst>
                <a:gd name="T0" fmla="*/ 50 w 56"/>
                <a:gd name="T1" fmla="*/ 83 h 94"/>
                <a:gd name="T2" fmla="*/ 56 w 56"/>
                <a:gd name="T3" fmla="*/ 81 h 94"/>
                <a:gd name="T4" fmla="*/ 51 w 56"/>
                <a:gd name="T5" fmla="*/ 87 h 94"/>
                <a:gd name="T6" fmla="*/ 52 w 56"/>
                <a:gd name="T7" fmla="*/ 90 h 94"/>
                <a:gd name="T8" fmla="*/ 42 w 56"/>
                <a:gd name="T9" fmla="*/ 92 h 94"/>
                <a:gd name="T10" fmla="*/ 5 w 56"/>
                <a:gd name="T11" fmla="*/ 52 h 94"/>
                <a:gd name="T12" fmla="*/ 25 w 56"/>
                <a:gd name="T13" fmla="*/ 2 h 94"/>
                <a:gd name="T14" fmla="*/ 35 w 56"/>
                <a:gd name="T15" fmla="*/ 0 h 94"/>
                <a:gd name="T16" fmla="*/ 35 w 56"/>
                <a:gd name="T17" fmla="*/ 3 h 94"/>
                <a:gd name="T18" fmla="*/ 42 w 56"/>
                <a:gd name="T19" fmla="*/ 6 h 94"/>
                <a:gd name="T20" fmla="*/ 36 w 56"/>
                <a:gd name="T21" fmla="*/ 7 h 94"/>
                <a:gd name="T22" fmla="*/ 19 w 56"/>
                <a:gd name="T23" fmla="*/ 49 h 94"/>
                <a:gd name="T24" fmla="*/ 50 w 56"/>
                <a:gd name="T25" fmla="*/ 8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94">
                  <a:moveTo>
                    <a:pt x="50" y="83"/>
                  </a:moveTo>
                  <a:cubicBezTo>
                    <a:pt x="52" y="83"/>
                    <a:pt x="54" y="82"/>
                    <a:pt x="56" y="81"/>
                  </a:cubicBezTo>
                  <a:cubicBezTo>
                    <a:pt x="54" y="83"/>
                    <a:pt x="53" y="85"/>
                    <a:pt x="51" y="8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26" y="94"/>
                    <a:pt x="10" y="77"/>
                    <a:pt x="5" y="52"/>
                  </a:cubicBezTo>
                  <a:cubicBezTo>
                    <a:pt x="0" y="27"/>
                    <a:pt x="9" y="5"/>
                    <a:pt x="25" y="2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7" y="4"/>
                    <a:pt x="39" y="5"/>
                    <a:pt x="42" y="6"/>
                  </a:cubicBezTo>
                  <a:cubicBezTo>
                    <a:pt x="40" y="6"/>
                    <a:pt x="38" y="6"/>
                    <a:pt x="36" y="7"/>
                  </a:cubicBezTo>
                  <a:cubicBezTo>
                    <a:pt x="23" y="9"/>
                    <a:pt x="15" y="28"/>
                    <a:pt x="19" y="49"/>
                  </a:cubicBezTo>
                  <a:cubicBezTo>
                    <a:pt x="23" y="71"/>
                    <a:pt x="37" y="86"/>
                    <a:pt x="50" y="83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4" name="任意多边形: 形状 933">
              <a:extLst>
                <a:ext uri="{FF2B5EF4-FFF2-40B4-BE49-F238E27FC236}">
                  <a16:creationId xmlns:a16="http://schemas.microsoft.com/office/drawing/2014/main" id="{BA18FF47-204E-4C3C-8BD0-56D20F24D822}"/>
                </a:ext>
              </a:extLst>
            </p:cNvPr>
            <p:cNvSpPr/>
            <p:nvPr userDrawn="1"/>
          </p:nvSpPr>
          <p:spPr bwMode="auto">
            <a:xfrm>
              <a:off x="6215725" y="1817378"/>
              <a:ext cx="387134" cy="560627"/>
            </a:xfrm>
            <a:custGeom>
              <a:avLst/>
              <a:gdLst>
                <a:gd name="T0" fmla="*/ 25 w 66"/>
                <a:gd name="T1" fmla="*/ 3 h 96"/>
                <a:gd name="T2" fmla="*/ 5 w 66"/>
                <a:gd name="T3" fmla="*/ 53 h 96"/>
                <a:gd name="T4" fmla="*/ 42 w 66"/>
                <a:gd name="T5" fmla="*/ 93 h 96"/>
                <a:gd name="T6" fmla="*/ 61 w 66"/>
                <a:gd name="T7" fmla="*/ 43 h 96"/>
                <a:gd name="T8" fmla="*/ 25 w 66"/>
                <a:gd name="T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6">
                  <a:moveTo>
                    <a:pt x="25" y="3"/>
                  </a:moveTo>
                  <a:cubicBezTo>
                    <a:pt x="9" y="6"/>
                    <a:pt x="0" y="28"/>
                    <a:pt x="5" y="53"/>
                  </a:cubicBezTo>
                  <a:cubicBezTo>
                    <a:pt x="10" y="78"/>
                    <a:pt x="26" y="96"/>
                    <a:pt x="42" y="93"/>
                  </a:cubicBezTo>
                  <a:cubicBezTo>
                    <a:pt x="57" y="90"/>
                    <a:pt x="66" y="67"/>
                    <a:pt x="61" y="43"/>
                  </a:cubicBezTo>
                  <a:cubicBezTo>
                    <a:pt x="56" y="18"/>
                    <a:pt x="40" y="0"/>
                    <a:pt x="25" y="3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5" name="任意多边形: 形状 934">
              <a:extLst>
                <a:ext uri="{FF2B5EF4-FFF2-40B4-BE49-F238E27FC236}">
                  <a16:creationId xmlns:a16="http://schemas.microsoft.com/office/drawing/2014/main" id="{595CB370-50E5-4DFD-9FE3-1F104F79A150}"/>
                </a:ext>
              </a:extLst>
            </p:cNvPr>
            <p:cNvSpPr/>
            <p:nvPr userDrawn="1"/>
          </p:nvSpPr>
          <p:spPr bwMode="auto">
            <a:xfrm>
              <a:off x="6245836" y="1868996"/>
              <a:ext cx="326913" cy="467428"/>
            </a:xfrm>
            <a:custGeom>
              <a:avLst/>
              <a:gdLst>
                <a:gd name="T0" fmla="*/ 41 w 56"/>
                <a:gd name="T1" fmla="*/ 75 h 80"/>
                <a:gd name="T2" fmla="*/ 35 w 56"/>
                <a:gd name="T3" fmla="*/ 77 h 80"/>
                <a:gd name="T4" fmla="*/ 4 w 56"/>
                <a:gd name="T5" fmla="*/ 43 h 80"/>
                <a:gd name="T6" fmla="*/ 21 w 56"/>
                <a:gd name="T7" fmla="*/ 1 h 80"/>
                <a:gd name="T8" fmla="*/ 27 w 56"/>
                <a:gd name="T9" fmla="*/ 0 h 80"/>
                <a:gd name="T10" fmla="*/ 52 w 56"/>
                <a:gd name="T11" fmla="*/ 34 h 80"/>
                <a:gd name="T12" fmla="*/ 41 w 56"/>
                <a:gd name="T13" fmla="*/ 7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0">
                  <a:moveTo>
                    <a:pt x="41" y="75"/>
                  </a:moveTo>
                  <a:cubicBezTo>
                    <a:pt x="39" y="76"/>
                    <a:pt x="37" y="77"/>
                    <a:pt x="35" y="77"/>
                  </a:cubicBezTo>
                  <a:cubicBezTo>
                    <a:pt x="22" y="80"/>
                    <a:pt x="8" y="65"/>
                    <a:pt x="4" y="43"/>
                  </a:cubicBezTo>
                  <a:cubicBezTo>
                    <a:pt x="0" y="22"/>
                    <a:pt x="8" y="3"/>
                    <a:pt x="21" y="1"/>
                  </a:cubicBezTo>
                  <a:cubicBezTo>
                    <a:pt x="23" y="0"/>
                    <a:pt x="25" y="0"/>
                    <a:pt x="27" y="0"/>
                  </a:cubicBezTo>
                  <a:cubicBezTo>
                    <a:pt x="38" y="2"/>
                    <a:pt x="49" y="16"/>
                    <a:pt x="52" y="34"/>
                  </a:cubicBezTo>
                  <a:cubicBezTo>
                    <a:pt x="56" y="53"/>
                    <a:pt x="50" y="69"/>
                    <a:pt x="41" y="75"/>
                  </a:cubicBezTo>
                  <a:close/>
                </a:path>
              </a:pathLst>
            </a:custGeom>
            <a:solidFill>
              <a:srgbClr val="DAF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6" name="任意多边形: 形状 935">
              <a:extLst>
                <a:ext uri="{FF2B5EF4-FFF2-40B4-BE49-F238E27FC236}">
                  <a16:creationId xmlns:a16="http://schemas.microsoft.com/office/drawing/2014/main" id="{EDE5C9C5-9B6B-4B0D-9205-9FCF849B81E0}"/>
                </a:ext>
              </a:extLst>
            </p:cNvPr>
            <p:cNvSpPr/>
            <p:nvPr userDrawn="1"/>
          </p:nvSpPr>
          <p:spPr bwMode="auto">
            <a:xfrm>
              <a:off x="6339034" y="1887635"/>
              <a:ext cx="157721" cy="355589"/>
            </a:xfrm>
            <a:custGeom>
              <a:avLst/>
              <a:gdLst>
                <a:gd name="T0" fmla="*/ 2 w 27"/>
                <a:gd name="T1" fmla="*/ 8 h 61"/>
                <a:gd name="T2" fmla="*/ 1 w 27"/>
                <a:gd name="T3" fmla="*/ 14 h 61"/>
                <a:gd name="T4" fmla="*/ 12 w 27"/>
                <a:gd name="T5" fmla="*/ 33 h 61"/>
                <a:gd name="T6" fmla="*/ 20 w 27"/>
                <a:gd name="T7" fmla="*/ 56 h 61"/>
                <a:gd name="T8" fmla="*/ 22 w 27"/>
                <a:gd name="T9" fmla="*/ 60 h 61"/>
                <a:gd name="T10" fmla="*/ 25 w 27"/>
                <a:gd name="T11" fmla="*/ 59 h 61"/>
                <a:gd name="T12" fmla="*/ 26 w 27"/>
                <a:gd name="T13" fmla="*/ 56 h 61"/>
                <a:gd name="T14" fmla="*/ 25 w 27"/>
                <a:gd name="T15" fmla="*/ 29 h 61"/>
                <a:gd name="T16" fmla="*/ 20 w 27"/>
                <a:gd name="T17" fmla="*/ 14 h 61"/>
                <a:gd name="T18" fmla="*/ 2 w 27"/>
                <a:gd name="T19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61">
                  <a:moveTo>
                    <a:pt x="2" y="8"/>
                  </a:moveTo>
                  <a:cubicBezTo>
                    <a:pt x="0" y="10"/>
                    <a:pt x="0" y="12"/>
                    <a:pt x="1" y="14"/>
                  </a:cubicBezTo>
                  <a:cubicBezTo>
                    <a:pt x="2" y="21"/>
                    <a:pt x="8" y="27"/>
                    <a:pt x="12" y="33"/>
                  </a:cubicBezTo>
                  <a:cubicBezTo>
                    <a:pt x="17" y="39"/>
                    <a:pt x="19" y="48"/>
                    <a:pt x="20" y="56"/>
                  </a:cubicBezTo>
                  <a:cubicBezTo>
                    <a:pt x="20" y="58"/>
                    <a:pt x="20" y="60"/>
                    <a:pt x="22" y="60"/>
                  </a:cubicBezTo>
                  <a:cubicBezTo>
                    <a:pt x="23" y="61"/>
                    <a:pt x="24" y="60"/>
                    <a:pt x="25" y="59"/>
                  </a:cubicBezTo>
                  <a:cubicBezTo>
                    <a:pt x="26" y="58"/>
                    <a:pt x="26" y="57"/>
                    <a:pt x="26" y="56"/>
                  </a:cubicBezTo>
                  <a:cubicBezTo>
                    <a:pt x="27" y="47"/>
                    <a:pt x="27" y="38"/>
                    <a:pt x="25" y="29"/>
                  </a:cubicBezTo>
                  <a:cubicBezTo>
                    <a:pt x="25" y="24"/>
                    <a:pt x="23" y="18"/>
                    <a:pt x="20" y="14"/>
                  </a:cubicBezTo>
                  <a:cubicBezTo>
                    <a:pt x="17" y="9"/>
                    <a:pt x="6" y="0"/>
                    <a:pt x="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7" name="任意多边形: 形状 936">
              <a:extLst>
                <a:ext uri="{FF2B5EF4-FFF2-40B4-BE49-F238E27FC236}">
                  <a16:creationId xmlns:a16="http://schemas.microsoft.com/office/drawing/2014/main" id="{0C5BB3E3-34BB-4FB1-9BB5-52116D7C7C26}"/>
                </a:ext>
              </a:extLst>
            </p:cNvPr>
            <p:cNvSpPr/>
            <p:nvPr userDrawn="1"/>
          </p:nvSpPr>
          <p:spPr bwMode="auto">
            <a:xfrm>
              <a:off x="6350505" y="1868996"/>
              <a:ext cx="222244" cy="455957"/>
            </a:xfrm>
            <a:custGeom>
              <a:avLst/>
              <a:gdLst>
                <a:gd name="T0" fmla="*/ 9 w 38"/>
                <a:gd name="T1" fmla="*/ 0 h 78"/>
                <a:gd name="T2" fmla="*/ 3 w 38"/>
                <a:gd name="T3" fmla="*/ 1 h 78"/>
                <a:gd name="T4" fmla="*/ 0 w 38"/>
                <a:gd name="T5" fmla="*/ 1 h 78"/>
                <a:gd name="T6" fmla="*/ 28 w 38"/>
                <a:gd name="T7" fmla="*/ 36 h 78"/>
                <a:gd name="T8" fmla="*/ 14 w 38"/>
                <a:gd name="T9" fmla="*/ 78 h 78"/>
                <a:gd name="T10" fmla="*/ 17 w 38"/>
                <a:gd name="T11" fmla="*/ 77 h 78"/>
                <a:gd name="T12" fmla="*/ 23 w 38"/>
                <a:gd name="T13" fmla="*/ 75 h 78"/>
                <a:gd name="T14" fmla="*/ 34 w 38"/>
                <a:gd name="T15" fmla="*/ 34 h 78"/>
                <a:gd name="T16" fmla="*/ 9 w 38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78">
                  <a:moveTo>
                    <a:pt x="9" y="0"/>
                  </a:moveTo>
                  <a:cubicBezTo>
                    <a:pt x="7" y="0"/>
                    <a:pt x="5" y="0"/>
                    <a:pt x="3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12" y="2"/>
                    <a:pt x="24" y="16"/>
                    <a:pt x="28" y="36"/>
                  </a:cubicBezTo>
                  <a:cubicBezTo>
                    <a:pt x="31" y="55"/>
                    <a:pt x="25" y="73"/>
                    <a:pt x="14" y="78"/>
                  </a:cubicBezTo>
                  <a:cubicBezTo>
                    <a:pt x="15" y="78"/>
                    <a:pt x="16" y="77"/>
                    <a:pt x="17" y="77"/>
                  </a:cubicBezTo>
                  <a:cubicBezTo>
                    <a:pt x="19" y="77"/>
                    <a:pt x="21" y="76"/>
                    <a:pt x="23" y="75"/>
                  </a:cubicBezTo>
                  <a:cubicBezTo>
                    <a:pt x="32" y="69"/>
                    <a:pt x="38" y="53"/>
                    <a:pt x="34" y="34"/>
                  </a:cubicBezTo>
                  <a:cubicBezTo>
                    <a:pt x="31" y="16"/>
                    <a:pt x="20" y="2"/>
                    <a:pt x="9" y="0"/>
                  </a:cubicBez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8" name="任意多边形: 形状 937">
              <a:extLst>
                <a:ext uri="{FF2B5EF4-FFF2-40B4-BE49-F238E27FC236}">
                  <a16:creationId xmlns:a16="http://schemas.microsoft.com/office/drawing/2014/main" id="{113E1BC0-30C8-4811-8B15-11EEFA431BC1}"/>
                </a:ext>
              </a:extLst>
            </p:cNvPr>
            <p:cNvSpPr/>
            <p:nvPr userDrawn="1"/>
          </p:nvSpPr>
          <p:spPr bwMode="auto">
            <a:xfrm>
              <a:off x="6316093" y="2429622"/>
              <a:ext cx="133346" cy="503274"/>
            </a:xfrm>
            <a:custGeom>
              <a:avLst/>
              <a:gdLst>
                <a:gd name="T0" fmla="*/ 11 w 23"/>
                <a:gd name="T1" fmla="*/ 86 h 86"/>
                <a:gd name="T2" fmla="*/ 3 w 23"/>
                <a:gd name="T3" fmla="*/ 42 h 86"/>
                <a:gd name="T4" fmla="*/ 14 w 23"/>
                <a:gd name="T5" fmla="*/ 3 h 86"/>
                <a:gd name="T6" fmla="*/ 23 w 23"/>
                <a:gd name="T7" fmla="*/ 45 h 86"/>
                <a:gd name="T8" fmla="*/ 11 w 23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86">
                  <a:moveTo>
                    <a:pt x="11" y="86"/>
                  </a:moveTo>
                  <a:cubicBezTo>
                    <a:pt x="11" y="86"/>
                    <a:pt x="0" y="50"/>
                    <a:pt x="3" y="42"/>
                  </a:cubicBezTo>
                  <a:cubicBezTo>
                    <a:pt x="6" y="35"/>
                    <a:pt x="11" y="0"/>
                    <a:pt x="14" y="3"/>
                  </a:cubicBezTo>
                  <a:cubicBezTo>
                    <a:pt x="18" y="5"/>
                    <a:pt x="23" y="45"/>
                    <a:pt x="23" y="45"/>
                  </a:cubicBezTo>
                  <a:lnTo>
                    <a:pt x="11" y="86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9" name="任意多边形: 形状 938">
              <a:extLst>
                <a:ext uri="{FF2B5EF4-FFF2-40B4-BE49-F238E27FC236}">
                  <a16:creationId xmlns:a16="http://schemas.microsoft.com/office/drawing/2014/main" id="{448BC2B7-775D-44B0-8200-717EB6D2B871}"/>
                </a:ext>
              </a:extLst>
            </p:cNvPr>
            <p:cNvSpPr/>
            <p:nvPr userDrawn="1"/>
          </p:nvSpPr>
          <p:spPr bwMode="auto">
            <a:xfrm>
              <a:off x="6251571" y="2271901"/>
              <a:ext cx="503274" cy="765664"/>
            </a:xfrm>
            <a:custGeom>
              <a:avLst/>
              <a:gdLst>
                <a:gd name="T0" fmla="*/ 69 w 86"/>
                <a:gd name="T1" fmla="*/ 3 h 131"/>
                <a:gd name="T2" fmla="*/ 37 w 86"/>
                <a:gd name="T3" fmla="*/ 52 h 131"/>
                <a:gd name="T4" fmla="*/ 63 w 86"/>
                <a:gd name="T5" fmla="*/ 46 h 131"/>
                <a:gd name="T6" fmla="*/ 70 w 86"/>
                <a:gd name="T7" fmla="*/ 57 h 131"/>
                <a:gd name="T8" fmla="*/ 85 w 86"/>
                <a:gd name="T9" fmla="*/ 42 h 131"/>
                <a:gd name="T10" fmla="*/ 72 w 86"/>
                <a:gd name="T11" fmla="*/ 21 h 131"/>
                <a:gd name="T12" fmla="*/ 69 w 86"/>
                <a:gd name="T13" fmla="*/ 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31">
                  <a:moveTo>
                    <a:pt x="69" y="3"/>
                  </a:moveTo>
                  <a:cubicBezTo>
                    <a:pt x="63" y="0"/>
                    <a:pt x="39" y="47"/>
                    <a:pt x="37" y="52"/>
                  </a:cubicBezTo>
                  <a:cubicBezTo>
                    <a:pt x="0" y="131"/>
                    <a:pt x="56" y="59"/>
                    <a:pt x="63" y="46"/>
                  </a:cubicBezTo>
                  <a:cubicBezTo>
                    <a:pt x="63" y="46"/>
                    <a:pt x="63" y="55"/>
                    <a:pt x="70" y="57"/>
                  </a:cubicBezTo>
                  <a:cubicBezTo>
                    <a:pt x="74" y="59"/>
                    <a:pt x="86" y="55"/>
                    <a:pt x="85" y="42"/>
                  </a:cubicBezTo>
                  <a:cubicBezTo>
                    <a:pt x="85" y="19"/>
                    <a:pt x="72" y="21"/>
                    <a:pt x="72" y="21"/>
                  </a:cubicBezTo>
                  <a:lnTo>
                    <a:pt x="69" y="3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0" name="任意多边形: 形状 939">
              <a:extLst>
                <a:ext uri="{FF2B5EF4-FFF2-40B4-BE49-F238E27FC236}">
                  <a16:creationId xmlns:a16="http://schemas.microsoft.com/office/drawing/2014/main" id="{33E4B622-D242-4E66-8CFB-898098E9382C}"/>
                </a:ext>
              </a:extLst>
            </p:cNvPr>
            <p:cNvSpPr/>
            <p:nvPr userDrawn="1"/>
          </p:nvSpPr>
          <p:spPr bwMode="auto">
            <a:xfrm>
              <a:off x="6350505" y="2826793"/>
              <a:ext cx="385700" cy="174927"/>
            </a:xfrm>
            <a:custGeom>
              <a:avLst/>
              <a:gdLst>
                <a:gd name="T0" fmla="*/ 8 w 269"/>
                <a:gd name="T1" fmla="*/ 122 h 122"/>
                <a:gd name="T2" fmla="*/ 0 w 269"/>
                <a:gd name="T3" fmla="*/ 0 h 122"/>
                <a:gd name="T4" fmla="*/ 253 w 269"/>
                <a:gd name="T5" fmla="*/ 17 h 122"/>
                <a:gd name="T6" fmla="*/ 269 w 269"/>
                <a:gd name="T7" fmla="*/ 102 h 122"/>
                <a:gd name="T8" fmla="*/ 8 w 269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22">
                  <a:moveTo>
                    <a:pt x="8" y="122"/>
                  </a:moveTo>
                  <a:lnTo>
                    <a:pt x="0" y="0"/>
                  </a:lnTo>
                  <a:lnTo>
                    <a:pt x="253" y="17"/>
                  </a:lnTo>
                  <a:lnTo>
                    <a:pt x="269" y="102"/>
                  </a:lnTo>
                  <a:lnTo>
                    <a:pt x="8" y="122"/>
                  </a:ln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1" name="任意多边形: 形状 940">
              <a:extLst>
                <a:ext uri="{FF2B5EF4-FFF2-40B4-BE49-F238E27FC236}">
                  <a16:creationId xmlns:a16="http://schemas.microsoft.com/office/drawing/2014/main" id="{F9DC86D7-DE2E-4A5C-8C79-0A17565200BA}"/>
                </a:ext>
              </a:extLst>
            </p:cNvPr>
            <p:cNvSpPr/>
            <p:nvPr userDrawn="1"/>
          </p:nvSpPr>
          <p:spPr bwMode="auto">
            <a:xfrm>
              <a:off x="4829214" y="1501936"/>
              <a:ext cx="1257468" cy="1739234"/>
            </a:xfrm>
            <a:custGeom>
              <a:avLst/>
              <a:gdLst>
                <a:gd name="T0" fmla="*/ 206 w 215"/>
                <a:gd name="T1" fmla="*/ 145 h 298"/>
                <a:gd name="T2" fmla="*/ 198 w 215"/>
                <a:gd name="T3" fmla="*/ 117 h 298"/>
                <a:gd name="T4" fmla="*/ 181 w 215"/>
                <a:gd name="T5" fmla="*/ 137 h 298"/>
                <a:gd name="T6" fmla="*/ 146 w 215"/>
                <a:gd name="T7" fmla="*/ 122 h 298"/>
                <a:gd name="T8" fmla="*/ 122 w 215"/>
                <a:gd name="T9" fmla="*/ 165 h 298"/>
                <a:gd name="T10" fmla="*/ 61 w 215"/>
                <a:gd name="T11" fmla="*/ 126 h 298"/>
                <a:gd name="T12" fmla="*/ 182 w 215"/>
                <a:gd name="T13" fmla="*/ 75 h 298"/>
                <a:gd name="T14" fmla="*/ 151 w 215"/>
                <a:gd name="T15" fmla="*/ 36 h 298"/>
                <a:gd name="T16" fmla="*/ 41 w 215"/>
                <a:gd name="T17" fmla="*/ 22 h 298"/>
                <a:gd name="T18" fmla="*/ 14 w 215"/>
                <a:gd name="T19" fmla="*/ 136 h 298"/>
                <a:gd name="T20" fmla="*/ 71 w 215"/>
                <a:gd name="T21" fmla="*/ 264 h 298"/>
                <a:gd name="T22" fmla="*/ 34 w 215"/>
                <a:gd name="T23" fmla="*/ 298 h 298"/>
                <a:gd name="T24" fmla="*/ 213 w 215"/>
                <a:gd name="T25" fmla="*/ 251 h 298"/>
                <a:gd name="T26" fmla="*/ 206 w 215"/>
                <a:gd name="T27" fmla="*/ 1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298">
                  <a:moveTo>
                    <a:pt x="206" y="145"/>
                  </a:moveTo>
                  <a:cubicBezTo>
                    <a:pt x="204" y="137"/>
                    <a:pt x="201" y="127"/>
                    <a:pt x="198" y="117"/>
                  </a:cubicBezTo>
                  <a:cubicBezTo>
                    <a:pt x="197" y="125"/>
                    <a:pt x="192" y="134"/>
                    <a:pt x="181" y="137"/>
                  </a:cubicBezTo>
                  <a:cubicBezTo>
                    <a:pt x="160" y="145"/>
                    <a:pt x="146" y="122"/>
                    <a:pt x="146" y="122"/>
                  </a:cubicBezTo>
                  <a:cubicBezTo>
                    <a:pt x="146" y="122"/>
                    <a:pt x="143" y="154"/>
                    <a:pt x="122" y="165"/>
                  </a:cubicBezTo>
                  <a:cubicBezTo>
                    <a:pt x="84" y="185"/>
                    <a:pt x="61" y="126"/>
                    <a:pt x="61" y="126"/>
                  </a:cubicBezTo>
                  <a:cubicBezTo>
                    <a:pt x="61" y="126"/>
                    <a:pt x="108" y="93"/>
                    <a:pt x="182" y="75"/>
                  </a:cubicBezTo>
                  <a:cubicBezTo>
                    <a:pt x="174" y="60"/>
                    <a:pt x="164" y="46"/>
                    <a:pt x="151" y="36"/>
                  </a:cubicBezTo>
                  <a:cubicBezTo>
                    <a:pt x="120" y="13"/>
                    <a:pt x="78" y="0"/>
                    <a:pt x="41" y="22"/>
                  </a:cubicBezTo>
                  <a:cubicBezTo>
                    <a:pt x="28" y="29"/>
                    <a:pt x="0" y="65"/>
                    <a:pt x="14" y="136"/>
                  </a:cubicBezTo>
                  <a:cubicBezTo>
                    <a:pt x="28" y="207"/>
                    <a:pt x="71" y="264"/>
                    <a:pt x="71" y="264"/>
                  </a:cubicBezTo>
                  <a:cubicBezTo>
                    <a:pt x="34" y="298"/>
                    <a:pt x="34" y="298"/>
                    <a:pt x="34" y="298"/>
                  </a:cubicBezTo>
                  <a:cubicBezTo>
                    <a:pt x="213" y="251"/>
                    <a:pt x="213" y="251"/>
                    <a:pt x="213" y="251"/>
                  </a:cubicBezTo>
                  <a:cubicBezTo>
                    <a:pt x="213" y="251"/>
                    <a:pt x="215" y="178"/>
                    <a:pt x="206" y="145"/>
                  </a:cubicBezTo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2" name="任意多边形: 形状 941">
              <a:extLst>
                <a:ext uri="{FF2B5EF4-FFF2-40B4-BE49-F238E27FC236}">
                  <a16:creationId xmlns:a16="http://schemas.microsoft.com/office/drawing/2014/main" id="{0B97CA01-009E-4BF8-B9BC-5CF22611A5B5}"/>
                </a:ext>
              </a:extLst>
            </p:cNvPr>
            <p:cNvSpPr/>
            <p:nvPr userDrawn="1"/>
          </p:nvSpPr>
          <p:spPr bwMode="auto">
            <a:xfrm>
              <a:off x="5279436" y="2184438"/>
              <a:ext cx="807246" cy="724084"/>
            </a:xfrm>
            <a:custGeom>
              <a:avLst/>
              <a:gdLst>
                <a:gd name="T0" fmla="*/ 104 w 138"/>
                <a:gd name="T1" fmla="*/ 20 h 124"/>
                <a:gd name="T2" fmla="*/ 69 w 138"/>
                <a:gd name="T3" fmla="*/ 5 h 124"/>
                <a:gd name="T4" fmla="*/ 45 w 138"/>
                <a:gd name="T5" fmla="*/ 48 h 124"/>
                <a:gd name="T6" fmla="*/ 0 w 138"/>
                <a:gd name="T7" fmla="*/ 35 h 124"/>
                <a:gd name="T8" fmla="*/ 107 w 138"/>
                <a:gd name="T9" fmla="*/ 102 h 124"/>
                <a:gd name="T10" fmla="*/ 124 w 138"/>
                <a:gd name="T11" fmla="*/ 12 h 124"/>
                <a:gd name="T12" fmla="*/ 121 w 138"/>
                <a:gd name="T13" fmla="*/ 0 h 124"/>
                <a:gd name="T14" fmla="*/ 104 w 138"/>
                <a:gd name="T15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124">
                  <a:moveTo>
                    <a:pt x="104" y="20"/>
                  </a:moveTo>
                  <a:cubicBezTo>
                    <a:pt x="83" y="28"/>
                    <a:pt x="69" y="5"/>
                    <a:pt x="69" y="5"/>
                  </a:cubicBezTo>
                  <a:cubicBezTo>
                    <a:pt x="69" y="5"/>
                    <a:pt x="66" y="37"/>
                    <a:pt x="45" y="48"/>
                  </a:cubicBezTo>
                  <a:cubicBezTo>
                    <a:pt x="26" y="58"/>
                    <a:pt x="11" y="48"/>
                    <a:pt x="0" y="35"/>
                  </a:cubicBezTo>
                  <a:cubicBezTo>
                    <a:pt x="0" y="35"/>
                    <a:pt x="65" y="124"/>
                    <a:pt x="107" y="102"/>
                  </a:cubicBezTo>
                  <a:cubicBezTo>
                    <a:pt x="138" y="85"/>
                    <a:pt x="130" y="35"/>
                    <a:pt x="124" y="12"/>
                  </a:cubicBezTo>
                  <a:cubicBezTo>
                    <a:pt x="123" y="8"/>
                    <a:pt x="122" y="4"/>
                    <a:pt x="121" y="0"/>
                  </a:cubicBezTo>
                  <a:cubicBezTo>
                    <a:pt x="120" y="8"/>
                    <a:pt x="115" y="17"/>
                    <a:pt x="104" y="20"/>
                  </a:cubicBezTo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3" name="任意多边形: 形状 942">
              <a:extLst>
                <a:ext uri="{FF2B5EF4-FFF2-40B4-BE49-F238E27FC236}">
                  <a16:creationId xmlns:a16="http://schemas.microsoft.com/office/drawing/2014/main" id="{D8084520-31A7-45C3-B1B2-79A0A6232830}"/>
                </a:ext>
              </a:extLst>
            </p:cNvPr>
            <p:cNvSpPr/>
            <p:nvPr userDrawn="1"/>
          </p:nvSpPr>
          <p:spPr bwMode="auto">
            <a:xfrm>
              <a:off x="5051457" y="1589399"/>
              <a:ext cx="573531" cy="455957"/>
            </a:xfrm>
            <a:custGeom>
              <a:avLst/>
              <a:gdLst>
                <a:gd name="T0" fmla="*/ 74 w 98"/>
                <a:gd name="T1" fmla="*/ 58 h 78"/>
                <a:gd name="T2" fmla="*/ 87 w 98"/>
                <a:gd name="T3" fmla="*/ 78 h 78"/>
                <a:gd name="T4" fmla="*/ 98 w 98"/>
                <a:gd name="T5" fmla="*/ 74 h 78"/>
                <a:gd name="T6" fmla="*/ 83 w 98"/>
                <a:gd name="T7" fmla="*/ 51 h 78"/>
                <a:gd name="T8" fmla="*/ 17 w 98"/>
                <a:gd name="T9" fmla="*/ 0 h 78"/>
                <a:gd name="T10" fmla="*/ 3 w 98"/>
                <a:gd name="T11" fmla="*/ 7 h 78"/>
                <a:gd name="T12" fmla="*/ 0 w 98"/>
                <a:gd name="T13" fmla="*/ 8 h 78"/>
                <a:gd name="T14" fmla="*/ 74 w 98"/>
                <a:gd name="T15" fmla="*/ 5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78">
                  <a:moveTo>
                    <a:pt x="74" y="58"/>
                  </a:moveTo>
                  <a:cubicBezTo>
                    <a:pt x="79" y="64"/>
                    <a:pt x="83" y="71"/>
                    <a:pt x="87" y="78"/>
                  </a:cubicBezTo>
                  <a:cubicBezTo>
                    <a:pt x="91" y="76"/>
                    <a:pt x="94" y="75"/>
                    <a:pt x="98" y="74"/>
                  </a:cubicBezTo>
                  <a:cubicBezTo>
                    <a:pt x="94" y="66"/>
                    <a:pt x="89" y="58"/>
                    <a:pt x="83" y="51"/>
                  </a:cubicBezTo>
                  <a:cubicBezTo>
                    <a:pt x="65" y="26"/>
                    <a:pt x="41" y="8"/>
                    <a:pt x="17" y="0"/>
                  </a:cubicBezTo>
                  <a:cubicBezTo>
                    <a:pt x="12" y="2"/>
                    <a:pt x="7" y="4"/>
                    <a:pt x="3" y="7"/>
                  </a:cubicBezTo>
                  <a:cubicBezTo>
                    <a:pt x="2" y="7"/>
                    <a:pt x="1" y="8"/>
                    <a:pt x="0" y="8"/>
                  </a:cubicBezTo>
                  <a:cubicBezTo>
                    <a:pt x="27" y="13"/>
                    <a:pt x="54" y="31"/>
                    <a:pt x="74" y="58"/>
                  </a:cubicBezTo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4" name="任意多边形: 形状 943">
              <a:extLst>
                <a:ext uri="{FF2B5EF4-FFF2-40B4-BE49-F238E27FC236}">
                  <a16:creationId xmlns:a16="http://schemas.microsoft.com/office/drawing/2014/main" id="{D61187B6-C7A7-4EEC-B3B0-84AE6B57C436}"/>
                </a:ext>
              </a:extLst>
            </p:cNvPr>
            <p:cNvSpPr/>
            <p:nvPr userDrawn="1"/>
          </p:nvSpPr>
          <p:spPr bwMode="auto">
            <a:xfrm>
              <a:off x="5672305" y="2214548"/>
              <a:ext cx="1211585" cy="3403908"/>
            </a:xfrm>
            <a:custGeom>
              <a:avLst/>
              <a:gdLst>
                <a:gd name="T0" fmla="*/ 24 w 207"/>
                <a:gd name="T1" fmla="*/ 40 h 583"/>
                <a:gd name="T2" fmla="*/ 14 w 207"/>
                <a:gd name="T3" fmla="*/ 12 h 583"/>
                <a:gd name="T4" fmla="*/ 2 w 207"/>
                <a:gd name="T5" fmla="*/ 0 h 583"/>
                <a:gd name="T6" fmla="*/ 0 w 207"/>
                <a:gd name="T7" fmla="*/ 10 h 583"/>
                <a:gd name="T8" fmla="*/ 13 w 207"/>
                <a:gd name="T9" fmla="*/ 45 h 583"/>
                <a:gd name="T10" fmla="*/ 195 w 207"/>
                <a:gd name="T11" fmla="*/ 583 h 583"/>
                <a:gd name="T12" fmla="*/ 207 w 207"/>
                <a:gd name="T13" fmla="*/ 583 h 583"/>
                <a:gd name="T14" fmla="*/ 24 w 207"/>
                <a:gd name="T15" fmla="*/ 4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583">
                  <a:moveTo>
                    <a:pt x="24" y="40"/>
                  </a:moveTo>
                  <a:cubicBezTo>
                    <a:pt x="21" y="31"/>
                    <a:pt x="17" y="22"/>
                    <a:pt x="14" y="12"/>
                  </a:cubicBezTo>
                  <a:cubicBezTo>
                    <a:pt x="6" y="7"/>
                    <a:pt x="2" y="0"/>
                    <a:pt x="2" y="0"/>
                  </a:cubicBezTo>
                  <a:cubicBezTo>
                    <a:pt x="2" y="0"/>
                    <a:pt x="1" y="4"/>
                    <a:pt x="0" y="10"/>
                  </a:cubicBezTo>
                  <a:cubicBezTo>
                    <a:pt x="5" y="21"/>
                    <a:pt x="9" y="33"/>
                    <a:pt x="13" y="45"/>
                  </a:cubicBezTo>
                  <a:cubicBezTo>
                    <a:pt x="78" y="222"/>
                    <a:pt x="139" y="402"/>
                    <a:pt x="195" y="583"/>
                  </a:cubicBezTo>
                  <a:cubicBezTo>
                    <a:pt x="207" y="583"/>
                    <a:pt x="207" y="583"/>
                    <a:pt x="207" y="583"/>
                  </a:cubicBezTo>
                  <a:cubicBezTo>
                    <a:pt x="151" y="401"/>
                    <a:pt x="90" y="219"/>
                    <a:pt x="24" y="40"/>
                  </a:cubicBezTo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5" name="任意多边形: 形状 944">
              <a:extLst>
                <a:ext uri="{FF2B5EF4-FFF2-40B4-BE49-F238E27FC236}">
                  <a16:creationId xmlns:a16="http://schemas.microsoft.com/office/drawing/2014/main" id="{06D6A01C-09EC-4B43-A42A-D3A06486C6CD}"/>
                </a:ext>
              </a:extLst>
            </p:cNvPr>
            <p:cNvSpPr/>
            <p:nvPr userDrawn="1"/>
          </p:nvSpPr>
          <p:spPr bwMode="auto">
            <a:xfrm>
              <a:off x="5220648" y="2879844"/>
              <a:ext cx="1732064" cy="2026000"/>
            </a:xfrm>
            <a:custGeom>
              <a:avLst/>
              <a:gdLst>
                <a:gd name="T0" fmla="*/ 3 w 296"/>
                <a:gd name="T1" fmla="*/ 126 h 347"/>
                <a:gd name="T2" fmla="*/ 205 w 296"/>
                <a:gd name="T3" fmla="*/ 175 h 347"/>
                <a:gd name="T4" fmla="*/ 187 w 296"/>
                <a:gd name="T5" fmla="*/ 0 h 347"/>
                <a:gd name="T6" fmla="*/ 269 w 296"/>
                <a:gd name="T7" fmla="*/ 8 h 347"/>
                <a:gd name="T8" fmla="*/ 295 w 296"/>
                <a:gd name="T9" fmla="*/ 268 h 347"/>
                <a:gd name="T10" fmla="*/ 2 w 296"/>
                <a:gd name="T11" fmla="*/ 260 h 347"/>
                <a:gd name="T12" fmla="*/ 3 w 296"/>
                <a:gd name="T13" fmla="*/ 126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347">
                  <a:moveTo>
                    <a:pt x="3" y="126"/>
                  </a:moveTo>
                  <a:cubicBezTo>
                    <a:pt x="205" y="175"/>
                    <a:pt x="205" y="175"/>
                    <a:pt x="205" y="175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269" y="8"/>
                    <a:pt x="269" y="8"/>
                    <a:pt x="269" y="8"/>
                  </a:cubicBezTo>
                  <a:cubicBezTo>
                    <a:pt x="269" y="8"/>
                    <a:pt x="296" y="251"/>
                    <a:pt x="295" y="268"/>
                  </a:cubicBezTo>
                  <a:cubicBezTo>
                    <a:pt x="290" y="347"/>
                    <a:pt x="2" y="260"/>
                    <a:pt x="2" y="260"/>
                  </a:cubicBezTo>
                  <a:cubicBezTo>
                    <a:pt x="2" y="260"/>
                    <a:pt x="0" y="193"/>
                    <a:pt x="3" y="126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6" name="任意多边形: 形状 945">
              <a:extLst>
                <a:ext uri="{FF2B5EF4-FFF2-40B4-BE49-F238E27FC236}">
                  <a16:creationId xmlns:a16="http://schemas.microsoft.com/office/drawing/2014/main" id="{53E56EF4-5BAE-4783-8A84-1B903980493C}"/>
                </a:ext>
              </a:extLst>
            </p:cNvPr>
            <p:cNvSpPr/>
            <p:nvPr userDrawn="1"/>
          </p:nvSpPr>
          <p:spPr bwMode="auto">
            <a:xfrm>
              <a:off x="4992670" y="3060507"/>
              <a:ext cx="1428093" cy="853128"/>
            </a:xfrm>
            <a:custGeom>
              <a:avLst/>
              <a:gdLst>
                <a:gd name="T0" fmla="*/ 241 w 244"/>
                <a:gd name="T1" fmla="*/ 146 h 146"/>
                <a:gd name="T2" fmla="*/ 239 w 244"/>
                <a:gd name="T3" fmla="*/ 146 h 146"/>
                <a:gd name="T4" fmla="*/ 4 w 244"/>
                <a:gd name="T5" fmla="*/ 79 h 146"/>
                <a:gd name="T6" fmla="*/ 0 w 244"/>
                <a:gd name="T7" fmla="*/ 77 h 146"/>
                <a:gd name="T8" fmla="*/ 3 w 244"/>
                <a:gd name="T9" fmla="*/ 73 h 146"/>
                <a:gd name="T10" fmla="*/ 237 w 244"/>
                <a:gd name="T11" fmla="*/ 138 h 146"/>
                <a:gd name="T12" fmla="*/ 225 w 244"/>
                <a:gd name="T13" fmla="*/ 4 h 146"/>
                <a:gd name="T14" fmla="*/ 228 w 244"/>
                <a:gd name="T15" fmla="*/ 0 h 146"/>
                <a:gd name="T16" fmla="*/ 232 w 244"/>
                <a:gd name="T17" fmla="*/ 3 h 146"/>
                <a:gd name="T18" fmla="*/ 244 w 244"/>
                <a:gd name="T19" fmla="*/ 143 h 146"/>
                <a:gd name="T20" fmla="*/ 243 w 244"/>
                <a:gd name="T21" fmla="*/ 146 h 146"/>
                <a:gd name="T22" fmla="*/ 241 w 244"/>
                <a:gd name="T23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146">
                  <a:moveTo>
                    <a:pt x="241" y="146"/>
                  </a:moveTo>
                  <a:cubicBezTo>
                    <a:pt x="239" y="146"/>
                    <a:pt x="239" y="146"/>
                    <a:pt x="239" y="146"/>
                  </a:cubicBezTo>
                  <a:cubicBezTo>
                    <a:pt x="153" y="117"/>
                    <a:pt x="19" y="76"/>
                    <a:pt x="4" y="79"/>
                  </a:cubicBezTo>
                  <a:cubicBezTo>
                    <a:pt x="2" y="80"/>
                    <a:pt x="0" y="79"/>
                    <a:pt x="0" y="77"/>
                  </a:cubicBezTo>
                  <a:cubicBezTo>
                    <a:pt x="0" y="75"/>
                    <a:pt x="1" y="73"/>
                    <a:pt x="3" y="73"/>
                  </a:cubicBezTo>
                  <a:cubicBezTo>
                    <a:pt x="24" y="68"/>
                    <a:pt x="199" y="126"/>
                    <a:pt x="237" y="138"/>
                  </a:cubicBezTo>
                  <a:cubicBezTo>
                    <a:pt x="225" y="4"/>
                    <a:pt x="225" y="4"/>
                    <a:pt x="225" y="4"/>
                  </a:cubicBezTo>
                  <a:cubicBezTo>
                    <a:pt x="225" y="2"/>
                    <a:pt x="227" y="0"/>
                    <a:pt x="228" y="0"/>
                  </a:cubicBezTo>
                  <a:cubicBezTo>
                    <a:pt x="230" y="0"/>
                    <a:pt x="232" y="1"/>
                    <a:pt x="232" y="3"/>
                  </a:cubicBezTo>
                  <a:cubicBezTo>
                    <a:pt x="244" y="143"/>
                    <a:pt x="244" y="143"/>
                    <a:pt x="244" y="143"/>
                  </a:cubicBezTo>
                  <a:cubicBezTo>
                    <a:pt x="244" y="144"/>
                    <a:pt x="244" y="145"/>
                    <a:pt x="243" y="146"/>
                  </a:cubicBezTo>
                  <a:cubicBezTo>
                    <a:pt x="242" y="146"/>
                    <a:pt x="241" y="146"/>
                    <a:pt x="241" y="146"/>
                  </a:cubicBezTo>
                  <a:close/>
                </a:path>
              </a:pathLst>
            </a:custGeom>
            <a:solidFill>
              <a:srgbClr val="124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7" name="任意多边形: 形状 946">
              <a:extLst>
                <a:ext uri="{FF2B5EF4-FFF2-40B4-BE49-F238E27FC236}">
                  <a16:creationId xmlns:a16="http://schemas.microsoft.com/office/drawing/2014/main" id="{876013DB-DAD9-4F49-8834-B7A827AED973}"/>
                </a:ext>
              </a:extLst>
            </p:cNvPr>
            <p:cNvSpPr/>
            <p:nvPr userDrawn="1"/>
          </p:nvSpPr>
          <p:spPr bwMode="auto">
            <a:xfrm>
              <a:off x="5093038" y="4292165"/>
              <a:ext cx="1848205" cy="379965"/>
            </a:xfrm>
            <a:custGeom>
              <a:avLst/>
              <a:gdLst>
                <a:gd name="T0" fmla="*/ 254 w 316"/>
                <a:gd name="T1" fmla="*/ 62 h 65"/>
                <a:gd name="T2" fmla="*/ 3 w 316"/>
                <a:gd name="T3" fmla="*/ 19 h 65"/>
                <a:gd name="T4" fmla="*/ 0 w 316"/>
                <a:gd name="T5" fmla="*/ 15 h 65"/>
                <a:gd name="T6" fmla="*/ 4 w 316"/>
                <a:gd name="T7" fmla="*/ 13 h 65"/>
                <a:gd name="T8" fmla="*/ 298 w 316"/>
                <a:gd name="T9" fmla="*/ 46 h 65"/>
                <a:gd name="T10" fmla="*/ 309 w 316"/>
                <a:gd name="T11" fmla="*/ 13 h 65"/>
                <a:gd name="T12" fmla="*/ 309 w 316"/>
                <a:gd name="T13" fmla="*/ 3 h 65"/>
                <a:gd name="T14" fmla="*/ 313 w 316"/>
                <a:gd name="T15" fmla="*/ 0 h 65"/>
                <a:gd name="T16" fmla="*/ 316 w 316"/>
                <a:gd name="T17" fmla="*/ 4 h 65"/>
                <a:gd name="T18" fmla="*/ 316 w 316"/>
                <a:gd name="T19" fmla="*/ 14 h 65"/>
                <a:gd name="T20" fmla="*/ 302 w 316"/>
                <a:gd name="T21" fmla="*/ 51 h 65"/>
                <a:gd name="T22" fmla="*/ 254 w 316"/>
                <a:gd name="T23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65">
                  <a:moveTo>
                    <a:pt x="254" y="62"/>
                  </a:moveTo>
                  <a:cubicBezTo>
                    <a:pt x="213" y="62"/>
                    <a:pt x="140" y="51"/>
                    <a:pt x="3" y="19"/>
                  </a:cubicBezTo>
                  <a:cubicBezTo>
                    <a:pt x="1" y="19"/>
                    <a:pt x="0" y="17"/>
                    <a:pt x="0" y="15"/>
                  </a:cubicBezTo>
                  <a:cubicBezTo>
                    <a:pt x="0" y="13"/>
                    <a:pt x="2" y="12"/>
                    <a:pt x="4" y="13"/>
                  </a:cubicBezTo>
                  <a:cubicBezTo>
                    <a:pt x="185" y="55"/>
                    <a:pt x="272" y="65"/>
                    <a:pt x="298" y="46"/>
                  </a:cubicBezTo>
                  <a:cubicBezTo>
                    <a:pt x="308" y="38"/>
                    <a:pt x="308" y="27"/>
                    <a:pt x="309" y="13"/>
                  </a:cubicBezTo>
                  <a:cubicBezTo>
                    <a:pt x="309" y="10"/>
                    <a:pt x="309" y="7"/>
                    <a:pt x="309" y="3"/>
                  </a:cubicBezTo>
                  <a:cubicBezTo>
                    <a:pt x="310" y="1"/>
                    <a:pt x="311" y="0"/>
                    <a:pt x="313" y="0"/>
                  </a:cubicBezTo>
                  <a:cubicBezTo>
                    <a:pt x="315" y="0"/>
                    <a:pt x="316" y="2"/>
                    <a:pt x="316" y="4"/>
                  </a:cubicBezTo>
                  <a:cubicBezTo>
                    <a:pt x="316" y="7"/>
                    <a:pt x="316" y="11"/>
                    <a:pt x="316" y="14"/>
                  </a:cubicBezTo>
                  <a:cubicBezTo>
                    <a:pt x="315" y="28"/>
                    <a:pt x="314" y="42"/>
                    <a:pt x="302" y="51"/>
                  </a:cubicBezTo>
                  <a:cubicBezTo>
                    <a:pt x="294" y="57"/>
                    <a:pt x="281" y="62"/>
                    <a:pt x="254" y="62"/>
                  </a:cubicBezTo>
                  <a:close/>
                </a:path>
              </a:pathLst>
            </a:custGeom>
            <a:solidFill>
              <a:srgbClr val="124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8" name="任意多边形: 形状 947">
              <a:extLst>
                <a:ext uri="{FF2B5EF4-FFF2-40B4-BE49-F238E27FC236}">
                  <a16:creationId xmlns:a16="http://schemas.microsoft.com/office/drawing/2014/main" id="{1C9EE877-6FD7-4803-9C74-35615094E622}"/>
                </a:ext>
              </a:extLst>
            </p:cNvPr>
            <p:cNvSpPr/>
            <p:nvPr userDrawn="1"/>
          </p:nvSpPr>
          <p:spPr bwMode="auto">
            <a:xfrm>
              <a:off x="5174766" y="3043301"/>
              <a:ext cx="655260" cy="123309"/>
            </a:xfrm>
            <a:custGeom>
              <a:avLst/>
              <a:gdLst>
                <a:gd name="T0" fmla="*/ 106 w 112"/>
                <a:gd name="T1" fmla="*/ 1 h 21"/>
                <a:gd name="T2" fmla="*/ 12 w 112"/>
                <a:gd name="T3" fmla="*/ 0 h 21"/>
                <a:gd name="T4" fmla="*/ 0 w 112"/>
                <a:gd name="T5" fmla="*/ 11 h 21"/>
                <a:gd name="T6" fmla="*/ 112 w 112"/>
                <a:gd name="T7" fmla="*/ 15 h 21"/>
                <a:gd name="T8" fmla="*/ 106 w 112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1">
                  <a:moveTo>
                    <a:pt x="106" y="1"/>
                  </a:moveTo>
                  <a:cubicBezTo>
                    <a:pt x="87" y="3"/>
                    <a:pt x="44" y="6"/>
                    <a:pt x="12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6" y="21"/>
                    <a:pt x="95" y="18"/>
                    <a:pt x="112" y="15"/>
                  </a:cubicBezTo>
                  <a:cubicBezTo>
                    <a:pt x="110" y="11"/>
                    <a:pt x="108" y="6"/>
                    <a:pt x="106" y="1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9" name="任意多边形: 形状 948">
              <a:extLst>
                <a:ext uri="{FF2B5EF4-FFF2-40B4-BE49-F238E27FC236}">
                  <a16:creationId xmlns:a16="http://schemas.microsoft.com/office/drawing/2014/main" id="{6EA69A0A-9D77-4DE5-90F7-A6875332775C}"/>
                </a:ext>
              </a:extLst>
            </p:cNvPr>
            <p:cNvSpPr/>
            <p:nvPr userDrawn="1"/>
          </p:nvSpPr>
          <p:spPr bwMode="auto">
            <a:xfrm>
              <a:off x="5987747" y="2919992"/>
              <a:ext cx="182097" cy="157721"/>
            </a:xfrm>
            <a:custGeom>
              <a:avLst/>
              <a:gdLst>
                <a:gd name="T0" fmla="*/ 15 w 31"/>
                <a:gd name="T1" fmla="*/ 2 h 27"/>
                <a:gd name="T2" fmla="*/ 0 w 31"/>
                <a:gd name="T3" fmla="*/ 14 h 27"/>
                <a:gd name="T4" fmla="*/ 7 w 31"/>
                <a:gd name="T5" fmla="*/ 27 h 27"/>
                <a:gd name="T6" fmla="*/ 31 w 31"/>
                <a:gd name="T7" fmla="*/ 5 h 27"/>
                <a:gd name="T8" fmla="*/ 15 w 31"/>
                <a:gd name="T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7">
                  <a:moveTo>
                    <a:pt x="15" y="2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25" y="0"/>
                    <a:pt x="15" y="2"/>
                  </a:cubicBezTo>
                  <a:close/>
                </a:path>
              </a:pathLst>
            </a:custGeom>
            <a:solidFill>
              <a:srgbClr val="00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0" name="任意多边形: 形状 949">
              <a:extLst>
                <a:ext uri="{FF2B5EF4-FFF2-40B4-BE49-F238E27FC236}">
                  <a16:creationId xmlns:a16="http://schemas.microsoft.com/office/drawing/2014/main" id="{D7E7976E-7B42-4F62-AA7E-2162411B2642}"/>
                </a:ext>
              </a:extLst>
            </p:cNvPr>
            <p:cNvSpPr/>
            <p:nvPr userDrawn="1"/>
          </p:nvSpPr>
          <p:spPr bwMode="auto">
            <a:xfrm>
              <a:off x="4893736" y="2237489"/>
              <a:ext cx="332648" cy="250920"/>
            </a:xfrm>
            <a:custGeom>
              <a:avLst/>
              <a:gdLst>
                <a:gd name="T0" fmla="*/ 204 w 232"/>
                <a:gd name="T1" fmla="*/ 0 h 175"/>
                <a:gd name="T2" fmla="*/ 0 w 232"/>
                <a:gd name="T3" fmla="*/ 106 h 175"/>
                <a:gd name="T4" fmla="*/ 24 w 232"/>
                <a:gd name="T5" fmla="*/ 175 h 175"/>
                <a:gd name="T6" fmla="*/ 232 w 232"/>
                <a:gd name="T7" fmla="*/ 57 h 175"/>
                <a:gd name="T8" fmla="*/ 204 w 232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75">
                  <a:moveTo>
                    <a:pt x="204" y="0"/>
                  </a:moveTo>
                  <a:lnTo>
                    <a:pt x="0" y="106"/>
                  </a:lnTo>
                  <a:lnTo>
                    <a:pt x="24" y="175"/>
                  </a:lnTo>
                  <a:lnTo>
                    <a:pt x="232" y="57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1" name="任意多边形: 形状 950">
              <a:extLst>
                <a:ext uri="{FF2B5EF4-FFF2-40B4-BE49-F238E27FC236}">
                  <a16:creationId xmlns:a16="http://schemas.microsoft.com/office/drawing/2014/main" id="{7B22C120-31AC-496D-9AB3-2BDD17BAB0E0}"/>
                </a:ext>
              </a:extLst>
            </p:cNvPr>
            <p:cNvSpPr/>
            <p:nvPr userDrawn="1"/>
          </p:nvSpPr>
          <p:spPr bwMode="auto">
            <a:xfrm>
              <a:off x="4893736" y="2237489"/>
              <a:ext cx="332648" cy="250920"/>
            </a:xfrm>
            <a:custGeom>
              <a:avLst/>
              <a:gdLst>
                <a:gd name="T0" fmla="*/ 204 w 232"/>
                <a:gd name="T1" fmla="*/ 0 h 175"/>
                <a:gd name="T2" fmla="*/ 0 w 232"/>
                <a:gd name="T3" fmla="*/ 106 h 175"/>
                <a:gd name="T4" fmla="*/ 24 w 232"/>
                <a:gd name="T5" fmla="*/ 175 h 175"/>
                <a:gd name="T6" fmla="*/ 232 w 232"/>
                <a:gd name="T7" fmla="*/ 57 h 175"/>
                <a:gd name="T8" fmla="*/ 204 w 232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75">
                  <a:moveTo>
                    <a:pt x="204" y="0"/>
                  </a:moveTo>
                  <a:lnTo>
                    <a:pt x="0" y="106"/>
                  </a:lnTo>
                  <a:lnTo>
                    <a:pt x="24" y="175"/>
                  </a:lnTo>
                  <a:lnTo>
                    <a:pt x="232" y="57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2" name="任意多边形: 形状 951">
              <a:extLst>
                <a:ext uri="{FF2B5EF4-FFF2-40B4-BE49-F238E27FC236}">
                  <a16:creationId xmlns:a16="http://schemas.microsoft.com/office/drawing/2014/main" id="{188D89CF-A8DA-45BC-8002-EFD55C203560}"/>
                </a:ext>
              </a:extLst>
            </p:cNvPr>
            <p:cNvSpPr/>
            <p:nvPr userDrawn="1"/>
          </p:nvSpPr>
          <p:spPr bwMode="auto">
            <a:xfrm>
              <a:off x="6696058" y="1881900"/>
              <a:ext cx="199303" cy="203604"/>
            </a:xfrm>
            <a:custGeom>
              <a:avLst/>
              <a:gdLst>
                <a:gd name="T0" fmla="*/ 33 w 34"/>
                <a:gd name="T1" fmla="*/ 14 h 35"/>
                <a:gd name="T2" fmla="*/ 31 w 34"/>
                <a:gd name="T3" fmla="*/ 16 h 35"/>
                <a:gd name="T4" fmla="*/ 30 w 34"/>
                <a:gd name="T5" fmla="*/ 16 h 35"/>
                <a:gd name="T6" fmla="*/ 27 w 34"/>
                <a:gd name="T7" fmla="*/ 9 h 35"/>
                <a:gd name="T8" fmla="*/ 28 w 34"/>
                <a:gd name="T9" fmla="*/ 8 h 35"/>
                <a:gd name="T10" fmla="*/ 31 w 34"/>
                <a:gd name="T11" fmla="*/ 8 h 35"/>
                <a:gd name="T12" fmla="*/ 29 w 34"/>
                <a:gd name="T13" fmla="*/ 5 h 35"/>
                <a:gd name="T14" fmla="*/ 27 w 34"/>
                <a:gd name="T15" fmla="*/ 4 h 35"/>
                <a:gd name="T16" fmla="*/ 26 w 34"/>
                <a:gd name="T17" fmla="*/ 6 h 35"/>
                <a:gd name="T18" fmla="*/ 25 w 34"/>
                <a:gd name="T19" fmla="*/ 7 h 35"/>
                <a:gd name="T20" fmla="*/ 19 w 34"/>
                <a:gd name="T21" fmla="*/ 4 h 35"/>
                <a:gd name="T22" fmla="*/ 19 w 34"/>
                <a:gd name="T23" fmla="*/ 3 h 35"/>
                <a:gd name="T24" fmla="*/ 20 w 34"/>
                <a:gd name="T25" fmla="*/ 1 h 35"/>
                <a:gd name="T26" fmla="*/ 17 w 34"/>
                <a:gd name="T27" fmla="*/ 0 h 35"/>
                <a:gd name="T28" fmla="*/ 14 w 34"/>
                <a:gd name="T29" fmla="*/ 1 h 35"/>
                <a:gd name="T30" fmla="*/ 16 w 34"/>
                <a:gd name="T31" fmla="*/ 3 h 35"/>
                <a:gd name="T32" fmla="*/ 16 w 34"/>
                <a:gd name="T33" fmla="*/ 4 h 35"/>
                <a:gd name="T34" fmla="*/ 9 w 34"/>
                <a:gd name="T35" fmla="*/ 7 h 35"/>
                <a:gd name="T36" fmla="*/ 8 w 34"/>
                <a:gd name="T37" fmla="*/ 6 h 35"/>
                <a:gd name="T38" fmla="*/ 8 w 34"/>
                <a:gd name="T39" fmla="*/ 4 h 35"/>
                <a:gd name="T40" fmla="*/ 5 w 34"/>
                <a:gd name="T41" fmla="*/ 5 h 35"/>
                <a:gd name="T42" fmla="*/ 4 w 34"/>
                <a:gd name="T43" fmla="*/ 8 h 35"/>
                <a:gd name="T44" fmla="*/ 6 w 34"/>
                <a:gd name="T45" fmla="*/ 8 h 35"/>
                <a:gd name="T46" fmla="*/ 7 w 34"/>
                <a:gd name="T47" fmla="*/ 9 h 35"/>
                <a:gd name="T48" fmla="*/ 4 w 34"/>
                <a:gd name="T49" fmla="*/ 16 h 35"/>
                <a:gd name="T50" fmla="*/ 3 w 34"/>
                <a:gd name="T51" fmla="*/ 16 h 35"/>
                <a:gd name="T52" fmla="*/ 1 w 34"/>
                <a:gd name="T53" fmla="*/ 14 h 35"/>
                <a:gd name="T54" fmla="*/ 0 w 34"/>
                <a:gd name="T55" fmla="*/ 17 h 35"/>
                <a:gd name="T56" fmla="*/ 1 w 34"/>
                <a:gd name="T57" fmla="*/ 20 h 35"/>
                <a:gd name="T58" fmla="*/ 3 w 34"/>
                <a:gd name="T59" fmla="*/ 19 h 35"/>
                <a:gd name="T60" fmla="*/ 4 w 34"/>
                <a:gd name="T61" fmla="*/ 19 h 35"/>
                <a:gd name="T62" fmla="*/ 7 w 34"/>
                <a:gd name="T63" fmla="*/ 25 h 35"/>
                <a:gd name="T64" fmla="*/ 6 w 34"/>
                <a:gd name="T65" fmla="*/ 26 h 35"/>
                <a:gd name="T66" fmla="*/ 4 w 34"/>
                <a:gd name="T67" fmla="*/ 27 h 35"/>
                <a:gd name="T68" fmla="*/ 5 w 34"/>
                <a:gd name="T69" fmla="*/ 29 h 35"/>
                <a:gd name="T70" fmla="*/ 8 w 34"/>
                <a:gd name="T71" fmla="*/ 31 h 35"/>
                <a:gd name="T72" fmla="*/ 8 w 34"/>
                <a:gd name="T73" fmla="*/ 28 h 35"/>
                <a:gd name="T74" fmla="*/ 9 w 34"/>
                <a:gd name="T75" fmla="*/ 27 h 35"/>
                <a:gd name="T76" fmla="*/ 16 w 34"/>
                <a:gd name="T77" fmla="*/ 30 h 35"/>
                <a:gd name="T78" fmla="*/ 16 w 34"/>
                <a:gd name="T79" fmla="*/ 31 h 35"/>
                <a:gd name="T80" fmla="*/ 14 w 34"/>
                <a:gd name="T81" fmla="*/ 33 h 35"/>
                <a:gd name="T82" fmla="*/ 17 w 34"/>
                <a:gd name="T83" fmla="*/ 35 h 35"/>
                <a:gd name="T84" fmla="*/ 20 w 34"/>
                <a:gd name="T85" fmla="*/ 33 h 35"/>
                <a:gd name="T86" fmla="*/ 19 w 34"/>
                <a:gd name="T87" fmla="*/ 31 h 35"/>
                <a:gd name="T88" fmla="*/ 19 w 34"/>
                <a:gd name="T89" fmla="*/ 30 h 35"/>
                <a:gd name="T90" fmla="*/ 25 w 34"/>
                <a:gd name="T91" fmla="*/ 27 h 35"/>
                <a:gd name="T92" fmla="*/ 26 w 34"/>
                <a:gd name="T93" fmla="*/ 28 h 35"/>
                <a:gd name="T94" fmla="*/ 27 w 34"/>
                <a:gd name="T95" fmla="*/ 31 h 35"/>
                <a:gd name="T96" fmla="*/ 29 w 34"/>
                <a:gd name="T97" fmla="*/ 29 h 35"/>
                <a:gd name="T98" fmla="*/ 31 w 34"/>
                <a:gd name="T99" fmla="*/ 27 h 35"/>
                <a:gd name="T100" fmla="*/ 28 w 34"/>
                <a:gd name="T101" fmla="*/ 26 h 35"/>
                <a:gd name="T102" fmla="*/ 27 w 34"/>
                <a:gd name="T103" fmla="*/ 25 h 35"/>
                <a:gd name="T104" fmla="*/ 30 w 34"/>
                <a:gd name="T105" fmla="*/ 19 h 35"/>
                <a:gd name="T106" fmla="*/ 31 w 34"/>
                <a:gd name="T107" fmla="*/ 19 h 35"/>
                <a:gd name="T108" fmla="*/ 33 w 34"/>
                <a:gd name="T109" fmla="*/ 20 h 35"/>
                <a:gd name="T110" fmla="*/ 34 w 34"/>
                <a:gd name="T111" fmla="*/ 17 h 35"/>
                <a:gd name="T112" fmla="*/ 33 w 34"/>
                <a:gd name="T113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" h="35">
                  <a:moveTo>
                    <a:pt x="33" y="14"/>
                  </a:moveTo>
                  <a:cubicBezTo>
                    <a:pt x="32" y="15"/>
                    <a:pt x="31" y="16"/>
                    <a:pt x="31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3"/>
                    <a:pt x="29" y="11"/>
                    <a:pt x="27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30" y="8"/>
                    <a:pt x="31" y="8"/>
                  </a:cubicBezTo>
                  <a:cubicBezTo>
                    <a:pt x="32" y="7"/>
                    <a:pt x="31" y="6"/>
                    <a:pt x="29" y="5"/>
                  </a:cubicBezTo>
                  <a:cubicBezTo>
                    <a:pt x="28" y="3"/>
                    <a:pt x="27" y="3"/>
                    <a:pt x="27" y="4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6"/>
                    <a:pt x="21" y="5"/>
                    <a:pt x="19" y="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20" y="2"/>
                    <a:pt x="20" y="1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4" y="0"/>
                    <a:pt x="14" y="1"/>
                  </a:cubicBezTo>
                  <a:cubicBezTo>
                    <a:pt x="14" y="2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5"/>
                    <a:pt x="11" y="6"/>
                    <a:pt x="9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7" y="3"/>
                    <a:pt x="6" y="3"/>
                    <a:pt x="5" y="5"/>
                  </a:cubicBezTo>
                  <a:cubicBezTo>
                    <a:pt x="3" y="6"/>
                    <a:pt x="3" y="7"/>
                    <a:pt x="4" y="8"/>
                  </a:cubicBezTo>
                  <a:cubicBezTo>
                    <a:pt x="4" y="8"/>
                    <a:pt x="6" y="8"/>
                    <a:pt x="6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11"/>
                    <a:pt x="5" y="13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2" y="15"/>
                    <a:pt x="1" y="14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0" y="19"/>
                    <a:pt x="0" y="20"/>
                    <a:pt x="1" y="20"/>
                  </a:cubicBezTo>
                  <a:cubicBezTo>
                    <a:pt x="2" y="20"/>
                    <a:pt x="3" y="19"/>
                    <a:pt x="3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21"/>
                    <a:pt x="6" y="23"/>
                    <a:pt x="7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4" y="26"/>
                    <a:pt x="4" y="27"/>
                  </a:cubicBezTo>
                  <a:cubicBezTo>
                    <a:pt x="3" y="27"/>
                    <a:pt x="3" y="28"/>
                    <a:pt x="5" y="29"/>
                  </a:cubicBezTo>
                  <a:cubicBezTo>
                    <a:pt x="6" y="31"/>
                    <a:pt x="7" y="32"/>
                    <a:pt x="8" y="31"/>
                  </a:cubicBezTo>
                  <a:cubicBezTo>
                    <a:pt x="8" y="30"/>
                    <a:pt x="8" y="28"/>
                    <a:pt x="8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1" y="29"/>
                    <a:pt x="13" y="30"/>
                    <a:pt x="16" y="3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4" y="32"/>
                    <a:pt x="14" y="33"/>
                  </a:cubicBezTo>
                  <a:cubicBezTo>
                    <a:pt x="14" y="35"/>
                    <a:pt x="15" y="35"/>
                    <a:pt x="17" y="35"/>
                  </a:cubicBezTo>
                  <a:cubicBezTo>
                    <a:pt x="19" y="35"/>
                    <a:pt x="20" y="35"/>
                    <a:pt x="20" y="33"/>
                  </a:cubicBezTo>
                  <a:cubicBezTo>
                    <a:pt x="20" y="32"/>
                    <a:pt x="19" y="31"/>
                    <a:pt x="19" y="31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1" y="30"/>
                    <a:pt x="23" y="29"/>
                    <a:pt x="25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30"/>
                    <a:pt x="27" y="31"/>
                  </a:cubicBezTo>
                  <a:cubicBezTo>
                    <a:pt x="27" y="32"/>
                    <a:pt x="28" y="31"/>
                    <a:pt x="29" y="29"/>
                  </a:cubicBezTo>
                  <a:cubicBezTo>
                    <a:pt x="31" y="28"/>
                    <a:pt x="32" y="27"/>
                    <a:pt x="31" y="27"/>
                  </a:cubicBezTo>
                  <a:cubicBezTo>
                    <a:pt x="30" y="26"/>
                    <a:pt x="28" y="26"/>
                    <a:pt x="28" y="26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9" y="23"/>
                    <a:pt x="30" y="21"/>
                    <a:pt x="30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2" y="20"/>
                    <a:pt x="33" y="20"/>
                  </a:cubicBezTo>
                  <a:cubicBezTo>
                    <a:pt x="34" y="20"/>
                    <a:pt x="34" y="19"/>
                    <a:pt x="34" y="17"/>
                  </a:cubicBezTo>
                  <a:cubicBezTo>
                    <a:pt x="34" y="15"/>
                    <a:pt x="34" y="14"/>
                    <a:pt x="33" y="14"/>
                  </a:cubicBezTo>
                  <a:close/>
                </a:path>
              </a:pathLst>
            </a:custGeom>
            <a:solidFill>
              <a:srgbClr val="FF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3" name="任意多边形: 形状 952">
              <a:extLst>
                <a:ext uri="{FF2B5EF4-FFF2-40B4-BE49-F238E27FC236}">
                  <a16:creationId xmlns:a16="http://schemas.microsoft.com/office/drawing/2014/main" id="{83281F17-00D7-4950-9E72-5153E10C65EC}"/>
                </a:ext>
              </a:extLst>
            </p:cNvPr>
            <p:cNvSpPr/>
            <p:nvPr userDrawn="1"/>
          </p:nvSpPr>
          <p:spPr bwMode="auto">
            <a:xfrm>
              <a:off x="5858702" y="1927782"/>
              <a:ext cx="134780" cy="298236"/>
            </a:xfrm>
            <a:custGeom>
              <a:avLst/>
              <a:gdLst>
                <a:gd name="T0" fmla="*/ 12 w 23"/>
                <a:gd name="T1" fmla="*/ 0 h 51"/>
                <a:gd name="T2" fmla="*/ 6 w 23"/>
                <a:gd name="T3" fmla="*/ 2 h 51"/>
                <a:gd name="T4" fmla="*/ 6 w 23"/>
                <a:gd name="T5" fmla="*/ 2 h 51"/>
                <a:gd name="T6" fmla="*/ 6 w 23"/>
                <a:gd name="T7" fmla="*/ 2 h 51"/>
                <a:gd name="T8" fmla="*/ 0 w 23"/>
                <a:gd name="T9" fmla="*/ 3 h 51"/>
                <a:gd name="T10" fmla="*/ 20 w 23"/>
                <a:gd name="T11" fmla="*/ 51 h 51"/>
                <a:gd name="T12" fmla="*/ 22 w 23"/>
                <a:gd name="T13" fmla="*/ 44 h 51"/>
                <a:gd name="T14" fmla="*/ 22 w 23"/>
                <a:gd name="T15" fmla="*/ 44 h 51"/>
                <a:gd name="T16" fmla="*/ 22 w 23"/>
                <a:gd name="T17" fmla="*/ 44 h 51"/>
                <a:gd name="T18" fmla="*/ 20 w 23"/>
                <a:gd name="T19" fmla="*/ 24 h 51"/>
                <a:gd name="T20" fmla="*/ 12 w 23"/>
                <a:gd name="T2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51">
                  <a:moveTo>
                    <a:pt x="12" y="0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3"/>
                    <a:pt x="0" y="3"/>
                  </a:cubicBezTo>
                  <a:cubicBezTo>
                    <a:pt x="9" y="19"/>
                    <a:pt x="16" y="37"/>
                    <a:pt x="20" y="51"/>
                  </a:cubicBezTo>
                  <a:cubicBezTo>
                    <a:pt x="21" y="49"/>
                    <a:pt x="22" y="46"/>
                    <a:pt x="22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37"/>
                    <a:pt x="22" y="29"/>
                    <a:pt x="20" y="24"/>
                  </a:cubicBezTo>
                  <a:cubicBezTo>
                    <a:pt x="17" y="12"/>
                    <a:pt x="12" y="0"/>
                    <a:pt x="1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4" name="任意多边形: 形状 953">
              <a:extLst>
                <a:ext uri="{FF2B5EF4-FFF2-40B4-BE49-F238E27FC236}">
                  <a16:creationId xmlns:a16="http://schemas.microsoft.com/office/drawing/2014/main" id="{0F2475FD-CBE4-4A65-8218-3DD3E60A1631}"/>
                </a:ext>
              </a:extLst>
            </p:cNvPr>
            <p:cNvSpPr/>
            <p:nvPr userDrawn="1"/>
          </p:nvSpPr>
          <p:spPr bwMode="auto">
            <a:xfrm>
              <a:off x="5239289" y="1944988"/>
              <a:ext cx="736988" cy="537686"/>
            </a:xfrm>
            <a:custGeom>
              <a:avLst/>
              <a:gdLst>
                <a:gd name="T0" fmla="*/ 106 w 126"/>
                <a:gd name="T1" fmla="*/ 0 h 92"/>
                <a:gd name="T2" fmla="*/ 66 w 126"/>
                <a:gd name="T3" fmla="*/ 13 h 92"/>
                <a:gd name="T4" fmla="*/ 66 w 126"/>
                <a:gd name="T5" fmla="*/ 13 h 92"/>
                <a:gd name="T6" fmla="*/ 55 w 126"/>
                <a:gd name="T7" fmla="*/ 17 h 92"/>
                <a:gd name="T8" fmla="*/ 55 w 126"/>
                <a:gd name="T9" fmla="*/ 17 h 92"/>
                <a:gd name="T10" fmla="*/ 0 w 126"/>
                <a:gd name="T11" fmla="*/ 44 h 92"/>
                <a:gd name="T12" fmla="*/ 5 w 126"/>
                <a:gd name="T13" fmla="*/ 58 h 92"/>
                <a:gd name="T14" fmla="*/ 25 w 126"/>
                <a:gd name="T15" fmla="*/ 84 h 92"/>
                <a:gd name="T16" fmla="*/ 33 w 126"/>
                <a:gd name="T17" fmla="*/ 90 h 92"/>
                <a:gd name="T18" fmla="*/ 44 w 126"/>
                <a:gd name="T19" fmla="*/ 92 h 92"/>
                <a:gd name="T20" fmla="*/ 45 w 126"/>
                <a:gd name="T21" fmla="*/ 92 h 92"/>
                <a:gd name="T22" fmla="*/ 52 w 126"/>
                <a:gd name="T23" fmla="*/ 89 h 92"/>
                <a:gd name="T24" fmla="*/ 74 w 126"/>
                <a:gd name="T25" fmla="*/ 56 h 92"/>
                <a:gd name="T26" fmla="*/ 74 w 126"/>
                <a:gd name="T27" fmla="*/ 56 h 92"/>
                <a:gd name="T28" fmla="*/ 76 w 126"/>
                <a:gd name="T29" fmla="*/ 46 h 92"/>
                <a:gd name="T30" fmla="*/ 76 w 126"/>
                <a:gd name="T31" fmla="*/ 46 h 92"/>
                <a:gd name="T32" fmla="*/ 76 w 126"/>
                <a:gd name="T33" fmla="*/ 46 h 92"/>
                <a:gd name="T34" fmla="*/ 76 w 126"/>
                <a:gd name="T35" fmla="*/ 46 h 92"/>
                <a:gd name="T36" fmla="*/ 76 w 126"/>
                <a:gd name="T37" fmla="*/ 46 h 92"/>
                <a:gd name="T38" fmla="*/ 88 w 126"/>
                <a:gd name="T39" fmla="*/ 58 h 92"/>
                <a:gd name="T40" fmla="*/ 88 w 126"/>
                <a:gd name="T41" fmla="*/ 58 h 92"/>
                <a:gd name="T42" fmla="*/ 103 w 126"/>
                <a:gd name="T43" fmla="*/ 63 h 92"/>
                <a:gd name="T44" fmla="*/ 111 w 126"/>
                <a:gd name="T45" fmla="*/ 61 h 92"/>
                <a:gd name="T46" fmla="*/ 111 w 126"/>
                <a:gd name="T47" fmla="*/ 61 h 92"/>
                <a:gd name="T48" fmla="*/ 112 w 126"/>
                <a:gd name="T49" fmla="*/ 61 h 92"/>
                <a:gd name="T50" fmla="*/ 112 w 126"/>
                <a:gd name="T51" fmla="*/ 61 h 92"/>
                <a:gd name="T52" fmla="*/ 112 w 126"/>
                <a:gd name="T53" fmla="*/ 61 h 92"/>
                <a:gd name="T54" fmla="*/ 112 w 126"/>
                <a:gd name="T55" fmla="*/ 61 h 92"/>
                <a:gd name="T56" fmla="*/ 112 w 126"/>
                <a:gd name="T57" fmla="*/ 61 h 92"/>
                <a:gd name="T58" fmla="*/ 112 w 126"/>
                <a:gd name="T59" fmla="*/ 61 h 92"/>
                <a:gd name="T60" fmla="*/ 112 w 126"/>
                <a:gd name="T61" fmla="*/ 61 h 92"/>
                <a:gd name="T62" fmla="*/ 112 w 126"/>
                <a:gd name="T63" fmla="*/ 61 h 92"/>
                <a:gd name="T64" fmla="*/ 112 w 126"/>
                <a:gd name="T65" fmla="*/ 61 h 92"/>
                <a:gd name="T66" fmla="*/ 112 w 126"/>
                <a:gd name="T67" fmla="*/ 61 h 92"/>
                <a:gd name="T68" fmla="*/ 112 w 126"/>
                <a:gd name="T69" fmla="*/ 61 h 92"/>
                <a:gd name="T70" fmla="*/ 116 w 126"/>
                <a:gd name="T71" fmla="*/ 59 h 92"/>
                <a:gd name="T72" fmla="*/ 116 w 126"/>
                <a:gd name="T73" fmla="*/ 59 h 92"/>
                <a:gd name="T74" fmla="*/ 116 w 126"/>
                <a:gd name="T75" fmla="*/ 59 h 92"/>
                <a:gd name="T76" fmla="*/ 116 w 126"/>
                <a:gd name="T77" fmla="*/ 59 h 92"/>
                <a:gd name="T78" fmla="*/ 116 w 126"/>
                <a:gd name="T79" fmla="*/ 59 h 92"/>
                <a:gd name="T80" fmla="*/ 116 w 126"/>
                <a:gd name="T81" fmla="*/ 59 h 92"/>
                <a:gd name="T82" fmla="*/ 116 w 126"/>
                <a:gd name="T83" fmla="*/ 59 h 92"/>
                <a:gd name="T84" fmla="*/ 117 w 126"/>
                <a:gd name="T85" fmla="*/ 59 h 92"/>
                <a:gd name="T86" fmla="*/ 117 w 126"/>
                <a:gd name="T87" fmla="*/ 59 h 92"/>
                <a:gd name="T88" fmla="*/ 117 w 126"/>
                <a:gd name="T89" fmla="*/ 59 h 92"/>
                <a:gd name="T90" fmla="*/ 117 w 126"/>
                <a:gd name="T91" fmla="*/ 59 h 92"/>
                <a:gd name="T92" fmla="*/ 117 w 126"/>
                <a:gd name="T93" fmla="*/ 59 h 92"/>
                <a:gd name="T94" fmla="*/ 117 w 126"/>
                <a:gd name="T95" fmla="*/ 59 h 92"/>
                <a:gd name="T96" fmla="*/ 126 w 126"/>
                <a:gd name="T97" fmla="*/ 48 h 92"/>
                <a:gd name="T98" fmla="*/ 106 w 126"/>
                <a:gd name="T9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06" y="0"/>
                  </a:moveTo>
                  <a:cubicBezTo>
                    <a:pt x="92" y="4"/>
                    <a:pt x="78" y="8"/>
                    <a:pt x="66" y="13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2" y="14"/>
                    <a:pt x="59" y="15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29" y="27"/>
                    <a:pt x="10" y="38"/>
                    <a:pt x="0" y="44"/>
                  </a:cubicBezTo>
                  <a:cubicBezTo>
                    <a:pt x="1" y="49"/>
                    <a:pt x="3" y="54"/>
                    <a:pt x="5" y="58"/>
                  </a:cubicBezTo>
                  <a:cubicBezTo>
                    <a:pt x="9" y="68"/>
                    <a:pt x="17" y="77"/>
                    <a:pt x="25" y="84"/>
                  </a:cubicBezTo>
                  <a:cubicBezTo>
                    <a:pt x="27" y="86"/>
                    <a:pt x="30" y="88"/>
                    <a:pt x="33" y="90"/>
                  </a:cubicBezTo>
                  <a:cubicBezTo>
                    <a:pt x="37" y="91"/>
                    <a:pt x="40" y="91"/>
                    <a:pt x="44" y="92"/>
                  </a:cubicBezTo>
                  <a:cubicBezTo>
                    <a:pt x="44" y="92"/>
                    <a:pt x="45" y="92"/>
                    <a:pt x="45" y="92"/>
                  </a:cubicBezTo>
                  <a:cubicBezTo>
                    <a:pt x="47" y="91"/>
                    <a:pt x="50" y="90"/>
                    <a:pt x="52" y="89"/>
                  </a:cubicBezTo>
                  <a:cubicBezTo>
                    <a:pt x="65" y="82"/>
                    <a:pt x="71" y="6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5" y="50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80" y="53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61"/>
                    <a:pt x="97" y="63"/>
                    <a:pt x="103" y="63"/>
                  </a:cubicBezTo>
                  <a:cubicBezTo>
                    <a:pt x="106" y="63"/>
                    <a:pt x="108" y="62"/>
                    <a:pt x="111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4" y="60"/>
                    <a:pt x="115" y="60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21" y="56"/>
                    <a:pt x="124" y="52"/>
                    <a:pt x="126" y="48"/>
                  </a:cubicBezTo>
                  <a:cubicBezTo>
                    <a:pt x="122" y="34"/>
                    <a:pt x="115" y="16"/>
                    <a:pt x="106" y="0"/>
                  </a:cubicBezTo>
                </a:path>
              </a:pathLst>
            </a:custGeom>
            <a:solidFill>
              <a:srgbClr val="98BC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5" name="任意多边形: 形状 954">
              <a:extLst>
                <a:ext uri="{FF2B5EF4-FFF2-40B4-BE49-F238E27FC236}">
                  <a16:creationId xmlns:a16="http://schemas.microsoft.com/office/drawing/2014/main" id="{B67A5D22-E778-4BF7-A2A7-3049B77F8B2A}"/>
                </a:ext>
              </a:extLst>
            </p:cNvPr>
            <p:cNvSpPr/>
            <p:nvPr userDrawn="1"/>
          </p:nvSpPr>
          <p:spPr bwMode="auto">
            <a:xfrm>
              <a:off x="5186236" y="2203077"/>
              <a:ext cx="315442" cy="285332"/>
            </a:xfrm>
            <a:custGeom>
              <a:avLst/>
              <a:gdLst>
                <a:gd name="T0" fmla="*/ 9 w 54"/>
                <a:gd name="T1" fmla="*/ 0 h 49"/>
                <a:gd name="T2" fmla="*/ 0 w 54"/>
                <a:gd name="T3" fmla="*/ 6 h 49"/>
                <a:gd name="T4" fmla="*/ 0 w 54"/>
                <a:gd name="T5" fmla="*/ 6 h 49"/>
                <a:gd name="T6" fmla="*/ 7 w 54"/>
                <a:gd name="T7" fmla="*/ 20 h 49"/>
                <a:gd name="T8" fmla="*/ 7 w 54"/>
                <a:gd name="T9" fmla="*/ 20 h 49"/>
                <a:gd name="T10" fmla="*/ 16 w 54"/>
                <a:gd name="T11" fmla="*/ 32 h 49"/>
                <a:gd name="T12" fmla="*/ 16 w 54"/>
                <a:gd name="T13" fmla="*/ 32 h 49"/>
                <a:gd name="T14" fmla="*/ 45 w 54"/>
                <a:gd name="T15" fmla="*/ 49 h 49"/>
                <a:gd name="T16" fmla="*/ 45 w 54"/>
                <a:gd name="T17" fmla="*/ 49 h 49"/>
                <a:gd name="T18" fmla="*/ 45 w 54"/>
                <a:gd name="T19" fmla="*/ 49 h 49"/>
                <a:gd name="T20" fmla="*/ 45 w 54"/>
                <a:gd name="T21" fmla="*/ 49 h 49"/>
                <a:gd name="T22" fmla="*/ 46 w 54"/>
                <a:gd name="T23" fmla="*/ 49 h 49"/>
                <a:gd name="T24" fmla="*/ 46 w 54"/>
                <a:gd name="T25" fmla="*/ 49 h 49"/>
                <a:gd name="T26" fmla="*/ 46 w 54"/>
                <a:gd name="T27" fmla="*/ 49 h 49"/>
                <a:gd name="T28" fmla="*/ 46 w 54"/>
                <a:gd name="T29" fmla="*/ 49 h 49"/>
                <a:gd name="T30" fmla="*/ 54 w 54"/>
                <a:gd name="T31" fmla="*/ 48 h 49"/>
                <a:gd name="T32" fmla="*/ 53 w 54"/>
                <a:gd name="T33" fmla="*/ 48 h 49"/>
                <a:gd name="T34" fmla="*/ 42 w 54"/>
                <a:gd name="T35" fmla="*/ 46 h 49"/>
                <a:gd name="T36" fmla="*/ 34 w 54"/>
                <a:gd name="T37" fmla="*/ 40 h 49"/>
                <a:gd name="T38" fmla="*/ 14 w 54"/>
                <a:gd name="T39" fmla="*/ 14 h 49"/>
                <a:gd name="T40" fmla="*/ 9 w 54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49">
                  <a:moveTo>
                    <a:pt x="9" y="0"/>
                  </a:moveTo>
                  <a:cubicBezTo>
                    <a:pt x="3" y="4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0" y="24"/>
                    <a:pt x="13" y="28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24" y="41"/>
                    <a:pt x="33" y="49"/>
                    <a:pt x="4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9" y="49"/>
                    <a:pt x="51" y="48"/>
                    <a:pt x="54" y="48"/>
                  </a:cubicBezTo>
                  <a:cubicBezTo>
                    <a:pt x="54" y="48"/>
                    <a:pt x="53" y="48"/>
                    <a:pt x="53" y="48"/>
                  </a:cubicBezTo>
                  <a:cubicBezTo>
                    <a:pt x="49" y="47"/>
                    <a:pt x="46" y="47"/>
                    <a:pt x="42" y="46"/>
                  </a:cubicBezTo>
                  <a:cubicBezTo>
                    <a:pt x="39" y="44"/>
                    <a:pt x="36" y="42"/>
                    <a:pt x="34" y="40"/>
                  </a:cubicBezTo>
                  <a:cubicBezTo>
                    <a:pt x="26" y="33"/>
                    <a:pt x="18" y="24"/>
                    <a:pt x="14" y="14"/>
                  </a:cubicBezTo>
                  <a:cubicBezTo>
                    <a:pt x="12" y="10"/>
                    <a:pt x="10" y="5"/>
                    <a:pt x="9" y="0"/>
                  </a:cubicBezTo>
                </a:path>
              </a:pathLst>
            </a:custGeom>
            <a:solidFill>
              <a:srgbClr val="B7D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6" name="任意多边形: 形状 955">
              <a:extLst>
                <a:ext uri="{FF2B5EF4-FFF2-40B4-BE49-F238E27FC236}">
                  <a16:creationId xmlns:a16="http://schemas.microsoft.com/office/drawing/2014/main" id="{48F5F7F2-0D52-4F07-AADF-813472579192}"/>
                </a:ext>
              </a:extLst>
            </p:cNvPr>
            <p:cNvSpPr/>
            <p:nvPr userDrawn="1"/>
          </p:nvSpPr>
          <p:spPr bwMode="auto">
            <a:xfrm>
              <a:off x="5186236" y="1939253"/>
              <a:ext cx="801510" cy="298236"/>
            </a:xfrm>
            <a:custGeom>
              <a:avLst/>
              <a:gdLst>
                <a:gd name="T0" fmla="*/ 137 w 137"/>
                <a:gd name="T1" fmla="*/ 42 h 51"/>
                <a:gd name="T2" fmla="*/ 137 w 137"/>
                <a:gd name="T3" fmla="*/ 42 h 51"/>
                <a:gd name="T4" fmla="*/ 137 w 137"/>
                <a:gd name="T5" fmla="*/ 42 h 51"/>
                <a:gd name="T6" fmla="*/ 137 w 137"/>
                <a:gd name="T7" fmla="*/ 42 h 51"/>
                <a:gd name="T8" fmla="*/ 62 w 137"/>
                <a:gd name="T9" fmla="*/ 15 h 51"/>
                <a:gd name="T10" fmla="*/ 0 w 137"/>
                <a:gd name="T11" fmla="*/ 51 h 51"/>
                <a:gd name="T12" fmla="*/ 0 w 137"/>
                <a:gd name="T13" fmla="*/ 51 h 51"/>
                <a:gd name="T14" fmla="*/ 9 w 137"/>
                <a:gd name="T15" fmla="*/ 45 h 51"/>
                <a:gd name="T16" fmla="*/ 64 w 137"/>
                <a:gd name="T17" fmla="*/ 18 h 51"/>
                <a:gd name="T18" fmla="*/ 62 w 137"/>
                <a:gd name="T19" fmla="*/ 15 h 51"/>
                <a:gd name="T20" fmla="*/ 121 w 137"/>
                <a:gd name="T21" fmla="*/ 0 h 51"/>
                <a:gd name="T22" fmla="*/ 74 w 137"/>
                <a:gd name="T23" fmla="*/ 11 h 51"/>
                <a:gd name="T24" fmla="*/ 75 w 137"/>
                <a:gd name="T25" fmla="*/ 14 h 51"/>
                <a:gd name="T26" fmla="*/ 115 w 137"/>
                <a:gd name="T27" fmla="*/ 1 h 51"/>
                <a:gd name="T28" fmla="*/ 121 w 137"/>
                <a:gd name="T29" fmla="*/ 0 h 51"/>
                <a:gd name="T30" fmla="*/ 121 w 137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51">
                  <a:moveTo>
                    <a:pt x="137" y="42"/>
                  </a:moveTo>
                  <a:cubicBezTo>
                    <a:pt x="137" y="42"/>
                    <a:pt x="137" y="42"/>
                    <a:pt x="137" y="42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137" y="42"/>
                    <a:pt x="137" y="42"/>
                    <a:pt x="137" y="42"/>
                  </a:cubicBezTo>
                  <a:moveTo>
                    <a:pt x="62" y="15"/>
                  </a:moveTo>
                  <a:cubicBezTo>
                    <a:pt x="29" y="28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3" y="49"/>
                    <a:pt x="9" y="45"/>
                  </a:cubicBezTo>
                  <a:cubicBezTo>
                    <a:pt x="19" y="39"/>
                    <a:pt x="38" y="28"/>
                    <a:pt x="64" y="18"/>
                  </a:cubicBezTo>
                  <a:cubicBezTo>
                    <a:pt x="63" y="17"/>
                    <a:pt x="63" y="16"/>
                    <a:pt x="62" y="15"/>
                  </a:cubicBezTo>
                  <a:moveTo>
                    <a:pt x="121" y="0"/>
                  </a:moveTo>
                  <a:cubicBezTo>
                    <a:pt x="113" y="1"/>
                    <a:pt x="98" y="4"/>
                    <a:pt x="74" y="11"/>
                  </a:cubicBezTo>
                  <a:cubicBezTo>
                    <a:pt x="74" y="12"/>
                    <a:pt x="75" y="13"/>
                    <a:pt x="75" y="14"/>
                  </a:cubicBezTo>
                  <a:cubicBezTo>
                    <a:pt x="87" y="9"/>
                    <a:pt x="101" y="5"/>
                    <a:pt x="115" y="1"/>
                  </a:cubicBezTo>
                  <a:cubicBezTo>
                    <a:pt x="117" y="1"/>
                    <a:pt x="119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7" name="任意多边形: 形状 956">
              <a:extLst>
                <a:ext uri="{FF2B5EF4-FFF2-40B4-BE49-F238E27FC236}">
                  <a16:creationId xmlns:a16="http://schemas.microsoft.com/office/drawing/2014/main" id="{95AEC206-B23D-4DD9-B61C-DA7A5E4BDAC7}"/>
                </a:ext>
              </a:extLst>
            </p:cNvPr>
            <p:cNvSpPr/>
            <p:nvPr userDrawn="1"/>
          </p:nvSpPr>
          <p:spPr bwMode="auto">
            <a:xfrm>
              <a:off x="5279436" y="2184438"/>
              <a:ext cx="708311" cy="303972"/>
            </a:xfrm>
            <a:custGeom>
              <a:avLst/>
              <a:gdLst>
                <a:gd name="T0" fmla="*/ 29 w 121"/>
                <a:gd name="T1" fmla="*/ 52 h 52"/>
                <a:gd name="T2" fmla="*/ 30 w 121"/>
                <a:gd name="T3" fmla="*/ 52 h 52"/>
                <a:gd name="T4" fmla="*/ 29 w 121"/>
                <a:gd name="T5" fmla="*/ 52 h 52"/>
                <a:gd name="T6" fmla="*/ 30 w 121"/>
                <a:gd name="T7" fmla="*/ 52 h 52"/>
                <a:gd name="T8" fmla="*/ 30 w 121"/>
                <a:gd name="T9" fmla="*/ 52 h 52"/>
                <a:gd name="T10" fmla="*/ 30 w 121"/>
                <a:gd name="T11" fmla="*/ 52 h 52"/>
                <a:gd name="T12" fmla="*/ 30 w 121"/>
                <a:gd name="T13" fmla="*/ 52 h 52"/>
                <a:gd name="T14" fmla="*/ 30 w 121"/>
                <a:gd name="T15" fmla="*/ 52 h 52"/>
                <a:gd name="T16" fmla="*/ 29 w 121"/>
                <a:gd name="T17" fmla="*/ 52 h 52"/>
                <a:gd name="T18" fmla="*/ 29 w 121"/>
                <a:gd name="T19" fmla="*/ 52 h 52"/>
                <a:gd name="T20" fmla="*/ 29 w 121"/>
                <a:gd name="T21" fmla="*/ 52 h 52"/>
                <a:gd name="T22" fmla="*/ 0 w 121"/>
                <a:gd name="T23" fmla="*/ 35 h 52"/>
                <a:gd name="T24" fmla="*/ 0 w 121"/>
                <a:gd name="T25" fmla="*/ 35 h 52"/>
                <a:gd name="T26" fmla="*/ 29 w 121"/>
                <a:gd name="T27" fmla="*/ 52 h 52"/>
                <a:gd name="T28" fmla="*/ 0 w 121"/>
                <a:gd name="T29" fmla="*/ 35 h 52"/>
                <a:gd name="T30" fmla="*/ 105 w 121"/>
                <a:gd name="T31" fmla="*/ 20 h 52"/>
                <a:gd name="T32" fmla="*/ 104 w 121"/>
                <a:gd name="T33" fmla="*/ 20 h 52"/>
                <a:gd name="T34" fmla="*/ 105 w 121"/>
                <a:gd name="T35" fmla="*/ 20 h 52"/>
                <a:gd name="T36" fmla="*/ 105 w 121"/>
                <a:gd name="T37" fmla="*/ 20 h 52"/>
                <a:gd name="T38" fmla="*/ 105 w 121"/>
                <a:gd name="T39" fmla="*/ 20 h 52"/>
                <a:gd name="T40" fmla="*/ 105 w 121"/>
                <a:gd name="T41" fmla="*/ 20 h 52"/>
                <a:gd name="T42" fmla="*/ 105 w 121"/>
                <a:gd name="T43" fmla="*/ 20 h 52"/>
                <a:gd name="T44" fmla="*/ 105 w 121"/>
                <a:gd name="T45" fmla="*/ 20 h 52"/>
                <a:gd name="T46" fmla="*/ 105 w 121"/>
                <a:gd name="T47" fmla="*/ 20 h 52"/>
                <a:gd name="T48" fmla="*/ 105 w 121"/>
                <a:gd name="T49" fmla="*/ 20 h 52"/>
                <a:gd name="T50" fmla="*/ 105 w 121"/>
                <a:gd name="T51" fmla="*/ 20 h 52"/>
                <a:gd name="T52" fmla="*/ 105 w 121"/>
                <a:gd name="T53" fmla="*/ 20 h 52"/>
                <a:gd name="T54" fmla="*/ 105 w 121"/>
                <a:gd name="T55" fmla="*/ 20 h 52"/>
                <a:gd name="T56" fmla="*/ 105 w 121"/>
                <a:gd name="T57" fmla="*/ 20 h 52"/>
                <a:gd name="T58" fmla="*/ 105 w 121"/>
                <a:gd name="T59" fmla="*/ 20 h 52"/>
                <a:gd name="T60" fmla="*/ 105 w 121"/>
                <a:gd name="T61" fmla="*/ 20 h 52"/>
                <a:gd name="T62" fmla="*/ 105 w 121"/>
                <a:gd name="T63" fmla="*/ 20 h 52"/>
                <a:gd name="T64" fmla="*/ 105 w 121"/>
                <a:gd name="T65" fmla="*/ 20 h 52"/>
                <a:gd name="T66" fmla="*/ 109 w 121"/>
                <a:gd name="T67" fmla="*/ 18 h 52"/>
                <a:gd name="T68" fmla="*/ 109 w 121"/>
                <a:gd name="T69" fmla="*/ 18 h 52"/>
                <a:gd name="T70" fmla="*/ 109 w 121"/>
                <a:gd name="T71" fmla="*/ 18 h 52"/>
                <a:gd name="T72" fmla="*/ 109 w 121"/>
                <a:gd name="T73" fmla="*/ 18 h 52"/>
                <a:gd name="T74" fmla="*/ 109 w 121"/>
                <a:gd name="T75" fmla="*/ 18 h 52"/>
                <a:gd name="T76" fmla="*/ 109 w 121"/>
                <a:gd name="T77" fmla="*/ 18 h 52"/>
                <a:gd name="T78" fmla="*/ 109 w 121"/>
                <a:gd name="T79" fmla="*/ 18 h 52"/>
                <a:gd name="T80" fmla="*/ 109 w 121"/>
                <a:gd name="T81" fmla="*/ 18 h 52"/>
                <a:gd name="T82" fmla="*/ 109 w 121"/>
                <a:gd name="T83" fmla="*/ 18 h 52"/>
                <a:gd name="T84" fmla="*/ 110 w 121"/>
                <a:gd name="T85" fmla="*/ 18 h 52"/>
                <a:gd name="T86" fmla="*/ 109 w 121"/>
                <a:gd name="T87" fmla="*/ 18 h 52"/>
                <a:gd name="T88" fmla="*/ 110 w 121"/>
                <a:gd name="T89" fmla="*/ 18 h 52"/>
                <a:gd name="T90" fmla="*/ 110 w 121"/>
                <a:gd name="T91" fmla="*/ 18 h 52"/>
                <a:gd name="T92" fmla="*/ 110 w 121"/>
                <a:gd name="T93" fmla="*/ 18 h 52"/>
                <a:gd name="T94" fmla="*/ 110 w 121"/>
                <a:gd name="T95" fmla="*/ 18 h 52"/>
                <a:gd name="T96" fmla="*/ 110 w 121"/>
                <a:gd name="T97" fmla="*/ 18 h 52"/>
                <a:gd name="T98" fmla="*/ 110 w 121"/>
                <a:gd name="T99" fmla="*/ 18 h 52"/>
                <a:gd name="T100" fmla="*/ 110 w 121"/>
                <a:gd name="T101" fmla="*/ 18 h 52"/>
                <a:gd name="T102" fmla="*/ 121 w 121"/>
                <a:gd name="T103" fmla="*/ 0 h 52"/>
                <a:gd name="T104" fmla="*/ 119 w 121"/>
                <a:gd name="T105" fmla="*/ 7 h 52"/>
                <a:gd name="T106" fmla="*/ 110 w 121"/>
                <a:gd name="T107" fmla="*/ 18 h 52"/>
                <a:gd name="T108" fmla="*/ 121 w 121"/>
                <a:gd name="T109" fmla="*/ 0 h 52"/>
                <a:gd name="T110" fmla="*/ 121 w 121"/>
                <a:gd name="T111" fmla="*/ 0 h 52"/>
                <a:gd name="T112" fmla="*/ 121 w 121"/>
                <a:gd name="T1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" h="52">
                  <a:moveTo>
                    <a:pt x="29" y="52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29" y="52"/>
                  </a:cubicBezTo>
                  <a:moveTo>
                    <a:pt x="30" y="52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moveTo>
                    <a:pt x="29" y="52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2"/>
                    <a:pt x="29" y="52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8" y="44"/>
                    <a:pt x="17" y="52"/>
                    <a:pt x="29" y="52"/>
                  </a:cubicBezTo>
                  <a:cubicBezTo>
                    <a:pt x="17" y="52"/>
                    <a:pt x="8" y="44"/>
                    <a:pt x="0" y="35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4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5" y="20"/>
                  </a:move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moveTo>
                    <a:pt x="109" y="18"/>
                  </a:move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109" y="18"/>
                    <a:pt x="109" y="18"/>
                  </a:cubicBezTo>
                  <a:moveTo>
                    <a:pt x="109" y="18"/>
                  </a:move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109" y="18"/>
                    <a:pt x="109" y="18"/>
                  </a:cubicBezTo>
                  <a:moveTo>
                    <a:pt x="109" y="18"/>
                  </a:move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109" y="18"/>
                    <a:pt x="109" y="18"/>
                  </a:cubicBezTo>
                  <a:moveTo>
                    <a:pt x="110" y="18"/>
                  </a:moveTo>
                  <a:cubicBezTo>
                    <a:pt x="110" y="18"/>
                    <a:pt x="110" y="18"/>
                    <a:pt x="109" y="18"/>
                  </a:cubicBezTo>
                  <a:cubicBezTo>
                    <a:pt x="110" y="18"/>
                    <a:pt x="110" y="18"/>
                    <a:pt x="110" y="18"/>
                  </a:cubicBezTo>
                  <a:moveTo>
                    <a:pt x="110" y="18"/>
                  </a:moveTo>
                  <a:cubicBezTo>
                    <a:pt x="110" y="18"/>
                    <a:pt x="110" y="18"/>
                    <a:pt x="110" y="18"/>
                  </a:cubicBezTo>
                  <a:cubicBezTo>
                    <a:pt x="110" y="18"/>
                    <a:pt x="110" y="18"/>
                    <a:pt x="110" y="18"/>
                  </a:cubicBezTo>
                  <a:moveTo>
                    <a:pt x="110" y="18"/>
                  </a:moveTo>
                  <a:cubicBezTo>
                    <a:pt x="110" y="18"/>
                    <a:pt x="110" y="18"/>
                    <a:pt x="110" y="18"/>
                  </a:cubicBezTo>
                  <a:cubicBezTo>
                    <a:pt x="110" y="18"/>
                    <a:pt x="110" y="18"/>
                    <a:pt x="110" y="18"/>
                  </a:cubicBezTo>
                  <a:moveTo>
                    <a:pt x="121" y="0"/>
                  </a:moveTo>
                  <a:cubicBezTo>
                    <a:pt x="121" y="2"/>
                    <a:pt x="120" y="5"/>
                    <a:pt x="119" y="7"/>
                  </a:cubicBezTo>
                  <a:cubicBezTo>
                    <a:pt x="117" y="11"/>
                    <a:pt x="114" y="15"/>
                    <a:pt x="110" y="18"/>
                  </a:cubicBezTo>
                  <a:cubicBezTo>
                    <a:pt x="117" y="14"/>
                    <a:pt x="120" y="7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8" name="任意多边形: 形状 957">
              <a:extLst>
                <a:ext uri="{FF2B5EF4-FFF2-40B4-BE49-F238E27FC236}">
                  <a16:creationId xmlns:a16="http://schemas.microsoft.com/office/drawing/2014/main" id="{E4F7918A-33A8-494B-B596-B522BAFBE615}"/>
                </a:ext>
              </a:extLst>
            </p:cNvPr>
            <p:cNvSpPr/>
            <p:nvPr userDrawn="1"/>
          </p:nvSpPr>
          <p:spPr bwMode="auto">
            <a:xfrm>
              <a:off x="5548995" y="2003776"/>
              <a:ext cx="75993" cy="41581"/>
            </a:xfrm>
            <a:custGeom>
              <a:avLst/>
              <a:gdLst>
                <a:gd name="T0" fmla="*/ 12 w 13"/>
                <a:gd name="T1" fmla="*/ 0 h 7"/>
                <a:gd name="T2" fmla="*/ 11 w 13"/>
                <a:gd name="T3" fmla="*/ 0 h 7"/>
                <a:gd name="T4" fmla="*/ 0 w 13"/>
                <a:gd name="T5" fmla="*/ 4 h 7"/>
                <a:gd name="T6" fmla="*/ 2 w 13"/>
                <a:gd name="T7" fmla="*/ 7 h 7"/>
                <a:gd name="T8" fmla="*/ 2 w 13"/>
                <a:gd name="T9" fmla="*/ 7 h 7"/>
                <a:gd name="T10" fmla="*/ 13 w 13"/>
                <a:gd name="T11" fmla="*/ 3 h 7"/>
                <a:gd name="T12" fmla="*/ 13 w 13"/>
                <a:gd name="T13" fmla="*/ 3 h 7"/>
                <a:gd name="T14" fmla="*/ 12 w 13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8" y="1"/>
                    <a:pt x="4" y="3"/>
                    <a:pt x="0" y="4"/>
                  </a:cubicBezTo>
                  <a:cubicBezTo>
                    <a:pt x="1" y="5"/>
                    <a:pt x="1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6" y="5"/>
                    <a:pt x="9" y="4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2" y="1"/>
                    <a:pt x="12" y="0"/>
                  </a:cubicBezTo>
                </a:path>
              </a:pathLst>
            </a:custGeom>
            <a:solidFill>
              <a:srgbClr val="4D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9" name="任意多边形: 形状 958">
              <a:extLst>
                <a:ext uri="{FF2B5EF4-FFF2-40B4-BE49-F238E27FC236}">
                  <a16:creationId xmlns:a16="http://schemas.microsoft.com/office/drawing/2014/main" id="{C67630FB-23EC-4E64-9A58-2F32F9FF9197}"/>
                </a:ext>
              </a:extLst>
            </p:cNvPr>
            <p:cNvSpPr/>
            <p:nvPr userDrawn="1"/>
          </p:nvSpPr>
          <p:spPr bwMode="auto">
            <a:xfrm>
              <a:off x="5672305" y="2214548"/>
              <a:ext cx="81729" cy="70258"/>
            </a:xfrm>
            <a:custGeom>
              <a:avLst/>
              <a:gdLst>
                <a:gd name="T0" fmla="*/ 2 w 14"/>
                <a:gd name="T1" fmla="*/ 0 h 12"/>
                <a:gd name="T2" fmla="*/ 0 w 14"/>
                <a:gd name="T3" fmla="*/ 10 h 12"/>
                <a:gd name="T4" fmla="*/ 0 w 14"/>
                <a:gd name="T5" fmla="*/ 10 h 12"/>
                <a:gd name="T6" fmla="*/ 2 w 14"/>
                <a:gd name="T7" fmla="*/ 0 h 12"/>
                <a:gd name="T8" fmla="*/ 2 w 14"/>
                <a:gd name="T9" fmla="*/ 0 h 12"/>
                <a:gd name="T10" fmla="*/ 14 w 14"/>
                <a:gd name="T11" fmla="*/ 12 h 12"/>
                <a:gd name="T12" fmla="*/ 14 w 14"/>
                <a:gd name="T13" fmla="*/ 12 h 12"/>
                <a:gd name="T14" fmla="*/ 2 w 14"/>
                <a:gd name="T15" fmla="*/ 0 h 12"/>
                <a:gd name="T16" fmla="*/ 2 w 14"/>
                <a:gd name="T17" fmla="*/ 0 h 12"/>
                <a:gd name="T18" fmla="*/ 2 w 14"/>
                <a:gd name="T19" fmla="*/ 0 h 12"/>
                <a:gd name="T20" fmla="*/ 2 w 14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2">
                  <a:moveTo>
                    <a:pt x="2" y="0"/>
                  </a:moveTo>
                  <a:cubicBezTo>
                    <a:pt x="2" y="0"/>
                    <a:pt x="1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4"/>
                    <a:pt x="2" y="0"/>
                    <a:pt x="2" y="0"/>
                  </a:cubicBezTo>
                  <a:moveTo>
                    <a:pt x="2" y="0"/>
                  </a:moveTo>
                  <a:cubicBezTo>
                    <a:pt x="2" y="0"/>
                    <a:pt x="6" y="7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" y="7"/>
                    <a:pt x="2" y="0"/>
                    <a:pt x="2" y="0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4D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0" name="任意多边形: 形状 959">
              <a:extLst>
                <a:ext uri="{FF2B5EF4-FFF2-40B4-BE49-F238E27FC236}">
                  <a16:creationId xmlns:a16="http://schemas.microsoft.com/office/drawing/2014/main" id="{42037157-3EF1-409A-A598-6F3EEA685C21}"/>
                </a:ext>
              </a:extLst>
            </p:cNvPr>
            <p:cNvSpPr/>
            <p:nvPr userDrawn="1"/>
          </p:nvSpPr>
          <p:spPr bwMode="auto">
            <a:xfrm>
              <a:off x="5186236" y="2237489"/>
              <a:ext cx="40147" cy="81729"/>
            </a:xfrm>
            <a:custGeom>
              <a:avLst/>
              <a:gdLst>
                <a:gd name="T0" fmla="*/ 0 w 7"/>
                <a:gd name="T1" fmla="*/ 0 h 14"/>
                <a:gd name="T2" fmla="*/ 7 w 7"/>
                <a:gd name="T3" fmla="*/ 14 h 14"/>
                <a:gd name="T4" fmla="*/ 7 w 7"/>
                <a:gd name="T5" fmla="*/ 14 h 14"/>
                <a:gd name="T6" fmla="*/ 0 w 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4">
                  <a:moveTo>
                    <a:pt x="0" y="0"/>
                  </a:moveTo>
                  <a:cubicBezTo>
                    <a:pt x="0" y="0"/>
                    <a:pt x="2" y="6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60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1" name="任意多边形: 形状 960">
              <a:extLst>
                <a:ext uri="{FF2B5EF4-FFF2-40B4-BE49-F238E27FC236}">
                  <a16:creationId xmlns:a16="http://schemas.microsoft.com/office/drawing/2014/main" id="{5185AA6A-E3A7-4DD1-BED2-8D5C78104261}"/>
                </a:ext>
              </a:extLst>
            </p:cNvPr>
            <p:cNvSpPr/>
            <p:nvPr userDrawn="1"/>
          </p:nvSpPr>
          <p:spPr bwMode="auto">
            <a:xfrm flipH="1">
              <a:off x="5771239" y="1239545"/>
              <a:ext cx="362759" cy="541987"/>
            </a:xfrm>
            <a:custGeom>
              <a:avLst/>
              <a:gdLst>
                <a:gd name="T0" fmla="*/ 40 w 62"/>
                <a:gd name="T1" fmla="*/ 27 h 93"/>
                <a:gd name="T2" fmla="*/ 30 w 62"/>
                <a:gd name="T3" fmla="*/ 21 h 93"/>
                <a:gd name="T4" fmla="*/ 18 w 62"/>
                <a:gd name="T5" fmla="*/ 33 h 93"/>
                <a:gd name="T6" fmla="*/ 0 w 62"/>
                <a:gd name="T7" fmla="*/ 26 h 93"/>
                <a:gd name="T8" fmla="*/ 28 w 62"/>
                <a:gd name="T9" fmla="*/ 2 h 93"/>
                <a:gd name="T10" fmla="*/ 59 w 62"/>
                <a:gd name="T11" fmla="*/ 23 h 93"/>
                <a:gd name="T12" fmla="*/ 44 w 62"/>
                <a:gd name="T13" fmla="*/ 58 h 93"/>
                <a:gd name="T14" fmla="*/ 25 w 62"/>
                <a:gd name="T15" fmla="*/ 61 h 93"/>
                <a:gd name="T16" fmla="*/ 40 w 62"/>
                <a:gd name="T17" fmla="*/ 27 h 93"/>
                <a:gd name="T18" fmla="*/ 26 w 62"/>
                <a:gd name="T19" fmla="*/ 82 h 93"/>
                <a:gd name="T20" fmla="*/ 36 w 62"/>
                <a:gd name="T21" fmla="*/ 68 h 93"/>
                <a:gd name="T22" fmla="*/ 49 w 62"/>
                <a:gd name="T23" fmla="*/ 78 h 93"/>
                <a:gd name="T24" fmla="*/ 39 w 62"/>
                <a:gd name="T25" fmla="*/ 92 h 93"/>
                <a:gd name="T26" fmla="*/ 26 w 62"/>
                <a:gd name="T27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93">
                  <a:moveTo>
                    <a:pt x="40" y="27"/>
                  </a:moveTo>
                  <a:cubicBezTo>
                    <a:pt x="39" y="23"/>
                    <a:pt x="36" y="20"/>
                    <a:pt x="30" y="21"/>
                  </a:cubicBezTo>
                  <a:cubicBezTo>
                    <a:pt x="23" y="22"/>
                    <a:pt x="20" y="27"/>
                    <a:pt x="18" y="3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13"/>
                    <a:pt x="14" y="4"/>
                    <a:pt x="28" y="2"/>
                  </a:cubicBezTo>
                  <a:cubicBezTo>
                    <a:pt x="42" y="0"/>
                    <a:pt x="57" y="7"/>
                    <a:pt x="59" y="23"/>
                  </a:cubicBezTo>
                  <a:cubicBezTo>
                    <a:pt x="62" y="41"/>
                    <a:pt x="43" y="49"/>
                    <a:pt x="44" y="58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3" y="46"/>
                    <a:pt x="41" y="38"/>
                    <a:pt x="40" y="27"/>
                  </a:cubicBezTo>
                  <a:close/>
                  <a:moveTo>
                    <a:pt x="26" y="82"/>
                  </a:moveTo>
                  <a:cubicBezTo>
                    <a:pt x="25" y="75"/>
                    <a:pt x="29" y="69"/>
                    <a:pt x="36" y="68"/>
                  </a:cubicBezTo>
                  <a:cubicBezTo>
                    <a:pt x="42" y="67"/>
                    <a:pt x="48" y="72"/>
                    <a:pt x="49" y="78"/>
                  </a:cubicBezTo>
                  <a:cubicBezTo>
                    <a:pt x="50" y="85"/>
                    <a:pt x="45" y="91"/>
                    <a:pt x="39" y="92"/>
                  </a:cubicBezTo>
                  <a:cubicBezTo>
                    <a:pt x="32" y="93"/>
                    <a:pt x="26" y="88"/>
                    <a:pt x="26" y="82"/>
                  </a:cubicBezTo>
                  <a:close/>
                </a:path>
              </a:pathLst>
            </a:custGeom>
            <a:solidFill>
              <a:srgbClr val="6C9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2" name="任意多边形: 形状 961">
              <a:extLst>
                <a:ext uri="{FF2B5EF4-FFF2-40B4-BE49-F238E27FC236}">
                  <a16:creationId xmlns:a16="http://schemas.microsoft.com/office/drawing/2014/main" id="{20DCBA63-F1FB-4BC4-9EE0-E47D25E52BC1}"/>
                </a:ext>
              </a:extLst>
            </p:cNvPr>
            <p:cNvSpPr/>
            <p:nvPr userDrawn="1"/>
          </p:nvSpPr>
          <p:spPr bwMode="auto">
            <a:xfrm flipH="1">
              <a:off x="6187048" y="1420207"/>
              <a:ext cx="193567" cy="298236"/>
            </a:xfrm>
            <a:custGeom>
              <a:avLst/>
              <a:gdLst>
                <a:gd name="T0" fmla="*/ 1 w 33"/>
                <a:gd name="T1" fmla="*/ 42 h 51"/>
                <a:gd name="T2" fmla="*/ 9 w 33"/>
                <a:gd name="T3" fmla="*/ 37 h 51"/>
                <a:gd name="T4" fmla="*/ 13 w 33"/>
                <a:gd name="T5" fmla="*/ 45 h 51"/>
                <a:gd name="T6" fmla="*/ 5 w 33"/>
                <a:gd name="T7" fmla="*/ 50 h 51"/>
                <a:gd name="T8" fmla="*/ 1 w 33"/>
                <a:gd name="T9" fmla="*/ 42 h 51"/>
                <a:gd name="T10" fmla="*/ 20 w 33"/>
                <a:gd name="T11" fmla="*/ 17 h 51"/>
                <a:gd name="T12" fmla="*/ 16 w 33"/>
                <a:gd name="T13" fmla="*/ 12 h 51"/>
                <a:gd name="T14" fmla="*/ 7 w 33"/>
                <a:gd name="T15" fmla="*/ 16 h 51"/>
                <a:gd name="T16" fmla="*/ 0 w 33"/>
                <a:gd name="T17" fmla="*/ 8 h 51"/>
                <a:gd name="T18" fmla="*/ 19 w 33"/>
                <a:gd name="T19" fmla="*/ 2 h 51"/>
                <a:gd name="T20" fmla="*/ 31 w 33"/>
                <a:gd name="T21" fmla="*/ 19 h 51"/>
                <a:gd name="T22" fmla="*/ 15 w 33"/>
                <a:gd name="T23" fmla="*/ 34 h 51"/>
                <a:gd name="T24" fmla="*/ 5 w 33"/>
                <a:gd name="T25" fmla="*/ 31 h 51"/>
                <a:gd name="T26" fmla="*/ 20 w 33"/>
                <a:gd name="T27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51">
                  <a:moveTo>
                    <a:pt x="1" y="42"/>
                  </a:moveTo>
                  <a:cubicBezTo>
                    <a:pt x="2" y="38"/>
                    <a:pt x="5" y="36"/>
                    <a:pt x="9" y="37"/>
                  </a:cubicBezTo>
                  <a:cubicBezTo>
                    <a:pt x="12" y="38"/>
                    <a:pt x="14" y="42"/>
                    <a:pt x="13" y="45"/>
                  </a:cubicBezTo>
                  <a:cubicBezTo>
                    <a:pt x="12" y="49"/>
                    <a:pt x="9" y="51"/>
                    <a:pt x="5" y="50"/>
                  </a:cubicBezTo>
                  <a:cubicBezTo>
                    <a:pt x="2" y="49"/>
                    <a:pt x="0" y="45"/>
                    <a:pt x="1" y="42"/>
                  </a:cubicBezTo>
                  <a:close/>
                  <a:moveTo>
                    <a:pt x="20" y="17"/>
                  </a:moveTo>
                  <a:cubicBezTo>
                    <a:pt x="20" y="15"/>
                    <a:pt x="19" y="13"/>
                    <a:pt x="16" y="12"/>
                  </a:cubicBezTo>
                  <a:cubicBezTo>
                    <a:pt x="12" y="11"/>
                    <a:pt x="9" y="13"/>
                    <a:pt x="7" y="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2"/>
                    <a:pt x="12" y="0"/>
                    <a:pt x="19" y="2"/>
                  </a:cubicBezTo>
                  <a:cubicBezTo>
                    <a:pt x="27" y="4"/>
                    <a:pt x="33" y="11"/>
                    <a:pt x="31" y="19"/>
                  </a:cubicBezTo>
                  <a:cubicBezTo>
                    <a:pt x="28" y="29"/>
                    <a:pt x="16" y="29"/>
                    <a:pt x="15" y="3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7" y="23"/>
                    <a:pt x="18" y="23"/>
                    <a:pt x="20" y="17"/>
                  </a:cubicBezTo>
                  <a:close/>
                </a:path>
              </a:pathLst>
            </a:custGeom>
            <a:solidFill>
              <a:srgbClr val="6C9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3" name="任意多边形: 形状 962">
              <a:extLst>
                <a:ext uri="{FF2B5EF4-FFF2-40B4-BE49-F238E27FC236}">
                  <a16:creationId xmlns:a16="http://schemas.microsoft.com/office/drawing/2014/main" id="{86404245-2619-4E24-B517-CC73F5A7601C}"/>
                </a:ext>
              </a:extLst>
            </p:cNvPr>
            <p:cNvSpPr/>
            <p:nvPr userDrawn="1"/>
          </p:nvSpPr>
          <p:spPr bwMode="auto">
            <a:xfrm>
              <a:off x="5484473" y="2195909"/>
              <a:ext cx="106103" cy="106103"/>
            </a:xfrm>
            <a:custGeom>
              <a:avLst/>
              <a:gdLst>
                <a:gd name="T0" fmla="*/ 17 w 18"/>
                <a:gd name="T1" fmla="*/ 6 h 18"/>
                <a:gd name="T2" fmla="*/ 12 w 18"/>
                <a:gd name="T3" fmla="*/ 16 h 18"/>
                <a:gd name="T4" fmla="*/ 2 w 18"/>
                <a:gd name="T5" fmla="*/ 12 h 18"/>
                <a:gd name="T6" fmla="*/ 6 w 18"/>
                <a:gd name="T7" fmla="*/ 1 h 18"/>
                <a:gd name="T8" fmla="*/ 17 w 18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7" y="6"/>
                  </a:moveTo>
                  <a:cubicBezTo>
                    <a:pt x="18" y="10"/>
                    <a:pt x="16" y="15"/>
                    <a:pt x="12" y="16"/>
                  </a:cubicBezTo>
                  <a:cubicBezTo>
                    <a:pt x="8" y="18"/>
                    <a:pt x="3" y="16"/>
                    <a:pt x="2" y="12"/>
                  </a:cubicBezTo>
                  <a:cubicBezTo>
                    <a:pt x="0" y="8"/>
                    <a:pt x="2" y="3"/>
                    <a:pt x="6" y="1"/>
                  </a:cubicBezTo>
                  <a:cubicBezTo>
                    <a:pt x="10" y="0"/>
                    <a:pt x="15" y="2"/>
                    <a:pt x="17" y="6"/>
                  </a:cubicBez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4" name="任意多边形: 形状 963">
              <a:extLst>
                <a:ext uri="{FF2B5EF4-FFF2-40B4-BE49-F238E27FC236}">
                  <a16:creationId xmlns:a16="http://schemas.microsoft.com/office/drawing/2014/main" id="{EE2778B9-83C2-4CBF-A2EE-359AB7879FCB}"/>
                </a:ext>
              </a:extLst>
            </p:cNvPr>
            <p:cNvSpPr/>
            <p:nvPr userDrawn="1"/>
          </p:nvSpPr>
          <p:spPr bwMode="auto">
            <a:xfrm>
              <a:off x="5754032" y="2121350"/>
              <a:ext cx="104670" cy="104670"/>
            </a:xfrm>
            <a:custGeom>
              <a:avLst/>
              <a:gdLst>
                <a:gd name="T0" fmla="*/ 17 w 18"/>
                <a:gd name="T1" fmla="*/ 6 h 18"/>
                <a:gd name="T2" fmla="*/ 12 w 18"/>
                <a:gd name="T3" fmla="*/ 17 h 18"/>
                <a:gd name="T4" fmla="*/ 2 w 18"/>
                <a:gd name="T5" fmla="*/ 12 h 18"/>
                <a:gd name="T6" fmla="*/ 6 w 18"/>
                <a:gd name="T7" fmla="*/ 2 h 18"/>
                <a:gd name="T8" fmla="*/ 17 w 18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7" y="6"/>
                  </a:moveTo>
                  <a:cubicBezTo>
                    <a:pt x="18" y="10"/>
                    <a:pt x="16" y="15"/>
                    <a:pt x="12" y="17"/>
                  </a:cubicBezTo>
                  <a:cubicBezTo>
                    <a:pt x="8" y="18"/>
                    <a:pt x="3" y="16"/>
                    <a:pt x="2" y="12"/>
                  </a:cubicBezTo>
                  <a:cubicBezTo>
                    <a:pt x="0" y="8"/>
                    <a:pt x="2" y="3"/>
                    <a:pt x="6" y="2"/>
                  </a:cubicBezTo>
                  <a:cubicBezTo>
                    <a:pt x="10" y="0"/>
                    <a:pt x="15" y="2"/>
                    <a:pt x="17" y="6"/>
                  </a:cubicBez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5" name="任意多边形: 形状 964">
              <a:extLst>
                <a:ext uri="{FF2B5EF4-FFF2-40B4-BE49-F238E27FC236}">
                  <a16:creationId xmlns:a16="http://schemas.microsoft.com/office/drawing/2014/main" id="{EF9DE458-A92F-4AC0-B5B0-3AE99991D6C0}"/>
                </a:ext>
              </a:extLst>
            </p:cNvPr>
            <p:cNvSpPr/>
            <p:nvPr userDrawn="1"/>
          </p:nvSpPr>
          <p:spPr bwMode="auto">
            <a:xfrm>
              <a:off x="5379804" y="2102710"/>
              <a:ext cx="192133" cy="87464"/>
            </a:xfrm>
            <a:custGeom>
              <a:avLst/>
              <a:gdLst>
                <a:gd name="T0" fmla="*/ 3 w 33"/>
                <a:gd name="T1" fmla="*/ 15 h 15"/>
                <a:gd name="T2" fmla="*/ 4 w 33"/>
                <a:gd name="T3" fmla="*/ 14 h 15"/>
                <a:gd name="T4" fmla="*/ 30 w 33"/>
                <a:gd name="T5" fmla="*/ 7 h 15"/>
                <a:gd name="T6" fmla="*/ 33 w 33"/>
                <a:gd name="T7" fmla="*/ 6 h 15"/>
                <a:gd name="T8" fmla="*/ 31 w 33"/>
                <a:gd name="T9" fmla="*/ 2 h 15"/>
                <a:gd name="T10" fmla="*/ 1 w 33"/>
                <a:gd name="T11" fmla="*/ 11 h 15"/>
                <a:gd name="T12" fmla="*/ 1 w 33"/>
                <a:gd name="T13" fmla="*/ 14 h 15"/>
                <a:gd name="T14" fmla="*/ 3 w 33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5">
                  <a:moveTo>
                    <a:pt x="3" y="15"/>
                  </a:moveTo>
                  <a:cubicBezTo>
                    <a:pt x="4" y="15"/>
                    <a:pt x="4" y="15"/>
                    <a:pt x="4" y="14"/>
                  </a:cubicBezTo>
                  <a:cubicBezTo>
                    <a:pt x="11" y="8"/>
                    <a:pt x="21" y="5"/>
                    <a:pt x="30" y="7"/>
                  </a:cubicBezTo>
                  <a:cubicBezTo>
                    <a:pt x="31" y="8"/>
                    <a:pt x="32" y="7"/>
                    <a:pt x="33" y="6"/>
                  </a:cubicBezTo>
                  <a:cubicBezTo>
                    <a:pt x="33" y="4"/>
                    <a:pt x="32" y="3"/>
                    <a:pt x="31" y="2"/>
                  </a:cubicBezTo>
                  <a:cubicBezTo>
                    <a:pt x="20" y="0"/>
                    <a:pt x="9" y="3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1" y="15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6" name="任意多边形: 形状 965">
              <a:extLst>
                <a:ext uri="{FF2B5EF4-FFF2-40B4-BE49-F238E27FC236}">
                  <a16:creationId xmlns:a16="http://schemas.microsoft.com/office/drawing/2014/main" id="{B867202F-CD69-44AE-9E31-777422E3F79D}"/>
                </a:ext>
              </a:extLst>
            </p:cNvPr>
            <p:cNvSpPr/>
            <p:nvPr userDrawn="1"/>
          </p:nvSpPr>
          <p:spPr bwMode="auto">
            <a:xfrm>
              <a:off x="5659400" y="1986570"/>
              <a:ext cx="159155" cy="140515"/>
            </a:xfrm>
            <a:custGeom>
              <a:avLst/>
              <a:gdLst>
                <a:gd name="T0" fmla="*/ 23 w 27"/>
                <a:gd name="T1" fmla="*/ 1 h 24"/>
                <a:gd name="T2" fmla="*/ 22 w 27"/>
                <a:gd name="T3" fmla="*/ 2 h 24"/>
                <a:gd name="T4" fmla="*/ 2 w 27"/>
                <a:gd name="T5" fmla="*/ 18 h 24"/>
                <a:gd name="T6" fmla="*/ 0 w 27"/>
                <a:gd name="T7" fmla="*/ 21 h 24"/>
                <a:gd name="T8" fmla="*/ 3 w 27"/>
                <a:gd name="T9" fmla="*/ 23 h 24"/>
                <a:gd name="T10" fmla="*/ 27 w 27"/>
                <a:gd name="T11" fmla="*/ 4 h 24"/>
                <a:gd name="T12" fmla="*/ 25 w 27"/>
                <a:gd name="T13" fmla="*/ 0 h 24"/>
                <a:gd name="T14" fmla="*/ 23 w 27"/>
                <a:gd name="T1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4">
                  <a:moveTo>
                    <a:pt x="23" y="1"/>
                  </a:moveTo>
                  <a:cubicBezTo>
                    <a:pt x="23" y="1"/>
                    <a:pt x="22" y="1"/>
                    <a:pt x="22" y="2"/>
                  </a:cubicBezTo>
                  <a:cubicBezTo>
                    <a:pt x="19" y="10"/>
                    <a:pt x="11" y="17"/>
                    <a:pt x="2" y="18"/>
                  </a:cubicBezTo>
                  <a:cubicBezTo>
                    <a:pt x="1" y="18"/>
                    <a:pt x="0" y="20"/>
                    <a:pt x="0" y="21"/>
                  </a:cubicBezTo>
                  <a:cubicBezTo>
                    <a:pt x="0" y="23"/>
                    <a:pt x="1" y="24"/>
                    <a:pt x="3" y="23"/>
                  </a:cubicBezTo>
                  <a:cubicBezTo>
                    <a:pt x="14" y="22"/>
                    <a:pt x="23" y="14"/>
                    <a:pt x="27" y="4"/>
                  </a:cubicBezTo>
                  <a:cubicBezTo>
                    <a:pt x="27" y="2"/>
                    <a:pt x="27" y="1"/>
                    <a:pt x="25" y="0"/>
                  </a:cubicBezTo>
                  <a:cubicBezTo>
                    <a:pt x="25" y="0"/>
                    <a:pt x="24" y="0"/>
                    <a:pt x="23" y="1"/>
                  </a:cubicBezTo>
                  <a:close/>
                </a:path>
              </a:pathLst>
            </a:custGeom>
            <a:solidFill>
              <a:srgbClr val="1A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7" name="任意多边形: 形状 966">
              <a:extLst>
                <a:ext uri="{FF2B5EF4-FFF2-40B4-BE49-F238E27FC236}">
                  <a16:creationId xmlns:a16="http://schemas.microsoft.com/office/drawing/2014/main" id="{89A69E6E-BE3E-4BBB-A5B3-82CBAC5E7DCA}"/>
                </a:ext>
              </a:extLst>
            </p:cNvPr>
            <p:cNvSpPr/>
            <p:nvPr userDrawn="1"/>
          </p:nvSpPr>
          <p:spPr bwMode="auto">
            <a:xfrm>
              <a:off x="6830838" y="3429001"/>
              <a:ext cx="87464" cy="513310"/>
            </a:xfrm>
            <a:custGeom>
              <a:avLst/>
              <a:gdLst>
                <a:gd name="T0" fmla="*/ 11 w 15"/>
                <a:gd name="T1" fmla="*/ 88 h 88"/>
                <a:gd name="T2" fmla="*/ 8 w 15"/>
                <a:gd name="T3" fmla="*/ 85 h 88"/>
                <a:gd name="T4" fmla="*/ 0 w 15"/>
                <a:gd name="T5" fmla="*/ 4 h 88"/>
                <a:gd name="T6" fmla="*/ 3 w 15"/>
                <a:gd name="T7" fmla="*/ 0 h 88"/>
                <a:gd name="T8" fmla="*/ 7 w 15"/>
                <a:gd name="T9" fmla="*/ 3 h 88"/>
                <a:gd name="T10" fmla="*/ 15 w 15"/>
                <a:gd name="T11" fmla="*/ 84 h 88"/>
                <a:gd name="T12" fmla="*/ 12 w 15"/>
                <a:gd name="T13" fmla="*/ 88 h 88"/>
                <a:gd name="T14" fmla="*/ 11 w 15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88">
                  <a:moveTo>
                    <a:pt x="11" y="88"/>
                  </a:moveTo>
                  <a:cubicBezTo>
                    <a:pt x="10" y="88"/>
                    <a:pt x="8" y="87"/>
                    <a:pt x="8" y="8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6"/>
                    <a:pt x="14" y="88"/>
                    <a:pt x="12" y="88"/>
                  </a:cubicBezTo>
                  <a:lnTo>
                    <a:pt x="11" y="88"/>
                  </a:lnTo>
                  <a:close/>
                </a:path>
              </a:pathLst>
            </a:custGeom>
            <a:solidFill>
              <a:srgbClr val="124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903" name="组合 902"/>
          <p:cNvGrpSpPr/>
          <p:nvPr userDrawn="1"/>
        </p:nvGrpSpPr>
        <p:grpSpPr>
          <a:xfrm flipH="1">
            <a:off x="6345765" y="1160504"/>
            <a:ext cx="677572" cy="674637"/>
            <a:chOff x="6853455" y="8339524"/>
            <a:chExt cx="147540" cy="146901"/>
          </a:xfrm>
        </p:grpSpPr>
        <p:sp>
          <p:nvSpPr>
            <p:cNvPr id="918" name="椭圆 917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6853455" y="8339524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  <p:sp>
          <p:nvSpPr>
            <p:cNvPr id="919" name="任意多边形: 形状 918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>
              <a:off x="6889861" y="8375930"/>
              <a:ext cx="74728" cy="74089"/>
            </a:xfrm>
            <a:custGeom>
              <a:avLst/>
              <a:gdLst>
                <a:gd name="T0" fmla="*/ 117 w 117"/>
                <a:gd name="T1" fmla="*/ 40 h 116"/>
                <a:gd name="T2" fmla="*/ 79 w 117"/>
                <a:gd name="T3" fmla="*/ 40 h 116"/>
                <a:gd name="T4" fmla="*/ 79 w 117"/>
                <a:gd name="T5" fmla="*/ 0 h 116"/>
                <a:gd name="T6" fmla="*/ 38 w 117"/>
                <a:gd name="T7" fmla="*/ 0 h 116"/>
                <a:gd name="T8" fmla="*/ 38 w 117"/>
                <a:gd name="T9" fmla="*/ 40 h 116"/>
                <a:gd name="T10" fmla="*/ 0 w 117"/>
                <a:gd name="T11" fmla="*/ 40 h 116"/>
                <a:gd name="T12" fmla="*/ 0 w 117"/>
                <a:gd name="T13" fmla="*/ 78 h 116"/>
                <a:gd name="T14" fmla="*/ 38 w 117"/>
                <a:gd name="T15" fmla="*/ 78 h 116"/>
                <a:gd name="T16" fmla="*/ 38 w 117"/>
                <a:gd name="T17" fmla="*/ 116 h 116"/>
                <a:gd name="T18" fmla="*/ 79 w 117"/>
                <a:gd name="T19" fmla="*/ 116 h 116"/>
                <a:gd name="T20" fmla="*/ 79 w 117"/>
                <a:gd name="T21" fmla="*/ 78 h 116"/>
                <a:gd name="T22" fmla="*/ 117 w 117"/>
                <a:gd name="T23" fmla="*/ 78 h 116"/>
                <a:gd name="T24" fmla="*/ 117 w 117"/>
                <a:gd name="T25" fmla="*/ 4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16">
                  <a:moveTo>
                    <a:pt x="117" y="40"/>
                  </a:moveTo>
                  <a:lnTo>
                    <a:pt x="79" y="40"/>
                  </a:lnTo>
                  <a:lnTo>
                    <a:pt x="79" y="0"/>
                  </a:lnTo>
                  <a:lnTo>
                    <a:pt x="38" y="0"/>
                  </a:lnTo>
                  <a:lnTo>
                    <a:pt x="38" y="40"/>
                  </a:lnTo>
                  <a:lnTo>
                    <a:pt x="0" y="40"/>
                  </a:lnTo>
                  <a:lnTo>
                    <a:pt x="0" y="78"/>
                  </a:lnTo>
                  <a:lnTo>
                    <a:pt x="38" y="78"/>
                  </a:lnTo>
                  <a:lnTo>
                    <a:pt x="38" y="116"/>
                  </a:lnTo>
                  <a:lnTo>
                    <a:pt x="79" y="116"/>
                  </a:lnTo>
                  <a:lnTo>
                    <a:pt x="79" y="78"/>
                  </a:lnTo>
                  <a:lnTo>
                    <a:pt x="117" y="78"/>
                  </a:lnTo>
                  <a:lnTo>
                    <a:pt x="117" y="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</p:grpSp>
      <p:grpSp>
        <p:nvGrpSpPr>
          <p:cNvPr id="904" name="组合 903"/>
          <p:cNvGrpSpPr/>
          <p:nvPr userDrawn="1"/>
        </p:nvGrpSpPr>
        <p:grpSpPr>
          <a:xfrm flipH="1">
            <a:off x="9930892" y="1085289"/>
            <a:ext cx="454776" cy="452806"/>
            <a:chOff x="6695917" y="8296442"/>
            <a:chExt cx="147540" cy="146901"/>
          </a:xfrm>
        </p:grpSpPr>
        <p:sp>
          <p:nvSpPr>
            <p:cNvPr id="916" name="椭圆 915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6695917" y="8296442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  <p:sp>
          <p:nvSpPr>
            <p:cNvPr id="917" name="任意多边形: 形状 916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>
              <a:off x="6732323" y="8333660"/>
              <a:ext cx="74728" cy="7246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5310" h="586963">
                  <a:moveTo>
                    <a:pt x="285774" y="167875"/>
                  </a:moveTo>
                  <a:lnTo>
                    <a:pt x="319464" y="167875"/>
                  </a:lnTo>
                  <a:lnTo>
                    <a:pt x="319464" y="251786"/>
                  </a:lnTo>
                  <a:lnTo>
                    <a:pt x="403492" y="251786"/>
                  </a:lnTo>
                  <a:lnTo>
                    <a:pt x="403492" y="285330"/>
                  </a:lnTo>
                  <a:lnTo>
                    <a:pt x="319464" y="285330"/>
                  </a:lnTo>
                  <a:lnTo>
                    <a:pt x="319464" y="369339"/>
                  </a:lnTo>
                  <a:lnTo>
                    <a:pt x="285774" y="369339"/>
                  </a:lnTo>
                  <a:lnTo>
                    <a:pt x="285774" y="285330"/>
                  </a:lnTo>
                  <a:lnTo>
                    <a:pt x="201746" y="285330"/>
                  </a:lnTo>
                  <a:lnTo>
                    <a:pt x="201746" y="251786"/>
                  </a:lnTo>
                  <a:lnTo>
                    <a:pt x="285774" y="251786"/>
                  </a:lnTo>
                  <a:close/>
                  <a:moveTo>
                    <a:pt x="201770" y="50356"/>
                  </a:moveTo>
                  <a:cubicBezTo>
                    <a:pt x="118323" y="50356"/>
                    <a:pt x="50443" y="118120"/>
                    <a:pt x="50443" y="201424"/>
                  </a:cubicBezTo>
                  <a:cubicBezTo>
                    <a:pt x="50443" y="241749"/>
                    <a:pt x="66206" y="279712"/>
                    <a:pt x="94777" y="308234"/>
                  </a:cubicBezTo>
                  <a:lnTo>
                    <a:pt x="302655" y="515756"/>
                  </a:lnTo>
                  <a:lnTo>
                    <a:pt x="510533" y="308234"/>
                  </a:lnTo>
                  <a:cubicBezTo>
                    <a:pt x="539104" y="279712"/>
                    <a:pt x="554868" y="241749"/>
                    <a:pt x="554868" y="201424"/>
                  </a:cubicBezTo>
                  <a:cubicBezTo>
                    <a:pt x="554868" y="118120"/>
                    <a:pt x="486987" y="50356"/>
                    <a:pt x="403540" y="50356"/>
                  </a:cubicBezTo>
                  <a:cubicBezTo>
                    <a:pt x="377038" y="50356"/>
                    <a:pt x="350832" y="57339"/>
                    <a:pt x="327876" y="70617"/>
                  </a:cubicBezTo>
                  <a:lnTo>
                    <a:pt x="302655" y="85173"/>
                  </a:lnTo>
                  <a:lnTo>
                    <a:pt x="277434" y="70617"/>
                  </a:lnTo>
                  <a:cubicBezTo>
                    <a:pt x="254478" y="57339"/>
                    <a:pt x="228272" y="50356"/>
                    <a:pt x="201770" y="50356"/>
                  </a:cubicBezTo>
                  <a:close/>
                  <a:moveTo>
                    <a:pt x="201770" y="0"/>
                  </a:moveTo>
                  <a:cubicBezTo>
                    <a:pt x="238518" y="0"/>
                    <a:pt x="273000" y="9835"/>
                    <a:pt x="302655" y="26948"/>
                  </a:cubicBezTo>
                  <a:cubicBezTo>
                    <a:pt x="332310" y="9835"/>
                    <a:pt x="366792" y="0"/>
                    <a:pt x="403540" y="0"/>
                  </a:cubicBezTo>
                  <a:cubicBezTo>
                    <a:pt x="514967" y="0"/>
                    <a:pt x="605310" y="90189"/>
                    <a:pt x="605310" y="201424"/>
                  </a:cubicBezTo>
                  <a:cubicBezTo>
                    <a:pt x="605310" y="256993"/>
                    <a:pt x="582749" y="307349"/>
                    <a:pt x="546198" y="343838"/>
                  </a:cubicBezTo>
                  <a:lnTo>
                    <a:pt x="302655" y="586963"/>
                  </a:lnTo>
                  <a:lnTo>
                    <a:pt x="59112" y="343838"/>
                  </a:lnTo>
                  <a:cubicBezTo>
                    <a:pt x="22561" y="307349"/>
                    <a:pt x="0" y="256993"/>
                    <a:pt x="0" y="201424"/>
                  </a:cubicBezTo>
                  <a:cubicBezTo>
                    <a:pt x="0" y="90189"/>
                    <a:pt x="90343" y="0"/>
                    <a:pt x="20177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</p:grpSp>
      <p:grpSp>
        <p:nvGrpSpPr>
          <p:cNvPr id="905" name="组合 904"/>
          <p:cNvGrpSpPr/>
          <p:nvPr userDrawn="1"/>
        </p:nvGrpSpPr>
        <p:grpSpPr>
          <a:xfrm flipH="1">
            <a:off x="5774710" y="2037912"/>
            <a:ext cx="5573329" cy="1698306"/>
            <a:chOff x="6798623" y="8327148"/>
            <a:chExt cx="1110814" cy="338488"/>
          </a:xfrm>
        </p:grpSpPr>
        <p:sp>
          <p:nvSpPr>
            <p:cNvPr id="912" name="椭圆 911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7761897" y="8518735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  <a:alpha val="53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  <p:sp>
          <p:nvSpPr>
            <p:cNvPr id="913" name="任意多边形: 形状 912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>
              <a:off x="7798303" y="8554876"/>
              <a:ext cx="74728" cy="74615"/>
            </a:xfrm>
            <a:custGeom>
              <a:avLst/>
              <a:gdLst>
                <a:gd name="T0" fmla="*/ 6209 w 6827"/>
                <a:gd name="T1" fmla="*/ 0 h 6827"/>
                <a:gd name="T2" fmla="*/ 5704 w 6827"/>
                <a:gd name="T3" fmla="*/ 972 h 6827"/>
                <a:gd name="T4" fmla="*/ 4548 w 6827"/>
                <a:gd name="T5" fmla="*/ 815 h 6827"/>
                <a:gd name="T6" fmla="*/ 4231 w 6827"/>
                <a:gd name="T7" fmla="*/ 1328 h 6827"/>
                <a:gd name="T8" fmla="*/ 1365 w 6827"/>
                <a:gd name="T9" fmla="*/ 5026 h 6827"/>
                <a:gd name="T10" fmla="*/ 1135 w 6827"/>
                <a:gd name="T11" fmla="*/ 5540 h 6827"/>
                <a:gd name="T12" fmla="*/ 151 w 6827"/>
                <a:gd name="T13" fmla="*/ 6827 h 6827"/>
                <a:gd name="T14" fmla="*/ 1428 w 6827"/>
                <a:gd name="T15" fmla="*/ 5834 h 6827"/>
                <a:gd name="T16" fmla="*/ 2216 w 6827"/>
                <a:gd name="T17" fmla="*/ 5877 h 6827"/>
                <a:gd name="T18" fmla="*/ 5597 w 6827"/>
                <a:gd name="T19" fmla="*/ 2694 h 6827"/>
                <a:gd name="T20" fmla="*/ 5355 w 6827"/>
                <a:gd name="T21" fmla="*/ 1622 h 6827"/>
                <a:gd name="T22" fmla="*/ 6209 w 6827"/>
                <a:gd name="T23" fmla="*/ 1235 h 6827"/>
                <a:gd name="T24" fmla="*/ 6826 w 6827"/>
                <a:gd name="T25" fmla="*/ 617 h 6827"/>
                <a:gd name="T26" fmla="*/ 1428 w 6827"/>
                <a:gd name="T27" fmla="*/ 5532 h 6827"/>
                <a:gd name="T28" fmla="*/ 1516 w 6827"/>
                <a:gd name="T29" fmla="*/ 5177 h 6827"/>
                <a:gd name="T30" fmla="*/ 1428 w 6827"/>
                <a:gd name="T31" fmla="*/ 5532 h 6827"/>
                <a:gd name="T32" fmla="*/ 5053 w 6827"/>
                <a:gd name="T33" fmla="*/ 1622 h 6827"/>
                <a:gd name="T34" fmla="*/ 4435 w 6827"/>
                <a:gd name="T35" fmla="*/ 1230 h 6827"/>
                <a:gd name="T36" fmla="*/ 1637 w 6827"/>
                <a:gd name="T37" fmla="*/ 4459 h 6827"/>
                <a:gd name="T38" fmla="*/ 1712 w 6827"/>
                <a:gd name="T39" fmla="*/ 4150 h 6827"/>
                <a:gd name="T40" fmla="*/ 1637 w 6827"/>
                <a:gd name="T41" fmla="*/ 4459 h 6827"/>
                <a:gd name="T42" fmla="*/ 2206 w 6827"/>
                <a:gd name="T43" fmla="*/ 3656 h 6827"/>
                <a:gd name="T44" fmla="*/ 2515 w 6827"/>
                <a:gd name="T45" fmla="*/ 3581 h 6827"/>
                <a:gd name="T46" fmla="*/ 2172 w 6827"/>
                <a:gd name="T47" fmla="*/ 3924 h 6827"/>
                <a:gd name="T48" fmla="*/ 1863 w 6827"/>
                <a:gd name="T49" fmla="*/ 3999 h 6827"/>
                <a:gd name="T50" fmla="*/ 2172 w 6827"/>
                <a:gd name="T51" fmla="*/ 3924 h 6827"/>
                <a:gd name="T52" fmla="*/ 3437 w 6827"/>
                <a:gd name="T53" fmla="*/ 3817 h 6827"/>
                <a:gd name="T54" fmla="*/ 1788 w 6827"/>
                <a:gd name="T55" fmla="*/ 4611 h 6827"/>
                <a:gd name="T56" fmla="*/ 2666 w 6827"/>
                <a:gd name="T57" fmla="*/ 3430 h 6827"/>
                <a:gd name="T58" fmla="*/ 2741 w 6827"/>
                <a:gd name="T59" fmla="*/ 3120 h 6827"/>
                <a:gd name="T60" fmla="*/ 2666 w 6827"/>
                <a:gd name="T61" fmla="*/ 3430 h 6827"/>
                <a:gd name="T62" fmla="*/ 3085 w 6827"/>
                <a:gd name="T63" fmla="*/ 3162 h 6827"/>
                <a:gd name="T64" fmla="*/ 3084 w 6827"/>
                <a:gd name="T65" fmla="*/ 2777 h 6827"/>
                <a:gd name="T66" fmla="*/ 3428 w 6827"/>
                <a:gd name="T67" fmla="*/ 2819 h 6827"/>
                <a:gd name="T68" fmla="*/ 3428 w 6827"/>
                <a:gd name="T69" fmla="*/ 2434 h 6827"/>
                <a:gd name="T70" fmla="*/ 3772 w 6827"/>
                <a:gd name="T71" fmla="*/ 2476 h 6827"/>
                <a:gd name="T72" fmla="*/ 3771 w 6827"/>
                <a:gd name="T73" fmla="*/ 2091 h 6827"/>
                <a:gd name="T74" fmla="*/ 4115 w 6827"/>
                <a:gd name="T75" fmla="*/ 2133 h 6827"/>
                <a:gd name="T76" fmla="*/ 4114 w 6827"/>
                <a:gd name="T77" fmla="*/ 1748 h 6827"/>
                <a:gd name="T78" fmla="*/ 4457 w 6827"/>
                <a:gd name="T79" fmla="*/ 1790 h 6827"/>
                <a:gd name="T80" fmla="*/ 4382 w 6827"/>
                <a:gd name="T81" fmla="*/ 1479 h 6827"/>
                <a:gd name="T82" fmla="*/ 3299 w 6827"/>
                <a:gd name="T83" fmla="*/ 3377 h 6827"/>
                <a:gd name="T84" fmla="*/ 1951 w 6827"/>
                <a:gd name="T85" fmla="*/ 5311 h 6827"/>
                <a:gd name="T86" fmla="*/ 1516 w 6827"/>
                <a:gd name="T87" fmla="*/ 4875 h 6827"/>
                <a:gd name="T88" fmla="*/ 1369 w 6827"/>
                <a:gd name="T89" fmla="*/ 4493 h 6827"/>
                <a:gd name="T90" fmla="*/ 1486 w 6827"/>
                <a:gd name="T91" fmla="*/ 4611 h 6827"/>
                <a:gd name="T92" fmla="*/ 3589 w 6827"/>
                <a:gd name="T93" fmla="*/ 3968 h 6827"/>
                <a:gd name="T94" fmla="*/ 2216 w 6827"/>
                <a:gd name="T95" fmla="*/ 5575 h 6827"/>
                <a:gd name="T96" fmla="*/ 3857 w 6827"/>
                <a:gd name="T97" fmla="*/ 3934 h 6827"/>
                <a:gd name="T98" fmla="*/ 4940 w 6827"/>
                <a:gd name="T99" fmla="*/ 2037 h 6827"/>
                <a:gd name="T100" fmla="*/ 3857 w 6827"/>
                <a:gd name="T101" fmla="*/ 3934 h 6827"/>
                <a:gd name="T102" fmla="*/ 5597 w 6827"/>
                <a:gd name="T103" fmla="*/ 2392 h 6827"/>
                <a:gd name="T104" fmla="*/ 5204 w 6827"/>
                <a:gd name="T105" fmla="*/ 1773 h 6827"/>
                <a:gd name="T106" fmla="*/ 6495 w 6827"/>
                <a:gd name="T107" fmla="*/ 903 h 6827"/>
                <a:gd name="T108" fmla="*/ 5924 w 6827"/>
                <a:gd name="T109" fmla="*/ 903 h 6827"/>
                <a:gd name="T110" fmla="*/ 6209 w 6827"/>
                <a:gd name="T111" fmla="*/ 214 h 6827"/>
                <a:gd name="T112" fmla="*/ 6613 w 6827"/>
                <a:gd name="T113" fmla="*/ 617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27" h="6827">
                  <a:moveTo>
                    <a:pt x="6646" y="181"/>
                  </a:moveTo>
                  <a:cubicBezTo>
                    <a:pt x="6529" y="64"/>
                    <a:pt x="6374" y="0"/>
                    <a:pt x="6209" y="0"/>
                  </a:cubicBezTo>
                  <a:cubicBezTo>
                    <a:pt x="6044" y="0"/>
                    <a:pt x="5889" y="64"/>
                    <a:pt x="5773" y="181"/>
                  </a:cubicBezTo>
                  <a:cubicBezTo>
                    <a:pt x="5558" y="396"/>
                    <a:pt x="5535" y="731"/>
                    <a:pt x="5704" y="972"/>
                  </a:cubicBezTo>
                  <a:lnTo>
                    <a:pt x="5204" y="1471"/>
                  </a:lnTo>
                  <a:lnTo>
                    <a:pt x="4548" y="815"/>
                  </a:lnTo>
                  <a:lnTo>
                    <a:pt x="4133" y="1230"/>
                  </a:lnTo>
                  <a:lnTo>
                    <a:pt x="4231" y="1328"/>
                  </a:lnTo>
                  <a:lnTo>
                    <a:pt x="949" y="4611"/>
                  </a:lnTo>
                  <a:lnTo>
                    <a:pt x="1365" y="5026"/>
                  </a:lnTo>
                  <a:lnTo>
                    <a:pt x="993" y="5398"/>
                  </a:lnTo>
                  <a:lnTo>
                    <a:pt x="1135" y="5540"/>
                  </a:lnTo>
                  <a:lnTo>
                    <a:pt x="0" y="6676"/>
                  </a:lnTo>
                  <a:lnTo>
                    <a:pt x="151" y="6827"/>
                  </a:lnTo>
                  <a:lnTo>
                    <a:pt x="1286" y="5691"/>
                  </a:lnTo>
                  <a:lnTo>
                    <a:pt x="1428" y="5834"/>
                  </a:lnTo>
                  <a:lnTo>
                    <a:pt x="1800" y="5462"/>
                  </a:lnTo>
                  <a:lnTo>
                    <a:pt x="2216" y="5877"/>
                  </a:lnTo>
                  <a:lnTo>
                    <a:pt x="5498" y="2595"/>
                  </a:lnTo>
                  <a:lnTo>
                    <a:pt x="5597" y="2694"/>
                  </a:lnTo>
                  <a:lnTo>
                    <a:pt x="6012" y="2279"/>
                  </a:lnTo>
                  <a:lnTo>
                    <a:pt x="5355" y="1622"/>
                  </a:lnTo>
                  <a:lnTo>
                    <a:pt x="5855" y="1123"/>
                  </a:lnTo>
                  <a:cubicBezTo>
                    <a:pt x="5958" y="1195"/>
                    <a:pt x="6080" y="1235"/>
                    <a:pt x="6209" y="1235"/>
                  </a:cubicBezTo>
                  <a:cubicBezTo>
                    <a:pt x="6374" y="1235"/>
                    <a:pt x="6529" y="1171"/>
                    <a:pt x="6646" y="1054"/>
                  </a:cubicBezTo>
                  <a:cubicBezTo>
                    <a:pt x="6762" y="937"/>
                    <a:pt x="6826" y="782"/>
                    <a:pt x="6826" y="617"/>
                  </a:cubicBezTo>
                  <a:cubicBezTo>
                    <a:pt x="6827" y="452"/>
                    <a:pt x="6762" y="297"/>
                    <a:pt x="6646" y="181"/>
                  </a:cubicBezTo>
                  <a:close/>
                  <a:moveTo>
                    <a:pt x="1428" y="5532"/>
                  </a:moveTo>
                  <a:lnTo>
                    <a:pt x="1295" y="5398"/>
                  </a:lnTo>
                  <a:lnTo>
                    <a:pt x="1516" y="5177"/>
                  </a:lnTo>
                  <a:lnTo>
                    <a:pt x="1649" y="5311"/>
                  </a:lnTo>
                  <a:lnTo>
                    <a:pt x="1428" y="5532"/>
                  </a:lnTo>
                  <a:close/>
                  <a:moveTo>
                    <a:pt x="4548" y="1117"/>
                  </a:moveTo>
                  <a:lnTo>
                    <a:pt x="5053" y="1622"/>
                  </a:lnTo>
                  <a:lnTo>
                    <a:pt x="4940" y="1735"/>
                  </a:lnTo>
                  <a:lnTo>
                    <a:pt x="4435" y="1230"/>
                  </a:lnTo>
                  <a:lnTo>
                    <a:pt x="4548" y="1117"/>
                  </a:lnTo>
                  <a:close/>
                  <a:moveTo>
                    <a:pt x="1637" y="4459"/>
                  </a:moveTo>
                  <a:lnTo>
                    <a:pt x="1520" y="4342"/>
                  </a:lnTo>
                  <a:lnTo>
                    <a:pt x="1712" y="4150"/>
                  </a:lnTo>
                  <a:lnTo>
                    <a:pt x="1829" y="4267"/>
                  </a:lnTo>
                  <a:lnTo>
                    <a:pt x="1637" y="4459"/>
                  </a:lnTo>
                  <a:close/>
                  <a:moveTo>
                    <a:pt x="2323" y="3773"/>
                  </a:moveTo>
                  <a:lnTo>
                    <a:pt x="2206" y="3656"/>
                  </a:lnTo>
                  <a:lnTo>
                    <a:pt x="2398" y="3464"/>
                  </a:lnTo>
                  <a:lnTo>
                    <a:pt x="2515" y="3581"/>
                  </a:lnTo>
                  <a:lnTo>
                    <a:pt x="2323" y="3773"/>
                  </a:lnTo>
                  <a:close/>
                  <a:moveTo>
                    <a:pt x="2172" y="3924"/>
                  </a:moveTo>
                  <a:lnTo>
                    <a:pt x="1980" y="4116"/>
                  </a:lnTo>
                  <a:lnTo>
                    <a:pt x="1863" y="3999"/>
                  </a:lnTo>
                  <a:lnTo>
                    <a:pt x="2055" y="3807"/>
                  </a:lnTo>
                  <a:lnTo>
                    <a:pt x="2172" y="3924"/>
                  </a:lnTo>
                  <a:close/>
                  <a:moveTo>
                    <a:pt x="3010" y="3389"/>
                  </a:moveTo>
                  <a:lnTo>
                    <a:pt x="3437" y="3817"/>
                  </a:lnTo>
                  <a:lnTo>
                    <a:pt x="2216" y="5039"/>
                  </a:lnTo>
                  <a:lnTo>
                    <a:pt x="1788" y="4611"/>
                  </a:lnTo>
                  <a:lnTo>
                    <a:pt x="3010" y="3389"/>
                  </a:lnTo>
                  <a:close/>
                  <a:moveTo>
                    <a:pt x="2666" y="3430"/>
                  </a:moveTo>
                  <a:lnTo>
                    <a:pt x="2549" y="3313"/>
                  </a:lnTo>
                  <a:lnTo>
                    <a:pt x="2741" y="3120"/>
                  </a:lnTo>
                  <a:lnTo>
                    <a:pt x="2859" y="3238"/>
                  </a:lnTo>
                  <a:lnTo>
                    <a:pt x="2666" y="3430"/>
                  </a:lnTo>
                  <a:close/>
                  <a:moveTo>
                    <a:pt x="3085" y="3162"/>
                  </a:moveTo>
                  <a:lnTo>
                    <a:pt x="3085" y="3162"/>
                  </a:lnTo>
                  <a:lnTo>
                    <a:pt x="2892" y="2969"/>
                  </a:lnTo>
                  <a:lnTo>
                    <a:pt x="3084" y="2777"/>
                  </a:lnTo>
                  <a:lnTo>
                    <a:pt x="3277" y="2970"/>
                  </a:lnTo>
                  <a:lnTo>
                    <a:pt x="3428" y="2819"/>
                  </a:lnTo>
                  <a:lnTo>
                    <a:pt x="3235" y="2627"/>
                  </a:lnTo>
                  <a:lnTo>
                    <a:pt x="3428" y="2434"/>
                  </a:lnTo>
                  <a:lnTo>
                    <a:pt x="3621" y="2627"/>
                  </a:lnTo>
                  <a:lnTo>
                    <a:pt x="3772" y="2476"/>
                  </a:lnTo>
                  <a:lnTo>
                    <a:pt x="3579" y="2283"/>
                  </a:lnTo>
                  <a:lnTo>
                    <a:pt x="3771" y="2091"/>
                  </a:lnTo>
                  <a:lnTo>
                    <a:pt x="3964" y="2284"/>
                  </a:lnTo>
                  <a:lnTo>
                    <a:pt x="4115" y="2133"/>
                  </a:lnTo>
                  <a:lnTo>
                    <a:pt x="3922" y="1940"/>
                  </a:lnTo>
                  <a:lnTo>
                    <a:pt x="4114" y="1748"/>
                  </a:lnTo>
                  <a:lnTo>
                    <a:pt x="4306" y="1941"/>
                  </a:lnTo>
                  <a:lnTo>
                    <a:pt x="4457" y="1790"/>
                  </a:lnTo>
                  <a:lnTo>
                    <a:pt x="4265" y="1597"/>
                  </a:lnTo>
                  <a:lnTo>
                    <a:pt x="4382" y="1479"/>
                  </a:lnTo>
                  <a:lnTo>
                    <a:pt x="4789" y="1886"/>
                  </a:lnTo>
                  <a:lnTo>
                    <a:pt x="3299" y="3377"/>
                  </a:lnTo>
                  <a:lnTo>
                    <a:pt x="3085" y="3162"/>
                  </a:lnTo>
                  <a:close/>
                  <a:moveTo>
                    <a:pt x="1951" y="5311"/>
                  </a:moveTo>
                  <a:lnTo>
                    <a:pt x="1951" y="5311"/>
                  </a:lnTo>
                  <a:lnTo>
                    <a:pt x="1516" y="4875"/>
                  </a:lnTo>
                  <a:lnTo>
                    <a:pt x="1251" y="4611"/>
                  </a:lnTo>
                  <a:lnTo>
                    <a:pt x="1369" y="4493"/>
                  </a:lnTo>
                  <a:lnTo>
                    <a:pt x="1486" y="4610"/>
                  </a:lnTo>
                  <a:lnTo>
                    <a:pt x="1486" y="4611"/>
                  </a:lnTo>
                  <a:lnTo>
                    <a:pt x="2216" y="5341"/>
                  </a:lnTo>
                  <a:lnTo>
                    <a:pt x="3589" y="3968"/>
                  </a:lnTo>
                  <a:lnTo>
                    <a:pt x="3706" y="4085"/>
                  </a:lnTo>
                  <a:lnTo>
                    <a:pt x="2216" y="5575"/>
                  </a:lnTo>
                  <a:lnTo>
                    <a:pt x="1951" y="5311"/>
                  </a:lnTo>
                  <a:close/>
                  <a:moveTo>
                    <a:pt x="3857" y="3934"/>
                  </a:moveTo>
                  <a:lnTo>
                    <a:pt x="3450" y="3528"/>
                  </a:lnTo>
                  <a:lnTo>
                    <a:pt x="4940" y="2037"/>
                  </a:lnTo>
                  <a:lnTo>
                    <a:pt x="5347" y="2444"/>
                  </a:lnTo>
                  <a:lnTo>
                    <a:pt x="3857" y="3934"/>
                  </a:lnTo>
                  <a:close/>
                  <a:moveTo>
                    <a:pt x="5710" y="2279"/>
                  </a:moveTo>
                  <a:lnTo>
                    <a:pt x="5597" y="2392"/>
                  </a:lnTo>
                  <a:lnTo>
                    <a:pt x="5091" y="1886"/>
                  </a:lnTo>
                  <a:lnTo>
                    <a:pt x="5204" y="1773"/>
                  </a:lnTo>
                  <a:lnTo>
                    <a:pt x="5710" y="2279"/>
                  </a:lnTo>
                  <a:close/>
                  <a:moveTo>
                    <a:pt x="6495" y="903"/>
                  </a:moveTo>
                  <a:cubicBezTo>
                    <a:pt x="6418" y="979"/>
                    <a:pt x="6317" y="1021"/>
                    <a:pt x="6209" y="1021"/>
                  </a:cubicBezTo>
                  <a:cubicBezTo>
                    <a:pt x="6101" y="1021"/>
                    <a:pt x="6000" y="979"/>
                    <a:pt x="5924" y="903"/>
                  </a:cubicBezTo>
                  <a:cubicBezTo>
                    <a:pt x="5766" y="745"/>
                    <a:pt x="5766" y="489"/>
                    <a:pt x="5924" y="332"/>
                  </a:cubicBezTo>
                  <a:cubicBezTo>
                    <a:pt x="6000" y="256"/>
                    <a:pt x="6101" y="214"/>
                    <a:pt x="6209" y="214"/>
                  </a:cubicBezTo>
                  <a:cubicBezTo>
                    <a:pt x="6317" y="214"/>
                    <a:pt x="6418" y="256"/>
                    <a:pt x="6495" y="332"/>
                  </a:cubicBezTo>
                  <a:cubicBezTo>
                    <a:pt x="6571" y="408"/>
                    <a:pt x="6613" y="510"/>
                    <a:pt x="6613" y="617"/>
                  </a:cubicBezTo>
                  <a:cubicBezTo>
                    <a:pt x="6613" y="725"/>
                    <a:pt x="6571" y="827"/>
                    <a:pt x="6495" y="903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lvl="0" algn="ctr"/>
              <a:endParaRPr/>
            </a:p>
          </p:txBody>
        </p:sp>
        <p:sp>
          <p:nvSpPr>
            <p:cNvPr id="914" name="椭圆 913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6798623" y="8327148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  <a:alpha val="53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  <p:sp>
          <p:nvSpPr>
            <p:cNvPr id="915" name="任意多边形: 形状 914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>
              <a:off x="6835029" y="8374680"/>
              <a:ext cx="74728" cy="51835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05804" h="420217">
                  <a:moveTo>
                    <a:pt x="0" y="364823"/>
                  </a:moveTo>
                  <a:lnTo>
                    <a:pt x="605804" y="364823"/>
                  </a:lnTo>
                  <a:lnTo>
                    <a:pt x="605804" y="420217"/>
                  </a:lnTo>
                  <a:lnTo>
                    <a:pt x="0" y="420217"/>
                  </a:lnTo>
                  <a:close/>
                  <a:moveTo>
                    <a:pt x="49808" y="272179"/>
                  </a:moveTo>
                  <a:cubicBezTo>
                    <a:pt x="43516" y="272179"/>
                    <a:pt x="38396" y="277290"/>
                    <a:pt x="38396" y="283573"/>
                  </a:cubicBezTo>
                  <a:cubicBezTo>
                    <a:pt x="38396" y="289856"/>
                    <a:pt x="43516" y="294967"/>
                    <a:pt x="49808" y="294967"/>
                  </a:cubicBezTo>
                  <a:lnTo>
                    <a:pt x="123721" y="294967"/>
                  </a:lnTo>
                  <a:cubicBezTo>
                    <a:pt x="130013" y="294967"/>
                    <a:pt x="135133" y="289856"/>
                    <a:pt x="135133" y="283573"/>
                  </a:cubicBezTo>
                  <a:cubicBezTo>
                    <a:pt x="135133" y="277290"/>
                    <a:pt x="130013" y="272179"/>
                    <a:pt x="123721" y="272179"/>
                  </a:cubicBezTo>
                  <a:close/>
                  <a:moveTo>
                    <a:pt x="49808" y="215741"/>
                  </a:moveTo>
                  <a:cubicBezTo>
                    <a:pt x="43516" y="215741"/>
                    <a:pt x="38396" y="220853"/>
                    <a:pt x="38396" y="227135"/>
                  </a:cubicBezTo>
                  <a:cubicBezTo>
                    <a:pt x="38396" y="233418"/>
                    <a:pt x="43516" y="238529"/>
                    <a:pt x="49808" y="238529"/>
                  </a:cubicBezTo>
                  <a:lnTo>
                    <a:pt x="123721" y="238529"/>
                  </a:lnTo>
                  <a:cubicBezTo>
                    <a:pt x="130013" y="238529"/>
                    <a:pt x="135133" y="233418"/>
                    <a:pt x="135133" y="227135"/>
                  </a:cubicBezTo>
                  <a:cubicBezTo>
                    <a:pt x="135133" y="220853"/>
                    <a:pt x="130013" y="215741"/>
                    <a:pt x="123721" y="215741"/>
                  </a:cubicBezTo>
                  <a:close/>
                  <a:moveTo>
                    <a:pt x="49808" y="159304"/>
                  </a:moveTo>
                  <a:cubicBezTo>
                    <a:pt x="43516" y="159304"/>
                    <a:pt x="38396" y="164415"/>
                    <a:pt x="38396" y="170698"/>
                  </a:cubicBezTo>
                  <a:cubicBezTo>
                    <a:pt x="38396" y="176980"/>
                    <a:pt x="43516" y="182092"/>
                    <a:pt x="49808" y="182092"/>
                  </a:cubicBezTo>
                  <a:lnTo>
                    <a:pt x="123721" y="182092"/>
                  </a:lnTo>
                  <a:cubicBezTo>
                    <a:pt x="130013" y="182092"/>
                    <a:pt x="135133" y="176980"/>
                    <a:pt x="135133" y="170698"/>
                  </a:cubicBezTo>
                  <a:cubicBezTo>
                    <a:pt x="135133" y="164415"/>
                    <a:pt x="130013" y="159304"/>
                    <a:pt x="123721" y="159304"/>
                  </a:cubicBezTo>
                  <a:close/>
                  <a:moveTo>
                    <a:pt x="49808" y="102866"/>
                  </a:moveTo>
                  <a:cubicBezTo>
                    <a:pt x="43516" y="102866"/>
                    <a:pt x="38396" y="107977"/>
                    <a:pt x="38396" y="114260"/>
                  </a:cubicBezTo>
                  <a:cubicBezTo>
                    <a:pt x="38396" y="120543"/>
                    <a:pt x="43516" y="125654"/>
                    <a:pt x="49808" y="125654"/>
                  </a:cubicBezTo>
                  <a:lnTo>
                    <a:pt x="123721" y="125654"/>
                  </a:lnTo>
                  <a:cubicBezTo>
                    <a:pt x="130013" y="125654"/>
                    <a:pt x="135133" y="120543"/>
                    <a:pt x="135133" y="114260"/>
                  </a:cubicBezTo>
                  <a:cubicBezTo>
                    <a:pt x="135133" y="107977"/>
                    <a:pt x="130013" y="102866"/>
                    <a:pt x="123721" y="102866"/>
                  </a:cubicBezTo>
                  <a:close/>
                  <a:moveTo>
                    <a:pt x="263973" y="64211"/>
                  </a:moveTo>
                  <a:lnTo>
                    <a:pt x="263973" y="133108"/>
                  </a:lnTo>
                  <a:lnTo>
                    <a:pt x="195500" y="133108"/>
                  </a:lnTo>
                  <a:lnTo>
                    <a:pt x="195500" y="208287"/>
                  </a:lnTo>
                  <a:lnTo>
                    <a:pt x="263973" y="208287"/>
                  </a:lnTo>
                  <a:lnTo>
                    <a:pt x="263973" y="277184"/>
                  </a:lnTo>
                  <a:lnTo>
                    <a:pt x="340445" y="277184"/>
                  </a:lnTo>
                  <a:lnTo>
                    <a:pt x="340445" y="208287"/>
                  </a:lnTo>
                  <a:lnTo>
                    <a:pt x="408811" y="208287"/>
                  </a:lnTo>
                  <a:lnTo>
                    <a:pt x="408811" y="133108"/>
                  </a:lnTo>
                  <a:lnTo>
                    <a:pt x="340445" y="133108"/>
                  </a:lnTo>
                  <a:lnTo>
                    <a:pt x="340445" y="64211"/>
                  </a:lnTo>
                  <a:close/>
                  <a:moveTo>
                    <a:pt x="541811" y="52817"/>
                  </a:moveTo>
                  <a:cubicBezTo>
                    <a:pt x="535518" y="52817"/>
                    <a:pt x="530398" y="57929"/>
                    <a:pt x="530398" y="64211"/>
                  </a:cubicBezTo>
                  <a:lnTo>
                    <a:pt x="530398" y="277184"/>
                  </a:lnTo>
                  <a:cubicBezTo>
                    <a:pt x="530398" y="283467"/>
                    <a:pt x="535518" y="288578"/>
                    <a:pt x="541811" y="288578"/>
                  </a:cubicBezTo>
                  <a:cubicBezTo>
                    <a:pt x="548103" y="288578"/>
                    <a:pt x="553223" y="283467"/>
                    <a:pt x="553223" y="277184"/>
                  </a:cubicBezTo>
                  <a:lnTo>
                    <a:pt x="553223" y="64211"/>
                  </a:lnTo>
                  <a:cubicBezTo>
                    <a:pt x="553223" y="57929"/>
                    <a:pt x="548103" y="52817"/>
                    <a:pt x="541811" y="52817"/>
                  </a:cubicBezTo>
                  <a:close/>
                  <a:moveTo>
                    <a:pt x="486350" y="52817"/>
                  </a:moveTo>
                  <a:cubicBezTo>
                    <a:pt x="480057" y="52817"/>
                    <a:pt x="474938" y="57929"/>
                    <a:pt x="474938" y="64211"/>
                  </a:cubicBezTo>
                  <a:lnTo>
                    <a:pt x="474938" y="277184"/>
                  </a:lnTo>
                  <a:cubicBezTo>
                    <a:pt x="474938" y="283467"/>
                    <a:pt x="480057" y="288578"/>
                    <a:pt x="486350" y="288578"/>
                  </a:cubicBezTo>
                  <a:cubicBezTo>
                    <a:pt x="492642" y="288578"/>
                    <a:pt x="497762" y="283467"/>
                    <a:pt x="497762" y="277184"/>
                  </a:cubicBezTo>
                  <a:lnTo>
                    <a:pt x="497762" y="64211"/>
                  </a:lnTo>
                  <a:cubicBezTo>
                    <a:pt x="497762" y="57929"/>
                    <a:pt x="492642" y="52817"/>
                    <a:pt x="486350" y="52817"/>
                  </a:cubicBezTo>
                  <a:close/>
                  <a:moveTo>
                    <a:pt x="49808" y="46428"/>
                  </a:moveTo>
                  <a:cubicBezTo>
                    <a:pt x="43516" y="46428"/>
                    <a:pt x="38396" y="51540"/>
                    <a:pt x="38396" y="57822"/>
                  </a:cubicBezTo>
                  <a:cubicBezTo>
                    <a:pt x="38396" y="64105"/>
                    <a:pt x="43516" y="69216"/>
                    <a:pt x="49808" y="69216"/>
                  </a:cubicBezTo>
                  <a:lnTo>
                    <a:pt x="123721" y="69216"/>
                  </a:lnTo>
                  <a:cubicBezTo>
                    <a:pt x="130013" y="69216"/>
                    <a:pt x="135133" y="64105"/>
                    <a:pt x="135133" y="57822"/>
                  </a:cubicBezTo>
                  <a:cubicBezTo>
                    <a:pt x="135133" y="51540"/>
                    <a:pt x="130013" y="46428"/>
                    <a:pt x="123721" y="46428"/>
                  </a:cubicBezTo>
                  <a:close/>
                  <a:moveTo>
                    <a:pt x="0" y="0"/>
                  </a:moveTo>
                  <a:lnTo>
                    <a:pt x="605804" y="0"/>
                  </a:lnTo>
                  <a:lnTo>
                    <a:pt x="605804" y="341395"/>
                  </a:lnTo>
                  <a:lnTo>
                    <a:pt x="0" y="34139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</p:grpSp>
      <p:grpSp>
        <p:nvGrpSpPr>
          <p:cNvPr id="906" name="组合 905"/>
          <p:cNvGrpSpPr/>
          <p:nvPr userDrawn="1"/>
        </p:nvGrpSpPr>
        <p:grpSpPr>
          <a:xfrm flipH="1">
            <a:off x="6630937" y="4702124"/>
            <a:ext cx="454776" cy="452806"/>
            <a:chOff x="6439415" y="8952029"/>
            <a:chExt cx="147540" cy="146901"/>
          </a:xfrm>
        </p:grpSpPr>
        <p:sp>
          <p:nvSpPr>
            <p:cNvPr id="910" name="椭圆 909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6439415" y="8952029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  <a:alpha val="49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  <p:sp>
          <p:nvSpPr>
            <p:cNvPr id="911" name="任意多边形: 形状 910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 flipH="1">
              <a:off x="6476593" y="8988115"/>
              <a:ext cx="73182" cy="74728"/>
            </a:xfrm>
            <a:custGeom>
              <a:avLst/>
              <a:gdLst>
                <a:gd name="T0" fmla="*/ 1400 w 1503"/>
                <a:gd name="T1" fmla="*/ 1243 h 1537"/>
                <a:gd name="T2" fmla="*/ 1402 w 1503"/>
                <a:gd name="T3" fmla="*/ 1234 h 1537"/>
                <a:gd name="T4" fmla="*/ 1402 w 1503"/>
                <a:gd name="T5" fmla="*/ 1025 h 1537"/>
                <a:gd name="T6" fmla="*/ 1116 w 1503"/>
                <a:gd name="T7" fmla="*/ 720 h 1537"/>
                <a:gd name="T8" fmla="*/ 830 w 1503"/>
                <a:gd name="T9" fmla="*/ 1025 h 1537"/>
                <a:gd name="T10" fmla="*/ 830 w 1503"/>
                <a:gd name="T11" fmla="*/ 1208 h 1537"/>
                <a:gd name="T12" fmla="*/ 625 w 1503"/>
                <a:gd name="T13" fmla="*/ 1432 h 1537"/>
                <a:gd name="T14" fmla="*/ 420 w 1503"/>
                <a:gd name="T15" fmla="*/ 1208 h 1537"/>
                <a:gd name="T16" fmla="*/ 420 w 1503"/>
                <a:gd name="T17" fmla="*/ 784 h 1537"/>
                <a:gd name="T18" fmla="*/ 780 w 1503"/>
                <a:gd name="T19" fmla="*/ 397 h 1537"/>
                <a:gd name="T20" fmla="*/ 780 w 1503"/>
                <a:gd name="T21" fmla="*/ 40 h 1537"/>
                <a:gd name="T22" fmla="*/ 740 w 1503"/>
                <a:gd name="T23" fmla="*/ 0 h 1537"/>
                <a:gd name="T24" fmla="*/ 612 w 1503"/>
                <a:gd name="T25" fmla="*/ 0 h 1537"/>
                <a:gd name="T26" fmla="*/ 571 w 1503"/>
                <a:gd name="T27" fmla="*/ 40 h 1537"/>
                <a:gd name="T28" fmla="*/ 612 w 1503"/>
                <a:gd name="T29" fmla="*/ 81 h 1537"/>
                <a:gd name="T30" fmla="*/ 699 w 1503"/>
                <a:gd name="T31" fmla="*/ 81 h 1537"/>
                <a:gd name="T32" fmla="*/ 699 w 1503"/>
                <a:gd name="T33" fmla="*/ 397 h 1537"/>
                <a:gd name="T34" fmla="*/ 390 w 1503"/>
                <a:gd name="T35" fmla="*/ 706 h 1537"/>
                <a:gd name="T36" fmla="*/ 80 w 1503"/>
                <a:gd name="T37" fmla="*/ 397 h 1537"/>
                <a:gd name="T38" fmla="*/ 80 w 1503"/>
                <a:gd name="T39" fmla="*/ 81 h 1537"/>
                <a:gd name="T40" fmla="*/ 175 w 1503"/>
                <a:gd name="T41" fmla="*/ 81 h 1537"/>
                <a:gd name="T42" fmla="*/ 215 w 1503"/>
                <a:gd name="T43" fmla="*/ 40 h 1537"/>
                <a:gd name="T44" fmla="*/ 175 w 1503"/>
                <a:gd name="T45" fmla="*/ 0 h 1537"/>
                <a:gd name="T46" fmla="*/ 40 w 1503"/>
                <a:gd name="T47" fmla="*/ 0 h 1537"/>
                <a:gd name="T48" fmla="*/ 0 w 1503"/>
                <a:gd name="T49" fmla="*/ 40 h 1537"/>
                <a:gd name="T50" fmla="*/ 0 w 1503"/>
                <a:gd name="T51" fmla="*/ 397 h 1537"/>
                <a:gd name="T52" fmla="*/ 340 w 1503"/>
                <a:gd name="T53" fmla="*/ 782 h 1537"/>
                <a:gd name="T54" fmla="*/ 340 w 1503"/>
                <a:gd name="T55" fmla="*/ 1208 h 1537"/>
                <a:gd name="T56" fmla="*/ 625 w 1503"/>
                <a:gd name="T57" fmla="*/ 1513 h 1537"/>
                <a:gd name="T58" fmla="*/ 911 w 1503"/>
                <a:gd name="T59" fmla="*/ 1208 h 1537"/>
                <a:gd name="T60" fmla="*/ 911 w 1503"/>
                <a:gd name="T61" fmla="*/ 1025 h 1537"/>
                <a:gd name="T62" fmla="*/ 1116 w 1503"/>
                <a:gd name="T63" fmla="*/ 801 h 1537"/>
                <a:gd name="T64" fmla="*/ 1321 w 1503"/>
                <a:gd name="T65" fmla="*/ 1025 h 1537"/>
                <a:gd name="T66" fmla="*/ 1321 w 1503"/>
                <a:gd name="T67" fmla="*/ 1234 h 1537"/>
                <a:gd name="T68" fmla="*/ 1322 w 1503"/>
                <a:gd name="T69" fmla="*/ 1237 h 1537"/>
                <a:gd name="T70" fmla="*/ 1200 w 1503"/>
                <a:gd name="T71" fmla="*/ 1385 h 1537"/>
                <a:gd name="T72" fmla="*/ 1352 w 1503"/>
                <a:gd name="T73" fmla="*/ 1537 h 1537"/>
                <a:gd name="T74" fmla="*/ 1503 w 1503"/>
                <a:gd name="T75" fmla="*/ 1385 h 1537"/>
                <a:gd name="T76" fmla="*/ 1400 w 1503"/>
                <a:gd name="T77" fmla="*/ 1243 h 1537"/>
                <a:gd name="T78" fmla="*/ 1352 w 1503"/>
                <a:gd name="T79" fmla="*/ 1456 h 1537"/>
                <a:gd name="T80" fmla="*/ 1281 w 1503"/>
                <a:gd name="T81" fmla="*/ 1385 h 1537"/>
                <a:gd name="T82" fmla="*/ 1352 w 1503"/>
                <a:gd name="T83" fmla="*/ 1315 h 1537"/>
                <a:gd name="T84" fmla="*/ 1422 w 1503"/>
                <a:gd name="T85" fmla="*/ 1385 h 1537"/>
                <a:gd name="T86" fmla="*/ 1352 w 1503"/>
                <a:gd name="T87" fmla="*/ 145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03" h="1537">
                  <a:moveTo>
                    <a:pt x="1400" y="1243"/>
                  </a:moveTo>
                  <a:cubicBezTo>
                    <a:pt x="1401" y="1240"/>
                    <a:pt x="1402" y="1237"/>
                    <a:pt x="1402" y="1234"/>
                  </a:cubicBezTo>
                  <a:lnTo>
                    <a:pt x="1402" y="1025"/>
                  </a:lnTo>
                  <a:cubicBezTo>
                    <a:pt x="1402" y="857"/>
                    <a:pt x="1274" y="720"/>
                    <a:pt x="1116" y="720"/>
                  </a:cubicBezTo>
                  <a:cubicBezTo>
                    <a:pt x="958" y="720"/>
                    <a:pt x="830" y="857"/>
                    <a:pt x="830" y="1025"/>
                  </a:cubicBezTo>
                  <a:lnTo>
                    <a:pt x="830" y="1208"/>
                  </a:lnTo>
                  <a:cubicBezTo>
                    <a:pt x="830" y="1332"/>
                    <a:pt x="738" y="1432"/>
                    <a:pt x="625" y="1432"/>
                  </a:cubicBezTo>
                  <a:cubicBezTo>
                    <a:pt x="512" y="1432"/>
                    <a:pt x="420" y="1332"/>
                    <a:pt x="420" y="1208"/>
                  </a:cubicBezTo>
                  <a:lnTo>
                    <a:pt x="420" y="784"/>
                  </a:lnTo>
                  <a:cubicBezTo>
                    <a:pt x="621" y="768"/>
                    <a:pt x="780" y="601"/>
                    <a:pt x="780" y="397"/>
                  </a:cubicBezTo>
                  <a:lnTo>
                    <a:pt x="780" y="40"/>
                  </a:lnTo>
                  <a:cubicBezTo>
                    <a:pt x="780" y="18"/>
                    <a:pt x="762" y="0"/>
                    <a:pt x="740" y="0"/>
                  </a:cubicBezTo>
                  <a:lnTo>
                    <a:pt x="612" y="0"/>
                  </a:lnTo>
                  <a:cubicBezTo>
                    <a:pt x="589" y="0"/>
                    <a:pt x="571" y="18"/>
                    <a:pt x="571" y="40"/>
                  </a:cubicBezTo>
                  <a:cubicBezTo>
                    <a:pt x="571" y="63"/>
                    <a:pt x="589" y="81"/>
                    <a:pt x="612" y="81"/>
                  </a:cubicBezTo>
                  <a:lnTo>
                    <a:pt x="699" y="81"/>
                  </a:lnTo>
                  <a:lnTo>
                    <a:pt x="699" y="397"/>
                  </a:lnTo>
                  <a:cubicBezTo>
                    <a:pt x="699" y="567"/>
                    <a:pt x="560" y="706"/>
                    <a:pt x="390" y="706"/>
                  </a:cubicBezTo>
                  <a:cubicBezTo>
                    <a:pt x="219" y="706"/>
                    <a:pt x="80" y="567"/>
                    <a:pt x="80" y="397"/>
                  </a:cubicBezTo>
                  <a:lnTo>
                    <a:pt x="80" y="81"/>
                  </a:lnTo>
                  <a:lnTo>
                    <a:pt x="175" y="81"/>
                  </a:lnTo>
                  <a:cubicBezTo>
                    <a:pt x="197" y="81"/>
                    <a:pt x="215" y="63"/>
                    <a:pt x="215" y="40"/>
                  </a:cubicBezTo>
                  <a:cubicBezTo>
                    <a:pt x="215" y="18"/>
                    <a:pt x="197" y="0"/>
                    <a:pt x="175" y="0"/>
                  </a:cubicBezTo>
                  <a:lnTo>
                    <a:pt x="40" y="0"/>
                  </a:lnTo>
                  <a:cubicBezTo>
                    <a:pt x="18" y="0"/>
                    <a:pt x="0" y="18"/>
                    <a:pt x="0" y="40"/>
                  </a:cubicBezTo>
                  <a:lnTo>
                    <a:pt x="0" y="397"/>
                  </a:lnTo>
                  <a:cubicBezTo>
                    <a:pt x="0" y="595"/>
                    <a:pt x="148" y="757"/>
                    <a:pt x="340" y="782"/>
                  </a:cubicBezTo>
                  <a:lnTo>
                    <a:pt x="340" y="1208"/>
                  </a:lnTo>
                  <a:cubicBezTo>
                    <a:pt x="340" y="1376"/>
                    <a:pt x="468" y="1513"/>
                    <a:pt x="625" y="1513"/>
                  </a:cubicBezTo>
                  <a:cubicBezTo>
                    <a:pt x="783" y="1513"/>
                    <a:pt x="911" y="1376"/>
                    <a:pt x="911" y="1208"/>
                  </a:cubicBezTo>
                  <a:lnTo>
                    <a:pt x="911" y="1025"/>
                  </a:lnTo>
                  <a:cubicBezTo>
                    <a:pt x="911" y="901"/>
                    <a:pt x="1003" y="801"/>
                    <a:pt x="1116" y="801"/>
                  </a:cubicBezTo>
                  <a:cubicBezTo>
                    <a:pt x="1229" y="801"/>
                    <a:pt x="1321" y="901"/>
                    <a:pt x="1321" y="1025"/>
                  </a:cubicBezTo>
                  <a:lnTo>
                    <a:pt x="1321" y="1234"/>
                  </a:lnTo>
                  <a:cubicBezTo>
                    <a:pt x="1321" y="1235"/>
                    <a:pt x="1322" y="1236"/>
                    <a:pt x="1322" y="1237"/>
                  </a:cubicBezTo>
                  <a:cubicBezTo>
                    <a:pt x="1253" y="1251"/>
                    <a:pt x="1200" y="1312"/>
                    <a:pt x="1200" y="1385"/>
                  </a:cubicBezTo>
                  <a:cubicBezTo>
                    <a:pt x="1200" y="1469"/>
                    <a:pt x="1268" y="1537"/>
                    <a:pt x="1352" y="1537"/>
                  </a:cubicBezTo>
                  <a:cubicBezTo>
                    <a:pt x="1435" y="1537"/>
                    <a:pt x="1503" y="1469"/>
                    <a:pt x="1503" y="1385"/>
                  </a:cubicBezTo>
                  <a:cubicBezTo>
                    <a:pt x="1503" y="1319"/>
                    <a:pt x="1460" y="1263"/>
                    <a:pt x="1400" y="1243"/>
                  </a:cubicBezTo>
                  <a:close/>
                  <a:moveTo>
                    <a:pt x="1352" y="1456"/>
                  </a:moveTo>
                  <a:cubicBezTo>
                    <a:pt x="1313" y="1456"/>
                    <a:pt x="1281" y="1424"/>
                    <a:pt x="1281" y="1385"/>
                  </a:cubicBezTo>
                  <a:cubicBezTo>
                    <a:pt x="1281" y="1347"/>
                    <a:pt x="1313" y="1315"/>
                    <a:pt x="1352" y="1315"/>
                  </a:cubicBezTo>
                  <a:cubicBezTo>
                    <a:pt x="1390" y="1315"/>
                    <a:pt x="1422" y="1347"/>
                    <a:pt x="1422" y="1385"/>
                  </a:cubicBezTo>
                  <a:cubicBezTo>
                    <a:pt x="1422" y="1424"/>
                    <a:pt x="1390" y="1456"/>
                    <a:pt x="1352" y="145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  <a:ln w="9525">
              <a:solidFill>
                <a:schemeClr val="accent1">
                  <a:lumMod val="20000"/>
                  <a:lumOff val="80000"/>
                  <a:alpha val="5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/>
            </a:p>
          </p:txBody>
        </p:sp>
      </p:grpSp>
      <p:grpSp>
        <p:nvGrpSpPr>
          <p:cNvPr id="907" name="组合 906"/>
          <p:cNvGrpSpPr/>
          <p:nvPr userDrawn="1"/>
        </p:nvGrpSpPr>
        <p:grpSpPr>
          <a:xfrm flipH="1">
            <a:off x="10912284" y="3831397"/>
            <a:ext cx="454776" cy="452806"/>
            <a:chOff x="6853455" y="8339524"/>
            <a:chExt cx="147540" cy="146901"/>
          </a:xfrm>
        </p:grpSpPr>
        <p:sp>
          <p:nvSpPr>
            <p:cNvPr id="908" name="椭圆 907">
              <a:extLst>
                <a:ext uri="{FF2B5EF4-FFF2-40B4-BE49-F238E27FC236}">
                  <a16:creationId xmlns:a16="http://schemas.microsoft.com/office/drawing/2014/main" id="{D8F58708-EF6A-4F69-96D2-5619140054D2}"/>
                </a:ext>
              </a:extLst>
            </p:cNvPr>
            <p:cNvSpPr/>
            <p:nvPr userDrawn="1"/>
          </p:nvSpPr>
          <p:spPr bwMode="auto">
            <a:xfrm>
              <a:off x="6853455" y="8339524"/>
              <a:ext cx="147540" cy="146901"/>
            </a:xfrm>
            <a:prstGeom prst="ellipse">
              <a:avLst/>
            </a:prstGeom>
            <a:noFill/>
            <a:ln w="2222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909" name="任意多边形: 形状 908">
              <a:extLst>
                <a:ext uri="{FF2B5EF4-FFF2-40B4-BE49-F238E27FC236}">
                  <a16:creationId xmlns:a16="http://schemas.microsoft.com/office/drawing/2014/main" id="{DACEDE54-10BE-4C52-B391-E2F54EB377D9}"/>
                </a:ext>
              </a:extLst>
            </p:cNvPr>
            <p:cNvSpPr/>
            <p:nvPr userDrawn="1"/>
          </p:nvSpPr>
          <p:spPr bwMode="auto">
            <a:xfrm>
              <a:off x="6894951" y="8375609"/>
              <a:ext cx="64547" cy="74728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  <a:gd name="T30" fmla="*/ 372171 w 604011"/>
                <a:gd name="T31" fmla="*/ 372171 w 604011"/>
                <a:gd name="T32" fmla="*/ 372171 w 604011"/>
                <a:gd name="T33" fmla="*/ 372171 w 604011"/>
                <a:gd name="T34" fmla="*/ 372171 w 604011"/>
                <a:gd name="T35" fmla="*/ 372171 w 604011"/>
                <a:gd name="T36" fmla="*/ 372171 w 604011"/>
                <a:gd name="T37" fmla="*/ 372171 w 604011"/>
                <a:gd name="T38" fmla="*/ 372171 w 604011"/>
                <a:gd name="T39" fmla="*/ 372171 w 604011"/>
                <a:gd name="T40" fmla="*/ 372171 w 604011"/>
                <a:gd name="T41" fmla="*/ 372171 w 604011"/>
                <a:gd name="T42" fmla="*/ 372171 w 604011"/>
                <a:gd name="T43" fmla="*/ 372171 w 604011"/>
                <a:gd name="T44" fmla="*/ 372171 w 604011"/>
                <a:gd name="T45" fmla="*/ 372171 w 604011"/>
                <a:gd name="T46" fmla="*/ 372171 w 604011"/>
                <a:gd name="T47" fmla="*/ 372171 w 604011"/>
                <a:gd name="T48" fmla="*/ 372171 w 604011"/>
                <a:gd name="T49" fmla="*/ 372171 w 604011"/>
                <a:gd name="T50" fmla="*/ 372171 w 604011"/>
                <a:gd name="T51" fmla="*/ 372171 w 604011"/>
                <a:gd name="T52" fmla="*/ 372171 w 604011"/>
                <a:gd name="T53" fmla="*/ 372171 w 604011"/>
                <a:gd name="T54" fmla="*/ 372171 w 604011"/>
                <a:gd name="T55" fmla="*/ 372171 w 604011"/>
                <a:gd name="T56" fmla="*/ 372171 w 604011"/>
                <a:gd name="T57" fmla="*/ 372171 w 604011"/>
                <a:gd name="T58" fmla="*/ 372171 w 604011"/>
                <a:gd name="T59" fmla="*/ 372171 w 604011"/>
                <a:gd name="T60" fmla="*/ 372171 w 604011"/>
                <a:gd name="T61" fmla="*/ 372171 w 604011"/>
                <a:gd name="T62" fmla="*/ 372171 w 604011"/>
                <a:gd name="T63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0" h="638">
                  <a:moveTo>
                    <a:pt x="489" y="343"/>
                  </a:moveTo>
                  <a:lnTo>
                    <a:pt x="474" y="372"/>
                  </a:lnTo>
                  <a:cubicBezTo>
                    <a:pt x="490" y="387"/>
                    <a:pt x="500" y="408"/>
                    <a:pt x="500" y="431"/>
                  </a:cubicBezTo>
                  <a:cubicBezTo>
                    <a:pt x="500" y="472"/>
                    <a:pt x="470" y="506"/>
                    <a:pt x="430" y="512"/>
                  </a:cubicBezTo>
                  <a:lnTo>
                    <a:pt x="429" y="536"/>
                  </a:lnTo>
                  <a:cubicBezTo>
                    <a:pt x="449" y="544"/>
                    <a:pt x="463" y="563"/>
                    <a:pt x="463" y="585"/>
                  </a:cubicBezTo>
                  <a:cubicBezTo>
                    <a:pt x="463" y="614"/>
                    <a:pt x="439" y="638"/>
                    <a:pt x="410" y="638"/>
                  </a:cubicBezTo>
                  <a:cubicBezTo>
                    <a:pt x="381" y="638"/>
                    <a:pt x="357" y="614"/>
                    <a:pt x="357" y="585"/>
                  </a:cubicBezTo>
                  <a:cubicBezTo>
                    <a:pt x="357" y="560"/>
                    <a:pt x="374" y="539"/>
                    <a:pt x="398" y="534"/>
                  </a:cubicBezTo>
                  <a:lnTo>
                    <a:pt x="399" y="511"/>
                  </a:lnTo>
                  <a:cubicBezTo>
                    <a:pt x="391" y="509"/>
                    <a:pt x="384" y="506"/>
                    <a:pt x="378" y="503"/>
                  </a:cubicBezTo>
                  <a:lnTo>
                    <a:pt x="350" y="527"/>
                  </a:lnTo>
                  <a:cubicBezTo>
                    <a:pt x="353" y="533"/>
                    <a:pt x="354" y="540"/>
                    <a:pt x="354" y="548"/>
                  </a:cubicBezTo>
                  <a:cubicBezTo>
                    <a:pt x="354" y="577"/>
                    <a:pt x="331" y="601"/>
                    <a:pt x="301" y="601"/>
                  </a:cubicBezTo>
                  <a:cubicBezTo>
                    <a:pt x="272" y="601"/>
                    <a:pt x="248" y="577"/>
                    <a:pt x="248" y="548"/>
                  </a:cubicBezTo>
                  <a:cubicBezTo>
                    <a:pt x="248" y="519"/>
                    <a:pt x="272" y="495"/>
                    <a:pt x="301" y="495"/>
                  </a:cubicBezTo>
                  <a:cubicBezTo>
                    <a:pt x="312" y="495"/>
                    <a:pt x="321" y="498"/>
                    <a:pt x="329" y="503"/>
                  </a:cubicBezTo>
                  <a:lnTo>
                    <a:pt x="354" y="482"/>
                  </a:lnTo>
                  <a:cubicBezTo>
                    <a:pt x="343" y="468"/>
                    <a:pt x="336" y="450"/>
                    <a:pt x="336" y="431"/>
                  </a:cubicBezTo>
                  <a:cubicBezTo>
                    <a:pt x="336" y="421"/>
                    <a:pt x="338" y="410"/>
                    <a:pt x="342" y="401"/>
                  </a:cubicBezTo>
                  <a:lnTo>
                    <a:pt x="275" y="335"/>
                  </a:lnTo>
                  <a:cubicBezTo>
                    <a:pt x="257" y="346"/>
                    <a:pt x="236" y="352"/>
                    <a:pt x="214" y="352"/>
                  </a:cubicBezTo>
                  <a:cubicBezTo>
                    <a:pt x="198" y="352"/>
                    <a:pt x="183" y="349"/>
                    <a:pt x="170" y="343"/>
                  </a:cubicBezTo>
                  <a:lnTo>
                    <a:pt x="146" y="377"/>
                  </a:lnTo>
                  <a:cubicBezTo>
                    <a:pt x="151" y="385"/>
                    <a:pt x="153" y="393"/>
                    <a:pt x="153" y="402"/>
                  </a:cubicBezTo>
                  <a:cubicBezTo>
                    <a:pt x="153" y="431"/>
                    <a:pt x="129" y="455"/>
                    <a:pt x="100" y="455"/>
                  </a:cubicBezTo>
                  <a:cubicBezTo>
                    <a:pt x="71" y="455"/>
                    <a:pt x="47" y="431"/>
                    <a:pt x="47" y="402"/>
                  </a:cubicBezTo>
                  <a:cubicBezTo>
                    <a:pt x="47" y="373"/>
                    <a:pt x="71" y="349"/>
                    <a:pt x="100" y="349"/>
                  </a:cubicBezTo>
                  <a:cubicBezTo>
                    <a:pt x="103" y="349"/>
                    <a:pt x="105" y="350"/>
                    <a:pt x="107" y="350"/>
                  </a:cubicBezTo>
                  <a:lnTo>
                    <a:pt x="130" y="317"/>
                  </a:lnTo>
                  <a:cubicBezTo>
                    <a:pt x="108" y="295"/>
                    <a:pt x="95" y="266"/>
                    <a:pt x="95" y="233"/>
                  </a:cubicBezTo>
                  <a:cubicBezTo>
                    <a:pt x="95" y="223"/>
                    <a:pt x="96" y="214"/>
                    <a:pt x="98" y="205"/>
                  </a:cubicBezTo>
                  <a:lnTo>
                    <a:pt x="81" y="195"/>
                  </a:lnTo>
                  <a:cubicBezTo>
                    <a:pt x="73" y="201"/>
                    <a:pt x="63" y="204"/>
                    <a:pt x="53" y="204"/>
                  </a:cubicBezTo>
                  <a:cubicBezTo>
                    <a:pt x="23" y="204"/>
                    <a:pt x="0" y="180"/>
                    <a:pt x="0" y="151"/>
                  </a:cubicBezTo>
                  <a:cubicBezTo>
                    <a:pt x="0" y="122"/>
                    <a:pt x="23" y="98"/>
                    <a:pt x="53" y="98"/>
                  </a:cubicBezTo>
                  <a:cubicBezTo>
                    <a:pt x="82" y="98"/>
                    <a:pt x="106" y="122"/>
                    <a:pt x="106" y="151"/>
                  </a:cubicBezTo>
                  <a:cubicBezTo>
                    <a:pt x="106" y="152"/>
                    <a:pt x="105" y="153"/>
                    <a:pt x="105" y="154"/>
                  </a:cubicBezTo>
                  <a:lnTo>
                    <a:pt x="119" y="162"/>
                  </a:lnTo>
                  <a:cubicBezTo>
                    <a:pt x="140" y="133"/>
                    <a:pt x="175" y="114"/>
                    <a:pt x="214" y="114"/>
                  </a:cubicBezTo>
                  <a:cubicBezTo>
                    <a:pt x="222" y="114"/>
                    <a:pt x="230" y="115"/>
                    <a:pt x="238" y="116"/>
                  </a:cubicBezTo>
                  <a:lnTo>
                    <a:pt x="251" y="87"/>
                  </a:lnTo>
                  <a:cubicBezTo>
                    <a:pt x="243" y="78"/>
                    <a:pt x="238" y="66"/>
                    <a:pt x="238" y="53"/>
                  </a:cubicBezTo>
                  <a:cubicBezTo>
                    <a:pt x="238" y="24"/>
                    <a:pt x="262" y="0"/>
                    <a:pt x="291" y="0"/>
                  </a:cubicBezTo>
                  <a:cubicBezTo>
                    <a:pt x="320" y="0"/>
                    <a:pt x="344" y="24"/>
                    <a:pt x="344" y="53"/>
                  </a:cubicBezTo>
                  <a:cubicBezTo>
                    <a:pt x="344" y="81"/>
                    <a:pt x="322" y="104"/>
                    <a:pt x="295" y="105"/>
                  </a:cubicBezTo>
                  <a:lnTo>
                    <a:pt x="282" y="135"/>
                  </a:lnTo>
                  <a:cubicBezTo>
                    <a:pt x="291" y="141"/>
                    <a:pt x="298" y="148"/>
                    <a:pt x="305" y="156"/>
                  </a:cubicBezTo>
                  <a:lnTo>
                    <a:pt x="370" y="127"/>
                  </a:lnTo>
                  <a:cubicBezTo>
                    <a:pt x="372" y="99"/>
                    <a:pt x="395" y="77"/>
                    <a:pt x="423" y="77"/>
                  </a:cubicBezTo>
                  <a:cubicBezTo>
                    <a:pt x="452" y="77"/>
                    <a:pt x="476" y="101"/>
                    <a:pt x="476" y="130"/>
                  </a:cubicBezTo>
                  <a:cubicBezTo>
                    <a:pt x="476" y="159"/>
                    <a:pt x="452" y="183"/>
                    <a:pt x="423" y="183"/>
                  </a:cubicBezTo>
                  <a:cubicBezTo>
                    <a:pt x="411" y="183"/>
                    <a:pt x="399" y="178"/>
                    <a:pt x="390" y="171"/>
                  </a:cubicBezTo>
                  <a:lnTo>
                    <a:pt x="328" y="198"/>
                  </a:lnTo>
                  <a:cubicBezTo>
                    <a:pt x="331" y="209"/>
                    <a:pt x="333" y="221"/>
                    <a:pt x="333" y="233"/>
                  </a:cubicBezTo>
                  <a:cubicBezTo>
                    <a:pt x="333" y="253"/>
                    <a:pt x="328" y="272"/>
                    <a:pt x="319" y="289"/>
                  </a:cubicBezTo>
                  <a:lnTo>
                    <a:pt x="386" y="356"/>
                  </a:lnTo>
                  <a:cubicBezTo>
                    <a:pt x="396" y="352"/>
                    <a:pt x="407" y="349"/>
                    <a:pt x="418" y="349"/>
                  </a:cubicBezTo>
                  <a:cubicBezTo>
                    <a:pt x="428" y="349"/>
                    <a:pt x="438" y="351"/>
                    <a:pt x="448" y="355"/>
                  </a:cubicBezTo>
                  <a:lnTo>
                    <a:pt x="461" y="329"/>
                  </a:lnTo>
                  <a:cubicBezTo>
                    <a:pt x="451" y="319"/>
                    <a:pt x="444" y="306"/>
                    <a:pt x="444" y="291"/>
                  </a:cubicBezTo>
                  <a:cubicBezTo>
                    <a:pt x="444" y="262"/>
                    <a:pt x="468" y="238"/>
                    <a:pt x="497" y="238"/>
                  </a:cubicBezTo>
                  <a:cubicBezTo>
                    <a:pt x="526" y="238"/>
                    <a:pt x="550" y="262"/>
                    <a:pt x="550" y="291"/>
                  </a:cubicBezTo>
                  <a:cubicBezTo>
                    <a:pt x="550" y="320"/>
                    <a:pt x="527" y="344"/>
                    <a:pt x="497" y="344"/>
                  </a:cubicBezTo>
                  <a:cubicBezTo>
                    <a:pt x="494" y="344"/>
                    <a:pt x="492" y="344"/>
                    <a:pt x="489" y="343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sp>
        <p:nvSpPr>
          <p:cNvPr id="902" name="任意多边形: 形状 901"/>
          <p:cNvSpPr/>
          <p:nvPr userDrawn="1"/>
        </p:nvSpPr>
        <p:spPr>
          <a:xfrm flipV="1">
            <a:off x="8762848" y="5803159"/>
            <a:ext cx="3429153" cy="1054840"/>
          </a:xfrm>
          <a:custGeom>
            <a:avLst/>
            <a:gdLst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47507 w 4598389"/>
              <a:gd name="connsiteY3" fmla="*/ 19562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598389 w 4598389"/>
              <a:gd name="connsiteY2" fmla="*/ 1973199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868486"/>
              <a:gd name="connsiteY0" fmla="*/ 0 h 1973199"/>
              <a:gd name="connsiteX1" fmla="*/ 4598389 w 4868486"/>
              <a:gd name="connsiteY1" fmla="*/ 0 h 1973199"/>
              <a:gd name="connsiteX2" fmla="*/ 4235783 w 4868486"/>
              <a:gd name="connsiteY2" fmla="*/ 1043034 h 1973199"/>
              <a:gd name="connsiteX3" fmla="*/ 3463273 w 4868486"/>
              <a:gd name="connsiteY3" fmla="*/ 1499099 h 1973199"/>
              <a:gd name="connsiteX4" fmla="*/ 0 w 4868486"/>
              <a:gd name="connsiteY4" fmla="*/ 1973199 h 1973199"/>
              <a:gd name="connsiteX5" fmla="*/ 0 w 4868486"/>
              <a:gd name="connsiteY5" fmla="*/ 0 h 1973199"/>
              <a:gd name="connsiteX0" fmla="*/ 0 w 4801762"/>
              <a:gd name="connsiteY0" fmla="*/ 0 h 1973199"/>
              <a:gd name="connsiteX1" fmla="*/ 4598389 w 4801762"/>
              <a:gd name="connsiteY1" fmla="*/ 0 h 1973199"/>
              <a:gd name="connsiteX2" fmla="*/ 4235783 w 4801762"/>
              <a:gd name="connsiteY2" fmla="*/ 1043034 h 1973199"/>
              <a:gd name="connsiteX3" fmla="*/ 3463273 w 4801762"/>
              <a:gd name="connsiteY3" fmla="*/ 1499099 h 1973199"/>
              <a:gd name="connsiteX4" fmla="*/ 0 w 4801762"/>
              <a:gd name="connsiteY4" fmla="*/ 1973199 h 1973199"/>
              <a:gd name="connsiteX5" fmla="*/ 0 w 4801762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4235783 w 4598389"/>
              <a:gd name="connsiteY2" fmla="*/ 1043034 h 1973199"/>
              <a:gd name="connsiteX3" fmla="*/ 3463273 w 4598389"/>
              <a:gd name="connsiteY3" fmla="*/ 1499099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776391"/>
              <a:gd name="connsiteY0" fmla="*/ 0 h 1973199"/>
              <a:gd name="connsiteX1" fmla="*/ 4598389 w 4776391"/>
              <a:gd name="connsiteY1" fmla="*/ 0 h 1973199"/>
              <a:gd name="connsiteX2" fmla="*/ 3463273 w 4776391"/>
              <a:gd name="connsiteY2" fmla="*/ 1499099 h 1973199"/>
              <a:gd name="connsiteX3" fmla="*/ 0 w 4776391"/>
              <a:gd name="connsiteY3" fmla="*/ 1973199 h 1973199"/>
              <a:gd name="connsiteX4" fmla="*/ 0 w 4776391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0 w 4598389"/>
              <a:gd name="connsiteY3" fmla="*/ 1973199 h 1973199"/>
              <a:gd name="connsiteX4" fmla="*/ 0 w 4598389"/>
              <a:gd name="connsiteY4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934017 w 4598389"/>
              <a:gd name="connsiteY3" fmla="*/ 17040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973199"/>
              <a:gd name="connsiteX1" fmla="*/ 4598389 w 4598389"/>
              <a:gd name="connsiteY1" fmla="*/ 0 h 1973199"/>
              <a:gd name="connsiteX2" fmla="*/ 3463273 w 4598389"/>
              <a:gd name="connsiteY2" fmla="*/ 1499099 h 1973199"/>
              <a:gd name="connsiteX3" fmla="*/ 1792127 w 4598389"/>
              <a:gd name="connsiteY3" fmla="*/ 332451 h 1973199"/>
              <a:gd name="connsiteX4" fmla="*/ 0 w 4598389"/>
              <a:gd name="connsiteY4" fmla="*/ 1973199 h 1973199"/>
              <a:gd name="connsiteX5" fmla="*/ 0 w 4598389"/>
              <a:gd name="connsiteY5" fmla="*/ 0 h 19731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846196 w 4598389"/>
              <a:gd name="connsiteY5" fmla="*/ 474341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756744 w 4598389"/>
              <a:gd name="connsiteY4" fmla="*/ 443944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1497723 w 4598389"/>
              <a:gd name="connsiteY4" fmla="*/ 333586 h 1499099"/>
              <a:gd name="connsiteX5" fmla="*/ 593948 w 4598389"/>
              <a:gd name="connsiteY5" fmla="*/ 395513 h 1499099"/>
              <a:gd name="connsiteX6" fmla="*/ 0 w 4598389"/>
              <a:gd name="connsiteY6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93948 w 4598389"/>
              <a:gd name="connsiteY4" fmla="*/ 395513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502297"/>
              <a:gd name="connsiteX1" fmla="*/ 4598389 w 4598389"/>
              <a:gd name="connsiteY1" fmla="*/ 0 h 1502297"/>
              <a:gd name="connsiteX2" fmla="*/ 3463273 w 4598389"/>
              <a:gd name="connsiteY2" fmla="*/ 1499099 h 1502297"/>
              <a:gd name="connsiteX3" fmla="*/ 1792127 w 4598389"/>
              <a:gd name="connsiteY3" fmla="*/ 332451 h 1502297"/>
              <a:gd name="connsiteX4" fmla="*/ 578183 w 4598389"/>
              <a:gd name="connsiteY4" fmla="*/ 300920 h 1502297"/>
              <a:gd name="connsiteX5" fmla="*/ 0 w 4598389"/>
              <a:gd name="connsiteY5" fmla="*/ 0 h 1502297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099"/>
              <a:gd name="connsiteX1" fmla="*/ 4598389 w 4598389"/>
              <a:gd name="connsiteY1" fmla="*/ 0 h 1499099"/>
              <a:gd name="connsiteX2" fmla="*/ 3463273 w 4598389"/>
              <a:gd name="connsiteY2" fmla="*/ 1499099 h 1499099"/>
              <a:gd name="connsiteX3" fmla="*/ 1792127 w 4598389"/>
              <a:gd name="connsiteY3" fmla="*/ 332451 h 1499099"/>
              <a:gd name="connsiteX4" fmla="*/ 578183 w 4598389"/>
              <a:gd name="connsiteY4" fmla="*/ 300920 h 1499099"/>
              <a:gd name="connsiteX5" fmla="*/ 0 w 4598389"/>
              <a:gd name="connsiteY5" fmla="*/ 0 h 1499099"/>
              <a:gd name="connsiteX0" fmla="*/ 0 w 4598389"/>
              <a:gd name="connsiteY0" fmla="*/ 0 h 1499843"/>
              <a:gd name="connsiteX1" fmla="*/ 4598389 w 4598389"/>
              <a:gd name="connsiteY1" fmla="*/ 0 h 1499843"/>
              <a:gd name="connsiteX2" fmla="*/ 3463273 w 4598389"/>
              <a:gd name="connsiteY2" fmla="*/ 1499099 h 1499843"/>
              <a:gd name="connsiteX3" fmla="*/ 1792127 w 4598389"/>
              <a:gd name="connsiteY3" fmla="*/ 332451 h 1499843"/>
              <a:gd name="connsiteX4" fmla="*/ 578183 w 4598389"/>
              <a:gd name="connsiteY4" fmla="*/ 300920 h 1499843"/>
              <a:gd name="connsiteX5" fmla="*/ 0 w 4598389"/>
              <a:gd name="connsiteY5" fmla="*/ 0 h 1499843"/>
              <a:gd name="connsiteX0" fmla="*/ 0 w 4598389"/>
              <a:gd name="connsiteY0" fmla="*/ 0 h 1560236"/>
              <a:gd name="connsiteX1" fmla="*/ 4598389 w 4598389"/>
              <a:gd name="connsiteY1" fmla="*/ 0 h 1560236"/>
              <a:gd name="connsiteX2" fmla="*/ 3405387 w 4598389"/>
              <a:gd name="connsiteY2" fmla="*/ 1559542 h 1560236"/>
              <a:gd name="connsiteX3" fmla="*/ 1792127 w 4598389"/>
              <a:gd name="connsiteY3" fmla="*/ 332451 h 1560236"/>
              <a:gd name="connsiteX4" fmla="*/ 578183 w 4598389"/>
              <a:gd name="connsiteY4" fmla="*/ 300920 h 1560236"/>
              <a:gd name="connsiteX5" fmla="*/ 0 w 4598389"/>
              <a:gd name="connsiteY5" fmla="*/ 0 h 1560236"/>
              <a:gd name="connsiteX0" fmla="*/ 0 w 4598389"/>
              <a:gd name="connsiteY0" fmla="*/ 0 h 1424363"/>
              <a:gd name="connsiteX1" fmla="*/ 4598389 w 4598389"/>
              <a:gd name="connsiteY1" fmla="*/ 0 h 1424363"/>
              <a:gd name="connsiteX2" fmla="*/ 3448802 w 4598389"/>
              <a:gd name="connsiteY2" fmla="*/ 1423544 h 1424363"/>
              <a:gd name="connsiteX3" fmla="*/ 1792127 w 4598389"/>
              <a:gd name="connsiteY3" fmla="*/ 332451 h 1424363"/>
              <a:gd name="connsiteX4" fmla="*/ 578183 w 4598389"/>
              <a:gd name="connsiteY4" fmla="*/ 300920 h 1424363"/>
              <a:gd name="connsiteX5" fmla="*/ 0 w 4598389"/>
              <a:gd name="connsiteY5" fmla="*/ 0 h 1424363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69649"/>
              <a:gd name="connsiteX1" fmla="*/ 4598389 w 4598389"/>
              <a:gd name="connsiteY1" fmla="*/ 0 h 1469649"/>
              <a:gd name="connsiteX2" fmla="*/ 3477745 w 4598389"/>
              <a:gd name="connsiteY2" fmla="*/ 1468877 h 1469649"/>
              <a:gd name="connsiteX3" fmla="*/ 1792127 w 4598389"/>
              <a:gd name="connsiteY3" fmla="*/ 332451 h 1469649"/>
              <a:gd name="connsiteX4" fmla="*/ 578183 w 4598389"/>
              <a:gd name="connsiteY4" fmla="*/ 300920 h 1469649"/>
              <a:gd name="connsiteX5" fmla="*/ 0 w 4598389"/>
              <a:gd name="connsiteY5" fmla="*/ 0 h 1469649"/>
              <a:gd name="connsiteX0" fmla="*/ 0 w 4598389"/>
              <a:gd name="connsiteY0" fmla="*/ 0 h 1482686"/>
              <a:gd name="connsiteX1" fmla="*/ 4598389 w 4598389"/>
              <a:gd name="connsiteY1" fmla="*/ 0 h 1482686"/>
              <a:gd name="connsiteX2" fmla="*/ 3477745 w 4598389"/>
              <a:gd name="connsiteY2" fmla="*/ 1468877 h 1482686"/>
              <a:gd name="connsiteX3" fmla="*/ 1792127 w 4598389"/>
              <a:gd name="connsiteY3" fmla="*/ 332451 h 1482686"/>
              <a:gd name="connsiteX4" fmla="*/ 578183 w 4598389"/>
              <a:gd name="connsiteY4" fmla="*/ 300920 h 1482686"/>
              <a:gd name="connsiteX5" fmla="*/ 0 w 4598389"/>
              <a:gd name="connsiteY5" fmla="*/ 0 h 1482686"/>
              <a:gd name="connsiteX0" fmla="*/ 0 w 4598389"/>
              <a:gd name="connsiteY0" fmla="*/ 0 h 1476998"/>
              <a:gd name="connsiteX1" fmla="*/ 4598389 w 4598389"/>
              <a:gd name="connsiteY1" fmla="*/ 0 h 1476998"/>
              <a:gd name="connsiteX2" fmla="*/ 3477745 w 4598389"/>
              <a:gd name="connsiteY2" fmla="*/ 1468877 h 1476998"/>
              <a:gd name="connsiteX3" fmla="*/ 1792127 w 4598389"/>
              <a:gd name="connsiteY3" fmla="*/ 332451 h 1476998"/>
              <a:gd name="connsiteX4" fmla="*/ 578183 w 4598389"/>
              <a:gd name="connsiteY4" fmla="*/ 300920 h 1476998"/>
              <a:gd name="connsiteX5" fmla="*/ 0 w 4598389"/>
              <a:gd name="connsiteY5" fmla="*/ 0 h 147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8389" h="1476998">
                <a:moveTo>
                  <a:pt x="0" y="0"/>
                </a:moveTo>
                <a:lnTo>
                  <a:pt x="4598389" y="0"/>
                </a:lnTo>
                <a:cubicBezTo>
                  <a:pt x="4340029" y="1022360"/>
                  <a:pt x="3927050" y="1377736"/>
                  <a:pt x="3477745" y="1468877"/>
                </a:cubicBezTo>
                <a:cubicBezTo>
                  <a:pt x="2301353" y="1568783"/>
                  <a:pt x="2349176" y="721334"/>
                  <a:pt x="1792127" y="332451"/>
                </a:cubicBezTo>
                <a:cubicBezTo>
                  <a:pt x="1313906" y="148520"/>
                  <a:pt x="1050292" y="387859"/>
                  <a:pt x="578183" y="300920"/>
                </a:cubicBezTo>
                <a:cubicBezTo>
                  <a:pt x="243566" y="247909"/>
                  <a:pt x="192728" y="100307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>
                  <a:alpha val="5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占位符 7">
            <a:extLst>
              <a:ext uri="{FF2B5EF4-FFF2-40B4-BE49-F238E27FC236}">
                <a16:creationId xmlns:a16="http://schemas.microsoft.com/office/drawing/2014/main" id="{56BEB53F-6344-4DE5-845D-5CDC0D89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8A746F1F-5B6E-46DC-9761-835BFF1A4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17BBFA8E-CD81-42EC-BE2E-D717AC1A01EA}"/>
              </a:ext>
            </a:extLst>
          </p:cNvPr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1A553C98-1D53-47DA-BCC6-EEC8E9008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2022/9/8</a:t>
            </a:fld>
            <a:endParaRPr lang="zh-CN" altLang="en-US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4FC72514-405C-495B-BF56-6756AE789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B3C826FC-2745-490E-9AD0-D8AA3FDE5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2" r:id="rId3"/>
    <p:sldLayoutId id="2147483663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标题 17">
            <a:extLst>
              <a:ext uri="{FF2B5EF4-FFF2-40B4-BE49-F238E27FC236}">
                <a16:creationId xmlns:a16="http://schemas.microsoft.com/office/drawing/2014/main" id="{0210DF03-38EF-494E-BE27-C55E3627C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4079" y="4276843"/>
            <a:ext cx="1712271" cy="405955"/>
          </a:xfrm>
        </p:spPr>
        <p:txBody>
          <a:bodyPr>
            <a:noAutofit/>
          </a:bodyPr>
          <a:lstStyle/>
          <a:p>
            <a:pPr algn="ctr"/>
            <a:r>
              <a:rPr lang="en-US" altLang="zh-CN" sz="1800" dirty="0"/>
              <a:t>Subtitle here</a:t>
            </a:r>
          </a:p>
        </p:txBody>
      </p:sp>
      <p:sp>
        <p:nvSpPr>
          <p:cNvPr id="19" name="标题 18">
            <a:extLst>
              <a:ext uri="{FF2B5EF4-FFF2-40B4-BE49-F238E27FC236}">
                <a16:creationId xmlns:a16="http://schemas.microsoft.com/office/drawing/2014/main" id="{E7257304-2BF8-465A-A41B-588943A12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500" y="2994851"/>
            <a:ext cx="5994400" cy="1263721"/>
          </a:xfrm>
        </p:spPr>
        <p:txBody>
          <a:bodyPr>
            <a:normAutofit fontScale="90000"/>
          </a:bodyPr>
          <a:lstStyle/>
          <a:p>
            <a:r>
              <a:rPr lang="en-US" altLang="zh-CN" b="0" dirty="0" err="1"/>
              <a:t>OfficePLUS</a:t>
            </a:r>
            <a:r>
              <a:rPr lang="en-US" altLang="zh-CN" b="0" dirty="0"/>
              <a:t> POWERPOINT </a:t>
            </a:r>
            <a:r>
              <a:rPr lang="en-US" altLang="zh-CN" sz="3200" b="0" dirty="0"/>
              <a:t>STANDARD TEMPLATE</a:t>
            </a:r>
            <a:endParaRPr lang="zh-CN" altLang="en-US" sz="3200" b="0" dirty="0"/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E8A128C6-0E9A-46C3-86A2-BAD8EFAF8E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33F10BFD-92C6-4457-908F-581C36481A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en-US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66DA700A-0E49-40FD-BA97-9BA9BB042BA7}"/>
              </a:ext>
            </a:extLst>
          </p:cNvPr>
          <p:cNvGrpSpPr/>
          <p:nvPr/>
        </p:nvGrpSpPr>
        <p:grpSpPr>
          <a:xfrm>
            <a:off x="9230124" y="771135"/>
            <a:ext cx="2288776" cy="717106"/>
            <a:chOff x="5123032" y="2373367"/>
            <a:chExt cx="2801768" cy="877833"/>
          </a:xfrm>
          <a:solidFill>
            <a:schemeClr val="tx1"/>
          </a:solidFill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3AC2D4A0-E395-461E-B12B-569B476443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82715B77-BB8B-472D-A249-3E791566A5AA}"/>
                </a:ext>
              </a:extLst>
            </p:cNvPr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zh-CN" altLang="en-US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抗击疫情专题</a:t>
              </a: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8433FFA4-8AAC-434B-9F88-44DA32C7D7D9}"/>
                </a:ext>
              </a:extLst>
            </p:cNvPr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524500" y="2177715"/>
            <a:ext cx="59944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100" b="1" i="1" dirty="0">
                <a:solidFill>
                  <a:schemeClr val="bg1"/>
                </a:solidFill>
              </a:rPr>
              <a:t>致敬最美逆行者</a:t>
            </a: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10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4514913"/>
            <a:chOff x="660400" y="1130300"/>
            <a:chExt cx="10858500" cy="4514913"/>
          </a:xfrm>
        </p:grpSpPr>
        <p:grpSp>
          <p:nvGrpSpPr>
            <p:cNvPr id="6" name="组合 5"/>
            <p:cNvGrpSpPr/>
            <p:nvPr/>
          </p:nvGrpSpPr>
          <p:grpSpPr>
            <a:xfrm>
              <a:off x="660400" y="2155469"/>
              <a:ext cx="10858500" cy="3489744"/>
              <a:chOff x="660400" y="2060034"/>
              <a:chExt cx="10858500" cy="3489744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4536133" y="2506458"/>
                <a:ext cx="3107035" cy="2625485"/>
                <a:chOff x="4018522" y="2133103"/>
                <a:chExt cx="4137490" cy="3496234"/>
              </a:xfrm>
            </p:grpSpPr>
            <p:sp>
              <p:nvSpPr>
                <p:cNvPr id="29" name="任意多边形: 形状 28"/>
                <p:cNvSpPr/>
                <p:nvPr/>
              </p:nvSpPr>
              <p:spPr bwMode="auto">
                <a:xfrm>
                  <a:off x="5573308" y="2133103"/>
                  <a:ext cx="1745908" cy="2352655"/>
                </a:xfrm>
                <a:custGeom>
                  <a:avLst/>
                  <a:gdLst>
                    <a:gd name="T0" fmla="*/ 119 w 298"/>
                    <a:gd name="T1" fmla="*/ 292 h 411"/>
                    <a:gd name="T2" fmla="*/ 122 w 298"/>
                    <a:gd name="T3" fmla="*/ 297 h 411"/>
                    <a:gd name="T4" fmla="*/ 288 w 298"/>
                    <a:gd name="T5" fmla="*/ 410 h 411"/>
                    <a:gd name="T6" fmla="*/ 291 w 298"/>
                    <a:gd name="T7" fmla="*/ 411 h 411"/>
                    <a:gd name="T8" fmla="*/ 294 w 298"/>
                    <a:gd name="T9" fmla="*/ 410 h 411"/>
                    <a:gd name="T10" fmla="*/ 297 w 298"/>
                    <a:gd name="T11" fmla="*/ 404 h 411"/>
                    <a:gd name="T12" fmla="*/ 274 w 298"/>
                    <a:gd name="T13" fmla="*/ 205 h 411"/>
                    <a:gd name="T14" fmla="*/ 270 w 298"/>
                    <a:gd name="T15" fmla="*/ 200 h 411"/>
                    <a:gd name="T16" fmla="*/ 264 w 298"/>
                    <a:gd name="T17" fmla="*/ 201 h 411"/>
                    <a:gd name="T18" fmla="*/ 234 w 298"/>
                    <a:gd name="T19" fmla="*/ 219 h 411"/>
                    <a:gd name="T20" fmla="*/ 99 w 298"/>
                    <a:gd name="T21" fmla="*/ 3 h 411"/>
                    <a:gd name="T22" fmla="*/ 94 w 298"/>
                    <a:gd name="T23" fmla="*/ 1 h 411"/>
                    <a:gd name="T24" fmla="*/ 88 w 298"/>
                    <a:gd name="T25" fmla="*/ 3 h 411"/>
                    <a:gd name="T26" fmla="*/ 3 w 298"/>
                    <a:gd name="T27" fmla="*/ 117 h 411"/>
                    <a:gd name="T28" fmla="*/ 4 w 298"/>
                    <a:gd name="T29" fmla="*/ 126 h 411"/>
                    <a:gd name="T30" fmla="*/ 13 w 298"/>
                    <a:gd name="T31" fmla="*/ 125 h 411"/>
                    <a:gd name="T32" fmla="*/ 93 w 298"/>
                    <a:gd name="T33" fmla="*/ 18 h 411"/>
                    <a:gd name="T34" fmla="*/ 223 w 298"/>
                    <a:gd name="T35" fmla="*/ 226 h 411"/>
                    <a:gd name="T36" fmla="*/ 200 w 298"/>
                    <a:gd name="T37" fmla="*/ 240 h 411"/>
                    <a:gd name="T38" fmla="*/ 96 w 298"/>
                    <a:gd name="T39" fmla="*/ 73 h 411"/>
                    <a:gd name="T40" fmla="*/ 91 w 298"/>
                    <a:gd name="T41" fmla="*/ 70 h 411"/>
                    <a:gd name="T42" fmla="*/ 85 w 298"/>
                    <a:gd name="T43" fmla="*/ 73 h 411"/>
                    <a:gd name="T44" fmla="*/ 34 w 298"/>
                    <a:gd name="T45" fmla="*/ 141 h 411"/>
                    <a:gd name="T46" fmla="*/ 35 w 298"/>
                    <a:gd name="T47" fmla="*/ 150 h 411"/>
                    <a:gd name="T48" fmla="*/ 44 w 298"/>
                    <a:gd name="T49" fmla="*/ 148 h 411"/>
                    <a:gd name="T50" fmla="*/ 90 w 298"/>
                    <a:gd name="T51" fmla="*/ 88 h 411"/>
                    <a:gd name="T52" fmla="*/ 189 w 298"/>
                    <a:gd name="T53" fmla="*/ 246 h 411"/>
                    <a:gd name="T54" fmla="*/ 166 w 298"/>
                    <a:gd name="T55" fmla="*/ 260 h 411"/>
                    <a:gd name="T56" fmla="*/ 93 w 298"/>
                    <a:gd name="T57" fmla="*/ 143 h 411"/>
                    <a:gd name="T58" fmla="*/ 88 w 298"/>
                    <a:gd name="T59" fmla="*/ 140 h 411"/>
                    <a:gd name="T60" fmla="*/ 82 w 298"/>
                    <a:gd name="T61" fmla="*/ 143 h 411"/>
                    <a:gd name="T62" fmla="*/ 66 w 298"/>
                    <a:gd name="T63" fmla="*/ 165 h 411"/>
                    <a:gd name="T64" fmla="*/ 67 w 298"/>
                    <a:gd name="T65" fmla="*/ 174 h 411"/>
                    <a:gd name="T66" fmla="*/ 76 w 298"/>
                    <a:gd name="T67" fmla="*/ 172 h 411"/>
                    <a:gd name="T68" fmla="*/ 87 w 298"/>
                    <a:gd name="T69" fmla="*/ 157 h 411"/>
                    <a:gd name="T70" fmla="*/ 155 w 298"/>
                    <a:gd name="T71" fmla="*/ 267 h 411"/>
                    <a:gd name="T72" fmla="*/ 122 w 298"/>
                    <a:gd name="T73" fmla="*/ 287 h 411"/>
                    <a:gd name="T74" fmla="*/ 119 w 298"/>
                    <a:gd name="T75" fmla="*/ 292 h 411"/>
                    <a:gd name="T76" fmla="*/ 262 w 298"/>
                    <a:gd name="T77" fmla="*/ 216 h 411"/>
                    <a:gd name="T78" fmla="*/ 283 w 298"/>
                    <a:gd name="T79" fmla="*/ 392 h 411"/>
                    <a:gd name="T80" fmla="*/ 137 w 298"/>
                    <a:gd name="T81" fmla="*/ 293 h 411"/>
                    <a:gd name="T82" fmla="*/ 262 w 298"/>
                    <a:gd name="T83" fmla="*/ 216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98" h="411">
                      <a:moveTo>
                        <a:pt x="119" y="292"/>
                      </a:moveTo>
                      <a:cubicBezTo>
                        <a:pt x="119" y="294"/>
                        <a:pt x="120" y="296"/>
                        <a:pt x="122" y="297"/>
                      </a:cubicBezTo>
                      <a:cubicBezTo>
                        <a:pt x="288" y="410"/>
                        <a:pt x="288" y="410"/>
                        <a:pt x="288" y="410"/>
                      </a:cubicBezTo>
                      <a:cubicBezTo>
                        <a:pt x="289" y="410"/>
                        <a:pt x="290" y="411"/>
                        <a:pt x="291" y="411"/>
                      </a:cubicBezTo>
                      <a:cubicBezTo>
                        <a:pt x="292" y="411"/>
                        <a:pt x="293" y="410"/>
                        <a:pt x="294" y="410"/>
                      </a:cubicBezTo>
                      <a:cubicBezTo>
                        <a:pt x="296" y="409"/>
                        <a:pt x="298" y="406"/>
                        <a:pt x="297" y="404"/>
                      </a:cubicBezTo>
                      <a:cubicBezTo>
                        <a:pt x="274" y="205"/>
                        <a:pt x="274" y="205"/>
                        <a:pt x="274" y="205"/>
                      </a:cubicBezTo>
                      <a:cubicBezTo>
                        <a:pt x="273" y="203"/>
                        <a:pt x="272" y="201"/>
                        <a:pt x="270" y="200"/>
                      </a:cubicBezTo>
                      <a:cubicBezTo>
                        <a:pt x="268" y="199"/>
                        <a:pt x="266" y="199"/>
                        <a:pt x="264" y="201"/>
                      </a:cubicBezTo>
                      <a:cubicBezTo>
                        <a:pt x="234" y="219"/>
                        <a:pt x="234" y="219"/>
                        <a:pt x="234" y="219"/>
                      </a:cubicBezTo>
                      <a:cubicBezTo>
                        <a:pt x="99" y="3"/>
                        <a:pt x="99" y="3"/>
                        <a:pt x="99" y="3"/>
                      </a:cubicBezTo>
                      <a:cubicBezTo>
                        <a:pt x="98" y="2"/>
                        <a:pt x="96" y="1"/>
                        <a:pt x="94" y="1"/>
                      </a:cubicBezTo>
                      <a:cubicBezTo>
                        <a:pt x="92" y="0"/>
                        <a:pt x="90" y="1"/>
                        <a:pt x="88" y="3"/>
                      </a:cubicBezTo>
                      <a:cubicBezTo>
                        <a:pt x="3" y="117"/>
                        <a:pt x="3" y="117"/>
                        <a:pt x="3" y="117"/>
                      </a:cubicBezTo>
                      <a:cubicBezTo>
                        <a:pt x="0" y="120"/>
                        <a:pt x="1" y="124"/>
                        <a:pt x="4" y="126"/>
                      </a:cubicBezTo>
                      <a:cubicBezTo>
                        <a:pt x="7" y="128"/>
                        <a:pt x="10" y="127"/>
                        <a:pt x="13" y="125"/>
                      </a:cubicBezTo>
                      <a:cubicBezTo>
                        <a:pt x="93" y="18"/>
                        <a:pt x="93" y="18"/>
                        <a:pt x="93" y="18"/>
                      </a:cubicBezTo>
                      <a:cubicBezTo>
                        <a:pt x="223" y="226"/>
                        <a:pt x="223" y="226"/>
                        <a:pt x="223" y="226"/>
                      </a:cubicBezTo>
                      <a:cubicBezTo>
                        <a:pt x="200" y="240"/>
                        <a:pt x="200" y="240"/>
                        <a:pt x="200" y="240"/>
                      </a:cubicBezTo>
                      <a:cubicBezTo>
                        <a:pt x="96" y="73"/>
                        <a:pt x="96" y="73"/>
                        <a:pt x="96" y="73"/>
                      </a:cubicBezTo>
                      <a:cubicBezTo>
                        <a:pt x="95" y="72"/>
                        <a:pt x="93" y="70"/>
                        <a:pt x="91" y="70"/>
                      </a:cubicBezTo>
                      <a:cubicBezTo>
                        <a:pt x="89" y="70"/>
                        <a:pt x="87" y="71"/>
                        <a:pt x="85" y="73"/>
                      </a:cubicBezTo>
                      <a:cubicBezTo>
                        <a:pt x="34" y="141"/>
                        <a:pt x="34" y="141"/>
                        <a:pt x="34" y="141"/>
                      </a:cubicBezTo>
                      <a:cubicBezTo>
                        <a:pt x="32" y="144"/>
                        <a:pt x="33" y="148"/>
                        <a:pt x="35" y="150"/>
                      </a:cubicBezTo>
                      <a:cubicBezTo>
                        <a:pt x="38" y="152"/>
                        <a:pt x="42" y="151"/>
                        <a:pt x="44" y="148"/>
                      </a:cubicBezTo>
                      <a:cubicBezTo>
                        <a:pt x="90" y="88"/>
                        <a:pt x="90" y="88"/>
                        <a:pt x="90" y="88"/>
                      </a:cubicBezTo>
                      <a:cubicBezTo>
                        <a:pt x="189" y="246"/>
                        <a:pt x="189" y="246"/>
                        <a:pt x="189" y="246"/>
                      </a:cubicBezTo>
                      <a:cubicBezTo>
                        <a:pt x="166" y="260"/>
                        <a:pt x="166" y="260"/>
                        <a:pt x="166" y="260"/>
                      </a:cubicBezTo>
                      <a:cubicBezTo>
                        <a:pt x="93" y="143"/>
                        <a:pt x="93" y="143"/>
                        <a:pt x="93" y="143"/>
                      </a:cubicBezTo>
                      <a:cubicBezTo>
                        <a:pt x="92" y="141"/>
                        <a:pt x="90" y="140"/>
                        <a:pt x="88" y="140"/>
                      </a:cubicBezTo>
                      <a:cubicBezTo>
                        <a:pt x="86" y="140"/>
                        <a:pt x="84" y="141"/>
                        <a:pt x="82" y="143"/>
                      </a:cubicBezTo>
                      <a:cubicBezTo>
                        <a:pt x="66" y="165"/>
                        <a:pt x="66" y="165"/>
                        <a:pt x="66" y="165"/>
                      </a:cubicBezTo>
                      <a:cubicBezTo>
                        <a:pt x="64" y="167"/>
                        <a:pt x="64" y="171"/>
                        <a:pt x="67" y="174"/>
                      </a:cubicBezTo>
                      <a:cubicBezTo>
                        <a:pt x="70" y="176"/>
                        <a:pt x="74" y="175"/>
                        <a:pt x="76" y="172"/>
                      </a:cubicBezTo>
                      <a:cubicBezTo>
                        <a:pt x="87" y="157"/>
                        <a:pt x="87" y="157"/>
                        <a:pt x="87" y="157"/>
                      </a:cubicBezTo>
                      <a:cubicBezTo>
                        <a:pt x="155" y="267"/>
                        <a:pt x="155" y="267"/>
                        <a:pt x="155" y="267"/>
                      </a:cubicBezTo>
                      <a:cubicBezTo>
                        <a:pt x="122" y="287"/>
                        <a:pt x="122" y="287"/>
                        <a:pt x="122" y="287"/>
                      </a:cubicBezTo>
                      <a:cubicBezTo>
                        <a:pt x="121" y="288"/>
                        <a:pt x="119" y="290"/>
                        <a:pt x="119" y="292"/>
                      </a:cubicBezTo>
                      <a:close/>
                      <a:moveTo>
                        <a:pt x="262" y="216"/>
                      </a:moveTo>
                      <a:cubicBezTo>
                        <a:pt x="283" y="392"/>
                        <a:pt x="283" y="392"/>
                        <a:pt x="283" y="392"/>
                      </a:cubicBezTo>
                      <a:cubicBezTo>
                        <a:pt x="137" y="293"/>
                        <a:pt x="137" y="293"/>
                        <a:pt x="137" y="293"/>
                      </a:cubicBezTo>
                      <a:lnTo>
                        <a:pt x="262" y="216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  <p:sp>
              <p:nvSpPr>
                <p:cNvPr id="30" name="任意多边形: 形状 29"/>
                <p:cNvSpPr/>
                <p:nvPr/>
              </p:nvSpPr>
              <p:spPr bwMode="auto">
                <a:xfrm>
                  <a:off x="5170405" y="4470643"/>
                  <a:ext cx="2985607" cy="1158694"/>
                </a:xfrm>
                <a:custGeom>
                  <a:avLst/>
                  <a:gdLst>
                    <a:gd name="T0" fmla="*/ 507 w 509"/>
                    <a:gd name="T1" fmla="*/ 150 h 203"/>
                    <a:gd name="T2" fmla="*/ 416 w 509"/>
                    <a:gd name="T3" fmla="*/ 3 h 203"/>
                    <a:gd name="T4" fmla="*/ 408 w 509"/>
                    <a:gd name="T5" fmla="*/ 1 h 203"/>
                    <a:gd name="T6" fmla="*/ 406 w 509"/>
                    <a:gd name="T7" fmla="*/ 10 h 203"/>
                    <a:gd name="T8" fmla="*/ 491 w 509"/>
                    <a:gd name="T9" fmla="*/ 147 h 203"/>
                    <a:gd name="T10" fmla="*/ 194 w 509"/>
                    <a:gd name="T11" fmla="*/ 147 h 203"/>
                    <a:gd name="T12" fmla="*/ 194 w 509"/>
                    <a:gd name="T13" fmla="*/ 120 h 203"/>
                    <a:gd name="T14" fmla="*/ 431 w 509"/>
                    <a:gd name="T15" fmla="*/ 120 h 203"/>
                    <a:gd name="T16" fmla="*/ 436 w 509"/>
                    <a:gd name="T17" fmla="*/ 116 h 203"/>
                    <a:gd name="T18" fmla="*/ 436 w 509"/>
                    <a:gd name="T19" fmla="*/ 110 h 203"/>
                    <a:gd name="T20" fmla="*/ 383 w 509"/>
                    <a:gd name="T21" fmla="*/ 24 h 203"/>
                    <a:gd name="T22" fmla="*/ 374 w 509"/>
                    <a:gd name="T23" fmla="*/ 22 h 203"/>
                    <a:gd name="T24" fmla="*/ 372 w 509"/>
                    <a:gd name="T25" fmla="*/ 31 h 203"/>
                    <a:gd name="T26" fmla="*/ 419 w 509"/>
                    <a:gd name="T27" fmla="*/ 107 h 203"/>
                    <a:gd name="T28" fmla="*/ 194 w 509"/>
                    <a:gd name="T29" fmla="*/ 107 h 203"/>
                    <a:gd name="T30" fmla="*/ 194 w 509"/>
                    <a:gd name="T31" fmla="*/ 80 h 203"/>
                    <a:gd name="T32" fmla="*/ 359 w 509"/>
                    <a:gd name="T33" fmla="*/ 80 h 203"/>
                    <a:gd name="T34" fmla="*/ 365 w 509"/>
                    <a:gd name="T35" fmla="*/ 77 h 203"/>
                    <a:gd name="T36" fmla="*/ 365 w 509"/>
                    <a:gd name="T37" fmla="*/ 70 h 203"/>
                    <a:gd name="T38" fmla="*/ 349 w 509"/>
                    <a:gd name="T39" fmla="*/ 45 h 203"/>
                    <a:gd name="T40" fmla="*/ 340 w 509"/>
                    <a:gd name="T41" fmla="*/ 43 h 203"/>
                    <a:gd name="T42" fmla="*/ 338 w 509"/>
                    <a:gd name="T43" fmla="*/ 52 h 203"/>
                    <a:gd name="T44" fmla="*/ 348 w 509"/>
                    <a:gd name="T45" fmla="*/ 67 h 203"/>
                    <a:gd name="T46" fmla="*/ 194 w 509"/>
                    <a:gd name="T47" fmla="*/ 67 h 203"/>
                    <a:gd name="T48" fmla="*/ 194 w 509"/>
                    <a:gd name="T49" fmla="*/ 30 h 203"/>
                    <a:gd name="T50" fmla="*/ 191 w 509"/>
                    <a:gd name="T51" fmla="*/ 25 h 203"/>
                    <a:gd name="T52" fmla="*/ 185 w 509"/>
                    <a:gd name="T53" fmla="*/ 25 h 203"/>
                    <a:gd name="T54" fmla="*/ 3 w 509"/>
                    <a:gd name="T55" fmla="*/ 108 h 203"/>
                    <a:gd name="T56" fmla="*/ 0 w 509"/>
                    <a:gd name="T57" fmla="*/ 113 h 203"/>
                    <a:gd name="T58" fmla="*/ 3 w 509"/>
                    <a:gd name="T59" fmla="*/ 119 h 203"/>
                    <a:gd name="T60" fmla="*/ 185 w 509"/>
                    <a:gd name="T61" fmla="*/ 202 h 203"/>
                    <a:gd name="T62" fmla="*/ 188 w 509"/>
                    <a:gd name="T63" fmla="*/ 203 h 203"/>
                    <a:gd name="T64" fmla="*/ 191 w 509"/>
                    <a:gd name="T65" fmla="*/ 202 h 203"/>
                    <a:gd name="T66" fmla="*/ 194 w 509"/>
                    <a:gd name="T67" fmla="*/ 196 h 203"/>
                    <a:gd name="T68" fmla="*/ 194 w 509"/>
                    <a:gd name="T69" fmla="*/ 159 h 203"/>
                    <a:gd name="T70" fmla="*/ 502 w 509"/>
                    <a:gd name="T71" fmla="*/ 159 h 203"/>
                    <a:gd name="T72" fmla="*/ 507 w 509"/>
                    <a:gd name="T73" fmla="*/ 156 h 203"/>
                    <a:gd name="T74" fmla="*/ 507 w 509"/>
                    <a:gd name="T75" fmla="*/ 150 h 203"/>
                    <a:gd name="T76" fmla="*/ 182 w 509"/>
                    <a:gd name="T77" fmla="*/ 187 h 203"/>
                    <a:gd name="T78" fmla="*/ 21 w 509"/>
                    <a:gd name="T79" fmla="*/ 113 h 203"/>
                    <a:gd name="T80" fmla="*/ 182 w 509"/>
                    <a:gd name="T81" fmla="*/ 40 h 203"/>
                    <a:gd name="T82" fmla="*/ 182 w 509"/>
                    <a:gd name="T83" fmla="*/ 187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09" h="203">
                      <a:moveTo>
                        <a:pt x="507" y="150"/>
                      </a:moveTo>
                      <a:cubicBezTo>
                        <a:pt x="416" y="3"/>
                        <a:pt x="416" y="3"/>
                        <a:pt x="416" y="3"/>
                      </a:cubicBezTo>
                      <a:cubicBezTo>
                        <a:pt x="414" y="0"/>
                        <a:pt x="411" y="0"/>
                        <a:pt x="408" y="1"/>
                      </a:cubicBezTo>
                      <a:cubicBezTo>
                        <a:pt x="405" y="3"/>
                        <a:pt x="404" y="7"/>
                        <a:pt x="406" y="10"/>
                      </a:cubicBezTo>
                      <a:cubicBezTo>
                        <a:pt x="491" y="147"/>
                        <a:pt x="491" y="147"/>
                        <a:pt x="491" y="147"/>
                      </a:cubicBezTo>
                      <a:cubicBezTo>
                        <a:pt x="194" y="147"/>
                        <a:pt x="194" y="147"/>
                        <a:pt x="194" y="147"/>
                      </a:cubicBezTo>
                      <a:cubicBezTo>
                        <a:pt x="194" y="120"/>
                        <a:pt x="194" y="120"/>
                        <a:pt x="194" y="120"/>
                      </a:cubicBezTo>
                      <a:cubicBezTo>
                        <a:pt x="431" y="120"/>
                        <a:pt x="431" y="120"/>
                        <a:pt x="431" y="120"/>
                      </a:cubicBezTo>
                      <a:cubicBezTo>
                        <a:pt x="433" y="120"/>
                        <a:pt x="435" y="118"/>
                        <a:pt x="436" y="116"/>
                      </a:cubicBezTo>
                      <a:cubicBezTo>
                        <a:pt x="437" y="114"/>
                        <a:pt x="437" y="112"/>
                        <a:pt x="436" y="110"/>
                      </a:cubicBezTo>
                      <a:cubicBezTo>
                        <a:pt x="383" y="24"/>
                        <a:pt x="383" y="24"/>
                        <a:pt x="383" y="24"/>
                      </a:cubicBezTo>
                      <a:cubicBezTo>
                        <a:pt x="381" y="21"/>
                        <a:pt x="377" y="20"/>
                        <a:pt x="374" y="22"/>
                      </a:cubicBezTo>
                      <a:cubicBezTo>
                        <a:pt x="371" y="24"/>
                        <a:pt x="370" y="28"/>
                        <a:pt x="372" y="31"/>
                      </a:cubicBezTo>
                      <a:cubicBezTo>
                        <a:pt x="419" y="107"/>
                        <a:pt x="419" y="107"/>
                        <a:pt x="419" y="107"/>
                      </a:cubicBezTo>
                      <a:cubicBezTo>
                        <a:pt x="194" y="107"/>
                        <a:pt x="194" y="107"/>
                        <a:pt x="194" y="107"/>
                      </a:cubicBezTo>
                      <a:cubicBezTo>
                        <a:pt x="194" y="80"/>
                        <a:pt x="194" y="80"/>
                        <a:pt x="194" y="80"/>
                      </a:cubicBezTo>
                      <a:cubicBezTo>
                        <a:pt x="359" y="80"/>
                        <a:pt x="359" y="80"/>
                        <a:pt x="359" y="80"/>
                      </a:cubicBezTo>
                      <a:cubicBezTo>
                        <a:pt x="362" y="80"/>
                        <a:pt x="364" y="79"/>
                        <a:pt x="365" y="77"/>
                      </a:cubicBezTo>
                      <a:cubicBezTo>
                        <a:pt x="366" y="75"/>
                        <a:pt x="366" y="72"/>
                        <a:pt x="365" y="70"/>
                      </a:cubicBezTo>
                      <a:cubicBezTo>
                        <a:pt x="349" y="45"/>
                        <a:pt x="349" y="45"/>
                        <a:pt x="349" y="45"/>
                      </a:cubicBezTo>
                      <a:cubicBezTo>
                        <a:pt x="347" y="42"/>
                        <a:pt x="343" y="41"/>
                        <a:pt x="340" y="43"/>
                      </a:cubicBezTo>
                      <a:cubicBezTo>
                        <a:pt x="337" y="45"/>
                        <a:pt x="337" y="49"/>
                        <a:pt x="338" y="52"/>
                      </a:cubicBezTo>
                      <a:cubicBezTo>
                        <a:pt x="348" y="67"/>
                        <a:pt x="348" y="67"/>
                        <a:pt x="348" y="67"/>
                      </a:cubicBezTo>
                      <a:cubicBezTo>
                        <a:pt x="194" y="67"/>
                        <a:pt x="194" y="67"/>
                        <a:pt x="194" y="67"/>
                      </a:cubicBezTo>
                      <a:cubicBezTo>
                        <a:pt x="194" y="30"/>
                        <a:pt x="194" y="30"/>
                        <a:pt x="194" y="30"/>
                      </a:cubicBezTo>
                      <a:cubicBezTo>
                        <a:pt x="194" y="28"/>
                        <a:pt x="193" y="26"/>
                        <a:pt x="191" y="25"/>
                      </a:cubicBezTo>
                      <a:cubicBezTo>
                        <a:pt x="190" y="24"/>
                        <a:pt x="187" y="24"/>
                        <a:pt x="185" y="25"/>
                      </a:cubicBezTo>
                      <a:cubicBezTo>
                        <a:pt x="3" y="108"/>
                        <a:pt x="3" y="108"/>
                        <a:pt x="3" y="108"/>
                      </a:cubicBezTo>
                      <a:cubicBezTo>
                        <a:pt x="1" y="109"/>
                        <a:pt x="0" y="111"/>
                        <a:pt x="0" y="113"/>
                      </a:cubicBezTo>
                      <a:cubicBezTo>
                        <a:pt x="0" y="116"/>
                        <a:pt x="1" y="118"/>
                        <a:pt x="3" y="119"/>
                      </a:cubicBezTo>
                      <a:cubicBezTo>
                        <a:pt x="185" y="202"/>
                        <a:pt x="185" y="202"/>
                        <a:pt x="185" y="202"/>
                      </a:cubicBezTo>
                      <a:cubicBezTo>
                        <a:pt x="186" y="202"/>
                        <a:pt x="187" y="203"/>
                        <a:pt x="188" y="203"/>
                      </a:cubicBezTo>
                      <a:cubicBezTo>
                        <a:pt x="189" y="203"/>
                        <a:pt x="190" y="202"/>
                        <a:pt x="191" y="202"/>
                      </a:cubicBezTo>
                      <a:cubicBezTo>
                        <a:pt x="193" y="200"/>
                        <a:pt x="194" y="198"/>
                        <a:pt x="194" y="196"/>
                      </a:cubicBezTo>
                      <a:cubicBezTo>
                        <a:pt x="194" y="159"/>
                        <a:pt x="194" y="159"/>
                        <a:pt x="194" y="159"/>
                      </a:cubicBezTo>
                      <a:cubicBezTo>
                        <a:pt x="502" y="159"/>
                        <a:pt x="502" y="159"/>
                        <a:pt x="502" y="159"/>
                      </a:cubicBezTo>
                      <a:cubicBezTo>
                        <a:pt x="504" y="159"/>
                        <a:pt x="506" y="158"/>
                        <a:pt x="507" y="156"/>
                      </a:cubicBezTo>
                      <a:cubicBezTo>
                        <a:pt x="509" y="154"/>
                        <a:pt x="508" y="152"/>
                        <a:pt x="507" y="150"/>
                      </a:cubicBezTo>
                      <a:close/>
                      <a:moveTo>
                        <a:pt x="182" y="187"/>
                      </a:moveTo>
                      <a:cubicBezTo>
                        <a:pt x="21" y="113"/>
                        <a:pt x="21" y="113"/>
                        <a:pt x="21" y="113"/>
                      </a:cubicBezTo>
                      <a:cubicBezTo>
                        <a:pt x="182" y="40"/>
                        <a:pt x="182" y="40"/>
                        <a:pt x="182" y="40"/>
                      </a:cubicBezTo>
                      <a:lnTo>
                        <a:pt x="182" y="187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  <p:sp>
              <p:nvSpPr>
                <p:cNvPr id="31" name="任意多边形: 形状 30"/>
                <p:cNvSpPr/>
                <p:nvPr/>
              </p:nvSpPr>
              <p:spPr bwMode="auto">
                <a:xfrm>
                  <a:off x="4018522" y="3100360"/>
                  <a:ext cx="1761406" cy="2272051"/>
                </a:xfrm>
                <a:custGeom>
                  <a:avLst/>
                  <a:gdLst>
                    <a:gd name="T0" fmla="*/ 177 w 300"/>
                    <a:gd name="T1" fmla="*/ 305 h 397"/>
                    <a:gd name="T2" fmla="*/ 161 w 300"/>
                    <a:gd name="T3" fmla="*/ 305 h 397"/>
                    <a:gd name="T4" fmla="*/ 232 w 300"/>
                    <a:gd name="T5" fmla="*/ 190 h 397"/>
                    <a:gd name="T6" fmla="*/ 265 w 300"/>
                    <a:gd name="T7" fmla="*/ 211 h 397"/>
                    <a:gd name="T8" fmla="*/ 269 w 300"/>
                    <a:gd name="T9" fmla="*/ 212 h 397"/>
                    <a:gd name="T10" fmla="*/ 271 w 300"/>
                    <a:gd name="T11" fmla="*/ 211 h 397"/>
                    <a:gd name="T12" fmla="*/ 275 w 300"/>
                    <a:gd name="T13" fmla="*/ 206 h 397"/>
                    <a:gd name="T14" fmla="*/ 300 w 300"/>
                    <a:gd name="T15" fmla="*/ 8 h 397"/>
                    <a:gd name="T16" fmla="*/ 297 w 300"/>
                    <a:gd name="T17" fmla="*/ 2 h 397"/>
                    <a:gd name="T18" fmla="*/ 290 w 300"/>
                    <a:gd name="T19" fmla="*/ 2 h 397"/>
                    <a:gd name="T20" fmla="*/ 124 w 300"/>
                    <a:gd name="T21" fmla="*/ 113 h 397"/>
                    <a:gd name="T22" fmla="*/ 121 w 300"/>
                    <a:gd name="T23" fmla="*/ 119 h 397"/>
                    <a:gd name="T24" fmla="*/ 124 w 300"/>
                    <a:gd name="T25" fmla="*/ 124 h 397"/>
                    <a:gd name="T26" fmla="*/ 154 w 300"/>
                    <a:gd name="T27" fmla="*/ 142 h 397"/>
                    <a:gd name="T28" fmla="*/ 2 w 300"/>
                    <a:gd name="T29" fmla="*/ 387 h 397"/>
                    <a:gd name="T30" fmla="*/ 2 w 300"/>
                    <a:gd name="T31" fmla="*/ 393 h 397"/>
                    <a:gd name="T32" fmla="*/ 7 w 300"/>
                    <a:gd name="T33" fmla="*/ 397 h 397"/>
                    <a:gd name="T34" fmla="*/ 163 w 300"/>
                    <a:gd name="T35" fmla="*/ 397 h 397"/>
                    <a:gd name="T36" fmla="*/ 169 w 300"/>
                    <a:gd name="T37" fmla="*/ 390 h 397"/>
                    <a:gd name="T38" fmla="*/ 163 w 300"/>
                    <a:gd name="T39" fmla="*/ 384 h 397"/>
                    <a:gd name="T40" fmla="*/ 18 w 300"/>
                    <a:gd name="T41" fmla="*/ 384 h 397"/>
                    <a:gd name="T42" fmla="*/ 165 w 300"/>
                    <a:gd name="T43" fmla="*/ 149 h 397"/>
                    <a:gd name="T44" fmla="*/ 188 w 300"/>
                    <a:gd name="T45" fmla="*/ 163 h 397"/>
                    <a:gd name="T46" fmla="*/ 73 w 300"/>
                    <a:gd name="T47" fmla="*/ 347 h 397"/>
                    <a:gd name="T48" fmla="*/ 73 w 300"/>
                    <a:gd name="T49" fmla="*/ 354 h 397"/>
                    <a:gd name="T50" fmla="*/ 78 w 300"/>
                    <a:gd name="T51" fmla="*/ 357 h 397"/>
                    <a:gd name="T52" fmla="*/ 170 w 300"/>
                    <a:gd name="T53" fmla="*/ 357 h 397"/>
                    <a:gd name="T54" fmla="*/ 176 w 300"/>
                    <a:gd name="T55" fmla="*/ 351 h 397"/>
                    <a:gd name="T56" fmla="*/ 170 w 300"/>
                    <a:gd name="T57" fmla="*/ 344 h 397"/>
                    <a:gd name="T58" fmla="*/ 90 w 300"/>
                    <a:gd name="T59" fmla="*/ 344 h 397"/>
                    <a:gd name="T60" fmla="*/ 199 w 300"/>
                    <a:gd name="T61" fmla="*/ 170 h 397"/>
                    <a:gd name="T62" fmla="*/ 222 w 300"/>
                    <a:gd name="T63" fmla="*/ 184 h 397"/>
                    <a:gd name="T64" fmla="*/ 144 w 300"/>
                    <a:gd name="T65" fmla="*/ 308 h 397"/>
                    <a:gd name="T66" fmla="*/ 144 w 300"/>
                    <a:gd name="T67" fmla="*/ 314 h 397"/>
                    <a:gd name="T68" fmla="*/ 150 w 300"/>
                    <a:gd name="T69" fmla="*/ 317 h 397"/>
                    <a:gd name="T70" fmla="*/ 177 w 300"/>
                    <a:gd name="T71" fmla="*/ 317 h 397"/>
                    <a:gd name="T72" fmla="*/ 183 w 300"/>
                    <a:gd name="T73" fmla="*/ 311 h 397"/>
                    <a:gd name="T74" fmla="*/ 177 w 300"/>
                    <a:gd name="T75" fmla="*/ 305 h 397"/>
                    <a:gd name="T76" fmla="*/ 285 w 300"/>
                    <a:gd name="T77" fmla="*/ 20 h 397"/>
                    <a:gd name="T78" fmla="*/ 264 w 300"/>
                    <a:gd name="T79" fmla="*/ 195 h 397"/>
                    <a:gd name="T80" fmla="*/ 234 w 300"/>
                    <a:gd name="T81" fmla="*/ 177 h 397"/>
                    <a:gd name="T82" fmla="*/ 234 w 300"/>
                    <a:gd name="T83" fmla="*/ 176 h 397"/>
                    <a:gd name="T84" fmla="*/ 233 w 300"/>
                    <a:gd name="T85" fmla="*/ 176 h 397"/>
                    <a:gd name="T86" fmla="*/ 202 w 300"/>
                    <a:gd name="T87" fmla="*/ 157 h 397"/>
                    <a:gd name="T88" fmla="*/ 200 w 300"/>
                    <a:gd name="T89" fmla="*/ 155 h 397"/>
                    <a:gd name="T90" fmla="*/ 198 w 300"/>
                    <a:gd name="T91" fmla="*/ 155 h 397"/>
                    <a:gd name="T92" fmla="*/ 168 w 300"/>
                    <a:gd name="T93" fmla="*/ 136 h 397"/>
                    <a:gd name="T94" fmla="*/ 166 w 300"/>
                    <a:gd name="T95" fmla="*/ 134 h 397"/>
                    <a:gd name="T96" fmla="*/ 164 w 300"/>
                    <a:gd name="T97" fmla="*/ 134 h 397"/>
                    <a:gd name="T98" fmla="*/ 139 w 300"/>
                    <a:gd name="T99" fmla="*/ 118 h 397"/>
                    <a:gd name="T100" fmla="*/ 285 w 300"/>
                    <a:gd name="T101" fmla="*/ 20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300" h="397">
                      <a:moveTo>
                        <a:pt x="177" y="305"/>
                      </a:moveTo>
                      <a:cubicBezTo>
                        <a:pt x="161" y="305"/>
                        <a:pt x="161" y="305"/>
                        <a:pt x="161" y="305"/>
                      </a:cubicBezTo>
                      <a:cubicBezTo>
                        <a:pt x="232" y="190"/>
                        <a:pt x="232" y="190"/>
                        <a:pt x="232" y="190"/>
                      </a:cubicBezTo>
                      <a:cubicBezTo>
                        <a:pt x="265" y="211"/>
                        <a:pt x="265" y="211"/>
                        <a:pt x="265" y="211"/>
                      </a:cubicBezTo>
                      <a:cubicBezTo>
                        <a:pt x="266" y="211"/>
                        <a:pt x="268" y="212"/>
                        <a:pt x="269" y="212"/>
                      </a:cubicBezTo>
                      <a:cubicBezTo>
                        <a:pt x="270" y="212"/>
                        <a:pt x="271" y="212"/>
                        <a:pt x="271" y="211"/>
                      </a:cubicBezTo>
                      <a:cubicBezTo>
                        <a:pt x="273" y="210"/>
                        <a:pt x="275" y="208"/>
                        <a:pt x="275" y="206"/>
                      </a:cubicBezTo>
                      <a:cubicBezTo>
                        <a:pt x="300" y="8"/>
                        <a:pt x="300" y="8"/>
                        <a:pt x="300" y="8"/>
                      </a:cubicBezTo>
                      <a:cubicBezTo>
                        <a:pt x="300" y="5"/>
                        <a:pt x="299" y="3"/>
                        <a:pt x="297" y="2"/>
                      </a:cubicBezTo>
                      <a:cubicBezTo>
                        <a:pt x="295" y="0"/>
                        <a:pt x="292" y="0"/>
                        <a:pt x="290" y="2"/>
                      </a:cubicBezTo>
                      <a:cubicBezTo>
                        <a:pt x="124" y="113"/>
                        <a:pt x="124" y="113"/>
                        <a:pt x="124" y="113"/>
                      </a:cubicBezTo>
                      <a:cubicBezTo>
                        <a:pt x="122" y="114"/>
                        <a:pt x="121" y="116"/>
                        <a:pt x="121" y="119"/>
                      </a:cubicBezTo>
                      <a:cubicBezTo>
                        <a:pt x="121" y="121"/>
                        <a:pt x="122" y="123"/>
                        <a:pt x="124" y="124"/>
                      </a:cubicBezTo>
                      <a:cubicBezTo>
                        <a:pt x="154" y="142"/>
                        <a:pt x="154" y="142"/>
                        <a:pt x="154" y="142"/>
                      </a:cubicBezTo>
                      <a:cubicBezTo>
                        <a:pt x="2" y="387"/>
                        <a:pt x="2" y="387"/>
                        <a:pt x="2" y="387"/>
                      </a:cubicBezTo>
                      <a:cubicBezTo>
                        <a:pt x="1" y="389"/>
                        <a:pt x="0" y="391"/>
                        <a:pt x="2" y="393"/>
                      </a:cubicBezTo>
                      <a:cubicBezTo>
                        <a:pt x="3" y="395"/>
                        <a:pt x="5" y="397"/>
                        <a:pt x="7" y="397"/>
                      </a:cubicBezTo>
                      <a:cubicBezTo>
                        <a:pt x="163" y="397"/>
                        <a:pt x="163" y="397"/>
                        <a:pt x="163" y="397"/>
                      </a:cubicBezTo>
                      <a:cubicBezTo>
                        <a:pt x="166" y="397"/>
                        <a:pt x="169" y="394"/>
                        <a:pt x="169" y="390"/>
                      </a:cubicBezTo>
                      <a:cubicBezTo>
                        <a:pt x="169" y="387"/>
                        <a:pt x="166" y="384"/>
                        <a:pt x="163" y="384"/>
                      </a:cubicBezTo>
                      <a:cubicBezTo>
                        <a:pt x="18" y="384"/>
                        <a:pt x="18" y="384"/>
                        <a:pt x="18" y="384"/>
                      </a:cubicBezTo>
                      <a:cubicBezTo>
                        <a:pt x="165" y="149"/>
                        <a:pt x="165" y="149"/>
                        <a:pt x="165" y="149"/>
                      </a:cubicBezTo>
                      <a:cubicBezTo>
                        <a:pt x="188" y="163"/>
                        <a:pt x="188" y="163"/>
                        <a:pt x="188" y="163"/>
                      </a:cubicBezTo>
                      <a:cubicBezTo>
                        <a:pt x="73" y="347"/>
                        <a:pt x="73" y="347"/>
                        <a:pt x="73" y="347"/>
                      </a:cubicBezTo>
                      <a:cubicBezTo>
                        <a:pt x="72" y="349"/>
                        <a:pt x="72" y="352"/>
                        <a:pt x="73" y="354"/>
                      </a:cubicBezTo>
                      <a:cubicBezTo>
                        <a:pt x="74" y="356"/>
                        <a:pt x="76" y="357"/>
                        <a:pt x="78" y="357"/>
                      </a:cubicBezTo>
                      <a:cubicBezTo>
                        <a:pt x="170" y="357"/>
                        <a:pt x="170" y="357"/>
                        <a:pt x="170" y="357"/>
                      </a:cubicBezTo>
                      <a:cubicBezTo>
                        <a:pt x="173" y="357"/>
                        <a:pt x="176" y="354"/>
                        <a:pt x="176" y="351"/>
                      </a:cubicBezTo>
                      <a:cubicBezTo>
                        <a:pt x="176" y="347"/>
                        <a:pt x="173" y="344"/>
                        <a:pt x="170" y="344"/>
                      </a:cubicBezTo>
                      <a:cubicBezTo>
                        <a:pt x="90" y="344"/>
                        <a:pt x="90" y="344"/>
                        <a:pt x="90" y="344"/>
                      </a:cubicBezTo>
                      <a:cubicBezTo>
                        <a:pt x="199" y="170"/>
                        <a:pt x="199" y="170"/>
                        <a:pt x="199" y="170"/>
                      </a:cubicBezTo>
                      <a:cubicBezTo>
                        <a:pt x="222" y="184"/>
                        <a:pt x="222" y="184"/>
                        <a:pt x="222" y="184"/>
                      </a:cubicBezTo>
                      <a:cubicBezTo>
                        <a:pt x="144" y="308"/>
                        <a:pt x="144" y="308"/>
                        <a:pt x="144" y="308"/>
                      </a:cubicBezTo>
                      <a:cubicBezTo>
                        <a:pt x="143" y="310"/>
                        <a:pt x="143" y="312"/>
                        <a:pt x="144" y="314"/>
                      </a:cubicBezTo>
                      <a:cubicBezTo>
                        <a:pt x="145" y="316"/>
                        <a:pt x="147" y="317"/>
                        <a:pt x="150" y="317"/>
                      </a:cubicBezTo>
                      <a:cubicBezTo>
                        <a:pt x="177" y="317"/>
                        <a:pt x="177" y="317"/>
                        <a:pt x="177" y="317"/>
                      </a:cubicBezTo>
                      <a:cubicBezTo>
                        <a:pt x="180" y="317"/>
                        <a:pt x="183" y="315"/>
                        <a:pt x="183" y="311"/>
                      </a:cubicBezTo>
                      <a:cubicBezTo>
                        <a:pt x="183" y="308"/>
                        <a:pt x="180" y="305"/>
                        <a:pt x="177" y="305"/>
                      </a:cubicBezTo>
                      <a:close/>
                      <a:moveTo>
                        <a:pt x="285" y="20"/>
                      </a:moveTo>
                      <a:cubicBezTo>
                        <a:pt x="264" y="195"/>
                        <a:pt x="264" y="195"/>
                        <a:pt x="264" y="195"/>
                      </a:cubicBezTo>
                      <a:cubicBezTo>
                        <a:pt x="234" y="177"/>
                        <a:pt x="234" y="177"/>
                        <a:pt x="234" y="177"/>
                      </a:cubicBezTo>
                      <a:cubicBezTo>
                        <a:pt x="234" y="177"/>
                        <a:pt x="234" y="176"/>
                        <a:pt x="234" y="176"/>
                      </a:cubicBezTo>
                      <a:cubicBezTo>
                        <a:pt x="233" y="176"/>
                        <a:pt x="233" y="176"/>
                        <a:pt x="233" y="176"/>
                      </a:cubicBezTo>
                      <a:cubicBezTo>
                        <a:pt x="202" y="157"/>
                        <a:pt x="202" y="157"/>
                        <a:pt x="202" y="157"/>
                      </a:cubicBezTo>
                      <a:cubicBezTo>
                        <a:pt x="201" y="156"/>
                        <a:pt x="201" y="156"/>
                        <a:pt x="200" y="155"/>
                      </a:cubicBezTo>
                      <a:cubicBezTo>
                        <a:pt x="199" y="155"/>
                        <a:pt x="199" y="155"/>
                        <a:pt x="198" y="155"/>
                      </a:cubicBezTo>
                      <a:cubicBezTo>
                        <a:pt x="168" y="136"/>
                        <a:pt x="168" y="136"/>
                        <a:pt x="168" y="136"/>
                      </a:cubicBezTo>
                      <a:cubicBezTo>
                        <a:pt x="168" y="136"/>
                        <a:pt x="167" y="135"/>
                        <a:pt x="166" y="134"/>
                      </a:cubicBezTo>
                      <a:cubicBezTo>
                        <a:pt x="166" y="134"/>
                        <a:pt x="165" y="134"/>
                        <a:pt x="164" y="134"/>
                      </a:cubicBezTo>
                      <a:cubicBezTo>
                        <a:pt x="139" y="118"/>
                        <a:pt x="139" y="118"/>
                        <a:pt x="139" y="118"/>
                      </a:cubicBezTo>
                      <a:lnTo>
                        <a:pt x="285" y="2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5662272" y="2132458"/>
                <a:ext cx="858332" cy="869060"/>
                <a:chOff x="5662272" y="2132458"/>
                <a:chExt cx="858332" cy="86906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5662272" y="2132458"/>
                  <a:ext cx="858332" cy="86906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/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5912920" y="2324246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400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4087290" y="4262882"/>
                <a:ext cx="858332" cy="869060"/>
                <a:chOff x="4087290" y="4262882"/>
                <a:chExt cx="858332" cy="869060"/>
              </a:xfrm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4087290" y="4262882"/>
                  <a:ext cx="858332" cy="869060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bg1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任意多边形: 形状 25"/>
                <p:cNvSpPr/>
                <p:nvPr/>
              </p:nvSpPr>
              <p:spPr>
                <a:xfrm>
                  <a:off x="4337938" y="4454670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400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7233678" y="4262882"/>
                <a:ext cx="858332" cy="869060"/>
                <a:chOff x="7233678" y="4262882"/>
                <a:chExt cx="858332" cy="869060"/>
              </a:xfrm>
            </p:grpSpPr>
            <p:sp>
              <p:nvSpPr>
                <p:cNvPr id="23" name="椭圆 22"/>
                <p:cNvSpPr/>
                <p:nvPr/>
              </p:nvSpPr>
              <p:spPr>
                <a:xfrm>
                  <a:off x="7233678" y="4262882"/>
                  <a:ext cx="858332" cy="869060"/>
                </a:xfrm>
                <a:prstGeom prst="ellipse">
                  <a:avLst/>
                </a:prstGeom>
                <a:solidFill>
                  <a:schemeClr val="accent3"/>
                </a:solidFill>
                <a:ln w="28575">
                  <a:solidFill>
                    <a:schemeClr val="bg1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任意多边形: 形状 23"/>
                <p:cNvSpPr/>
                <p:nvPr/>
              </p:nvSpPr>
              <p:spPr>
                <a:xfrm>
                  <a:off x="7484326" y="4454670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400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8271556" y="4190458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21" name="矩形 20"/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b="1" dirty="0"/>
                    <a:t>Text here</a:t>
                  </a: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660400" y="4190458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19" name="矩形 18"/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b="1" dirty="0"/>
                    <a:t>Text here</a:t>
                  </a:r>
                </a:p>
              </p:txBody>
            </p:sp>
          </p:grpSp>
          <p:grpSp>
            <p:nvGrpSpPr>
              <p:cNvPr id="16" name="组合 15"/>
              <p:cNvGrpSpPr/>
              <p:nvPr/>
            </p:nvGrpSpPr>
            <p:grpSpPr>
              <a:xfrm>
                <a:off x="6700150" y="2060034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17" name="矩形 16"/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b="1" dirty="0"/>
                    <a:t>Text here</a:t>
                  </a: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660401" y="1130300"/>
              <a:ext cx="3504194" cy="1894333"/>
              <a:chOff x="660400" y="1130300"/>
              <a:chExt cx="3633725" cy="1894333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660402" y="1130300"/>
                <a:ext cx="3633723" cy="852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 dirty="0"/>
                  <a:t>Unified fonts make</a:t>
                </a:r>
              </a:p>
              <a:p>
                <a:pPr>
                  <a:buSzPct val="25000"/>
                </a:pPr>
                <a:r>
                  <a:rPr lang="en-US" sz="2000" b="1" dirty="0"/>
                  <a:t>reading more fluent.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660400" y="1982461"/>
                <a:ext cx="3633723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 fontScale="925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/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/>
                  <a:t>Adjust the spacing to adapt to Chinese typesetting, use the reference line in PPT.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441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399" y="1575129"/>
            <a:ext cx="10858501" cy="4339562"/>
            <a:chOff x="660399" y="1575129"/>
            <a:chExt cx="10858501" cy="4339562"/>
          </a:xfrm>
        </p:grpSpPr>
        <p:sp>
          <p:nvSpPr>
            <p:cNvPr id="6" name="箭头: 右 5"/>
            <p:cNvSpPr/>
            <p:nvPr/>
          </p:nvSpPr>
          <p:spPr>
            <a:xfrm>
              <a:off x="660400" y="1575129"/>
              <a:ext cx="10295600" cy="266633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cxnSp>
          <p:nvCxnSpPr>
            <p:cNvPr id="7" name="直接箭头连接符 6"/>
            <p:cNvCxnSpPr/>
            <p:nvPr/>
          </p:nvCxnSpPr>
          <p:spPr>
            <a:xfrm>
              <a:off x="660400" y="4370599"/>
              <a:ext cx="10858500" cy="1980"/>
            </a:xfrm>
            <a:prstGeom prst="straightConnector1">
              <a:avLst/>
            </a:prstGeom>
            <a:noFill/>
            <a:ln w="1270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" name="组合 7"/>
            <p:cNvGrpSpPr/>
            <p:nvPr/>
          </p:nvGrpSpPr>
          <p:grpSpPr>
            <a:xfrm>
              <a:off x="9644847" y="4655325"/>
              <a:ext cx="1874052" cy="1259366"/>
              <a:chOff x="1163789" y="2274621"/>
              <a:chExt cx="1436954" cy="1143954"/>
            </a:xfrm>
          </p:grpSpPr>
          <p:sp>
            <p:nvSpPr>
              <p:cNvPr id="46" name="矩形 45"/>
              <p:cNvSpPr/>
              <p:nvPr/>
            </p:nvSpPr>
            <p:spPr bwMode="auto">
              <a:xfrm>
                <a:off x="1163789" y="2716427"/>
                <a:ext cx="1436954" cy="702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 bwMode="auto">
              <a:xfrm>
                <a:off x="1163789" y="2274621"/>
                <a:ext cx="143695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/>
                  <a:t>Text here</a:t>
                </a:r>
              </a:p>
            </p:txBody>
          </p:sp>
        </p:grpSp>
        <p:sp>
          <p:nvSpPr>
            <p:cNvPr id="9" name="矩形: 圆角 8"/>
            <p:cNvSpPr/>
            <p:nvPr/>
          </p:nvSpPr>
          <p:spPr>
            <a:xfrm>
              <a:off x="9694480" y="2375029"/>
              <a:ext cx="1774785" cy="106653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750947" y="2985131"/>
              <a:ext cx="1661851" cy="3475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altLang="zh-CN" sz="1200" b="1" i="1" u="none" strike="noStrike" cap="none" baseline="0" dirty="0">
                  <a:solidFill>
                    <a:schemeClr val="lt1"/>
                  </a:solidFill>
                </a:rPr>
                <a:t>Text</a:t>
              </a:r>
              <a:endParaRPr lang="zh-CN" altLang="en-US" sz="1200" b="1" i="1" u="none" strike="noStrike" cap="none" baseline="0" dirty="0">
                <a:solidFill>
                  <a:schemeClr val="lt1"/>
                </a:solidFill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10581872" y="3461767"/>
              <a:ext cx="0" cy="908831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2" name="椭圆 11"/>
            <p:cNvSpPr/>
            <p:nvPr/>
          </p:nvSpPr>
          <p:spPr>
            <a:xfrm>
              <a:off x="10525632" y="4314357"/>
              <a:ext cx="112482" cy="11248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445812" y="4655325"/>
              <a:ext cx="1874052" cy="1259366"/>
              <a:chOff x="1163789" y="2274621"/>
              <a:chExt cx="1436954" cy="1143954"/>
            </a:xfrm>
          </p:grpSpPr>
          <p:sp>
            <p:nvSpPr>
              <p:cNvPr id="44" name="矩形 43"/>
              <p:cNvSpPr/>
              <p:nvPr/>
            </p:nvSpPr>
            <p:spPr bwMode="auto">
              <a:xfrm>
                <a:off x="1163789" y="2716427"/>
                <a:ext cx="1436954" cy="702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5" name="文本框 44"/>
              <p:cNvSpPr txBox="1"/>
              <p:nvPr/>
            </p:nvSpPr>
            <p:spPr bwMode="auto">
              <a:xfrm>
                <a:off x="1163789" y="2274621"/>
                <a:ext cx="143695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/>
                  <a:t>Text here</a:t>
                </a:r>
              </a:p>
            </p:txBody>
          </p:sp>
        </p:grpSp>
        <p:sp>
          <p:nvSpPr>
            <p:cNvPr id="14" name="矩形: 圆角 13"/>
            <p:cNvSpPr/>
            <p:nvPr/>
          </p:nvSpPr>
          <p:spPr>
            <a:xfrm>
              <a:off x="7495448" y="2375029"/>
              <a:ext cx="1774785" cy="106653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10378698" y="2561601"/>
              <a:ext cx="406349" cy="37337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8909" h="559493">
                  <a:moveTo>
                    <a:pt x="470180" y="272856"/>
                  </a:moveTo>
                  <a:lnTo>
                    <a:pt x="476019" y="272856"/>
                  </a:lnTo>
                  <a:lnTo>
                    <a:pt x="481953" y="272856"/>
                  </a:lnTo>
                  <a:cubicBezTo>
                    <a:pt x="509171" y="272856"/>
                    <a:pt x="531210" y="294963"/>
                    <a:pt x="531210" y="322056"/>
                  </a:cubicBezTo>
                  <a:lnTo>
                    <a:pt x="531210" y="376617"/>
                  </a:lnTo>
                  <a:cubicBezTo>
                    <a:pt x="531210" y="385084"/>
                    <a:pt x="526783" y="392609"/>
                    <a:pt x="520096" y="397031"/>
                  </a:cubicBezTo>
                  <a:lnTo>
                    <a:pt x="520096" y="449711"/>
                  </a:lnTo>
                  <a:cubicBezTo>
                    <a:pt x="520096" y="450558"/>
                    <a:pt x="520661" y="451498"/>
                    <a:pt x="521509" y="451875"/>
                  </a:cubicBezTo>
                  <a:cubicBezTo>
                    <a:pt x="528949" y="455450"/>
                    <a:pt x="565492" y="473888"/>
                    <a:pt x="599209" y="501639"/>
                  </a:cubicBezTo>
                  <a:cubicBezTo>
                    <a:pt x="605425" y="506625"/>
                    <a:pt x="608909" y="514150"/>
                    <a:pt x="608909" y="522052"/>
                  </a:cubicBezTo>
                  <a:lnTo>
                    <a:pt x="608909" y="559493"/>
                  </a:lnTo>
                  <a:lnTo>
                    <a:pt x="483083" y="559493"/>
                  </a:lnTo>
                  <a:lnTo>
                    <a:pt x="483083" y="515561"/>
                  </a:lnTo>
                  <a:cubicBezTo>
                    <a:pt x="483083" y="499475"/>
                    <a:pt x="476019" y="484424"/>
                    <a:pt x="463587" y="474264"/>
                  </a:cubicBezTo>
                  <a:cubicBezTo>
                    <a:pt x="453039" y="465609"/>
                    <a:pt x="442302" y="457707"/>
                    <a:pt x="431848" y="450558"/>
                  </a:cubicBezTo>
                  <a:cubicBezTo>
                    <a:pt x="431848" y="450370"/>
                    <a:pt x="431942" y="450087"/>
                    <a:pt x="431942" y="449711"/>
                  </a:cubicBezTo>
                  <a:lnTo>
                    <a:pt x="431942" y="397031"/>
                  </a:lnTo>
                  <a:cubicBezTo>
                    <a:pt x="425350" y="392609"/>
                    <a:pt x="420923" y="385084"/>
                    <a:pt x="420923" y="376617"/>
                  </a:cubicBezTo>
                  <a:lnTo>
                    <a:pt x="420923" y="322056"/>
                  </a:lnTo>
                  <a:cubicBezTo>
                    <a:pt x="420923" y="294775"/>
                    <a:pt x="443056" y="272856"/>
                    <a:pt x="470180" y="272856"/>
                  </a:cubicBezTo>
                  <a:close/>
                  <a:moveTo>
                    <a:pt x="127004" y="272856"/>
                  </a:moveTo>
                  <a:lnTo>
                    <a:pt x="132940" y="272856"/>
                  </a:lnTo>
                  <a:lnTo>
                    <a:pt x="138781" y="272856"/>
                  </a:lnTo>
                  <a:cubicBezTo>
                    <a:pt x="166104" y="272856"/>
                    <a:pt x="188057" y="294963"/>
                    <a:pt x="188057" y="322056"/>
                  </a:cubicBezTo>
                  <a:lnTo>
                    <a:pt x="188057" y="376617"/>
                  </a:lnTo>
                  <a:cubicBezTo>
                    <a:pt x="188057" y="385084"/>
                    <a:pt x="183629" y="392609"/>
                    <a:pt x="177033" y="397031"/>
                  </a:cubicBezTo>
                  <a:lnTo>
                    <a:pt x="177033" y="449711"/>
                  </a:lnTo>
                  <a:cubicBezTo>
                    <a:pt x="177033" y="449993"/>
                    <a:pt x="177128" y="450370"/>
                    <a:pt x="177128" y="450558"/>
                  </a:cubicBezTo>
                  <a:cubicBezTo>
                    <a:pt x="166670" y="457613"/>
                    <a:pt x="155929" y="465609"/>
                    <a:pt x="145376" y="474264"/>
                  </a:cubicBezTo>
                  <a:cubicBezTo>
                    <a:pt x="133034" y="484424"/>
                    <a:pt x="125874" y="499475"/>
                    <a:pt x="125874" y="515561"/>
                  </a:cubicBezTo>
                  <a:lnTo>
                    <a:pt x="125874" y="559493"/>
                  </a:lnTo>
                  <a:lnTo>
                    <a:pt x="0" y="559493"/>
                  </a:lnTo>
                  <a:lnTo>
                    <a:pt x="0" y="522052"/>
                  </a:lnTo>
                  <a:cubicBezTo>
                    <a:pt x="0" y="514150"/>
                    <a:pt x="3486" y="506625"/>
                    <a:pt x="9704" y="501639"/>
                  </a:cubicBezTo>
                  <a:cubicBezTo>
                    <a:pt x="43434" y="473888"/>
                    <a:pt x="79990" y="455450"/>
                    <a:pt x="87433" y="451875"/>
                  </a:cubicBezTo>
                  <a:cubicBezTo>
                    <a:pt x="88281" y="451498"/>
                    <a:pt x="88846" y="450558"/>
                    <a:pt x="88846" y="449711"/>
                  </a:cubicBezTo>
                  <a:lnTo>
                    <a:pt x="88846" y="397031"/>
                  </a:lnTo>
                  <a:cubicBezTo>
                    <a:pt x="82157" y="392609"/>
                    <a:pt x="77729" y="385084"/>
                    <a:pt x="77729" y="376617"/>
                  </a:cubicBezTo>
                  <a:lnTo>
                    <a:pt x="77729" y="322056"/>
                  </a:lnTo>
                  <a:cubicBezTo>
                    <a:pt x="77729" y="294775"/>
                    <a:pt x="99870" y="272856"/>
                    <a:pt x="127004" y="272856"/>
                  </a:cubicBezTo>
                  <a:close/>
                  <a:moveTo>
                    <a:pt x="297600" y="222543"/>
                  </a:moveTo>
                  <a:lnTo>
                    <a:pt x="304477" y="222543"/>
                  </a:lnTo>
                  <a:lnTo>
                    <a:pt x="311260" y="222543"/>
                  </a:lnTo>
                  <a:cubicBezTo>
                    <a:pt x="343291" y="222543"/>
                    <a:pt x="369198" y="248506"/>
                    <a:pt x="369198" y="280395"/>
                  </a:cubicBezTo>
                  <a:lnTo>
                    <a:pt x="369198" y="344455"/>
                  </a:lnTo>
                  <a:cubicBezTo>
                    <a:pt x="369198" y="354520"/>
                    <a:pt x="364017" y="363456"/>
                    <a:pt x="356198" y="368536"/>
                  </a:cubicBezTo>
                  <a:lnTo>
                    <a:pt x="356198" y="430432"/>
                  </a:lnTo>
                  <a:cubicBezTo>
                    <a:pt x="356198" y="431561"/>
                    <a:pt x="356857" y="432502"/>
                    <a:pt x="357893" y="433066"/>
                  </a:cubicBezTo>
                  <a:cubicBezTo>
                    <a:pt x="366655" y="437299"/>
                    <a:pt x="409520" y="459029"/>
                    <a:pt x="449275" y="491576"/>
                  </a:cubicBezTo>
                  <a:cubicBezTo>
                    <a:pt x="456435" y="497502"/>
                    <a:pt x="460580" y="506251"/>
                    <a:pt x="460580" y="515563"/>
                  </a:cubicBezTo>
                  <a:lnTo>
                    <a:pt x="460580" y="559493"/>
                  </a:lnTo>
                  <a:lnTo>
                    <a:pt x="304477" y="559493"/>
                  </a:lnTo>
                  <a:lnTo>
                    <a:pt x="148187" y="559493"/>
                  </a:lnTo>
                  <a:lnTo>
                    <a:pt x="148187" y="515563"/>
                  </a:lnTo>
                  <a:cubicBezTo>
                    <a:pt x="148187" y="506251"/>
                    <a:pt x="152332" y="497502"/>
                    <a:pt x="159492" y="491576"/>
                  </a:cubicBezTo>
                  <a:cubicBezTo>
                    <a:pt x="199342" y="459029"/>
                    <a:pt x="242206" y="437299"/>
                    <a:pt x="250967" y="433066"/>
                  </a:cubicBezTo>
                  <a:cubicBezTo>
                    <a:pt x="252004" y="432502"/>
                    <a:pt x="252569" y="431561"/>
                    <a:pt x="252569" y="430432"/>
                  </a:cubicBezTo>
                  <a:lnTo>
                    <a:pt x="252569" y="368536"/>
                  </a:lnTo>
                  <a:cubicBezTo>
                    <a:pt x="244844" y="363456"/>
                    <a:pt x="239663" y="354520"/>
                    <a:pt x="239663" y="344455"/>
                  </a:cubicBezTo>
                  <a:lnTo>
                    <a:pt x="239663" y="280395"/>
                  </a:lnTo>
                  <a:cubicBezTo>
                    <a:pt x="239663" y="248412"/>
                    <a:pt x="265664" y="222543"/>
                    <a:pt x="297600" y="222543"/>
                  </a:cubicBezTo>
                  <a:close/>
                  <a:moveTo>
                    <a:pt x="492495" y="40775"/>
                  </a:moveTo>
                  <a:cubicBezTo>
                    <a:pt x="488350" y="40775"/>
                    <a:pt x="487596" y="41528"/>
                    <a:pt x="487502" y="45854"/>
                  </a:cubicBezTo>
                  <a:lnTo>
                    <a:pt x="487502" y="51498"/>
                  </a:lnTo>
                  <a:cubicBezTo>
                    <a:pt x="487502" y="57142"/>
                    <a:pt x="487502" y="56953"/>
                    <a:pt x="482038" y="59023"/>
                  </a:cubicBezTo>
                  <a:cubicBezTo>
                    <a:pt x="469036" y="63726"/>
                    <a:pt x="460934" y="72661"/>
                    <a:pt x="460086" y="86864"/>
                  </a:cubicBezTo>
                  <a:cubicBezTo>
                    <a:pt x="459332" y="99374"/>
                    <a:pt x="465833" y="107934"/>
                    <a:pt x="476196" y="114048"/>
                  </a:cubicBezTo>
                  <a:cubicBezTo>
                    <a:pt x="482414" y="117810"/>
                    <a:pt x="489480" y="120068"/>
                    <a:pt x="496264" y="123078"/>
                  </a:cubicBezTo>
                  <a:cubicBezTo>
                    <a:pt x="498902" y="124206"/>
                    <a:pt x="501445" y="125617"/>
                    <a:pt x="503706" y="127310"/>
                  </a:cubicBezTo>
                  <a:cubicBezTo>
                    <a:pt x="510207" y="132578"/>
                    <a:pt x="508982" y="141513"/>
                    <a:pt x="501257" y="144900"/>
                  </a:cubicBezTo>
                  <a:cubicBezTo>
                    <a:pt x="497112" y="146781"/>
                    <a:pt x="492778" y="147157"/>
                    <a:pt x="488350" y="146687"/>
                  </a:cubicBezTo>
                  <a:cubicBezTo>
                    <a:pt x="481472" y="145746"/>
                    <a:pt x="474783" y="144053"/>
                    <a:pt x="468659" y="140761"/>
                  </a:cubicBezTo>
                  <a:cubicBezTo>
                    <a:pt x="464985" y="138880"/>
                    <a:pt x="463949" y="139350"/>
                    <a:pt x="462724" y="143301"/>
                  </a:cubicBezTo>
                  <a:cubicBezTo>
                    <a:pt x="461593" y="146687"/>
                    <a:pt x="460557" y="150167"/>
                    <a:pt x="459709" y="153553"/>
                  </a:cubicBezTo>
                  <a:cubicBezTo>
                    <a:pt x="458484" y="158162"/>
                    <a:pt x="458861" y="159291"/>
                    <a:pt x="463572" y="161548"/>
                  </a:cubicBezTo>
                  <a:cubicBezTo>
                    <a:pt x="469130" y="164370"/>
                    <a:pt x="475160" y="165687"/>
                    <a:pt x="481284" y="166722"/>
                  </a:cubicBezTo>
                  <a:cubicBezTo>
                    <a:pt x="486089" y="167474"/>
                    <a:pt x="486371" y="167568"/>
                    <a:pt x="486371" y="172647"/>
                  </a:cubicBezTo>
                  <a:lnTo>
                    <a:pt x="486371" y="179420"/>
                  </a:lnTo>
                  <a:cubicBezTo>
                    <a:pt x="486371" y="182147"/>
                    <a:pt x="487690" y="183934"/>
                    <a:pt x="490611" y="183934"/>
                  </a:cubicBezTo>
                  <a:cubicBezTo>
                    <a:pt x="493908" y="184029"/>
                    <a:pt x="497300" y="184029"/>
                    <a:pt x="500503" y="183934"/>
                  </a:cubicBezTo>
                  <a:cubicBezTo>
                    <a:pt x="503330" y="183934"/>
                    <a:pt x="504649" y="182430"/>
                    <a:pt x="504649" y="179608"/>
                  </a:cubicBezTo>
                  <a:cubicBezTo>
                    <a:pt x="504649" y="176504"/>
                    <a:pt x="504837" y="173494"/>
                    <a:pt x="504649" y="170390"/>
                  </a:cubicBezTo>
                  <a:cubicBezTo>
                    <a:pt x="504554" y="167192"/>
                    <a:pt x="505968" y="165687"/>
                    <a:pt x="508982" y="164840"/>
                  </a:cubicBezTo>
                  <a:cubicBezTo>
                    <a:pt x="515860" y="162959"/>
                    <a:pt x="521889" y="159197"/>
                    <a:pt x="526412" y="153647"/>
                  </a:cubicBezTo>
                  <a:cubicBezTo>
                    <a:pt x="538942" y="138221"/>
                    <a:pt x="534231" y="115835"/>
                    <a:pt x="516237" y="105865"/>
                  </a:cubicBezTo>
                  <a:cubicBezTo>
                    <a:pt x="510584" y="102761"/>
                    <a:pt x="504554" y="100503"/>
                    <a:pt x="498619" y="97964"/>
                  </a:cubicBezTo>
                  <a:cubicBezTo>
                    <a:pt x="495227" y="96647"/>
                    <a:pt x="492024" y="94860"/>
                    <a:pt x="489104" y="92602"/>
                  </a:cubicBezTo>
                  <a:cubicBezTo>
                    <a:pt x="483451" y="88087"/>
                    <a:pt x="484581" y="80657"/>
                    <a:pt x="491270" y="77835"/>
                  </a:cubicBezTo>
                  <a:cubicBezTo>
                    <a:pt x="493155" y="76894"/>
                    <a:pt x="495133" y="76706"/>
                    <a:pt x="497112" y="76518"/>
                  </a:cubicBezTo>
                  <a:cubicBezTo>
                    <a:pt x="504931" y="76142"/>
                    <a:pt x="512186" y="77553"/>
                    <a:pt x="519252" y="80939"/>
                  </a:cubicBezTo>
                  <a:cubicBezTo>
                    <a:pt x="522643" y="82538"/>
                    <a:pt x="523868" y="82067"/>
                    <a:pt x="524998" y="78399"/>
                  </a:cubicBezTo>
                  <a:cubicBezTo>
                    <a:pt x="526317" y="74543"/>
                    <a:pt x="527260" y="70686"/>
                    <a:pt x="528390" y="66736"/>
                  </a:cubicBezTo>
                  <a:cubicBezTo>
                    <a:pt x="529144" y="64102"/>
                    <a:pt x="528296" y="62503"/>
                    <a:pt x="525752" y="61374"/>
                  </a:cubicBezTo>
                  <a:cubicBezTo>
                    <a:pt x="521230" y="59399"/>
                    <a:pt x="516708" y="57988"/>
                    <a:pt x="511809" y="57236"/>
                  </a:cubicBezTo>
                  <a:cubicBezTo>
                    <a:pt x="505402" y="56201"/>
                    <a:pt x="505402" y="56201"/>
                    <a:pt x="505402" y="49805"/>
                  </a:cubicBezTo>
                  <a:cubicBezTo>
                    <a:pt x="505402" y="40775"/>
                    <a:pt x="505402" y="40775"/>
                    <a:pt x="496358" y="40775"/>
                  </a:cubicBezTo>
                  <a:close/>
                  <a:moveTo>
                    <a:pt x="496111" y="0"/>
                  </a:moveTo>
                  <a:cubicBezTo>
                    <a:pt x="524951" y="0"/>
                    <a:pt x="553781" y="10958"/>
                    <a:pt x="575779" y="32874"/>
                  </a:cubicBezTo>
                  <a:cubicBezTo>
                    <a:pt x="619776" y="76894"/>
                    <a:pt x="619776" y="148192"/>
                    <a:pt x="575779" y="192024"/>
                  </a:cubicBezTo>
                  <a:cubicBezTo>
                    <a:pt x="538754" y="229083"/>
                    <a:pt x="482226" y="234821"/>
                    <a:pt x="438982" y="209519"/>
                  </a:cubicBezTo>
                  <a:lnTo>
                    <a:pt x="438700" y="209237"/>
                  </a:lnTo>
                  <a:cubicBezTo>
                    <a:pt x="421742" y="222029"/>
                    <a:pt x="403559" y="224286"/>
                    <a:pt x="390840" y="222311"/>
                  </a:cubicBezTo>
                  <a:cubicBezTo>
                    <a:pt x="386600" y="221653"/>
                    <a:pt x="385752" y="215915"/>
                    <a:pt x="389615" y="214034"/>
                  </a:cubicBezTo>
                  <a:cubicBezTo>
                    <a:pt x="401297" y="208202"/>
                    <a:pt x="408552" y="196915"/>
                    <a:pt x="412886" y="187791"/>
                  </a:cubicBezTo>
                  <a:lnTo>
                    <a:pt x="411567" y="187038"/>
                  </a:lnTo>
                  <a:cubicBezTo>
                    <a:pt x="372374" y="142736"/>
                    <a:pt x="374070" y="75201"/>
                    <a:pt x="416371" y="32874"/>
                  </a:cubicBezTo>
                  <a:cubicBezTo>
                    <a:pt x="438417" y="10958"/>
                    <a:pt x="467270" y="0"/>
                    <a:pt x="496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551915" y="2985131"/>
              <a:ext cx="1661851" cy="3475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altLang="zh-CN" sz="1200" b="1" i="1" u="none" strike="noStrike" cap="none" baseline="0" dirty="0">
                  <a:solidFill>
                    <a:schemeClr val="lt1"/>
                  </a:solidFill>
                </a:rPr>
                <a:t>Text</a:t>
              </a:r>
              <a:endParaRPr lang="zh-CN" altLang="en-US" sz="1200" b="1" i="1" u="none" strike="noStrike" cap="none" baseline="0" dirty="0">
                <a:solidFill>
                  <a:schemeClr val="lt1"/>
                </a:solidFill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8335762" y="3461767"/>
              <a:ext cx="0" cy="908831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8" name="椭圆 17"/>
            <p:cNvSpPr/>
            <p:nvPr/>
          </p:nvSpPr>
          <p:spPr>
            <a:xfrm>
              <a:off x="8279520" y="4314357"/>
              <a:ext cx="112482" cy="11248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859434" y="4655325"/>
              <a:ext cx="1874052" cy="1259366"/>
              <a:chOff x="1163789" y="2274621"/>
              <a:chExt cx="1436954" cy="1143954"/>
            </a:xfrm>
          </p:grpSpPr>
          <p:sp>
            <p:nvSpPr>
              <p:cNvPr id="42" name="矩形 41"/>
              <p:cNvSpPr/>
              <p:nvPr/>
            </p:nvSpPr>
            <p:spPr bwMode="auto">
              <a:xfrm>
                <a:off x="1163789" y="2716427"/>
                <a:ext cx="1436954" cy="702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 bwMode="auto">
              <a:xfrm>
                <a:off x="1163789" y="2274621"/>
                <a:ext cx="143695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/>
                  <a:t>Text here</a:t>
                </a:r>
              </a:p>
            </p:txBody>
          </p:sp>
        </p:grpSp>
        <p:sp>
          <p:nvSpPr>
            <p:cNvPr id="20" name="矩形: 圆角 19"/>
            <p:cNvSpPr/>
            <p:nvPr/>
          </p:nvSpPr>
          <p:spPr>
            <a:xfrm>
              <a:off x="2909071" y="2375029"/>
              <a:ext cx="1774785" cy="106653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3623906" y="2561601"/>
              <a:ext cx="406349" cy="37337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8909" h="559493">
                  <a:moveTo>
                    <a:pt x="470180" y="272856"/>
                  </a:moveTo>
                  <a:lnTo>
                    <a:pt x="476019" y="272856"/>
                  </a:lnTo>
                  <a:lnTo>
                    <a:pt x="481953" y="272856"/>
                  </a:lnTo>
                  <a:cubicBezTo>
                    <a:pt x="509171" y="272856"/>
                    <a:pt x="531210" y="294963"/>
                    <a:pt x="531210" y="322056"/>
                  </a:cubicBezTo>
                  <a:lnTo>
                    <a:pt x="531210" y="376617"/>
                  </a:lnTo>
                  <a:cubicBezTo>
                    <a:pt x="531210" y="385084"/>
                    <a:pt x="526783" y="392609"/>
                    <a:pt x="520096" y="397031"/>
                  </a:cubicBezTo>
                  <a:lnTo>
                    <a:pt x="520096" y="449711"/>
                  </a:lnTo>
                  <a:cubicBezTo>
                    <a:pt x="520096" y="450558"/>
                    <a:pt x="520661" y="451498"/>
                    <a:pt x="521509" y="451875"/>
                  </a:cubicBezTo>
                  <a:cubicBezTo>
                    <a:pt x="528949" y="455450"/>
                    <a:pt x="565492" y="473888"/>
                    <a:pt x="599209" y="501639"/>
                  </a:cubicBezTo>
                  <a:cubicBezTo>
                    <a:pt x="605425" y="506625"/>
                    <a:pt x="608909" y="514150"/>
                    <a:pt x="608909" y="522052"/>
                  </a:cubicBezTo>
                  <a:lnTo>
                    <a:pt x="608909" y="559493"/>
                  </a:lnTo>
                  <a:lnTo>
                    <a:pt x="483083" y="559493"/>
                  </a:lnTo>
                  <a:lnTo>
                    <a:pt x="483083" y="515561"/>
                  </a:lnTo>
                  <a:cubicBezTo>
                    <a:pt x="483083" y="499475"/>
                    <a:pt x="476019" y="484424"/>
                    <a:pt x="463587" y="474264"/>
                  </a:cubicBezTo>
                  <a:cubicBezTo>
                    <a:pt x="453039" y="465609"/>
                    <a:pt x="442302" y="457707"/>
                    <a:pt x="431848" y="450558"/>
                  </a:cubicBezTo>
                  <a:cubicBezTo>
                    <a:pt x="431848" y="450370"/>
                    <a:pt x="431942" y="450087"/>
                    <a:pt x="431942" y="449711"/>
                  </a:cubicBezTo>
                  <a:lnTo>
                    <a:pt x="431942" y="397031"/>
                  </a:lnTo>
                  <a:cubicBezTo>
                    <a:pt x="425350" y="392609"/>
                    <a:pt x="420923" y="385084"/>
                    <a:pt x="420923" y="376617"/>
                  </a:cubicBezTo>
                  <a:lnTo>
                    <a:pt x="420923" y="322056"/>
                  </a:lnTo>
                  <a:cubicBezTo>
                    <a:pt x="420923" y="294775"/>
                    <a:pt x="443056" y="272856"/>
                    <a:pt x="470180" y="272856"/>
                  </a:cubicBezTo>
                  <a:close/>
                  <a:moveTo>
                    <a:pt x="127004" y="272856"/>
                  </a:moveTo>
                  <a:lnTo>
                    <a:pt x="132940" y="272856"/>
                  </a:lnTo>
                  <a:lnTo>
                    <a:pt x="138781" y="272856"/>
                  </a:lnTo>
                  <a:cubicBezTo>
                    <a:pt x="166104" y="272856"/>
                    <a:pt x="188057" y="294963"/>
                    <a:pt x="188057" y="322056"/>
                  </a:cubicBezTo>
                  <a:lnTo>
                    <a:pt x="188057" y="376617"/>
                  </a:lnTo>
                  <a:cubicBezTo>
                    <a:pt x="188057" y="385084"/>
                    <a:pt x="183629" y="392609"/>
                    <a:pt x="177033" y="397031"/>
                  </a:cubicBezTo>
                  <a:lnTo>
                    <a:pt x="177033" y="449711"/>
                  </a:lnTo>
                  <a:cubicBezTo>
                    <a:pt x="177033" y="449993"/>
                    <a:pt x="177128" y="450370"/>
                    <a:pt x="177128" y="450558"/>
                  </a:cubicBezTo>
                  <a:cubicBezTo>
                    <a:pt x="166670" y="457613"/>
                    <a:pt x="155929" y="465609"/>
                    <a:pt x="145376" y="474264"/>
                  </a:cubicBezTo>
                  <a:cubicBezTo>
                    <a:pt x="133034" y="484424"/>
                    <a:pt x="125874" y="499475"/>
                    <a:pt x="125874" y="515561"/>
                  </a:cubicBezTo>
                  <a:lnTo>
                    <a:pt x="125874" y="559493"/>
                  </a:lnTo>
                  <a:lnTo>
                    <a:pt x="0" y="559493"/>
                  </a:lnTo>
                  <a:lnTo>
                    <a:pt x="0" y="522052"/>
                  </a:lnTo>
                  <a:cubicBezTo>
                    <a:pt x="0" y="514150"/>
                    <a:pt x="3486" y="506625"/>
                    <a:pt x="9704" y="501639"/>
                  </a:cubicBezTo>
                  <a:cubicBezTo>
                    <a:pt x="43434" y="473888"/>
                    <a:pt x="79990" y="455450"/>
                    <a:pt x="87433" y="451875"/>
                  </a:cubicBezTo>
                  <a:cubicBezTo>
                    <a:pt x="88281" y="451498"/>
                    <a:pt x="88846" y="450558"/>
                    <a:pt x="88846" y="449711"/>
                  </a:cubicBezTo>
                  <a:lnTo>
                    <a:pt x="88846" y="397031"/>
                  </a:lnTo>
                  <a:cubicBezTo>
                    <a:pt x="82157" y="392609"/>
                    <a:pt x="77729" y="385084"/>
                    <a:pt x="77729" y="376617"/>
                  </a:cubicBezTo>
                  <a:lnTo>
                    <a:pt x="77729" y="322056"/>
                  </a:lnTo>
                  <a:cubicBezTo>
                    <a:pt x="77729" y="294775"/>
                    <a:pt x="99870" y="272856"/>
                    <a:pt x="127004" y="272856"/>
                  </a:cubicBezTo>
                  <a:close/>
                  <a:moveTo>
                    <a:pt x="297600" y="222543"/>
                  </a:moveTo>
                  <a:lnTo>
                    <a:pt x="304477" y="222543"/>
                  </a:lnTo>
                  <a:lnTo>
                    <a:pt x="311260" y="222543"/>
                  </a:lnTo>
                  <a:cubicBezTo>
                    <a:pt x="343291" y="222543"/>
                    <a:pt x="369198" y="248506"/>
                    <a:pt x="369198" y="280395"/>
                  </a:cubicBezTo>
                  <a:lnTo>
                    <a:pt x="369198" y="344455"/>
                  </a:lnTo>
                  <a:cubicBezTo>
                    <a:pt x="369198" y="354520"/>
                    <a:pt x="364017" y="363456"/>
                    <a:pt x="356198" y="368536"/>
                  </a:cubicBezTo>
                  <a:lnTo>
                    <a:pt x="356198" y="430432"/>
                  </a:lnTo>
                  <a:cubicBezTo>
                    <a:pt x="356198" y="431561"/>
                    <a:pt x="356857" y="432502"/>
                    <a:pt x="357893" y="433066"/>
                  </a:cubicBezTo>
                  <a:cubicBezTo>
                    <a:pt x="366655" y="437299"/>
                    <a:pt x="409520" y="459029"/>
                    <a:pt x="449275" y="491576"/>
                  </a:cubicBezTo>
                  <a:cubicBezTo>
                    <a:pt x="456435" y="497502"/>
                    <a:pt x="460580" y="506251"/>
                    <a:pt x="460580" y="515563"/>
                  </a:cubicBezTo>
                  <a:lnTo>
                    <a:pt x="460580" y="559493"/>
                  </a:lnTo>
                  <a:lnTo>
                    <a:pt x="304477" y="559493"/>
                  </a:lnTo>
                  <a:lnTo>
                    <a:pt x="148187" y="559493"/>
                  </a:lnTo>
                  <a:lnTo>
                    <a:pt x="148187" y="515563"/>
                  </a:lnTo>
                  <a:cubicBezTo>
                    <a:pt x="148187" y="506251"/>
                    <a:pt x="152332" y="497502"/>
                    <a:pt x="159492" y="491576"/>
                  </a:cubicBezTo>
                  <a:cubicBezTo>
                    <a:pt x="199342" y="459029"/>
                    <a:pt x="242206" y="437299"/>
                    <a:pt x="250967" y="433066"/>
                  </a:cubicBezTo>
                  <a:cubicBezTo>
                    <a:pt x="252004" y="432502"/>
                    <a:pt x="252569" y="431561"/>
                    <a:pt x="252569" y="430432"/>
                  </a:cubicBezTo>
                  <a:lnTo>
                    <a:pt x="252569" y="368536"/>
                  </a:lnTo>
                  <a:cubicBezTo>
                    <a:pt x="244844" y="363456"/>
                    <a:pt x="239663" y="354520"/>
                    <a:pt x="239663" y="344455"/>
                  </a:cubicBezTo>
                  <a:lnTo>
                    <a:pt x="239663" y="280395"/>
                  </a:lnTo>
                  <a:cubicBezTo>
                    <a:pt x="239663" y="248412"/>
                    <a:pt x="265664" y="222543"/>
                    <a:pt x="297600" y="222543"/>
                  </a:cubicBezTo>
                  <a:close/>
                  <a:moveTo>
                    <a:pt x="492495" y="40775"/>
                  </a:moveTo>
                  <a:cubicBezTo>
                    <a:pt x="488350" y="40775"/>
                    <a:pt x="487596" y="41528"/>
                    <a:pt x="487502" y="45854"/>
                  </a:cubicBezTo>
                  <a:lnTo>
                    <a:pt x="487502" y="51498"/>
                  </a:lnTo>
                  <a:cubicBezTo>
                    <a:pt x="487502" y="57142"/>
                    <a:pt x="487502" y="56953"/>
                    <a:pt x="482038" y="59023"/>
                  </a:cubicBezTo>
                  <a:cubicBezTo>
                    <a:pt x="469036" y="63726"/>
                    <a:pt x="460934" y="72661"/>
                    <a:pt x="460086" y="86864"/>
                  </a:cubicBezTo>
                  <a:cubicBezTo>
                    <a:pt x="459332" y="99374"/>
                    <a:pt x="465833" y="107934"/>
                    <a:pt x="476196" y="114048"/>
                  </a:cubicBezTo>
                  <a:cubicBezTo>
                    <a:pt x="482414" y="117810"/>
                    <a:pt x="489480" y="120068"/>
                    <a:pt x="496264" y="123078"/>
                  </a:cubicBezTo>
                  <a:cubicBezTo>
                    <a:pt x="498902" y="124206"/>
                    <a:pt x="501445" y="125617"/>
                    <a:pt x="503706" y="127310"/>
                  </a:cubicBezTo>
                  <a:cubicBezTo>
                    <a:pt x="510207" y="132578"/>
                    <a:pt x="508982" y="141513"/>
                    <a:pt x="501257" y="144900"/>
                  </a:cubicBezTo>
                  <a:cubicBezTo>
                    <a:pt x="497112" y="146781"/>
                    <a:pt x="492778" y="147157"/>
                    <a:pt x="488350" y="146687"/>
                  </a:cubicBezTo>
                  <a:cubicBezTo>
                    <a:pt x="481472" y="145746"/>
                    <a:pt x="474783" y="144053"/>
                    <a:pt x="468659" y="140761"/>
                  </a:cubicBezTo>
                  <a:cubicBezTo>
                    <a:pt x="464985" y="138880"/>
                    <a:pt x="463949" y="139350"/>
                    <a:pt x="462724" y="143301"/>
                  </a:cubicBezTo>
                  <a:cubicBezTo>
                    <a:pt x="461593" y="146687"/>
                    <a:pt x="460557" y="150167"/>
                    <a:pt x="459709" y="153553"/>
                  </a:cubicBezTo>
                  <a:cubicBezTo>
                    <a:pt x="458484" y="158162"/>
                    <a:pt x="458861" y="159291"/>
                    <a:pt x="463572" y="161548"/>
                  </a:cubicBezTo>
                  <a:cubicBezTo>
                    <a:pt x="469130" y="164370"/>
                    <a:pt x="475160" y="165687"/>
                    <a:pt x="481284" y="166722"/>
                  </a:cubicBezTo>
                  <a:cubicBezTo>
                    <a:pt x="486089" y="167474"/>
                    <a:pt x="486371" y="167568"/>
                    <a:pt x="486371" y="172647"/>
                  </a:cubicBezTo>
                  <a:lnTo>
                    <a:pt x="486371" y="179420"/>
                  </a:lnTo>
                  <a:cubicBezTo>
                    <a:pt x="486371" y="182147"/>
                    <a:pt x="487690" y="183934"/>
                    <a:pt x="490611" y="183934"/>
                  </a:cubicBezTo>
                  <a:cubicBezTo>
                    <a:pt x="493908" y="184029"/>
                    <a:pt x="497300" y="184029"/>
                    <a:pt x="500503" y="183934"/>
                  </a:cubicBezTo>
                  <a:cubicBezTo>
                    <a:pt x="503330" y="183934"/>
                    <a:pt x="504649" y="182430"/>
                    <a:pt x="504649" y="179608"/>
                  </a:cubicBezTo>
                  <a:cubicBezTo>
                    <a:pt x="504649" y="176504"/>
                    <a:pt x="504837" y="173494"/>
                    <a:pt x="504649" y="170390"/>
                  </a:cubicBezTo>
                  <a:cubicBezTo>
                    <a:pt x="504554" y="167192"/>
                    <a:pt x="505968" y="165687"/>
                    <a:pt x="508982" y="164840"/>
                  </a:cubicBezTo>
                  <a:cubicBezTo>
                    <a:pt x="515860" y="162959"/>
                    <a:pt x="521889" y="159197"/>
                    <a:pt x="526412" y="153647"/>
                  </a:cubicBezTo>
                  <a:cubicBezTo>
                    <a:pt x="538942" y="138221"/>
                    <a:pt x="534231" y="115835"/>
                    <a:pt x="516237" y="105865"/>
                  </a:cubicBezTo>
                  <a:cubicBezTo>
                    <a:pt x="510584" y="102761"/>
                    <a:pt x="504554" y="100503"/>
                    <a:pt x="498619" y="97964"/>
                  </a:cubicBezTo>
                  <a:cubicBezTo>
                    <a:pt x="495227" y="96647"/>
                    <a:pt x="492024" y="94860"/>
                    <a:pt x="489104" y="92602"/>
                  </a:cubicBezTo>
                  <a:cubicBezTo>
                    <a:pt x="483451" y="88087"/>
                    <a:pt x="484581" y="80657"/>
                    <a:pt x="491270" y="77835"/>
                  </a:cubicBezTo>
                  <a:cubicBezTo>
                    <a:pt x="493155" y="76894"/>
                    <a:pt x="495133" y="76706"/>
                    <a:pt x="497112" y="76518"/>
                  </a:cubicBezTo>
                  <a:cubicBezTo>
                    <a:pt x="504931" y="76142"/>
                    <a:pt x="512186" y="77553"/>
                    <a:pt x="519252" y="80939"/>
                  </a:cubicBezTo>
                  <a:cubicBezTo>
                    <a:pt x="522643" y="82538"/>
                    <a:pt x="523868" y="82067"/>
                    <a:pt x="524998" y="78399"/>
                  </a:cubicBezTo>
                  <a:cubicBezTo>
                    <a:pt x="526317" y="74543"/>
                    <a:pt x="527260" y="70686"/>
                    <a:pt x="528390" y="66736"/>
                  </a:cubicBezTo>
                  <a:cubicBezTo>
                    <a:pt x="529144" y="64102"/>
                    <a:pt x="528296" y="62503"/>
                    <a:pt x="525752" y="61374"/>
                  </a:cubicBezTo>
                  <a:cubicBezTo>
                    <a:pt x="521230" y="59399"/>
                    <a:pt x="516708" y="57988"/>
                    <a:pt x="511809" y="57236"/>
                  </a:cubicBezTo>
                  <a:cubicBezTo>
                    <a:pt x="505402" y="56201"/>
                    <a:pt x="505402" y="56201"/>
                    <a:pt x="505402" y="49805"/>
                  </a:cubicBezTo>
                  <a:cubicBezTo>
                    <a:pt x="505402" y="40775"/>
                    <a:pt x="505402" y="40775"/>
                    <a:pt x="496358" y="40775"/>
                  </a:cubicBezTo>
                  <a:close/>
                  <a:moveTo>
                    <a:pt x="496111" y="0"/>
                  </a:moveTo>
                  <a:cubicBezTo>
                    <a:pt x="524951" y="0"/>
                    <a:pt x="553781" y="10958"/>
                    <a:pt x="575779" y="32874"/>
                  </a:cubicBezTo>
                  <a:cubicBezTo>
                    <a:pt x="619776" y="76894"/>
                    <a:pt x="619776" y="148192"/>
                    <a:pt x="575779" y="192024"/>
                  </a:cubicBezTo>
                  <a:cubicBezTo>
                    <a:pt x="538754" y="229083"/>
                    <a:pt x="482226" y="234821"/>
                    <a:pt x="438982" y="209519"/>
                  </a:cubicBezTo>
                  <a:lnTo>
                    <a:pt x="438700" y="209237"/>
                  </a:lnTo>
                  <a:cubicBezTo>
                    <a:pt x="421742" y="222029"/>
                    <a:pt x="403559" y="224286"/>
                    <a:pt x="390840" y="222311"/>
                  </a:cubicBezTo>
                  <a:cubicBezTo>
                    <a:pt x="386600" y="221653"/>
                    <a:pt x="385752" y="215915"/>
                    <a:pt x="389615" y="214034"/>
                  </a:cubicBezTo>
                  <a:cubicBezTo>
                    <a:pt x="401297" y="208202"/>
                    <a:pt x="408552" y="196915"/>
                    <a:pt x="412886" y="187791"/>
                  </a:cubicBezTo>
                  <a:lnTo>
                    <a:pt x="411567" y="187038"/>
                  </a:lnTo>
                  <a:cubicBezTo>
                    <a:pt x="372374" y="142736"/>
                    <a:pt x="374070" y="75201"/>
                    <a:pt x="416371" y="32874"/>
                  </a:cubicBezTo>
                  <a:cubicBezTo>
                    <a:pt x="438417" y="10958"/>
                    <a:pt x="467270" y="0"/>
                    <a:pt x="496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965538" y="2985131"/>
              <a:ext cx="1661851" cy="3475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altLang="zh-CN" sz="1200" b="1" i="1" u="none" strike="noStrike" cap="none" baseline="0" dirty="0">
                  <a:solidFill>
                    <a:schemeClr val="lt1"/>
                  </a:solidFill>
                </a:rPr>
                <a:t>Text</a:t>
              </a:r>
              <a:endParaRPr lang="zh-CN" altLang="en-US" sz="1200" b="1" i="1" u="none" strike="noStrike" cap="none" baseline="0" dirty="0">
                <a:solidFill>
                  <a:schemeClr val="lt1"/>
                </a:solidFill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>
              <a:off x="3843540" y="3461767"/>
              <a:ext cx="0" cy="908831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4" name="椭圆 23"/>
            <p:cNvSpPr/>
            <p:nvPr/>
          </p:nvSpPr>
          <p:spPr>
            <a:xfrm>
              <a:off x="3787296" y="4314357"/>
              <a:ext cx="112482" cy="11248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60399" y="4655325"/>
              <a:ext cx="1874052" cy="1259366"/>
              <a:chOff x="1163789" y="2274621"/>
              <a:chExt cx="1436954" cy="1143954"/>
            </a:xfrm>
          </p:grpSpPr>
          <p:sp>
            <p:nvSpPr>
              <p:cNvPr id="40" name="矩形 39"/>
              <p:cNvSpPr/>
              <p:nvPr/>
            </p:nvSpPr>
            <p:spPr bwMode="auto">
              <a:xfrm>
                <a:off x="1163789" y="2716427"/>
                <a:ext cx="1436954" cy="702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 bwMode="auto">
              <a:xfrm>
                <a:off x="1163789" y="2274621"/>
                <a:ext cx="143695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/>
                  <a:t>Text here</a:t>
                </a:r>
              </a:p>
            </p:txBody>
          </p:sp>
        </p:grpSp>
        <p:sp>
          <p:nvSpPr>
            <p:cNvPr id="26" name="矩形: 圆角 25"/>
            <p:cNvSpPr/>
            <p:nvPr/>
          </p:nvSpPr>
          <p:spPr>
            <a:xfrm>
              <a:off x="710038" y="2375029"/>
              <a:ext cx="1774785" cy="106653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1394256" y="2561601"/>
              <a:ext cx="406349" cy="37337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8909" h="559493">
                  <a:moveTo>
                    <a:pt x="470180" y="272856"/>
                  </a:moveTo>
                  <a:lnTo>
                    <a:pt x="476019" y="272856"/>
                  </a:lnTo>
                  <a:lnTo>
                    <a:pt x="481953" y="272856"/>
                  </a:lnTo>
                  <a:cubicBezTo>
                    <a:pt x="509171" y="272856"/>
                    <a:pt x="531210" y="294963"/>
                    <a:pt x="531210" y="322056"/>
                  </a:cubicBezTo>
                  <a:lnTo>
                    <a:pt x="531210" y="376617"/>
                  </a:lnTo>
                  <a:cubicBezTo>
                    <a:pt x="531210" y="385084"/>
                    <a:pt x="526783" y="392609"/>
                    <a:pt x="520096" y="397031"/>
                  </a:cubicBezTo>
                  <a:lnTo>
                    <a:pt x="520096" y="449711"/>
                  </a:lnTo>
                  <a:cubicBezTo>
                    <a:pt x="520096" y="450558"/>
                    <a:pt x="520661" y="451498"/>
                    <a:pt x="521509" y="451875"/>
                  </a:cubicBezTo>
                  <a:cubicBezTo>
                    <a:pt x="528949" y="455450"/>
                    <a:pt x="565492" y="473888"/>
                    <a:pt x="599209" y="501639"/>
                  </a:cubicBezTo>
                  <a:cubicBezTo>
                    <a:pt x="605425" y="506625"/>
                    <a:pt x="608909" y="514150"/>
                    <a:pt x="608909" y="522052"/>
                  </a:cubicBezTo>
                  <a:lnTo>
                    <a:pt x="608909" y="559493"/>
                  </a:lnTo>
                  <a:lnTo>
                    <a:pt x="483083" y="559493"/>
                  </a:lnTo>
                  <a:lnTo>
                    <a:pt x="483083" y="515561"/>
                  </a:lnTo>
                  <a:cubicBezTo>
                    <a:pt x="483083" y="499475"/>
                    <a:pt x="476019" y="484424"/>
                    <a:pt x="463587" y="474264"/>
                  </a:cubicBezTo>
                  <a:cubicBezTo>
                    <a:pt x="453039" y="465609"/>
                    <a:pt x="442302" y="457707"/>
                    <a:pt x="431848" y="450558"/>
                  </a:cubicBezTo>
                  <a:cubicBezTo>
                    <a:pt x="431848" y="450370"/>
                    <a:pt x="431942" y="450087"/>
                    <a:pt x="431942" y="449711"/>
                  </a:cubicBezTo>
                  <a:lnTo>
                    <a:pt x="431942" y="397031"/>
                  </a:lnTo>
                  <a:cubicBezTo>
                    <a:pt x="425350" y="392609"/>
                    <a:pt x="420923" y="385084"/>
                    <a:pt x="420923" y="376617"/>
                  </a:cubicBezTo>
                  <a:lnTo>
                    <a:pt x="420923" y="322056"/>
                  </a:lnTo>
                  <a:cubicBezTo>
                    <a:pt x="420923" y="294775"/>
                    <a:pt x="443056" y="272856"/>
                    <a:pt x="470180" y="272856"/>
                  </a:cubicBezTo>
                  <a:close/>
                  <a:moveTo>
                    <a:pt x="127004" y="272856"/>
                  </a:moveTo>
                  <a:lnTo>
                    <a:pt x="132940" y="272856"/>
                  </a:lnTo>
                  <a:lnTo>
                    <a:pt x="138781" y="272856"/>
                  </a:lnTo>
                  <a:cubicBezTo>
                    <a:pt x="166104" y="272856"/>
                    <a:pt x="188057" y="294963"/>
                    <a:pt x="188057" y="322056"/>
                  </a:cubicBezTo>
                  <a:lnTo>
                    <a:pt x="188057" y="376617"/>
                  </a:lnTo>
                  <a:cubicBezTo>
                    <a:pt x="188057" y="385084"/>
                    <a:pt x="183629" y="392609"/>
                    <a:pt x="177033" y="397031"/>
                  </a:cubicBezTo>
                  <a:lnTo>
                    <a:pt x="177033" y="449711"/>
                  </a:lnTo>
                  <a:cubicBezTo>
                    <a:pt x="177033" y="449993"/>
                    <a:pt x="177128" y="450370"/>
                    <a:pt x="177128" y="450558"/>
                  </a:cubicBezTo>
                  <a:cubicBezTo>
                    <a:pt x="166670" y="457613"/>
                    <a:pt x="155929" y="465609"/>
                    <a:pt x="145376" y="474264"/>
                  </a:cubicBezTo>
                  <a:cubicBezTo>
                    <a:pt x="133034" y="484424"/>
                    <a:pt x="125874" y="499475"/>
                    <a:pt x="125874" y="515561"/>
                  </a:cubicBezTo>
                  <a:lnTo>
                    <a:pt x="125874" y="559493"/>
                  </a:lnTo>
                  <a:lnTo>
                    <a:pt x="0" y="559493"/>
                  </a:lnTo>
                  <a:lnTo>
                    <a:pt x="0" y="522052"/>
                  </a:lnTo>
                  <a:cubicBezTo>
                    <a:pt x="0" y="514150"/>
                    <a:pt x="3486" y="506625"/>
                    <a:pt x="9704" y="501639"/>
                  </a:cubicBezTo>
                  <a:cubicBezTo>
                    <a:pt x="43434" y="473888"/>
                    <a:pt x="79990" y="455450"/>
                    <a:pt x="87433" y="451875"/>
                  </a:cubicBezTo>
                  <a:cubicBezTo>
                    <a:pt x="88281" y="451498"/>
                    <a:pt x="88846" y="450558"/>
                    <a:pt x="88846" y="449711"/>
                  </a:cubicBezTo>
                  <a:lnTo>
                    <a:pt x="88846" y="397031"/>
                  </a:lnTo>
                  <a:cubicBezTo>
                    <a:pt x="82157" y="392609"/>
                    <a:pt x="77729" y="385084"/>
                    <a:pt x="77729" y="376617"/>
                  </a:cubicBezTo>
                  <a:lnTo>
                    <a:pt x="77729" y="322056"/>
                  </a:lnTo>
                  <a:cubicBezTo>
                    <a:pt x="77729" y="294775"/>
                    <a:pt x="99870" y="272856"/>
                    <a:pt x="127004" y="272856"/>
                  </a:cubicBezTo>
                  <a:close/>
                  <a:moveTo>
                    <a:pt x="297600" y="222543"/>
                  </a:moveTo>
                  <a:lnTo>
                    <a:pt x="304477" y="222543"/>
                  </a:lnTo>
                  <a:lnTo>
                    <a:pt x="311260" y="222543"/>
                  </a:lnTo>
                  <a:cubicBezTo>
                    <a:pt x="343291" y="222543"/>
                    <a:pt x="369198" y="248506"/>
                    <a:pt x="369198" y="280395"/>
                  </a:cubicBezTo>
                  <a:lnTo>
                    <a:pt x="369198" y="344455"/>
                  </a:lnTo>
                  <a:cubicBezTo>
                    <a:pt x="369198" y="354520"/>
                    <a:pt x="364017" y="363456"/>
                    <a:pt x="356198" y="368536"/>
                  </a:cubicBezTo>
                  <a:lnTo>
                    <a:pt x="356198" y="430432"/>
                  </a:lnTo>
                  <a:cubicBezTo>
                    <a:pt x="356198" y="431561"/>
                    <a:pt x="356857" y="432502"/>
                    <a:pt x="357893" y="433066"/>
                  </a:cubicBezTo>
                  <a:cubicBezTo>
                    <a:pt x="366655" y="437299"/>
                    <a:pt x="409520" y="459029"/>
                    <a:pt x="449275" y="491576"/>
                  </a:cubicBezTo>
                  <a:cubicBezTo>
                    <a:pt x="456435" y="497502"/>
                    <a:pt x="460580" y="506251"/>
                    <a:pt x="460580" y="515563"/>
                  </a:cubicBezTo>
                  <a:lnTo>
                    <a:pt x="460580" y="559493"/>
                  </a:lnTo>
                  <a:lnTo>
                    <a:pt x="304477" y="559493"/>
                  </a:lnTo>
                  <a:lnTo>
                    <a:pt x="148187" y="559493"/>
                  </a:lnTo>
                  <a:lnTo>
                    <a:pt x="148187" y="515563"/>
                  </a:lnTo>
                  <a:cubicBezTo>
                    <a:pt x="148187" y="506251"/>
                    <a:pt x="152332" y="497502"/>
                    <a:pt x="159492" y="491576"/>
                  </a:cubicBezTo>
                  <a:cubicBezTo>
                    <a:pt x="199342" y="459029"/>
                    <a:pt x="242206" y="437299"/>
                    <a:pt x="250967" y="433066"/>
                  </a:cubicBezTo>
                  <a:cubicBezTo>
                    <a:pt x="252004" y="432502"/>
                    <a:pt x="252569" y="431561"/>
                    <a:pt x="252569" y="430432"/>
                  </a:cubicBezTo>
                  <a:lnTo>
                    <a:pt x="252569" y="368536"/>
                  </a:lnTo>
                  <a:cubicBezTo>
                    <a:pt x="244844" y="363456"/>
                    <a:pt x="239663" y="354520"/>
                    <a:pt x="239663" y="344455"/>
                  </a:cubicBezTo>
                  <a:lnTo>
                    <a:pt x="239663" y="280395"/>
                  </a:lnTo>
                  <a:cubicBezTo>
                    <a:pt x="239663" y="248412"/>
                    <a:pt x="265664" y="222543"/>
                    <a:pt x="297600" y="222543"/>
                  </a:cubicBezTo>
                  <a:close/>
                  <a:moveTo>
                    <a:pt x="492495" y="40775"/>
                  </a:moveTo>
                  <a:cubicBezTo>
                    <a:pt x="488350" y="40775"/>
                    <a:pt x="487596" y="41528"/>
                    <a:pt x="487502" y="45854"/>
                  </a:cubicBezTo>
                  <a:lnTo>
                    <a:pt x="487502" y="51498"/>
                  </a:lnTo>
                  <a:cubicBezTo>
                    <a:pt x="487502" y="57142"/>
                    <a:pt x="487502" y="56953"/>
                    <a:pt x="482038" y="59023"/>
                  </a:cubicBezTo>
                  <a:cubicBezTo>
                    <a:pt x="469036" y="63726"/>
                    <a:pt x="460934" y="72661"/>
                    <a:pt x="460086" y="86864"/>
                  </a:cubicBezTo>
                  <a:cubicBezTo>
                    <a:pt x="459332" y="99374"/>
                    <a:pt x="465833" y="107934"/>
                    <a:pt x="476196" y="114048"/>
                  </a:cubicBezTo>
                  <a:cubicBezTo>
                    <a:pt x="482414" y="117810"/>
                    <a:pt x="489480" y="120068"/>
                    <a:pt x="496264" y="123078"/>
                  </a:cubicBezTo>
                  <a:cubicBezTo>
                    <a:pt x="498902" y="124206"/>
                    <a:pt x="501445" y="125617"/>
                    <a:pt x="503706" y="127310"/>
                  </a:cubicBezTo>
                  <a:cubicBezTo>
                    <a:pt x="510207" y="132578"/>
                    <a:pt x="508982" y="141513"/>
                    <a:pt x="501257" y="144900"/>
                  </a:cubicBezTo>
                  <a:cubicBezTo>
                    <a:pt x="497112" y="146781"/>
                    <a:pt x="492778" y="147157"/>
                    <a:pt x="488350" y="146687"/>
                  </a:cubicBezTo>
                  <a:cubicBezTo>
                    <a:pt x="481472" y="145746"/>
                    <a:pt x="474783" y="144053"/>
                    <a:pt x="468659" y="140761"/>
                  </a:cubicBezTo>
                  <a:cubicBezTo>
                    <a:pt x="464985" y="138880"/>
                    <a:pt x="463949" y="139350"/>
                    <a:pt x="462724" y="143301"/>
                  </a:cubicBezTo>
                  <a:cubicBezTo>
                    <a:pt x="461593" y="146687"/>
                    <a:pt x="460557" y="150167"/>
                    <a:pt x="459709" y="153553"/>
                  </a:cubicBezTo>
                  <a:cubicBezTo>
                    <a:pt x="458484" y="158162"/>
                    <a:pt x="458861" y="159291"/>
                    <a:pt x="463572" y="161548"/>
                  </a:cubicBezTo>
                  <a:cubicBezTo>
                    <a:pt x="469130" y="164370"/>
                    <a:pt x="475160" y="165687"/>
                    <a:pt x="481284" y="166722"/>
                  </a:cubicBezTo>
                  <a:cubicBezTo>
                    <a:pt x="486089" y="167474"/>
                    <a:pt x="486371" y="167568"/>
                    <a:pt x="486371" y="172647"/>
                  </a:cubicBezTo>
                  <a:lnTo>
                    <a:pt x="486371" y="179420"/>
                  </a:lnTo>
                  <a:cubicBezTo>
                    <a:pt x="486371" y="182147"/>
                    <a:pt x="487690" y="183934"/>
                    <a:pt x="490611" y="183934"/>
                  </a:cubicBezTo>
                  <a:cubicBezTo>
                    <a:pt x="493908" y="184029"/>
                    <a:pt x="497300" y="184029"/>
                    <a:pt x="500503" y="183934"/>
                  </a:cubicBezTo>
                  <a:cubicBezTo>
                    <a:pt x="503330" y="183934"/>
                    <a:pt x="504649" y="182430"/>
                    <a:pt x="504649" y="179608"/>
                  </a:cubicBezTo>
                  <a:cubicBezTo>
                    <a:pt x="504649" y="176504"/>
                    <a:pt x="504837" y="173494"/>
                    <a:pt x="504649" y="170390"/>
                  </a:cubicBezTo>
                  <a:cubicBezTo>
                    <a:pt x="504554" y="167192"/>
                    <a:pt x="505968" y="165687"/>
                    <a:pt x="508982" y="164840"/>
                  </a:cubicBezTo>
                  <a:cubicBezTo>
                    <a:pt x="515860" y="162959"/>
                    <a:pt x="521889" y="159197"/>
                    <a:pt x="526412" y="153647"/>
                  </a:cubicBezTo>
                  <a:cubicBezTo>
                    <a:pt x="538942" y="138221"/>
                    <a:pt x="534231" y="115835"/>
                    <a:pt x="516237" y="105865"/>
                  </a:cubicBezTo>
                  <a:cubicBezTo>
                    <a:pt x="510584" y="102761"/>
                    <a:pt x="504554" y="100503"/>
                    <a:pt x="498619" y="97964"/>
                  </a:cubicBezTo>
                  <a:cubicBezTo>
                    <a:pt x="495227" y="96647"/>
                    <a:pt x="492024" y="94860"/>
                    <a:pt x="489104" y="92602"/>
                  </a:cubicBezTo>
                  <a:cubicBezTo>
                    <a:pt x="483451" y="88087"/>
                    <a:pt x="484581" y="80657"/>
                    <a:pt x="491270" y="77835"/>
                  </a:cubicBezTo>
                  <a:cubicBezTo>
                    <a:pt x="493155" y="76894"/>
                    <a:pt x="495133" y="76706"/>
                    <a:pt x="497112" y="76518"/>
                  </a:cubicBezTo>
                  <a:cubicBezTo>
                    <a:pt x="504931" y="76142"/>
                    <a:pt x="512186" y="77553"/>
                    <a:pt x="519252" y="80939"/>
                  </a:cubicBezTo>
                  <a:cubicBezTo>
                    <a:pt x="522643" y="82538"/>
                    <a:pt x="523868" y="82067"/>
                    <a:pt x="524998" y="78399"/>
                  </a:cubicBezTo>
                  <a:cubicBezTo>
                    <a:pt x="526317" y="74543"/>
                    <a:pt x="527260" y="70686"/>
                    <a:pt x="528390" y="66736"/>
                  </a:cubicBezTo>
                  <a:cubicBezTo>
                    <a:pt x="529144" y="64102"/>
                    <a:pt x="528296" y="62503"/>
                    <a:pt x="525752" y="61374"/>
                  </a:cubicBezTo>
                  <a:cubicBezTo>
                    <a:pt x="521230" y="59399"/>
                    <a:pt x="516708" y="57988"/>
                    <a:pt x="511809" y="57236"/>
                  </a:cubicBezTo>
                  <a:cubicBezTo>
                    <a:pt x="505402" y="56201"/>
                    <a:pt x="505402" y="56201"/>
                    <a:pt x="505402" y="49805"/>
                  </a:cubicBezTo>
                  <a:cubicBezTo>
                    <a:pt x="505402" y="40775"/>
                    <a:pt x="505402" y="40775"/>
                    <a:pt x="496358" y="40775"/>
                  </a:cubicBezTo>
                  <a:close/>
                  <a:moveTo>
                    <a:pt x="496111" y="0"/>
                  </a:moveTo>
                  <a:cubicBezTo>
                    <a:pt x="524951" y="0"/>
                    <a:pt x="553781" y="10958"/>
                    <a:pt x="575779" y="32874"/>
                  </a:cubicBezTo>
                  <a:cubicBezTo>
                    <a:pt x="619776" y="76894"/>
                    <a:pt x="619776" y="148192"/>
                    <a:pt x="575779" y="192024"/>
                  </a:cubicBezTo>
                  <a:cubicBezTo>
                    <a:pt x="538754" y="229083"/>
                    <a:pt x="482226" y="234821"/>
                    <a:pt x="438982" y="209519"/>
                  </a:cubicBezTo>
                  <a:lnTo>
                    <a:pt x="438700" y="209237"/>
                  </a:lnTo>
                  <a:cubicBezTo>
                    <a:pt x="421742" y="222029"/>
                    <a:pt x="403559" y="224286"/>
                    <a:pt x="390840" y="222311"/>
                  </a:cubicBezTo>
                  <a:cubicBezTo>
                    <a:pt x="386600" y="221653"/>
                    <a:pt x="385752" y="215915"/>
                    <a:pt x="389615" y="214034"/>
                  </a:cubicBezTo>
                  <a:cubicBezTo>
                    <a:pt x="401297" y="208202"/>
                    <a:pt x="408552" y="196915"/>
                    <a:pt x="412886" y="187791"/>
                  </a:cubicBezTo>
                  <a:lnTo>
                    <a:pt x="411567" y="187038"/>
                  </a:lnTo>
                  <a:cubicBezTo>
                    <a:pt x="372374" y="142736"/>
                    <a:pt x="374070" y="75201"/>
                    <a:pt x="416371" y="32874"/>
                  </a:cubicBezTo>
                  <a:cubicBezTo>
                    <a:pt x="438417" y="10958"/>
                    <a:pt x="467270" y="0"/>
                    <a:pt x="496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66504" y="2985131"/>
              <a:ext cx="1661851" cy="3475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altLang="zh-CN" sz="1200" b="1" i="1" u="none" strike="noStrike" cap="none" baseline="0" dirty="0">
                  <a:solidFill>
                    <a:schemeClr val="lt1"/>
                  </a:solidFill>
                </a:rPr>
                <a:t>Text</a:t>
              </a:r>
              <a:endParaRPr lang="zh-CN" altLang="en-US" sz="1200" b="1" i="1" u="none" strike="noStrike" cap="none" baseline="0" dirty="0">
                <a:solidFill>
                  <a:schemeClr val="lt1"/>
                </a:solidFill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>
            <a:xfrm>
              <a:off x="1597429" y="3461767"/>
              <a:ext cx="0" cy="908831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0" name="椭圆 29"/>
            <p:cNvSpPr/>
            <p:nvPr/>
          </p:nvSpPr>
          <p:spPr>
            <a:xfrm>
              <a:off x="1541184" y="4314357"/>
              <a:ext cx="112482" cy="11248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152622" y="4655325"/>
              <a:ext cx="1874052" cy="1259366"/>
              <a:chOff x="1163789" y="2274621"/>
              <a:chExt cx="1436954" cy="1143954"/>
            </a:xfrm>
          </p:grpSpPr>
          <p:sp>
            <p:nvSpPr>
              <p:cNvPr id="38" name="矩形 37"/>
              <p:cNvSpPr/>
              <p:nvPr/>
            </p:nvSpPr>
            <p:spPr bwMode="auto">
              <a:xfrm>
                <a:off x="1163789" y="2716427"/>
                <a:ext cx="1436954" cy="702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9" name="文本框 38"/>
              <p:cNvSpPr txBox="1"/>
              <p:nvPr/>
            </p:nvSpPr>
            <p:spPr bwMode="auto">
              <a:xfrm>
                <a:off x="1163789" y="2274621"/>
                <a:ext cx="1436954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/>
                  <a:t>Text here</a:t>
                </a:r>
              </a:p>
            </p:txBody>
          </p:sp>
        </p:grpSp>
        <p:cxnSp>
          <p:nvCxnSpPr>
            <p:cNvPr id="32" name="直接箭头连接符 31"/>
            <p:cNvCxnSpPr/>
            <p:nvPr/>
          </p:nvCxnSpPr>
          <p:spPr>
            <a:xfrm>
              <a:off x="6089651" y="3461767"/>
              <a:ext cx="0" cy="90883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3" name="椭圆 32"/>
            <p:cNvSpPr/>
            <p:nvPr/>
          </p:nvSpPr>
          <p:spPr>
            <a:xfrm>
              <a:off x="6033408" y="4314357"/>
              <a:ext cx="112482" cy="11248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/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5058470" y="2288623"/>
              <a:ext cx="2062360" cy="123934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5853556" y="2505426"/>
              <a:ext cx="472191" cy="433869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8909" h="559493">
                  <a:moveTo>
                    <a:pt x="470180" y="272856"/>
                  </a:moveTo>
                  <a:lnTo>
                    <a:pt x="476019" y="272856"/>
                  </a:lnTo>
                  <a:lnTo>
                    <a:pt x="481953" y="272856"/>
                  </a:lnTo>
                  <a:cubicBezTo>
                    <a:pt x="509171" y="272856"/>
                    <a:pt x="531210" y="294963"/>
                    <a:pt x="531210" y="322056"/>
                  </a:cubicBezTo>
                  <a:lnTo>
                    <a:pt x="531210" y="376617"/>
                  </a:lnTo>
                  <a:cubicBezTo>
                    <a:pt x="531210" y="385084"/>
                    <a:pt x="526783" y="392609"/>
                    <a:pt x="520096" y="397031"/>
                  </a:cubicBezTo>
                  <a:lnTo>
                    <a:pt x="520096" y="449711"/>
                  </a:lnTo>
                  <a:cubicBezTo>
                    <a:pt x="520096" y="450558"/>
                    <a:pt x="520661" y="451498"/>
                    <a:pt x="521509" y="451875"/>
                  </a:cubicBezTo>
                  <a:cubicBezTo>
                    <a:pt x="528949" y="455450"/>
                    <a:pt x="565492" y="473888"/>
                    <a:pt x="599209" y="501639"/>
                  </a:cubicBezTo>
                  <a:cubicBezTo>
                    <a:pt x="605425" y="506625"/>
                    <a:pt x="608909" y="514150"/>
                    <a:pt x="608909" y="522052"/>
                  </a:cubicBezTo>
                  <a:lnTo>
                    <a:pt x="608909" y="559493"/>
                  </a:lnTo>
                  <a:lnTo>
                    <a:pt x="483083" y="559493"/>
                  </a:lnTo>
                  <a:lnTo>
                    <a:pt x="483083" y="515561"/>
                  </a:lnTo>
                  <a:cubicBezTo>
                    <a:pt x="483083" y="499475"/>
                    <a:pt x="476019" y="484424"/>
                    <a:pt x="463587" y="474264"/>
                  </a:cubicBezTo>
                  <a:cubicBezTo>
                    <a:pt x="453039" y="465609"/>
                    <a:pt x="442302" y="457707"/>
                    <a:pt x="431848" y="450558"/>
                  </a:cubicBezTo>
                  <a:cubicBezTo>
                    <a:pt x="431848" y="450370"/>
                    <a:pt x="431942" y="450087"/>
                    <a:pt x="431942" y="449711"/>
                  </a:cubicBezTo>
                  <a:lnTo>
                    <a:pt x="431942" y="397031"/>
                  </a:lnTo>
                  <a:cubicBezTo>
                    <a:pt x="425350" y="392609"/>
                    <a:pt x="420923" y="385084"/>
                    <a:pt x="420923" y="376617"/>
                  </a:cubicBezTo>
                  <a:lnTo>
                    <a:pt x="420923" y="322056"/>
                  </a:lnTo>
                  <a:cubicBezTo>
                    <a:pt x="420923" y="294775"/>
                    <a:pt x="443056" y="272856"/>
                    <a:pt x="470180" y="272856"/>
                  </a:cubicBezTo>
                  <a:close/>
                  <a:moveTo>
                    <a:pt x="127004" y="272856"/>
                  </a:moveTo>
                  <a:lnTo>
                    <a:pt x="132940" y="272856"/>
                  </a:lnTo>
                  <a:lnTo>
                    <a:pt x="138781" y="272856"/>
                  </a:lnTo>
                  <a:cubicBezTo>
                    <a:pt x="166104" y="272856"/>
                    <a:pt x="188057" y="294963"/>
                    <a:pt x="188057" y="322056"/>
                  </a:cubicBezTo>
                  <a:lnTo>
                    <a:pt x="188057" y="376617"/>
                  </a:lnTo>
                  <a:cubicBezTo>
                    <a:pt x="188057" y="385084"/>
                    <a:pt x="183629" y="392609"/>
                    <a:pt x="177033" y="397031"/>
                  </a:cubicBezTo>
                  <a:lnTo>
                    <a:pt x="177033" y="449711"/>
                  </a:lnTo>
                  <a:cubicBezTo>
                    <a:pt x="177033" y="449993"/>
                    <a:pt x="177128" y="450370"/>
                    <a:pt x="177128" y="450558"/>
                  </a:cubicBezTo>
                  <a:cubicBezTo>
                    <a:pt x="166670" y="457613"/>
                    <a:pt x="155929" y="465609"/>
                    <a:pt x="145376" y="474264"/>
                  </a:cubicBezTo>
                  <a:cubicBezTo>
                    <a:pt x="133034" y="484424"/>
                    <a:pt x="125874" y="499475"/>
                    <a:pt x="125874" y="515561"/>
                  </a:cubicBezTo>
                  <a:lnTo>
                    <a:pt x="125874" y="559493"/>
                  </a:lnTo>
                  <a:lnTo>
                    <a:pt x="0" y="559493"/>
                  </a:lnTo>
                  <a:lnTo>
                    <a:pt x="0" y="522052"/>
                  </a:lnTo>
                  <a:cubicBezTo>
                    <a:pt x="0" y="514150"/>
                    <a:pt x="3486" y="506625"/>
                    <a:pt x="9704" y="501639"/>
                  </a:cubicBezTo>
                  <a:cubicBezTo>
                    <a:pt x="43434" y="473888"/>
                    <a:pt x="79990" y="455450"/>
                    <a:pt x="87433" y="451875"/>
                  </a:cubicBezTo>
                  <a:cubicBezTo>
                    <a:pt x="88281" y="451498"/>
                    <a:pt x="88846" y="450558"/>
                    <a:pt x="88846" y="449711"/>
                  </a:cubicBezTo>
                  <a:lnTo>
                    <a:pt x="88846" y="397031"/>
                  </a:lnTo>
                  <a:cubicBezTo>
                    <a:pt x="82157" y="392609"/>
                    <a:pt x="77729" y="385084"/>
                    <a:pt x="77729" y="376617"/>
                  </a:cubicBezTo>
                  <a:lnTo>
                    <a:pt x="77729" y="322056"/>
                  </a:lnTo>
                  <a:cubicBezTo>
                    <a:pt x="77729" y="294775"/>
                    <a:pt x="99870" y="272856"/>
                    <a:pt x="127004" y="272856"/>
                  </a:cubicBezTo>
                  <a:close/>
                  <a:moveTo>
                    <a:pt x="297600" y="222543"/>
                  </a:moveTo>
                  <a:lnTo>
                    <a:pt x="304477" y="222543"/>
                  </a:lnTo>
                  <a:lnTo>
                    <a:pt x="311260" y="222543"/>
                  </a:lnTo>
                  <a:cubicBezTo>
                    <a:pt x="343291" y="222543"/>
                    <a:pt x="369198" y="248506"/>
                    <a:pt x="369198" y="280395"/>
                  </a:cubicBezTo>
                  <a:lnTo>
                    <a:pt x="369198" y="344455"/>
                  </a:lnTo>
                  <a:cubicBezTo>
                    <a:pt x="369198" y="354520"/>
                    <a:pt x="364017" y="363456"/>
                    <a:pt x="356198" y="368536"/>
                  </a:cubicBezTo>
                  <a:lnTo>
                    <a:pt x="356198" y="430432"/>
                  </a:lnTo>
                  <a:cubicBezTo>
                    <a:pt x="356198" y="431561"/>
                    <a:pt x="356857" y="432502"/>
                    <a:pt x="357893" y="433066"/>
                  </a:cubicBezTo>
                  <a:cubicBezTo>
                    <a:pt x="366655" y="437299"/>
                    <a:pt x="409520" y="459029"/>
                    <a:pt x="449275" y="491576"/>
                  </a:cubicBezTo>
                  <a:cubicBezTo>
                    <a:pt x="456435" y="497502"/>
                    <a:pt x="460580" y="506251"/>
                    <a:pt x="460580" y="515563"/>
                  </a:cubicBezTo>
                  <a:lnTo>
                    <a:pt x="460580" y="559493"/>
                  </a:lnTo>
                  <a:lnTo>
                    <a:pt x="304477" y="559493"/>
                  </a:lnTo>
                  <a:lnTo>
                    <a:pt x="148187" y="559493"/>
                  </a:lnTo>
                  <a:lnTo>
                    <a:pt x="148187" y="515563"/>
                  </a:lnTo>
                  <a:cubicBezTo>
                    <a:pt x="148187" y="506251"/>
                    <a:pt x="152332" y="497502"/>
                    <a:pt x="159492" y="491576"/>
                  </a:cubicBezTo>
                  <a:cubicBezTo>
                    <a:pt x="199342" y="459029"/>
                    <a:pt x="242206" y="437299"/>
                    <a:pt x="250967" y="433066"/>
                  </a:cubicBezTo>
                  <a:cubicBezTo>
                    <a:pt x="252004" y="432502"/>
                    <a:pt x="252569" y="431561"/>
                    <a:pt x="252569" y="430432"/>
                  </a:cubicBezTo>
                  <a:lnTo>
                    <a:pt x="252569" y="368536"/>
                  </a:lnTo>
                  <a:cubicBezTo>
                    <a:pt x="244844" y="363456"/>
                    <a:pt x="239663" y="354520"/>
                    <a:pt x="239663" y="344455"/>
                  </a:cubicBezTo>
                  <a:lnTo>
                    <a:pt x="239663" y="280395"/>
                  </a:lnTo>
                  <a:cubicBezTo>
                    <a:pt x="239663" y="248412"/>
                    <a:pt x="265664" y="222543"/>
                    <a:pt x="297600" y="222543"/>
                  </a:cubicBezTo>
                  <a:close/>
                  <a:moveTo>
                    <a:pt x="492495" y="40775"/>
                  </a:moveTo>
                  <a:cubicBezTo>
                    <a:pt x="488350" y="40775"/>
                    <a:pt x="487596" y="41528"/>
                    <a:pt x="487502" y="45854"/>
                  </a:cubicBezTo>
                  <a:lnTo>
                    <a:pt x="487502" y="51498"/>
                  </a:lnTo>
                  <a:cubicBezTo>
                    <a:pt x="487502" y="57142"/>
                    <a:pt x="487502" y="56953"/>
                    <a:pt x="482038" y="59023"/>
                  </a:cubicBezTo>
                  <a:cubicBezTo>
                    <a:pt x="469036" y="63726"/>
                    <a:pt x="460934" y="72661"/>
                    <a:pt x="460086" y="86864"/>
                  </a:cubicBezTo>
                  <a:cubicBezTo>
                    <a:pt x="459332" y="99374"/>
                    <a:pt x="465833" y="107934"/>
                    <a:pt x="476196" y="114048"/>
                  </a:cubicBezTo>
                  <a:cubicBezTo>
                    <a:pt x="482414" y="117810"/>
                    <a:pt x="489480" y="120068"/>
                    <a:pt x="496264" y="123078"/>
                  </a:cubicBezTo>
                  <a:cubicBezTo>
                    <a:pt x="498902" y="124206"/>
                    <a:pt x="501445" y="125617"/>
                    <a:pt x="503706" y="127310"/>
                  </a:cubicBezTo>
                  <a:cubicBezTo>
                    <a:pt x="510207" y="132578"/>
                    <a:pt x="508982" y="141513"/>
                    <a:pt x="501257" y="144900"/>
                  </a:cubicBezTo>
                  <a:cubicBezTo>
                    <a:pt x="497112" y="146781"/>
                    <a:pt x="492778" y="147157"/>
                    <a:pt x="488350" y="146687"/>
                  </a:cubicBezTo>
                  <a:cubicBezTo>
                    <a:pt x="481472" y="145746"/>
                    <a:pt x="474783" y="144053"/>
                    <a:pt x="468659" y="140761"/>
                  </a:cubicBezTo>
                  <a:cubicBezTo>
                    <a:pt x="464985" y="138880"/>
                    <a:pt x="463949" y="139350"/>
                    <a:pt x="462724" y="143301"/>
                  </a:cubicBezTo>
                  <a:cubicBezTo>
                    <a:pt x="461593" y="146687"/>
                    <a:pt x="460557" y="150167"/>
                    <a:pt x="459709" y="153553"/>
                  </a:cubicBezTo>
                  <a:cubicBezTo>
                    <a:pt x="458484" y="158162"/>
                    <a:pt x="458861" y="159291"/>
                    <a:pt x="463572" y="161548"/>
                  </a:cubicBezTo>
                  <a:cubicBezTo>
                    <a:pt x="469130" y="164370"/>
                    <a:pt x="475160" y="165687"/>
                    <a:pt x="481284" y="166722"/>
                  </a:cubicBezTo>
                  <a:cubicBezTo>
                    <a:pt x="486089" y="167474"/>
                    <a:pt x="486371" y="167568"/>
                    <a:pt x="486371" y="172647"/>
                  </a:cubicBezTo>
                  <a:lnTo>
                    <a:pt x="486371" y="179420"/>
                  </a:lnTo>
                  <a:cubicBezTo>
                    <a:pt x="486371" y="182147"/>
                    <a:pt x="487690" y="183934"/>
                    <a:pt x="490611" y="183934"/>
                  </a:cubicBezTo>
                  <a:cubicBezTo>
                    <a:pt x="493908" y="184029"/>
                    <a:pt x="497300" y="184029"/>
                    <a:pt x="500503" y="183934"/>
                  </a:cubicBezTo>
                  <a:cubicBezTo>
                    <a:pt x="503330" y="183934"/>
                    <a:pt x="504649" y="182430"/>
                    <a:pt x="504649" y="179608"/>
                  </a:cubicBezTo>
                  <a:cubicBezTo>
                    <a:pt x="504649" y="176504"/>
                    <a:pt x="504837" y="173494"/>
                    <a:pt x="504649" y="170390"/>
                  </a:cubicBezTo>
                  <a:cubicBezTo>
                    <a:pt x="504554" y="167192"/>
                    <a:pt x="505968" y="165687"/>
                    <a:pt x="508982" y="164840"/>
                  </a:cubicBezTo>
                  <a:cubicBezTo>
                    <a:pt x="515860" y="162959"/>
                    <a:pt x="521889" y="159197"/>
                    <a:pt x="526412" y="153647"/>
                  </a:cubicBezTo>
                  <a:cubicBezTo>
                    <a:pt x="538942" y="138221"/>
                    <a:pt x="534231" y="115835"/>
                    <a:pt x="516237" y="105865"/>
                  </a:cubicBezTo>
                  <a:cubicBezTo>
                    <a:pt x="510584" y="102761"/>
                    <a:pt x="504554" y="100503"/>
                    <a:pt x="498619" y="97964"/>
                  </a:cubicBezTo>
                  <a:cubicBezTo>
                    <a:pt x="495227" y="96647"/>
                    <a:pt x="492024" y="94860"/>
                    <a:pt x="489104" y="92602"/>
                  </a:cubicBezTo>
                  <a:cubicBezTo>
                    <a:pt x="483451" y="88087"/>
                    <a:pt x="484581" y="80657"/>
                    <a:pt x="491270" y="77835"/>
                  </a:cubicBezTo>
                  <a:cubicBezTo>
                    <a:pt x="493155" y="76894"/>
                    <a:pt x="495133" y="76706"/>
                    <a:pt x="497112" y="76518"/>
                  </a:cubicBezTo>
                  <a:cubicBezTo>
                    <a:pt x="504931" y="76142"/>
                    <a:pt x="512186" y="77553"/>
                    <a:pt x="519252" y="80939"/>
                  </a:cubicBezTo>
                  <a:cubicBezTo>
                    <a:pt x="522643" y="82538"/>
                    <a:pt x="523868" y="82067"/>
                    <a:pt x="524998" y="78399"/>
                  </a:cubicBezTo>
                  <a:cubicBezTo>
                    <a:pt x="526317" y="74543"/>
                    <a:pt x="527260" y="70686"/>
                    <a:pt x="528390" y="66736"/>
                  </a:cubicBezTo>
                  <a:cubicBezTo>
                    <a:pt x="529144" y="64102"/>
                    <a:pt x="528296" y="62503"/>
                    <a:pt x="525752" y="61374"/>
                  </a:cubicBezTo>
                  <a:cubicBezTo>
                    <a:pt x="521230" y="59399"/>
                    <a:pt x="516708" y="57988"/>
                    <a:pt x="511809" y="57236"/>
                  </a:cubicBezTo>
                  <a:cubicBezTo>
                    <a:pt x="505402" y="56201"/>
                    <a:pt x="505402" y="56201"/>
                    <a:pt x="505402" y="49805"/>
                  </a:cubicBezTo>
                  <a:cubicBezTo>
                    <a:pt x="505402" y="40775"/>
                    <a:pt x="505402" y="40775"/>
                    <a:pt x="496358" y="40775"/>
                  </a:cubicBezTo>
                  <a:close/>
                  <a:moveTo>
                    <a:pt x="496111" y="0"/>
                  </a:moveTo>
                  <a:cubicBezTo>
                    <a:pt x="524951" y="0"/>
                    <a:pt x="553781" y="10958"/>
                    <a:pt x="575779" y="32874"/>
                  </a:cubicBezTo>
                  <a:cubicBezTo>
                    <a:pt x="619776" y="76894"/>
                    <a:pt x="619776" y="148192"/>
                    <a:pt x="575779" y="192024"/>
                  </a:cubicBezTo>
                  <a:cubicBezTo>
                    <a:pt x="538754" y="229083"/>
                    <a:pt x="482226" y="234821"/>
                    <a:pt x="438982" y="209519"/>
                  </a:cubicBezTo>
                  <a:lnTo>
                    <a:pt x="438700" y="209237"/>
                  </a:lnTo>
                  <a:cubicBezTo>
                    <a:pt x="421742" y="222029"/>
                    <a:pt x="403559" y="224286"/>
                    <a:pt x="390840" y="222311"/>
                  </a:cubicBezTo>
                  <a:cubicBezTo>
                    <a:pt x="386600" y="221653"/>
                    <a:pt x="385752" y="215915"/>
                    <a:pt x="389615" y="214034"/>
                  </a:cubicBezTo>
                  <a:cubicBezTo>
                    <a:pt x="401297" y="208202"/>
                    <a:pt x="408552" y="196915"/>
                    <a:pt x="412886" y="187791"/>
                  </a:cubicBezTo>
                  <a:lnTo>
                    <a:pt x="411567" y="187038"/>
                  </a:lnTo>
                  <a:cubicBezTo>
                    <a:pt x="372374" y="142736"/>
                    <a:pt x="374070" y="75201"/>
                    <a:pt x="416371" y="32874"/>
                  </a:cubicBezTo>
                  <a:cubicBezTo>
                    <a:pt x="438417" y="10958"/>
                    <a:pt x="467270" y="0"/>
                    <a:pt x="496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124086" y="2997581"/>
              <a:ext cx="1931127" cy="403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altLang="zh-CN" sz="1200" b="1" i="1" u="none" strike="noStrike" cap="none" baseline="0" dirty="0">
                  <a:solidFill>
                    <a:schemeClr val="lt1"/>
                  </a:solidFill>
                </a:rPr>
                <a:t>Text</a:t>
              </a:r>
              <a:endParaRPr lang="zh-CN" altLang="en-US" sz="1200" b="1" i="1" u="none" strike="noStrike" cap="none" baseline="0" dirty="0">
                <a:solidFill>
                  <a:schemeClr val="lt1"/>
                </a:solidFill>
              </a:endParaRPr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8149048" y="2561601"/>
              <a:ext cx="406349" cy="37337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8909" h="559493">
                  <a:moveTo>
                    <a:pt x="470180" y="272856"/>
                  </a:moveTo>
                  <a:lnTo>
                    <a:pt x="476019" y="272856"/>
                  </a:lnTo>
                  <a:lnTo>
                    <a:pt x="481953" y="272856"/>
                  </a:lnTo>
                  <a:cubicBezTo>
                    <a:pt x="509171" y="272856"/>
                    <a:pt x="531210" y="294963"/>
                    <a:pt x="531210" y="322056"/>
                  </a:cubicBezTo>
                  <a:lnTo>
                    <a:pt x="531210" y="376617"/>
                  </a:lnTo>
                  <a:cubicBezTo>
                    <a:pt x="531210" y="385084"/>
                    <a:pt x="526783" y="392609"/>
                    <a:pt x="520096" y="397031"/>
                  </a:cubicBezTo>
                  <a:lnTo>
                    <a:pt x="520096" y="449711"/>
                  </a:lnTo>
                  <a:cubicBezTo>
                    <a:pt x="520096" y="450558"/>
                    <a:pt x="520661" y="451498"/>
                    <a:pt x="521509" y="451875"/>
                  </a:cubicBezTo>
                  <a:cubicBezTo>
                    <a:pt x="528949" y="455450"/>
                    <a:pt x="565492" y="473888"/>
                    <a:pt x="599209" y="501639"/>
                  </a:cubicBezTo>
                  <a:cubicBezTo>
                    <a:pt x="605425" y="506625"/>
                    <a:pt x="608909" y="514150"/>
                    <a:pt x="608909" y="522052"/>
                  </a:cubicBezTo>
                  <a:lnTo>
                    <a:pt x="608909" y="559493"/>
                  </a:lnTo>
                  <a:lnTo>
                    <a:pt x="483083" y="559493"/>
                  </a:lnTo>
                  <a:lnTo>
                    <a:pt x="483083" y="515561"/>
                  </a:lnTo>
                  <a:cubicBezTo>
                    <a:pt x="483083" y="499475"/>
                    <a:pt x="476019" y="484424"/>
                    <a:pt x="463587" y="474264"/>
                  </a:cubicBezTo>
                  <a:cubicBezTo>
                    <a:pt x="453039" y="465609"/>
                    <a:pt x="442302" y="457707"/>
                    <a:pt x="431848" y="450558"/>
                  </a:cubicBezTo>
                  <a:cubicBezTo>
                    <a:pt x="431848" y="450370"/>
                    <a:pt x="431942" y="450087"/>
                    <a:pt x="431942" y="449711"/>
                  </a:cubicBezTo>
                  <a:lnTo>
                    <a:pt x="431942" y="397031"/>
                  </a:lnTo>
                  <a:cubicBezTo>
                    <a:pt x="425350" y="392609"/>
                    <a:pt x="420923" y="385084"/>
                    <a:pt x="420923" y="376617"/>
                  </a:cubicBezTo>
                  <a:lnTo>
                    <a:pt x="420923" y="322056"/>
                  </a:lnTo>
                  <a:cubicBezTo>
                    <a:pt x="420923" y="294775"/>
                    <a:pt x="443056" y="272856"/>
                    <a:pt x="470180" y="272856"/>
                  </a:cubicBezTo>
                  <a:close/>
                  <a:moveTo>
                    <a:pt x="127004" y="272856"/>
                  </a:moveTo>
                  <a:lnTo>
                    <a:pt x="132940" y="272856"/>
                  </a:lnTo>
                  <a:lnTo>
                    <a:pt x="138781" y="272856"/>
                  </a:lnTo>
                  <a:cubicBezTo>
                    <a:pt x="166104" y="272856"/>
                    <a:pt x="188057" y="294963"/>
                    <a:pt x="188057" y="322056"/>
                  </a:cubicBezTo>
                  <a:lnTo>
                    <a:pt x="188057" y="376617"/>
                  </a:lnTo>
                  <a:cubicBezTo>
                    <a:pt x="188057" y="385084"/>
                    <a:pt x="183629" y="392609"/>
                    <a:pt x="177033" y="397031"/>
                  </a:cubicBezTo>
                  <a:lnTo>
                    <a:pt x="177033" y="449711"/>
                  </a:lnTo>
                  <a:cubicBezTo>
                    <a:pt x="177033" y="449993"/>
                    <a:pt x="177128" y="450370"/>
                    <a:pt x="177128" y="450558"/>
                  </a:cubicBezTo>
                  <a:cubicBezTo>
                    <a:pt x="166670" y="457613"/>
                    <a:pt x="155929" y="465609"/>
                    <a:pt x="145376" y="474264"/>
                  </a:cubicBezTo>
                  <a:cubicBezTo>
                    <a:pt x="133034" y="484424"/>
                    <a:pt x="125874" y="499475"/>
                    <a:pt x="125874" y="515561"/>
                  </a:cubicBezTo>
                  <a:lnTo>
                    <a:pt x="125874" y="559493"/>
                  </a:lnTo>
                  <a:lnTo>
                    <a:pt x="0" y="559493"/>
                  </a:lnTo>
                  <a:lnTo>
                    <a:pt x="0" y="522052"/>
                  </a:lnTo>
                  <a:cubicBezTo>
                    <a:pt x="0" y="514150"/>
                    <a:pt x="3486" y="506625"/>
                    <a:pt x="9704" y="501639"/>
                  </a:cubicBezTo>
                  <a:cubicBezTo>
                    <a:pt x="43434" y="473888"/>
                    <a:pt x="79990" y="455450"/>
                    <a:pt x="87433" y="451875"/>
                  </a:cubicBezTo>
                  <a:cubicBezTo>
                    <a:pt x="88281" y="451498"/>
                    <a:pt x="88846" y="450558"/>
                    <a:pt x="88846" y="449711"/>
                  </a:cubicBezTo>
                  <a:lnTo>
                    <a:pt x="88846" y="397031"/>
                  </a:lnTo>
                  <a:cubicBezTo>
                    <a:pt x="82157" y="392609"/>
                    <a:pt x="77729" y="385084"/>
                    <a:pt x="77729" y="376617"/>
                  </a:cubicBezTo>
                  <a:lnTo>
                    <a:pt x="77729" y="322056"/>
                  </a:lnTo>
                  <a:cubicBezTo>
                    <a:pt x="77729" y="294775"/>
                    <a:pt x="99870" y="272856"/>
                    <a:pt x="127004" y="272856"/>
                  </a:cubicBezTo>
                  <a:close/>
                  <a:moveTo>
                    <a:pt x="297600" y="222543"/>
                  </a:moveTo>
                  <a:lnTo>
                    <a:pt x="304477" y="222543"/>
                  </a:lnTo>
                  <a:lnTo>
                    <a:pt x="311260" y="222543"/>
                  </a:lnTo>
                  <a:cubicBezTo>
                    <a:pt x="343291" y="222543"/>
                    <a:pt x="369198" y="248506"/>
                    <a:pt x="369198" y="280395"/>
                  </a:cubicBezTo>
                  <a:lnTo>
                    <a:pt x="369198" y="344455"/>
                  </a:lnTo>
                  <a:cubicBezTo>
                    <a:pt x="369198" y="354520"/>
                    <a:pt x="364017" y="363456"/>
                    <a:pt x="356198" y="368536"/>
                  </a:cubicBezTo>
                  <a:lnTo>
                    <a:pt x="356198" y="430432"/>
                  </a:lnTo>
                  <a:cubicBezTo>
                    <a:pt x="356198" y="431561"/>
                    <a:pt x="356857" y="432502"/>
                    <a:pt x="357893" y="433066"/>
                  </a:cubicBezTo>
                  <a:cubicBezTo>
                    <a:pt x="366655" y="437299"/>
                    <a:pt x="409520" y="459029"/>
                    <a:pt x="449275" y="491576"/>
                  </a:cubicBezTo>
                  <a:cubicBezTo>
                    <a:pt x="456435" y="497502"/>
                    <a:pt x="460580" y="506251"/>
                    <a:pt x="460580" y="515563"/>
                  </a:cubicBezTo>
                  <a:lnTo>
                    <a:pt x="460580" y="559493"/>
                  </a:lnTo>
                  <a:lnTo>
                    <a:pt x="304477" y="559493"/>
                  </a:lnTo>
                  <a:lnTo>
                    <a:pt x="148187" y="559493"/>
                  </a:lnTo>
                  <a:lnTo>
                    <a:pt x="148187" y="515563"/>
                  </a:lnTo>
                  <a:cubicBezTo>
                    <a:pt x="148187" y="506251"/>
                    <a:pt x="152332" y="497502"/>
                    <a:pt x="159492" y="491576"/>
                  </a:cubicBezTo>
                  <a:cubicBezTo>
                    <a:pt x="199342" y="459029"/>
                    <a:pt x="242206" y="437299"/>
                    <a:pt x="250967" y="433066"/>
                  </a:cubicBezTo>
                  <a:cubicBezTo>
                    <a:pt x="252004" y="432502"/>
                    <a:pt x="252569" y="431561"/>
                    <a:pt x="252569" y="430432"/>
                  </a:cubicBezTo>
                  <a:lnTo>
                    <a:pt x="252569" y="368536"/>
                  </a:lnTo>
                  <a:cubicBezTo>
                    <a:pt x="244844" y="363456"/>
                    <a:pt x="239663" y="354520"/>
                    <a:pt x="239663" y="344455"/>
                  </a:cubicBezTo>
                  <a:lnTo>
                    <a:pt x="239663" y="280395"/>
                  </a:lnTo>
                  <a:cubicBezTo>
                    <a:pt x="239663" y="248412"/>
                    <a:pt x="265664" y="222543"/>
                    <a:pt x="297600" y="222543"/>
                  </a:cubicBezTo>
                  <a:close/>
                  <a:moveTo>
                    <a:pt x="492495" y="40775"/>
                  </a:moveTo>
                  <a:cubicBezTo>
                    <a:pt x="488350" y="40775"/>
                    <a:pt x="487596" y="41528"/>
                    <a:pt x="487502" y="45854"/>
                  </a:cubicBezTo>
                  <a:lnTo>
                    <a:pt x="487502" y="51498"/>
                  </a:lnTo>
                  <a:cubicBezTo>
                    <a:pt x="487502" y="57142"/>
                    <a:pt x="487502" y="56953"/>
                    <a:pt x="482038" y="59023"/>
                  </a:cubicBezTo>
                  <a:cubicBezTo>
                    <a:pt x="469036" y="63726"/>
                    <a:pt x="460934" y="72661"/>
                    <a:pt x="460086" y="86864"/>
                  </a:cubicBezTo>
                  <a:cubicBezTo>
                    <a:pt x="459332" y="99374"/>
                    <a:pt x="465833" y="107934"/>
                    <a:pt x="476196" y="114048"/>
                  </a:cubicBezTo>
                  <a:cubicBezTo>
                    <a:pt x="482414" y="117810"/>
                    <a:pt x="489480" y="120068"/>
                    <a:pt x="496264" y="123078"/>
                  </a:cubicBezTo>
                  <a:cubicBezTo>
                    <a:pt x="498902" y="124206"/>
                    <a:pt x="501445" y="125617"/>
                    <a:pt x="503706" y="127310"/>
                  </a:cubicBezTo>
                  <a:cubicBezTo>
                    <a:pt x="510207" y="132578"/>
                    <a:pt x="508982" y="141513"/>
                    <a:pt x="501257" y="144900"/>
                  </a:cubicBezTo>
                  <a:cubicBezTo>
                    <a:pt x="497112" y="146781"/>
                    <a:pt x="492778" y="147157"/>
                    <a:pt x="488350" y="146687"/>
                  </a:cubicBezTo>
                  <a:cubicBezTo>
                    <a:pt x="481472" y="145746"/>
                    <a:pt x="474783" y="144053"/>
                    <a:pt x="468659" y="140761"/>
                  </a:cubicBezTo>
                  <a:cubicBezTo>
                    <a:pt x="464985" y="138880"/>
                    <a:pt x="463949" y="139350"/>
                    <a:pt x="462724" y="143301"/>
                  </a:cubicBezTo>
                  <a:cubicBezTo>
                    <a:pt x="461593" y="146687"/>
                    <a:pt x="460557" y="150167"/>
                    <a:pt x="459709" y="153553"/>
                  </a:cubicBezTo>
                  <a:cubicBezTo>
                    <a:pt x="458484" y="158162"/>
                    <a:pt x="458861" y="159291"/>
                    <a:pt x="463572" y="161548"/>
                  </a:cubicBezTo>
                  <a:cubicBezTo>
                    <a:pt x="469130" y="164370"/>
                    <a:pt x="475160" y="165687"/>
                    <a:pt x="481284" y="166722"/>
                  </a:cubicBezTo>
                  <a:cubicBezTo>
                    <a:pt x="486089" y="167474"/>
                    <a:pt x="486371" y="167568"/>
                    <a:pt x="486371" y="172647"/>
                  </a:cubicBezTo>
                  <a:lnTo>
                    <a:pt x="486371" y="179420"/>
                  </a:lnTo>
                  <a:cubicBezTo>
                    <a:pt x="486371" y="182147"/>
                    <a:pt x="487690" y="183934"/>
                    <a:pt x="490611" y="183934"/>
                  </a:cubicBezTo>
                  <a:cubicBezTo>
                    <a:pt x="493908" y="184029"/>
                    <a:pt x="497300" y="184029"/>
                    <a:pt x="500503" y="183934"/>
                  </a:cubicBezTo>
                  <a:cubicBezTo>
                    <a:pt x="503330" y="183934"/>
                    <a:pt x="504649" y="182430"/>
                    <a:pt x="504649" y="179608"/>
                  </a:cubicBezTo>
                  <a:cubicBezTo>
                    <a:pt x="504649" y="176504"/>
                    <a:pt x="504837" y="173494"/>
                    <a:pt x="504649" y="170390"/>
                  </a:cubicBezTo>
                  <a:cubicBezTo>
                    <a:pt x="504554" y="167192"/>
                    <a:pt x="505968" y="165687"/>
                    <a:pt x="508982" y="164840"/>
                  </a:cubicBezTo>
                  <a:cubicBezTo>
                    <a:pt x="515860" y="162959"/>
                    <a:pt x="521889" y="159197"/>
                    <a:pt x="526412" y="153647"/>
                  </a:cubicBezTo>
                  <a:cubicBezTo>
                    <a:pt x="538942" y="138221"/>
                    <a:pt x="534231" y="115835"/>
                    <a:pt x="516237" y="105865"/>
                  </a:cubicBezTo>
                  <a:cubicBezTo>
                    <a:pt x="510584" y="102761"/>
                    <a:pt x="504554" y="100503"/>
                    <a:pt x="498619" y="97964"/>
                  </a:cubicBezTo>
                  <a:cubicBezTo>
                    <a:pt x="495227" y="96647"/>
                    <a:pt x="492024" y="94860"/>
                    <a:pt x="489104" y="92602"/>
                  </a:cubicBezTo>
                  <a:cubicBezTo>
                    <a:pt x="483451" y="88087"/>
                    <a:pt x="484581" y="80657"/>
                    <a:pt x="491270" y="77835"/>
                  </a:cubicBezTo>
                  <a:cubicBezTo>
                    <a:pt x="493155" y="76894"/>
                    <a:pt x="495133" y="76706"/>
                    <a:pt x="497112" y="76518"/>
                  </a:cubicBezTo>
                  <a:cubicBezTo>
                    <a:pt x="504931" y="76142"/>
                    <a:pt x="512186" y="77553"/>
                    <a:pt x="519252" y="80939"/>
                  </a:cubicBezTo>
                  <a:cubicBezTo>
                    <a:pt x="522643" y="82538"/>
                    <a:pt x="523868" y="82067"/>
                    <a:pt x="524998" y="78399"/>
                  </a:cubicBezTo>
                  <a:cubicBezTo>
                    <a:pt x="526317" y="74543"/>
                    <a:pt x="527260" y="70686"/>
                    <a:pt x="528390" y="66736"/>
                  </a:cubicBezTo>
                  <a:cubicBezTo>
                    <a:pt x="529144" y="64102"/>
                    <a:pt x="528296" y="62503"/>
                    <a:pt x="525752" y="61374"/>
                  </a:cubicBezTo>
                  <a:cubicBezTo>
                    <a:pt x="521230" y="59399"/>
                    <a:pt x="516708" y="57988"/>
                    <a:pt x="511809" y="57236"/>
                  </a:cubicBezTo>
                  <a:cubicBezTo>
                    <a:pt x="505402" y="56201"/>
                    <a:pt x="505402" y="56201"/>
                    <a:pt x="505402" y="49805"/>
                  </a:cubicBezTo>
                  <a:cubicBezTo>
                    <a:pt x="505402" y="40775"/>
                    <a:pt x="505402" y="40775"/>
                    <a:pt x="496358" y="40775"/>
                  </a:cubicBezTo>
                  <a:close/>
                  <a:moveTo>
                    <a:pt x="496111" y="0"/>
                  </a:moveTo>
                  <a:cubicBezTo>
                    <a:pt x="524951" y="0"/>
                    <a:pt x="553781" y="10958"/>
                    <a:pt x="575779" y="32874"/>
                  </a:cubicBezTo>
                  <a:cubicBezTo>
                    <a:pt x="619776" y="76894"/>
                    <a:pt x="619776" y="148192"/>
                    <a:pt x="575779" y="192024"/>
                  </a:cubicBezTo>
                  <a:cubicBezTo>
                    <a:pt x="538754" y="229083"/>
                    <a:pt x="482226" y="234821"/>
                    <a:pt x="438982" y="209519"/>
                  </a:cubicBezTo>
                  <a:lnTo>
                    <a:pt x="438700" y="209237"/>
                  </a:lnTo>
                  <a:cubicBezTo>
                    <a:pt x="421742" y="222029"/>
                    <a:pt x="403559" y="224286"/>
                    <a:pt x="390840" y="222311"/>
                  </a:cubicBezTo>
                  <a:cubicBezTo>
                    <a:pt x="386600" y="221653"/>
                    <a:pt x="385752" y="215915"/>
                    <a:pt x="389615" y="214034"/>
                  </a:cubicBezTo>
                  <a:cubicBezTo>
                    <a:pt x="401297" y="208202"/>
                    <a:pt x="408552" y="196915"/>
                    <a:pt x="412886" y="187791"/>
                  </a:cubicBezTo>
                  <a:lnTo>
                    <a:pt x="411567" y="187038"/>
                  </a:lnTo>
                  <a:cubicBezTo>
                    <a:pt x="372374" y="142736"/>
                    <a:pt x="374070" y="75201"/>
                    <a:pt x="416371" y="32874"/>
                  </a:cubicBezTo>
                  <a:cubicBezTo>
                    <a:pt x="438417" y="10958"/>
                    <a:pt x="467270" y="0"/>
                    <a:pt x="496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96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</a:t>
            </a:r>
            <a:r>
              <a:rPr lang="en-US" altLang="zh-CN" dirty="0" err="1"/>
              <a:t>stylev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028700"/>
            <a:ext cx="10858500" cy="5207000"/>
            <a:chOff x="660400" y="1028700"/>
            <a:chExt cx="10858500" cy="5207000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6054050" y="5158783"/>
              <a:ext cx="1221" cy="893404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6054660" y="4047355"/>
              <a:ext cx="0" cy="977104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054660" y="2940137"/>
              <a:ext cx="0" cy="972896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6053841" y="1829416"/>
              <a:ext cx="1639" cy="976399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6053840" y="1212212"/>
              <a:ext cx="1640" cy="482882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883924" y="6052187"/>
              <a:ext cx="3171155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6054664" y="1212212"/>
              <a:ext cx="32407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dash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>
              <a:off x="5912646" y="2678118"/>
              <a:ext cx="3115948" cy="970011"/>
              <a:chOff x="5891214" y="2682699"/>
              <a:chExt cx="3115948" cy="970011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6060867" y="2682699"/>
                <a:ext cx="2946295" cy="311145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en-US" altLang="zh-CN" sz="1200" dirty="0"/>
                  <a:t>20XX</a:t>
                </a:r>
                <a:endParaRPr lang="id-ID" altLang="zh-CN" sz="1200" dirty="0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5891214" y="2682699"/>
                <a:ext cx="311145" cy="31114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0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5979626" y="2771110"/>
                <a:ext cx="134322" cy="13432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4" name="矩形 33"/>
              <p:cNvSpPr/>
              <p:nvPr/>
            </p:nvSpPr>
            <p:spPr bwMode="auto">
              <a:xfrm>
                <a:off x="6060867" y="2993844"/>
                <a:ext cx="2946295" cy="658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107843" y="1606683"/>
              <a:ext cx="3115948" cy="970011"/>
              <a:chOff x="3092927" y="1611264"/>
              <a:chExt cx="3115948" cy="970011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3092927" y="1611264"/>
                <a:ext cx="2946295" cy="311145"/>
              </a:xfrm>
              <a:prstGeom prst="rect">
                <a:avLst/>
              </a:prstGeom>
              <a:solidFill>
                <a:schemeClr val="accent2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en-US" altLang="zh-CN" sz="1200" dirty="0"/>
                  <a:t>20XX</a:t>
                </a:r>
                <a:endParaRPr lang="id-ID" altLang="zh-CN" sz="1200" dirty="0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897730" y="1611264"/>
                <a:ext cx="311145" cy="31114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0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986141" y="1699675"/>
                <a:ext cx="134322" cy="13432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0" name="矩形 29"/>
              <p:cNvSpPr/>
              <p:nvPr/>
            </p:nvSpPr>
            <p:spPr bwMode="auto">
              <a:xfrm>
                <a:off x="3092927" y="1922409"/>
                <a:ext cx="2946295" cy="658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107843" y="3749553"/>
              <a:ext cx="3115948" cy="970011"/>
              <a:chOff x="3092927" y="1611264"/>
              <a:chExt cx="3115948" cy="970011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3092927" y="1611264"/>
                <a:ext cx="2946295" cy="311145"/>
              </a:xfrm>
              <a:prstGeom prst="rect">
                <a:avLst/>
              </a:prstGeom>
              <a:solidFill>
                <a:schemeClr val="accent2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en-US" altLang="zh-CN" sz="1200" dirty="0"/>
                  <a:t>20XX</a:t>
                </a:r>
                <a:endParaRPr lang="id-ID" altLang="zh-CN" sz="1200" dirty="0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5897730" y="1611264"/>
                <a:ext cx="311145" cy="31114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0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5986141" y="1699675"/>
                <a:ext cx="134322" cy="13432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3092927" y="1922409"/>
                <a:ext cx="2946295" cy="658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5912646" y="4820988"/>
              <a:ext cx="3115948" cy="970011"/>
              <a:chOff x="5891214" y="4825569"/>
              <a:chExt cx="3115948" cy="970011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060867" y="4825569"/>
                <a:ext cx="2946295" cy="311145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en-US" altLang="zh-CN" sz="1200" dirty="0"/>
                  <a:t>20XX</a:t>
                </a:r>
                <a:endParaRPr lang="id-ID" altLang="zh-CN" sz="1200" dirty="0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5891214" y="4825569"/>
                <a:ext cx="311145" cy="31114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0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5979626" y="4913980"/>
                <a:ext cx="134322" cy="13432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1pPr>
                <a:lvl2pPr marL="35687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2pPr>
                <a:lvl3pPr marL="71310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3pPr>
                <a:lvl4pPr marL="106997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4pPr>
                <a:lvl5pPr marL="142621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5pPr>
                <a:lvl6pPr marL="178308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6pPr>
                <a:lvl7pPr marL="2139950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7pPr>
                <a:lvl8pPr marL="249618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8pPr>
                <a:lvl9pPr marL="2853055" algn="l" defTabSz="713105" rtl="0" eaLnBrk="1" latinLnBrk="0" hangingPunct="1">
                  <a:defRPr sz="1405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6060867" y="5136714"/>
                <a:ext cx="2946295" cy="658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</p:grpSp>
        <p:sp>
          <p:nvSpPr>
            <p:cNvPr id="17" name="矩形 16"/>
            <p:cNvSpPr/>
            <p:nvPr/>
          </p:nvSpPr>
          <p:spPr bwMode="auto">
            <a:xfrm>
              <a:off x="660400" y="5778123"/>
              <a:ext cx="2175064" cy="457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zh-CN" b="1" dirty="0"/>
                <a:t>…text</a:t>
              </a:r>
              <a:endParaRPr lang="id-ID" altLang="zh-CN" b="1" dirty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9343836" y="1028700"/>
              <a:ext cx="2175064" cy="457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zh-CN" b="1" dirty="0"/>
                <a:t>…text</a:t>
              </a:r>
              <a:endParaRPr lang="id-ID" altLang="zh-CN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6132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117599"/>
            <a:ext cx="11518900" cy="5740401"/>
            <a:chOff x="673100" y="1117599"/>
            <a:chExt cx="11518900" cy="5740401"/>
          </a:xfrm>
        </p:grpSpPr>
        <p:sp>
          <p:nvSpPr>
            <p:cNvPr id="6" name="双括号 5"/>
            <p:cNvSpPr/>
            <p:nvPr/>
          </p:nvSpPr>
          <p:spPr>
            <a:xfrm>
              <a:off x="673100" y="1130300"/>
              <a:ext cx="10109577" cy="5016500"/>
            </a:xfrm>
            <a:prstGeom prst="bracketPair">
              <a:avLst>
                <a:gd name="adj" fmla="val 3859"/>
              </a:avLst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5617028" y="1117599"/>
              <a:ext cx="6574972" cy="5740401"/>
              <a:chOff x="5617028" y="1117599"/>
              <a:chExt cx="6574972" cy="5740401"/>
            </a:xfrm>
          </p:grpSpPr>
          <p:sp>
            <p:nvSpPr>
              <p:cNvPr id="31" name="等腰三角形 30"/>
              <p:cNvSpPr/>
              <p:nvPr/>
            </p:nvSpPr>
            <p:spPr>
              <a:xfrm rot="20394420">
                <a:off x="10176756" y="2659280"/>
                <a:ext cx="1290057" cy="3715657"/>
              </a:xfrm>
              <a:prstGeom prst="triangle">
                <a:avLst>
                  <a:gd name="adj" fmla="val 1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  <p:sp>
            <p:nvSpPr>
              <p:cNvPr id="32" name="直角三角形 31"/>
              <p:cNvSpPr/>
              <p:nvPr/>
            </p:nvSpPr>
            <p:spPr>
              <a:xfrm flipH="1">
                <a:off x="10493828" y="1117599"/>
                <a:ext cx="1698165" cy="5740401"/>
              </a:xfrm>
              <a:prstGeom prst="rt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  <p:sp>
            <p:nvSpPr>
              <p:cNvPr id="33" name="直角三角形 32"/>
              <p:cNvSpPr/>
              <p:nvPr/>
            </p:nvSpPr>
            <p:spPr>
              <a:xfrm flipH="1">
                <a:off x="5617028" y="5341256"/>
                <a:ext cx="6574961" cy="1516743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9878096" y="2781836"/>
                <a:ext cx="2313904" cy="4076163"/>
              </a:xfrm>
              <a:prstGeom prst="rt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  <p:sp>
            <p:nvSpPr>
              <p:cNvPr id="35" name="直角三角形 34"/>
              <p:cNvSpPr/>
              <p:nvPr/>
            </p:nvSpPr>
            <p:spPr>
              <a:xfrm flipH="1">
                <a:off x="8641724" y="3816071"/>
                <a:ext cx="3550276" cy="3041928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  <p:sp>
            <p:nvSpPr>
              <p:cNvPr id="36" name="直角三角形 35"/>
              <p:cNvSpPr/>
              <p:nvPr/>
            </p:nvSpPr>
            <p:spPr>
              <a:xfrm flipH="1">
                <a:off x="7808780" y="5177307"/>
                <a:ext cx="4383220" cy="1680692"/>
              </a:xfrm>
              <a:prstGeom prst="rt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id-ID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955888" y="2839694"/>
              <a:ext cx="1860697" cy="2670916"/>
              <a:chOff x="855343" y="2317544"/>
              <a:chExt cx="1860697" cy="267091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855343" y="2317544"/>
                <a:ext cx="186069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30" name="矩形 29"/>
              <p:cNvSpPr/>
              <p:nvPr/>
            </p:nvSpPr>
            <p:spPr bwMode="auto">
              <a:xfrm>
                <a:off x="855343" y="2764240"/>
                <a:ext cx="1860697" cy="2224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  <p:sp>
          <p:nvSpPr>
            <p:cNvPr id="9" name="椭圆 8"/>
            <p:cNvSpPr/>
            <p:nvPr/>
          </p:nvSpPr>
          <p:spPr>
            <a:xfrm>
              <a:off x="1430593" y="1766490"/>
              <a:ext cx="911286" cy="9112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1672986" y="2056997"/>
              <a:ext cx="426500" cy="330272"/>
            </a:xfrm>
            <a:custGeom>
              <a:avLst/>
              <a:gdLst>
                <a:gd name="T0" fmla="*/ 4312 w 5733"/>
                <a:gd name="T1" fmla="*/ 1076 h 4446"/>
                <a:gd name="T2" fmla="*/ 4149 w 5733"/>
                <a:gd name="T3" fmla="*/ 1085 h 4446"/>
                <a:gd name="T4" fmla="*/ 3733 w 5733"/>
                <a:gd name="T5" fmla="*/ 378 h 4446"/>
                <a:gd name="T6" fmla="*/ 2768 w 5733"/>
                <a:gd name="T7" fmla="*/ 0 h 4446"/>
                <a:gd name="T8" fmla="*/ 1389 w 5733"/>
                <a:gd name="T9" fmla="*/ 1076 h 4446"/>
                <a:gd name="T10" fmla="*/ 0 w 5733"/>
                <a:gd name="T11" fmla="*/ 2497 h 4446"/>
                <a:gd name="T12" fmla="*/ 1421 w 5733"/>
                <a:gd name="T13" fmla="*/ 3918 h 4446"/>
                <a:gd name="T14" fmla="*/ 2255 w 5733"/>
                <a:gd name="T15" fmla="*/ 3918 h 4446"/>
                <a:gd name="T16" fmla="*/ 2484 w 5733"/>
                <a:gd name="T17" fmla="*/ 4246 h 4446"/>
                <a:gd name="T18" fmla="*/ 2867 w 5733"/>
                <a:gd name="T19" fmla="*/ 4446 h 4446"/>
                <a:gd name="T20" fmla="*/ 3249 w 5733"/>
                <a:gd name="T21" fmla="*/ 4246 h 4446"/>
                <a:gd name="T22" fmla="*/ 3478 w 5733"/>
                <a:gd name="T23" fmla="*/ 3918 h 4446"/>
                <a:gd name="T24" fmla="*/ 4312 w 5733"/>
                <a:gd name="T25" fmla="*/ 3918 h 4446"/>
                <a:gd name="T26" fmla="*/ 5733 w 5733"/>
                <a:gd name="T27" fmla="*/ 2497 h 4446"/>
                <a:gd name="T28" fmla="*/ 4312 w 5733"/>
                <a:gd name="T29" fmla="*/ 1076 h 4446"/>
                <a:gd name="T30" fmla="*/ 3698 w 5733"/>
                <a:gd name="T31" fmla="*/ 3159 h 4446"/>
                <a:gd name="T32" fmla="*/ 3031 w 5733"/>
                <a:gd name="T33" fmla="*/ 4116 h 4446"/>
                <a:gd name="T34" fmla="*/ 2867 w 5733"/>
                <a:gd name="T35" fmla="*/ 4201 h 4446"/>
                <a:gd name="T36" fmla="*/ 2703 w 5733"/>
                <a:gd name="T37" fmla="*/ 4116 h 4446"/>
                <a:gd name="T38" fmla="*/ 2035 w 5733"/>
                <a:gd name="T39" fmla="*/ 3159 h 4446"/>
                <a:gd name="T40" fmla="*/ 2022 w 5733"/>
                <a:gd name="T41" fmla="*/ 2952 h 4446"/>
                <a:gd name="T42" fmla="*/ 2200 w 5733"/>
                <a:gd name="T43" fmla="*/ 2845 h 4446"/>
                <a:gd name="T44" fmla="*/ 2480 w 5733"/>
                <a:gd name="T45" fmla="*/ 2845 h 4446"/>
                <a:gd name="T46" fmla="*/ 2480 w 5733"/>
                <a:gd name="T47" fmla="*/ 2016 h 4446"/>
                <a:gd name="T48" fmla="*/ 2680 w 5733"/>
                <a:gd name="T49" fmla="*/ 1816 h 4446"/>
                <a:gd name="T50" fmla="*/ 3053 w 5733"/>
                <a:gd name="T51" fmla="*/ 1816 h 4446"/>
                <a:gd name="T52" fmla="*/ 3253 w 5733"/>
                <a:gd name="T53" fmla="*/ 2016 h 4446"/>
                <a:gd name="T54" fmla="*/ 3253 w 5733"/>
                <a:gd name="T55" fmla="*/ 2845 h 4446"/>
                <a:gd name="T56" fmla="*/ 3534 w 5733"/>
                <a:gd name="T57" fmla="*/ 2845 h 4446"/>
                <a:gd name="T58" fmla="*/ 3711 w 5733"/>
                <a:gd name="T59" fmla="*/ 2952 h 4446"/>
                <a:gd name="T60" fmla="*/ 3698 w 5733"/>
                <a:gd name="T61" fmla="*/ 3159 h 4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733" h="4446">
                  <a:moveTo>
                    <a:pt x="4312" y="1076"/>
                  </a:moveTo>
                  <a:cubicBezTo>
                    <a:pt x="4257" y="1076"/>
                    <a:pt x="4203" y="1079"/>
                    <a:pt x="4149" y="1085"/>
                  </a:cubicBezTo>
                  <a:cubicBezTo>
                    <a:pt x="4083" y="815"/>
                    <a:pt x="3940" y="570"/>
                    <a:pt x="3733" y="378"/>
                  </a:cubicBezTo>
                  <a:cubicBezTo>
                    <a:pt x="3470" y="134"/>
                    <a:pt x="3127" y="0"/>
                    <a:pt x="2768" y="0"/>
                  </a:cubicBezTo>
                  <a:cubicBezTo>
                    <a:pt x="2107" y="0"/>
                    <a:pt x="1544" y="451"/>
                    <a:pt x="1389" y="1076"/>
                  </a:cubicBezTo>
                  <a:cubicBezTo>
                    <a:pt x="620" y="1093"/>
                    <a:pt x="0" y="1724"/>
                    <a:pt x="0" y="2497"/>
                  </a:cubicBezTo>
                  <a:cubicBezTo>
                    <a:pt x="0" y="3280"/>
                    <a:pt x="637" y="3918"/>
                    <a:pt x="1421" y="3918"/>
                  </a:cubicBezTo>
                  <a:lnTo>
                    <a:pt x="2255" y="3918"/>
                  </a:lnTo>
                  <a:lnTo>
                    <a:pt x="2484" y="4246"/>
                  </a:lnTo>
                  <a:cubicBezTo>
                    <a:pt x="2571" y="4371"/>
                    <a:pt x="2714" y="4446"/>
                    <a:pt x="2867" y="4446"/>
                  </a:cubicBezTo>
                  <a:cubicBezTo>
                    <a:pt x="3019" y="4446"/>
                    <a:pt x="3162" y="4371"/>
                    <a:pt x="3249" y="4246"/>
                  </a:cubicBezTo>
                  <a:lnTo>
                    <a:pt x="3478" y="3918"/>
                  </a:lnTo>
                  <a:lnTo>
                    <a:pt x="4312" y="3918"/>
                  </a:lnTo>
                  <a:cubicBezTo>
                    <a:pt x="5096" y="3918"/>
                    <a:pt x="5733" y="3280"/>
                    <a:pt x="5733" y="2497"/>
                  </a:cubicBezTo>
                  <a:cubicBezTo>
                    <a:pt x="5733" y="1713"/>
                    <a:pt x="5096" y="1076"/>
                    <a:pt x="4312" y="1076"/>
                  </a:cubicBezTo>
                  <a:close/>
                  <a:moveTo>
                    <a:pt x="3698" y="3159"/>
                  </a:moveTo>
                  <a:lnTo>
                    <a:pt x="3031" y="4116"/>
                  </a:lnTo>
                  <a:cubicBezTo>
                    <a:pt x="2993" y="4169"/>
                    <a:pt x="2932" y="4201"/>
                    <a:pt x="2867" y="4201"/>
                  </a:cubicBezTo>
                  <a:cubicBezTo>
                    <a:pt x="2801" y="4201"/>
                    <a:pt x="2740" y="4169"/>
                    <a:pt x="2703" y="4116"/>
                  </a:cubicBezTo>
                  <a:lnTo>
                    <a:pt x="2035" y="3159"/>
                  </a:lnTo>
                  <a:cubicBezTo>
                    <a:pt x="1993" y="3098"/>
                    <a:pt x="1988" y="3018"/>
                    <a:pt x="2022" y="2952"/>
                  </a:cubicBezTo>
                  <a:cubicBezTo>
                    <a:pt x="2057" y="2886"/>
                    <a:pt x="2125" y="2845"/>
                    <a:pt x="2200" y="2845"/>
                  </a:cubicBezTo>
                  <a:lnTo>
                    <a:pt x="2480" y="2845"/>
                  </a:lnTo>
                  <a:lnTo>
                    <a:pt x="2480" y="2016"/>
                  </a:lnTo>
                  <a:cubicBezTo>
                    <a:pt x="2480" y="1906"/>
                    <a:pt x="2570" y="1816"/>
                    <a:pt x="2680" y="1816"/>
                  </a:cubicBezTo>
                  <a:lnTo>
                    <a:pt x="3053" y="1816"/>
                  </a:lnTo>
                  <a:cubicBezTo>
                    <a:pt x="3164" y="1816"/>
                    <a:pt x="3253" y="1906"/>
                    <a:pt x="3253" y="2016"/>
                  </a:cubicBezTo>
                  <a:lnTo>
                    <a:pt x="3253" y="2845"/>
                  </a:lnTo>
                  <a:lnTo>
                    <a:pt x="3534" y="2845"/>
                  </a:lnTo>
                  <a:cubicBezTo>
                    <a:pt x="3608" y="2845"/>
                    <a:pt x="3677" y="2886"/>
                    <a:pt x="3711" y="2952"/>
                  </a:cubicBezTo>
                  <a:cubicBezTo>
                    <a:pt x="3746" y="3018"/>
                    <a:pt x="3740" y="3098"/>
                    <a:pt x="3698" y="3159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350489" y="2839694"/>
              <a:ext cx="1860697" cy="2670916"/>
              <a:chOff x="855343" y="2317544"/>
              <a:chExt cx="1860697" cy="267091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855343" y="2317544"/>
                <a:ext cx="186069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28" name="矩形 27"/>
              <p:cNvSpPr/>
              <p:nvPr/>
            </p:nvSpPr>
            <p:spPr bwMode="auto">
              <a:xfrm>
                <a:off x="855343" y="2764240"/>
                <a:ext cx="1860697" cy="2224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3825194" y="1766490"/>
              <a:ext cx="911286" cy="9112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4067587" y="2009222"/>
              <a:ext cx="426500" cy="425823"/>
            </a:xfrm>
            <a:custGeom>
              <a:avLst/>
              <a:gdLst>
                <a:gd name="connsiteX0" fmla="*/ 301001 w 602996"/>
                <a:gd name="connsiteY0" fmla="*/ 126938 h 602040"/>
                <a:gd name="connsiteX1" fmla="*/ 353669 w 602996"/>
                <a:gd name="connsiteY1" fmla="*/ 179510 h 602040"/>
                <a:gd name="connsiteX2" fmla="*/ 353669 w 602996"/>
                <a:gd name="connsiteY2" fmla="*/ 248944 h 602040"/>
                <a:gd name="connsiteX3" fmla="*/ 423230 w 602996"/>
                <a:gd name="connsiteY3" fmla="*/ 248944 h 602040"/>
                <a:gd name="connsiteX4" fmla="*/ 475898 w 602996"/>
                <a:gd name="connsiteY4" fmla="*/ 301516 h 602040"/>
                <a:gd name="connsiteX5" fmla="*/ 423230 w 602996"/>
                <a:gd name="connsiteY5" fmla="*/ 353096 h 602040"/>
                <a:gd name="connsiteX6" fmla="*/ 353669 w 602996"/>
                <a:gd name="connsiteY6" fmla="*/ 353096 h 602040"/>
                <a:gd name="connsiteX7" fmla="*/ 353669 w 602996"/>
                <a:gd name="connsiteY7" fmla="*/ 422530 h 602040"/>
                <a:gd name="connsiteX8" fmla="*/ 301001 w 602996"/>
                <a:gd name="connsiteY8" fmla="*/ 475102 h 602040"/>
                <a:gd name="connsiteX9" fmla="*/ 249327 w 602996"/>
                <a:gd name="connsiteY9" fmla="*/ 422530 h 602040"/>
                <a:gd name="connsiteX10" fmla="*/ 249327 w 602996"/>
                <a:gd name="connsiteY10" fmla="*/ 353096 h 602040"/>
                <a:gd name="connsiteX11" fmla="*/ 179765 w 602996"/>
                <a:gd name="connsiteY11" fmla="*/ 353096 h 602040"/>
                <a:gd name="connsiteX12" fmla="*/ 127097 w 602996"/>
                <a:gd name="connsiteY12" fmla="*/ 301516 h 602040"/>
                <a:gd name="connsiteX13" fmla="*/ 179765 w 602996"/>
                <a:gd name="connsiteY13" fmla="*/ 248944 h 602040"/>
                <a:gd name="connsiteX14" fmla="*/ 249327 w 602996"/>
                <a:gd name="connsiteY14" fmla="*/ 248944 h 602040"/>
                <a:gd name="connsiteX15" fmla="*/ 249327 w 602996"/>
                <a:gd name="connsiteY15" fmla="*/ 179510 h 602040"/>
                <a:gd name="connsiteX16" fmla="*/ 301001 w 602996"/>
                <a:gd name="connsiteY16" fmla="*/ 126938 h 602040"/>
                <a:gd name="connsiteX17" fmla="*/ 301995 w 602996"/>
                <a:gd name="connsiteY17" fmla="*/ 78355 h 602040"/>
                <a:gd name="connsiteX18" fmla="*/ 78479 w 602996"/>
                <a:gd name="connsiteY18" fmla="*/ 301516 h 602040"/>
                <a:gd name="connsiteX19" fmla="*/ 301995 w 602996"/>
                <a:gd name="connsiteY19" fmla="*/ 523686 h 602040"/>
                <a:gd name="connsiteX20" fmla="*/ 524517 w 602996"/>
                <a:gd name="connsiteY20" fmla="*/ 301516 h 602040"/>
                <a:gd name="connsiteX21" fmla="*/ 301995 w 602996"/>
                <a:gd name="connsiteY21" fmla="*/ 78355 h 602040"/>
                <a:gd name="connsiteX22" fmla="*/ 301995 w 602996"/>
                <a:gd name="connsiteY22" fmla="*/ 0 h 602040"/>
                <a:gd name="connsiteX23" fmla="*/ 602996 w 602996"/>
                <a:gd name="connsiteY23" fmla="*/ 301516 h 602040"/>
                <a:gd name="connsiteX24" fmla="*/ 301995 w 602996"/>
                <a:gd name="connsiteY24" fmla="*/ 602040 h 602040"/>
                <a:gd name="connsiteX25" fmla="*/ 0 w 602996"/>
                <a:gd name="connsiteY25" fmla="*/ 301516 h 602040"/>
                <a:gd name="connsiteX26" fmla="*/ 301995 w 602996"/>
                <a:gd name="connsiteY26" fmla="*/ 0 h 60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996" h="602040">
                  <a:moveTo>
                    <a:pt x="301001" y="126938"/>
                  </a:moveTo>
                  <a:cubicBezTo>
                    <a:pt x="330813" y="126938"/>
                    <a:pt x="353669" y="150744"/>
                    <a:pt x="353669" y="179510"/>
                  </a:cubicBezTo>
                  <a:lnTo>
                    <a:pt x="353669" y="248944"/>
                  </a:lnTo>
                  <a:lnTo>
                    <a:pt x="423230" y="248944"/>
                  </a:lnTo>
                  <a:cubicBezTo>
                    <a:pt x="452049" y="248944"/>
                    <a:pt x="475898" y="271758"/>
                    <a:pt x="475898" y="301516"/>
                  </a:cubicBezTo>
                  <a:cubicBezTo>
                    <a:pt x="475898" y="330282"/>
                    <a:pt x="452049" y="353096"/>
                    <a:pt x="423230" y="353096"/>
                  </a:cubicBezTo>
                  <a:lnTo>
                    <a:pt x="353669" y="353096"/>
                  </a:lnTo>
                  <a:lnTo>
                    <a:pt x="353669" y="422530"/>
                  </a:lnTo>
                  <a:cubicBezTo>
                    <a:pt x="353669" y="451296"/>
                    <a:pt x="330813" y="475102"/>
                    <a:pt x="301001" y="475102"/>
                  </a:cubicBezTo>
                  <a:cubicBezTo>
                    <a:pt x="272183" y="475102"/>
                    <a:pt x="249327" y="451296"/>
                    <a:pt x="249327" y="422530"/>
                  </a:cubicBezTo>
                  <a:lnTo>
                    <a:pt x="249327" y="353096"/>
                  </a:lnTo>
                  <a:lnTo>
                    <a:pt x="179765" y="353096"/>
                  </a:lnTo>
                  <a:cubicBezTo>
                    <a:pt x="150947" y="353096"/>
                    <a:pt x="127097" y="330282"/>
                    <a:pt x="127097" y="301516"/>
                  </a:cubicBezTo>
                  <a:cubicBezTo>
                    <a:pt x="127097" y="271758"/>
                    <a:pt x="150947" y="248944"/>
                    <a:pt x="179765" y="248944"/>
                  </a:cubicBezTo>
                  <a:lnTo>
                    <a:pt x="249327" y="248944"/>
                  </a:lnTo>
                  <a:lnTo>
                    <a:pt x="249327" y="179510"/>
                  </a:lnTo>
                  <a:cubicBezTo>
                    <a:pt x="249327" y="150744"/>
                    <a:pt x="272183" y="126938"/>
                    <a:pt x="301001" y="126938"/>
                  </a:cubicBezTo>
                  <a:close/>
                  <a:moveTo>
                    <a:pt x="301995" y="78355"/>
                  </a:moveTo>
                  <a:cubicBezTo>
                    <a:pt x="178813" y="78355"/>
                    <a:pt x="78479" y="178529"/>
                    <a:pt x="78479" y="301516"/>
                  </a:cubicBezTo>
                  <a:cubicBezTo>
                    <a:pt x="78479" y="423511"/>
                    <a:pt x="178813" y="523686"/>
                    <a:pt x="301995" y="523686"/>
                  </a:cubicBezTo>
                  <a:cubicBezTo>
                    <a:pt x="424184" y="523686"/>
                    <a:pt x="524517" y="423511"/>
                    <a:pt x="524517" y="301516"/>
                  </a:cubicBezTo>
                  <a:cubicBezTo>
                    <a:pt x="524517" y="178529"/>
                    <a:pt x="424184" y="78355"/>
                    <a:pt x="301995" y="78355"/>
                  </a:cubicBezTo>
                  <a:close/>
                  <a:moveTo>
                    <a:pt x="301995" y="0"/>
                  </a:moveTo>
                  <a:cubicBezTo>
                    <a:pt x="467893" y="0"/>
                    <a:pt x="602996" y="134889"/>
                    <a:pt x="602996" y="301516"/>
                  </a:cubicBezTo>
                  <a:cubicBezTo>
                    <a:pt x="602996" y="467151"/>
                    <a:pt x="467893" y="602040"/>
                    <a:pt x="301995" y="602040"/>
                  </a:cubicBezTo>
                  <a:cubicBezTo>
                    <a:pt x="135103" y="602040"/>
                    <a:pt x="0" y="467151"/>
                    <a:pt x="0" y="301516"/>
                  </a:cubicBezTo>
                  <a:cubicBezTo>
                    <a:pt x="0" y="134889"/>
                    <a:pt x="135103" y="0"/>
                    <a:pt x="301995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5745090" y="2839694"/>
              <a:ext cx="1860697" cy="2670916"/>
              <a:chOff x="855343" y="2317544"/>
              <a:chExt cx="1860697" cy="2670916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855343" y="2317544"/>
                <a:ext cx="186069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855343" y="2764240"/>
                <a:ext cx="1860697" cy="2224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  <p:sp>
          <p:nvSpPr>
            <p:cNvPr id="15" name="椭圆 14"/>
            <p:cNvSpPr/>
            <p:nvPr/>
          </p:nvSpPr>
          <p:spPr>
            <a:xfrm>
              <a:off x="6219795" y="1766490"/>
              <a:ext cx="911286" cy="9112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6477972" y="2017936"/>
              <a:ext cx="394934" cy="408394"/>
            </a:xfrm>
            <a:custGeom>
              <a:avLst/>
              <a:gdLst>
                <a:gd name="connsiteX0" fmla="*/ 554327 w 582017"/>
                <a:gd name="connsiteY0" fmla="*/ 398973 h 601853"/>
                <a:gd name="connsiteX1" fmla="*/ 563560 w 582017"/>
                <a:gd name="connsiteY1" fmla="*/ 402454 h 601853"/>
                <a:gd name="connsiteX2" fmla="*/ 577799 w 582017"/>
                <a:gd name="connsiteY2" fmla="*/ 415635 h 601853"/>
                <a:gd name="connsiteX3" fmla="*/ 578540 w 582017"/>
                <a:gd name="connsiteY3" fmla="*/ 434001 h 601853"/>
                <a:gd name="connsiteX4" fmla="*/ 468040 w 582017"/>
                <a:gd name="connsiteY4" fmla="*/ 550266 h 601853"/>
                <a:gd name="connsiteX5" fmla="*/ 448758 w 582017"/>
                <a:gd name="connsiteY5" fmla="*/ 552043 h 601853"/>
                <a:gd name="connsiteX6" fmla="*/ 357392 w 582017"/>
                <a:gd name="connsiteY6" fmla="*/ 484654 h 601853"/>
                <a:gd name="connsiteX7" fmla="*/ 354870 w 582017"/>
                <a:gd name="connsiteY7" fmla="*/ 466584 h 601853"/>
                <a:gd name="connsiteX8" fmla="*/ 366588 w 582017"/>
                <a:gd name="connsiteY8" fmla="*/ 451033 h 601853"/>
                <a:gd name="connsiteX9" fmla="*/ 384831 w 582017"/>
                <a:gd name="connsiteY9" fmla="*/ 448367 h 601853"/>
                <a:gd name="connsiteX10" fmla="*/ 443419 w 582017"/>
                <a:gd name="connsiteY10" fmla="*/ 491319 h 601853"/>
                <a:gd name="connsiteX11" fmla="*/ 462701 w 582017"/>
                <a:gd name="connsiteY11" fmla="*/ 489393 h 601853"/>
                <a:gd name="connsiteX12" fmla="*/ 545316 w 582017"/>
                <a:gd name="connsiteY12" fmla="*/ 403046 h 601853"/>
                <a:gd name="connsiteX13" fmla="*/ 554327 w 582017"/>
                <a:gd name="connsiteY13" fmla="*/ 398973 h 601853"/>
                <a:gd name="connsiteX14" fmla="*/ 262860 w 582017"/>
                <a:gd name="connsiteY14" fmla="*/ 0 h 601853"/>
                <a:gd name="connsiteX15" fmla="*/ 415651 w 582017"/>
                <a:gd name="connsiteY15" fmla="*/ 73473 h 601853"/>
                <a:gd name="connsiteX16" fmla="*/ 510885 w 582017"/>
                <a:gd name="connsiteY16" fmla="*/ 82805 h 601853"/>
                <a:gd name="connsiteX17" fmla="*/ 524829 w 582017"/>
                <a:gd name="connsiteY17" fmla="*/ 99543 h 601853"/>
                <a:gd name="connsiteX18" fmla="*/ 525571 w 582017"/>
                <a:gd name="connsiteY18" fmla="*/ 272856 h 601853"/>
                <a:gd name="connsiteX19" fmla="*/ 517412 w 582017"/>
                <a:gd name="connsiteY19" fmla="*/ 332108 h 601853"/>
                <a:gd name="connsiteX20" fmla="*/ 506138 w 582017"/>
                <a:gd name="connsiteY20" fmla="*/ 338181 h 601853"/>
                <a:gd name="connsiteX21" fmla="*/ 467125 w 582017"/>
                <a:gd name="connsiteY21" fmla="*/ 332849 h 601853"/>
                <a:gd name="connsiteX22" fmla="*/ 322938 w 582017"/>
                <a:gd name="connsiteY22" fmla="*/ 476831 h 601853"/>
                <a:gd name="connsiteX23" fmla="*/ 344002 w 582017"/>
                <a:gd name="connsiteY23" fmla="*/ 551933 h 601853"/>
                <a:gd name="connsiteX24" fmla="*/ 343260 w 582017"/>
                <a:gd name="connsiteY24" fmla="*/ 561265 h 601853"/>
                <a:gd name="connsiteX25" fmla="*/ 262860 w 582017"/>
                <a:gd name="connsiteY25" fmla="*/ 601853 h 601853"/>
                <a:gd name="connsiteX26" fmla="*/ 0 w 582017"/>
                <a:gd name="connsiteY26" fmla="*/ 272856 h 601853"/>
                <a:gd name="connsiteX27" fmla="*/ 3263 w 582017"/>
                <a:gd name="connsiteY27" fmla="*/ 93766 h 601853"/>
                <a:gd name="connsiteX28" fmla="*/ 15872 w 582017"/>
                <a:gd name="connsiteY28" fmla="*/ 80879 h 601853"/>
                <a:gd name="connsiteX29" fmla="*/ 126386 w 582017"/>
                <a:gd name="connsiteY29" fmla="*/ 73473 h 601853"/>
                <a:gd name="connsiteX30" fmla="*/ 262860 w 582017"/>
                <a:gd name="connsiteY30" fmla="*/ 0 h 601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2017" h="601853">
                  <a:moveTo>
                    <a:pt x="554327" y="398973"/>
                  </a:moveTo>
                  <a:cubicBezTo>
                    <a:pt x="557627" y="398862"/>
                    <a:pt x="560965" y="400010"/>
                    <a:pt x="563560" y="402454"/>
                  </a:cubicBezTo>
                  <a:lnTo>
                    <a:pt x="577799" y="415635"/>
                  </a:lnTo>
                  <a:cubicBezTo>
                    <a:pt x="583138" y="420523"/>
                    <a:pt x="583435" y="428817"/>
                    <a:pt x="578540" y="434001"/>
                  </a:cubicBezTo>
                  <a:lnTo>
                    <a:pt x="468040" y="550266"/>
                  </a:lnTo>
                  <a:cubicBezTo>
                    <a:pt x="463146" y="555449"/>
                    <a:pt x="454543" y="556338"/>
                    <a:pt x="448758" y="552043"/>
                  </a:cubicBezTo>
                  <a:lnTo>
                    <a:pt x="357392" y="484654"/>
                  </a:lnTo>
                  <a:cubicBezTo>
                    <a:pt x="351756" y="480358"/>
                    <a:pt x="350569" y="472361"/>
                    <a:pt x="354870" y="466584"/>
                  </a:cubicBezTo>
                  <a:lnTo>
                    <a:pt x="366588" y="451033"/>
                  </a:lnTo>
                  <a:cubicBezTo>
                    <a:pt x="370741" y="445405"/>
                    <a:pt x="379047" y="444220"/>
                    <a:pt x="384831" y="448367"/>
                  </a:cubicBezTo>
                  <a:lnTo>
                    <a:pt x="443419" y="491319"/>
                  </a:lnTo>
                  <a:cubicBezTo>
                    <a:pt x="449055" y="495466"/>
                    <a:pt x="457806" y="494725"/>
                    <a:pt x="462701" y="489393"/>
                  </a:cubicBezTo>
                  <a:lnTo>
                    <a:pt x="545316" y="403046"/>
                  </a:lnTo>
                  <a:cubicBezTo>
                    <a:pt x="547764" y="400454"/>
                    <a:pt x="551027" y="399084"/>
                    <a:pt x="554327" y="398973"/>
                  </a:cubicBezTo>
                  <a:close/>
                  <a:moveTo>
                    <a:pt x="262860" y="0"/>
                  </a:moveTo>
                  <a:cubicBezTo>
                    <a:pt x="286001" y="0"/>
                    <a:pt x="346969" y="53623"/>
                    <a:pt x="415651" y="73473"/>
                  </a:cubicBezTo>
                  <a:cubicBezTo>
                    <a:pt x="448731" y="82953"/>
                    <a:pt x="480179" y="82953"/>
                    <a:pt x="510885" y="82805"/>
                  </a:cubicBezTo>
                  <a:cubicBezTo>
                    <a:pt x="515187" y="82805"/>
                    <a:pt x="524829" y="82805"/>
                    <a:pt x="524829" y="99543"/>
                  </a:cubicBezTo>
                  <a:cubicBezTo>
                    <a:pt x="524829" y="101617"/>
                    <a:pt x="525571" y="271523"/>
                    <a:pt x="525571" y="272856"/>
                  </a:cubicBezTo>
                  <a:cubicBezTo>
                    <a:pt x="525571" y="292853"/>
                    <a:pt x="522604" y="312703"/>
                    <a:pt x="517412" y="332108"/>
                  </a:cubicBezTo>
                  <a:cubicBezTo>
                    <a:pt x="516671" y="335071"/>
                    <a:pt x="513704" y="341440"/>
                    <a:pt x="506138" y="338181"/>
                  </a:cubicBezTo>
                  <a:cubicBezTo>
                    <a:pt x="494716" y="334922"/>
                    <a:pt x="483887" y="332849"/>
                    <a:pt x="467125" y="332849"/>
                  </a:cubicBezTo>
                  <a:cubicBezTo>
                    <a:pt x="387466" y="332849"/>
                    <a:pt x="322938" y="397433"/>
                    <a:pt x="322938" y="476831"/>
                  </a:cubicBezTo>
                  <a:cubicBezTo>
                    <a:pt x="322938" y="504383"/>
                    <a:pt x="330651" y="530158"/>
                    <a:pt x="344002" y="551933"/>
                  </a:cubicBezTo>
                  <a:cubicBezTo>
                    <a:pt x="345485" y="554303"/>
                    <a:pt x="348156" y="557118"/>
                    <a:pt x="343260" y="561265"/>
                  </a:cubicBezTo>
                  <a:cubicBezTo>
                    <a:pt x="306768" y="588373"/>
                    <a:pt x="279622" y="601853"/>
                    <a:pt x="262860" y="601853"/>
                  </a:cubicBezTo>
                  <a:cubicBezTo>
                    <a:pt x="210199" y="601853"/>
                    <a:pt x="0" y="442613"/>
                    <a:pt x="0" y="272856"/>
                  </a:cubicBezTo>
                  <a:cubicBezTo>
                    <a:pt x="0" y="270930"/>
                    <a:pt x="2670" y="97322"/>
                    <a:pt x="3263" y="93766"/>
                  </a:cubicBezTo>
                  <a:cubicBezTo>
                    <a:pt x="5192" y="79694"/>
                    <a:pt x="11719" y="80731"/>
                    <a:pt x="15872" y="80879"/>
                  </a:cubicBezTo>
                  <a:cubicBezTo>
                    <a:pt x="50584" y="82509"/>
                    <a:pt x="87669" y="84582"/>
                    <a:pt x="126386" y="73473"/>
                  </a:cubicBezTo>
                  <a:cubicBezTo>
                    <a:pt x="195068" y="53623"/>
                    <a:pt x="240312" y="0"/>
                    <a:pt x="262860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8139693" y="2839694"/>
              <a:ext cx="1860697" cy="2670916"/>
              <a:chOff x="855343" y="2317544"/>
              <a:chExt cx="1860697" cy="2670916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855343" y="2317544"/>
                <a:ext cx="186069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24" name="矩形 23"/>
              <p:cNvSpPr/>
              <p:nvPr/>
            </p:nvSpPr>
            <p:spPr bwMode="auto">
              <a:xfrm>
                <a:off x="855343" y="2764240"/>
                <a:ext cx="1860697" cy="2224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>
            <a:xfrm>
              <a:off x="8614398" y="1766490"/>
              <a:ext cx="911286" cy="9112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8856791" y="2049375"/>
              <a:ext cx="426499" cy="345516"/>
            </a:xfrm>
            <a:custGeom>
              <a:avLst/>
              <a:gdLst>
                <a:gd name="connsiteX0" fmla="*/ 16411 w 608731"/>
                <a:gd name="connsiteY0" fmla="*/ 453912 h 493146"/>
                <a:gd name="connsiteX1" fmla="*/ 586924 w 608731"/>
                <a:gd name="connsiteY1" fmla="*/ 453912 h 493146"/>
                <a:gd name="connsiteX2" fmla="*/ 603335 w 608731"/>
                <a:gd name="connsiteY2" fmla="*/ 470291 h 493146"/>
                <a:gd name="connsiteX3" fmla="*/ 603335 w 608731"/>
                <a:gd name="connsiteY3" fmla="*/ 476842 h 493146"/>
                <a:gd name="connsiteX4" fmla="*/ 586924 w 608731"/>
                <a:gd name="connsiteY4" fmla="*/ 493146 h 493146"/>
                <a:gd name="connsiteX5" fmla="*/ 16411 w 608731"/>
                <a:gd name="connsiteY5" fmla="*/ 493146 h 493146"/>
                <a:gd name="connsiteX6" fmla="*/ 0 w 608731"/>
                <a:gd name="connsiteY6" fmla="*/ 476842 h 493146"/>
                <a:gd name="connsiteX7" fmla="*/ 0 w 608731"/>
                <a:gd name="connsiteY7" fmla="*/ 470291 h 493146"/>
                <a:gd name="connsiteX8" fmla="*/ 16411 w 608731"/>
                <a:gd name="connsiteY8" fmla="*/ 453912 h 493146"/>
                <a:gd name="connsiteX9" fmla="*/ 327127 w 608731"/>
                <a:gd name="connsiteY9" fmla="*/ 87 h 493146"/>
                <a:gd name="connsiteX10" fmla="*/ 338514 w 608731"/>
                <a:gd name="connsiteY10" fmla="*/ 10608 h 493146"/>
                <a:gd name="connsiteX11" fmla="*/ 375068 w 608731"/>
                <a:gd name="connsiteY11" fmla="*/ 199358 h 493146"/>
                <a:gd name="connsiteX12" fmla="*/ 451312 w 608731"/>
                <a:gd name="connsiteY12" fmla="*/ 149080 h 493146"/>
                <a:gd name="connsiteX13" fmla="*/ 471678 w 608731"/>
                <a:gd name="connsiteY13" fmla="*/ 160029 h 493146"/>
                <a:gd name="connsiteX14" fmla="*/ 471678 w 608731"/>
                <a:gd name="connsiteY14" fmla="*/ 266918 h 493146"/>
                <a:gd name="connsiteX15" fmla="*/ 594622 w 608731"/>
                <a:gd name="connsiteY15" fmla="*/ 257905 h 493146"/>
                <a:gd name="connsiteX16" fmla="*/ 604768 w 608731"/>
                <a:gd name="connsiteY16" fmla="*/ 280326 h 493146"/>
                <a:gd name="connsiteX17" fmla="*/ 496819 w 608731"/>
                <a:gd name="connsiteY17" fmla="*/ 386544 h 493146"/>
                <a:gd name="connsiteX18" fmla="*/ 564483 w 608731"/>
                <a:gd name="connsiteY18" fmla="*/ 429002 h 493146"/>
                <a:gd name="connsiteX19" fmla="*/ 437809 w 608731"/>
                <a:gd name="connsiteY19" fmla="*/ 429002 h 493146"/>
                <a:gd name="connsiteX20" fmla="*/ 401851 w 608731"/>
                <a:gd name="connsiteY20" fmla="*/ 406432 h 493146"/>
                <a:gd name="connsiteX21" fmla="*/ 472946 w 608731"/>
                <a:gd name="connsiteY21" fmla="*/ 336415 h 493146"/>
                <a:gd name="connsiteX22" fmla="*/ 388422 w 608731"/>
                <a:gd name="connsiteY22" fmla="*/ 342597 h 493146"/>
                <a:gd name="connsiteX23" fmla="*/ 388422 w 608731"/>
                <a:gd name="connsiteY23" fmla="*/ 272579 h 493146"/>
                <a:gd name="connsiteX24" fmla="*/ 336872 w 608731"/>
                <a:gd name="connsiteY24" fmla="*/ 306545 h 493146"/>
                <a:gd name="connsiteX25" fmla="*/ 313149 w 608731"/>
                <a:gd name="connsiteY25" fmla="*/ 184088 h 493146"/>
                <a:gd name="connsiteX26" fmla="*/ 263688 w 608731"/>
                <a:gd name="connsiteY26" fmla="*/ 295223 h 493146"/>
                <a:gd name="connsiteX27" fmla="*/ 185356 w 608731"/>
                <a:gd name="connsiteY27" fmla="*/ 240699 h 493146"/>
                <a:gd name="connsiteX28" fmla="*/ 209079 w 608731"/>
                <a:gd name="connsiteY28" fmla="*/ 345651 h 493146"/>
                <a:gd name="connsiteX29" fmla="*/ 142087 w 608731"/>
                <a:gd name="connsiteY29" fmla="*/ 360101 h 493146"/>
                <a:gd name="connsiteX30" fmla="*/ 190503 w 608731"/>
                <a:gd name="connsiteY30" fmla="*/ 402261 h 493146"/>
                <a:gd name="connsiteX31" fmla="*/ 156560 w 608731"/>
                <a:gd name="connsiteY31" fmla="*/ 429002 h 493146"/>
                <a:gd name="connsiteX32" fmla="*/ 36824 w 608731"/>
                <a:gd name="connsiteY32" fmla="*/ 429002 h 493146"/>
                <a:gd name="connsiteX33" fmla="*/ 100608 w 608731"/>
                <a:gd name="connsiteY33" fmla="*/ 378798 h 493146"/>
                <a:gd name="connsiteX34" fmla="*/ 29513 w 608731"/>
                <a:gd name="connsiteY34" fmla="*/ 316899 h 493146"/>
                <a:gd name="connsiteX35" fmla="*/ 35332 w 608731"/>
                <a:gd name="connsiteY35" fmla="*/ 294180 h 493146"/>
                <a:gd name="connsiteX36" fmla="*/ 135373 w 608731"/>
                <a:gd name="connsiteY36" fmla="*/ 272654 h 493146"/>
                <a:gd name="connsiteX37" fmla="*/ 98370 w 608731"/>
                <a:gd name="connsiteY37" fmla="*/ 108782 h 493146"/>
                <a:gd name="connsiteX38" fmla="*/ 118662 w 608731"/>
                <a:gd name="connsiteY38" fmla="*/ 95151 h 493146"/>
                <a:gd name="connsiteX39" fmla="*/ 237801 w 608731"/>
                <a:gd name="connsiteY39" fmla="*/ 178129 h 493146"/>
                <a:gd name="connsiteX40" fmla="*/ 313671 w 608731"/>
                <a:gd name="connsiteY40" fmla="*/ 7777 h 493146"/>
                <a:gd name="connsiteX41" fmla="*/ 327127 w 608731"/>
                <a:gd name="connsiteY41" fmla="*/ 87 h 49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08731" h="493146">
                  <a:moveTo>
                    <a:pt x="16411" y="453912"/>
                  </a:moveTo>
                  <a:lnTo>
                    <a:pt x="586924" y="453912"/>
                  </a:lnTo>
                  <a:cubicBezTo>
                    <a:pt x="596025" y="453912"/>
                    <a:pt x="603335" y="461208"/>
                    <a:pt x="603335" y="470291"/>
                  </a:cubicBezTo>
                  <a:lnTo>
                    <a:pt x="603335" y="476842"/>
                  </a:lnTo>
                  <a:cubicBezTo>
                    <a:pt x="603335" y="485850"/>
                    <a:pt x="596025" y="493146"/>
                    <a:pt x="586924" y="493146"/>
                  </a:cubicBezTo>
                  <a:lnTo>
                    <a:pt x="16411" y="493146"/>
                  </a:lnTo>
                  <a:cubicBezTo>
                    <a:pt x="7310" y="493146"/>
                    <a:pt x="0" y="485850"/>
                    <a:pt x="0" y="476842"/>
                  </a:cubicBezTo>
                  <a:lnTo>
                    <a:pt x="0" y="470291"/>
                  </a:lnTo>
                  <a:cubicBezTo>
                    <a:pt x="0" y="461208"/>
                    <a:pt x="7310" y="453912"/>
                    <a:pt x="16411" y="453912"/>
                  </a:cubicBezTo>
                  <a:close/>
                  <a:moveTo>
                    <a:pt x="327127" y="87"/>
                  </a:moveTo>
                  <a:cubicBezTo>
                    <a:pt x="332378" y="683"/>
                    <a:pt x="337283" y="4314"/>
                    <a:pt x="338514" y="10608"/>
                  </a:cubicBezTo>
                  <a:lnTo>
                    <a:pt x="375068" y="199358"/>
                  </a:lnTo>
                  <a:lnTo>
                    <a:pt x="451312" y="149080"/>
                  </a:lnTo>
                  <a:cubicBezTo>
                    <a:pt x="460040" y="143344"/>
                    <a:pt x="471678" y="149601"/>
                    <a:pt x="471678" y="160029"/>
                  </a:cubicBezTo>
                  <a:lnTo>
                    <a:pt x="471678" y="266918"/>
                  </a:lnTo>
                  <a:lnTo>
                    <a:pt x="594622" y="257905"/>
                  </a:lnTo>
                  <a:cubicBezTo>
                    <a:pt x="606782" y="257011"/>
                    <a:pt x="613496" y="271760"/>
                    <a:pt x="604768" y="280326"/>
                  </a:cubicBezTo>
                  <a:lnTo>
                    <a:pt x="496819" y="386544"/>
                  </a:lnTo>
                  <a:lnTo>
                    <a:pt x="564483" y="429002"/>
                  </a:lnTo>
                  <a:lnTo>
                    <a:pt x="437809" y="429002"/>
                  </a:lnTo>
                  <a:lnTo>
                    <a:pt x="401851" y="406432"/>
                  </a:lnTo>
                  <a:lnTo>
                    <a:pt x="472946" y="336415"/>
                  </a:lnTo>
                  <a:lnTo>
                    <a:pt x="388422" y="342597"/>
                  </a:lnTo>
                  <a:lnTo>
                    <a:pt x="388422" y="272579"/>
                  </a:lnTo>
                  <a:lnTo>
                    <a:pt x="336872" y="306545"/>
                  </a:lnTo>
                  <a:lnTo>
                    <a:pt x="313149" y="184088"/>
                  </a:lnTo>
                  <a:lnTo>
                    <a:pt x="263688" y="295223"/>
                  </a:lnTo>
                  <a:lnTo>
                    <a:pt x="185356" y="240699"/>
                  </a:lnTo>
                  <a:lnTo>
                    <a:pt x="209079" y="345651"/>
                  </a:lnTo>
                  <a:lnTo>
                    <a:pt x="142087" y="360101"/>
                  </a:lnTo>
                  <a:lnTo>
                    <a:pt x="190503" y="402261"/>
                  </a:lnTo>
                  <a:lnTo>
                    <a:pt x="156560" y="429002"/>
                  </a:lnTo>
                  <a:lnTo>
                    <a:pt x="36824" y="429002"/>
                  </a:lnTo>
                  <a:lnTo>
                    <a:pt x="100608" y="378798"/>
                  </a:lnTo>
                  <a:lnTo>
                    <a:pt x="29513" y="316899"/>
                  </a:lnTo>
                  <a:cubicBezTo>
                    <a:pt x="21381" y="309748"/>
                    <a:pt x="24813" y="296489"/>
                    <a:pt x="35332" y="294180"/>
                  </a:cubicBezTo>
                  <a:lnTo>
                    <a:pt x="135373" y="272654"/>
                  </a:lnTo>
                  <a:lnTo>
                    <a:pt x="98370" y="108782"/>
                  </a:lnTo>
                  <a:cubicBezTo>
                    <a:pt x="95759" y="97088"/>
                    <a:pt x="108889" y="88298"/>
                    <a:pt x="118662" y="95151"/>
                  </a:cubicBezTo>
                  <a:lnTo>
                    <a:pt x="237801" y="178129"/>
                  </a:lnTo>
                  <a:lnTo>
                    <a:pt x="313671" y="7777"/>
                  </a:lnTo>
                  <a:cubicBezTo>
                    <a:pt x="316282" y="1930"/>
                    <a:pt x="321877" y="-509"/>
                    <a:pt x="327127" y="87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083537" y="3025507"/>
              <a:ext cx="0" cy="229929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478138" y="3025507"/>
              <a:ext cx="0" cy="229929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872739" y="3025507"/>
              <a:ext cx="0" cy="229929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1049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1359648"/>
            <a:ext cx="11518900" cy="4545104"/>
            <a:chOff x="0" y="1359648"/>
            <a:chExt cx="11518900" cy="4545104"/>
          </a:xfrm>
        </p:grpSpPr>
        <p:sp>
          <p:nvSpPr>
            <p:cNvPr id="6" name="圆: 空心 5"/>
            <p:cNvSpPr/>
            <p:nvPr/>
          </p:nvSpPr>
          <p:spPr>
            <a:xfrm rot="5400000">
              <a:off x="-1" y="1359649"/>
              <a:ext cx="4545104" cy="4545102"/>
            </a:xfrm>
            <a:prstGeom prst="donut">
              <a:avLst>
                <a:gd name="adj" fmla="val 11341"/>
              </a:avLst>
            </a:prstGeom>
            <a:gradFill flip="none" rotWithShape="1">
              <a:gsLst>
                <a:gs pos="57000">
                  <a:schemeClr val="accent1">
                    <a:lumMod val="0"/>
                    <a:lumOff val="100000"/>
                    <a:alpha val="0"/>
                  </a:schemeClr>
                </a:gs>
                <a:gs pos="100000">
                  <a:schemeClr val="bg1">
                    <a:lumMod val="85000"/>
                    <a:alpha val="39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" name="文本框 6"/>
            <p:cNvSpPr txBox="1"/>
            <p:nvPr/>
          </p:nvSpPr>
          <p:spPr bwMode="auto">
            <a:xfrm>
              <a:off x="660401" y="3299829"/>
              <a:ext cx="4171575" cy="664743"/>
            </a:xfrm>
            <a:prstGeom prst="homePlate">
              <a:avLst/>
            </a:prstGeom>
            <a:solidFill>
              <a:schemeClr val="bg1"/>
            </a:solidFill>
            <a:ln>
              <a:gradFill flip="none" rotWithShape="1">
                <a:gsLst>
                  <a:gs pos="55000">
                    <a:schemeClr val="bg1">
                      <a:alpha val="49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i="1" dirty="0"/>
                <a:t>Text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299878" y="2267080"/>
              <a:ext cx="1945346" cy="2497159"/>
              <a:chOff x="1029472" y="2140251"/>
              <a:chExt cx="2296434" cy="2947834"/>
            </a:xfrm>
          </p:grpSpPr>
          <p:sp>
            <p:nvSpPr>
              <p:cNvPr id="24" name="任意多边形: 形状 23"/>
              <p:cNvSpPr/>
              <p:nvPr/>
            </p:nvSpPr>
            <p:spPr>
              <a:xfrm>
                <a:off x="1029472" y="3633186"/>
                <a:ext cx="2296434" cy="14548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31" y="17399"/>
                    </a:moveTo>
                    <a:lnTo>
                      <a:pt x="20546" y="17399"/>
                    </a:lnTo>
                    <a:lnTo>
                      <a:pt x="20469" y="17411"/>
                    </a:lnTo>
                    <a:lnTo>
                      <a:pt x="20392" y="17448"/>
                    </a:lnTo>
                    <a:lnTo>
                      <a:pt x="20331" y="17472"/>
                    </a:lnTo>
                    <a:lnTo>
                      <a:pt x="20254" y="17520"/>
                    </a:lnTo>
                    <a:lnTo>
                      <a:pt x="20185" y="17569"/>
                    </a:lnTo>
                    <a:lnTo>
                      <a:pt x="20062" y="17690"/>
                    </a:lnTo>
                    <a:lnTo>
                      <a:pt x="20038" y="17460"/>
                    </a:lnTo>
                    <a:lnTo>
                      <a:pt x="20023" y="17253"/>
                    </a:lnTo>
                    <a:lnTo>
                      <a:pt x="19977" y="17035"/>
                    </a:lnTo>
                    <a:lnTo>
                      <a:pt x="19869" y="16646"/>
                    </a:lnTo>
                    <a:lnTo>
                      <a:pt x="19792" y="16476"/>
                    </a:lnTo>
                    <a:lnTo>
                      <a:pt x="19708" y="16318"/>
                    </a:lnTo>
                    <a:lnTo>
                      <a:pt x="19608" y="16148"/>
                    </a:lnTo>
                    <a:lnTo>
                      <a:pt x="19515" y="16015"/>
                    </a:lnTo>
                    <a:lnTo>
                      <a:pt x="19400" y="15893"/>
                    </a:lnTo>
                    <a:lnTo>
                      <a:pt x="19285" y="15784"/>
                    </a:lnTo>
                    <a:lnTo>
                      <a:pt x="19162" y="15699"/>
                    </a:lnTo>
                    <a:lnTo>
                      <a:pt x="19038" y="15626"/>
                    </a:lnTo>
                    <a:lnTo>
                      <a:pt x="18762" y="15529"/>
                    </a:lnTo>
                    <a:lnTo>
                      <a:pt x="18615" y="15529"/>
                    </a:lnTo>
                    <a:lnTo>
                      <a:pt x="18446" y="15541"/>
                    </a:lnTo>
                    <a:lnTo>
                      <a:pt x="18262" y="15590"/>
                    </a:lnTo>
                    <a:lnTo>
                      <a:pt x="18100" y="15687"/>
                    </a:lnTo>
                    <a:lnTo>
                      <a:pt x="17946" y="15784"/>
                    </a:lnTo>
                    <a:lnTo>
                      <a:pt x="18008" y="15505"/>
                    </a:lnTo>
                    <a:lnTo>
                      <a:pt x="18054" y="15213"/>
                    </a:lnTo>
                    <a:lnTo>
                      <a:pt x="18085" y="14898"/>
                    </a:lnTo>
                    <a:lnTo>
                      <a:pt x="18092" y="14582"/>
                    </a:lnTo>
                    <a:lnTo>
                      <a:pt x="18085" y="14254"/>
                    </a:lnTo>
                    <a:lnTo>
                      <a:pt x="18046" y="13914"/>
                    </a:lnTo>
                    <a:lnTo>
                      <a:pt x="17992" y="13587"/>
                    </a:lnTo>
                    <a:lnTo>
                      <a:pt x="17915" y="13283"/>
                    </a:lnTo>
                    <a:lnTo>
                      <a:pt x="17831" y="13004"/>
                    </a:lnTo>
                    <a:lnTo>
                      <a:pt x="17731" y="12724"/>
                    </a:lnTo>
                    <a:lnTo>
                      <a:pt x="17600" y="12469"/>
                    </a:lnTo>
                    <a:lnTo>
                      <a:pt x="17469" y="12227"/>
                    </a:lnTo>
                    <a:lnTo>
                      <a:pt x="17315" y="12020"/>
                    </a:lnTo>
                    <a:lnTo>
                      <a:pt x="17154" y="11826"/>
                    </a:lnTo>
                    <a:lnTo>
                      <a:pt x="16985" y="11656"/>
                    </a:lnTo>
                    <a:lnTo>
                      <a:pt x="16800" y="11522"/>
                    </a:lnTo>
                    <a:lnTo>
                      <a:pt x="16608" y="11401"/>
                    </a:lnTo>
                    <a:lnTo>
                      <a:pt x="16400" y="11328"/>
                    </a:lnTo>
                    <a:lnTo>
                      <a:pt x="16200" y="11267"/>
                    </a:lnTo>
                    <a:lnTo>
                      <a:pt x="15977" y="11243"/>
                    </a:lnTo>
                    <a:lnTo>
                      <a:pt x="15846" y="11267"/>
                    </a:lnTo>
                    <a:lnTo>
                      <a:pt x="15723" y="11280"/>
                    </a:lnTo>
                    <a:lnTo>
                      <a:pt x="15592" y="11304"/>
                    </a:lnTo>
                    <a:lnTo>
                      <a:pt x="15346" y="11401"/>
                    </a:lnTo>
                    <a:lnTo>
                      <a:pt x="15231" y="11462"/>
                    </a:lnTo>
                    <a:lnTo>
                      <a:pt x="15115" y="11535"/>
                    </a:lnTo>
                    <a:lnTo>
                      <a:pt x="15000" y="11620"/>
                    </a:lnTo>
                    <a:lnTo>
                      <a:pt x="14900" y="11717"/>
                    </a:lnTo>
                    <a:lnTo>
                      <a:pt x="14792" y="11826"/>
                    </a:lnTo>
                    <a:lnTo>
                      <a:pt x="14700" y="11923"/>
                    </a:lnTo>
                    <a:lnTo>
                      <a:pt x="14600" y="12045"/>
                    </a:lnTo>
                    <a:lnTo>
                      <a:pt x="14515" y="12178"/>
                    </a:lnTo>
                    <a:lnTo>
                      <a:pt x="14346" y="12469"/>
                    </a:lnTo>
                    <a:lnTo>
                      <a:pt x="14277" y="12615"/>
                    </a:lnTo>
                    <a:lnTo>
                      <a:pt x="12946" y="0"/>
                    </a:lnTo>
                    <a:lnTo>
                      <a:pt x="13869" y="13234"/>
                    </a:lnTo>
                    <a:lnTo>
                      <a:pt x="13754" y="13052"/>
                    </a:lnTo>
                    <a:lnTo>
                      <a:pt x="13615" y="12907"/>
                    </a:lnTo>
                    <a:lnTo>
                      <a:pt x="12515" y="826"/>
                    </a:lnTo>
                    <a:lnTo>
                      <a:pt x="13146" y="12579"/>
                    </a:lnTo>
                    <a:lnTo>
                      <a:pt x="12977" y="12530"/>
                    </a:lnTo>
                    <a:lnTo>
                      <a:pt x="12792" y="12518"/>
                    </a:lnTo>
                    <a:lnTo>
                      <a:pt x="12700" y="12518"/>
                    </a:lnTo>
                    <a:lnTo>
                      <a:pt x="12608" y="12530"/>
                    </a:lnTo>
                    <a:lnTo>
                      <a:pt x="12508" y="12554"/>
                    </a:lnTo>
                    <a:lnTo>
                      <a:pt x="12423" y="12591"/>
                    </a:lnTo>
                    <a:lnTo>
                      <a:pt x="12331" y="12639"/>
                    </a:lnTo>
                    <a:lnTo>
                      <a:pt x="12238" y="12700"/>
                    </a:lnTo>
                    <a:lnTo>
                      <a:pt x="12069" y="12822"/>
                    </a:lnTo>
                    <a:lnTo>
                      <a:pt x="12031" y="12579"/>
                    </a:lnTo>
                    <a:lnTo>
                      <a:pt x="11962" y="12348"/>
                    </a:lnTo>
                    <a:lnTo>
                      <a:pt x="11885" y="12142"/>
                    </a:lnTo>
                    <a:lnTo>
                      <a:pt x="11792" y="11947"/>
                    </a:lnTo>
                    <a:lnTo>
                      <a:pt x="11685" y="11765"/>
                    </a:lnTo>
                    <a:lnTo>
                      <a:pt x="11562" y="11607"/>
                    </a:lnTo>
                    <a:lnTo>
                      <a:pt x="11431" y="11474"/>
                    </a:lnTo>
                    <a:lnTo>
                      <a:pt x="11285" y="11389"/>
                    </a:lnTo>
                    <a:lnTo>
                      <a:pt x="11000" y="3072"/>
                    </a:lnTo>
                    <a:lnTo>
                      <a:pt x="11046" y="11280"/>
                    </a:lnTo>
                    <a:lnTo>
                      <a:pt x="10938" y="11267"/>
                    </a:lnTo>
                    <a:lnTo>
                      <a:pt x="10838" y="11243"/>
                    </a:lnTo>
                    <a:lnTo>
                      <a:pt x="10715" y="11267"/>
                    </a:lnTo>
                    <a:lnTo>
                      <a:pt x="10585" y="2793"/>
                    </a:lnTo>
                    <a:lnTo>
                      <a:pt x="10469" y="11340"/>
                    </a:lnTo>
                    <a:lnTo>
                      <a:pt x="10423" y="11365"/>
                    </a:lnTo>
                    <a:lnTo>
                      <a:pt x="10338" y="11170"/>
                    </a:lnTo>
                    <a:lnTo>
                      <a:pt x="10254" y="10988"/>
                    </a:lnTo>
                    <a:lnTo>
                      <a:pt x="10154" y="10806"/>
                    </a:lnTo>
                    <a:lnTo>
                      <a:pt x="10062" y="10648"/>
                    </a:lnTo>
                    <a:lnTo>
                      <a:pt x="9954" y="10478"/>
                    </a:lnTo>
                    <a:lnTo>
                      <a:pt x="9838" y="10333"/>
                    </a:lnTo>
                    <a:lnTo>
                      <a:pt x="9731" y="10175"/>
                    </a:lnTo>
                    <a:lnTo>
                      <a:pt x="9615" y="10041"/>
                    </a:lnTo>
                    <a:lnTo>
                      <a:pt x="9492" y="9920"/>
                    </a:lnTo>
                    <a:lnTo>
                      <a:pt x="9362" y="9798"/>
                    </a:lnTo>
                    <a:lnTo>
                      <a:pt x="9231" y="9689"/>
                    </a:lnTo>
                    <a:lnTo>
                      <a:pt x="9100" y="9604"/>
                    </a:lnTo>
                    <a:lnTo>
                      <a:pt x="8808" y="9458"/>
                    </a:lnTo>
                    <a:lnTo>
                      <a:pt x="8669" y="9398"/>
                    </a:lnTo>
                    <a:lnTo>
                      <a:pt x="8515" y="9349"/>
                    </a:lnTo>
                    <a:lnTo>
                      <a:pt x="8985" y="826"/>
                    </a:lnTo>
                    <a:lnTo>
                      <a:pt x="8123" y="9288"/>
                    </a:lnTo>
                    <a:lnTo>
                      <a:pt x="8023" y="9276"/>
                    </a:lnTo>
                    <a:lnTo>
                      <a:pt x="7862" y="9288"/>
                    </a:lnTo>
                    <a:lnTo>
                      <a:pt x="8554" y="0"/>
                    </a:lnTo>
                    <a:lnTo>
                      <a:pt x="7446" y="9373"/>
                    </a:lnTo>
                    <a:lnTo>
                      <a:pt x="7231" y="9470"/>
                    </a:lnTo>
                    <a:lnTo>
                      <a:pt x="7023" y="9580"/>
                    </a:lnTo>
                    <a:lnTo>
                      <a:pt x="6831" y="9713"/>
                    </a:lnTo>
                    <a:lnTo>
                      <a:pt x="6638" y="9859"/>
                    </a:lnTo>
                    <a:lnTo>
                      <a:pt x="6462" y="10029"/>
                    </a:lnTo>
                    <a:lnTo>
                      <a:pt x="6285" y="10223"/>
                    </a:lnTo>
                    <a:lnTo>
                      <a:pt x="6123" y="10454"/>
                    </a:lnTo>
                    <a:lnTo>
                      <a:pt x="5985" y="10673"/>
                    </a:lnTo>
                    <a:lnTo>
                      <a:pt x="5838" y="10927"/>
                    </a:lnTo>
                    <a:lnTo>
                      <a:pt x="5715" y="11182"/>
                    </a:lnTo>
                    <a:lnTo>
                      <a:pt x="5600" y="11474"/>
                    </a:lnTo>
                    <a:lnTo>
                      <a:pt x="5492" y="11777"/>
                    </a:lnTo>
                    <a:lnTo>
                      <a:pt x="5408" y="12081"/>
                    </a:lnTo>
                    <a:lnTo>
                      <a:pt x="5338" y="12397"/>
                    </a:lnTo>
                    <a:lnTo>
                      <a:pt x="5285" y="12724"/>
                    </a:lnTo>
                    <a:lnTo>
                      <a:pt x="5246" y="13052"/>
                    </a:lnTo>
                    <a:lnTo>
                      <a:pt x="5100" y="13052"/>
                    </a:lnTo>
                    <a:lnTo>
                      <a:pt x="4931" y="13077"/>
                    </a:lnTo>
                    <a:lnTo>
                      <a:pt x="4754" y="13101"/>
                    </a:lnTo>
                    <a:lnTo>
                      <a:pt x="4585" y="13162"/>
                    </a:lnTo>
                    <a:lnTo>
                      <a:pt x="4431" y="13259"/>
                    </a:lnTo>
                    <a:lnTo>
                      <a:pt x="4269" y="13344"/>
                    </a:lnTo>
                    <a:lnTo>
                      <a:pt x="4123" y="13465"/>
                    </a:lnTo>
                    <a:lnTo>
                      <a:pt x="3985" y="13611"/>
                    </a:lnTo>
                    <a:lnTo>
                      <a:pt x="3862" y="13769"/>
                    </a:lnTo>
                    <a:lnTo>
                      <a:pt x="3738" y="13951"/>
                    </a:lnTo>
                    <a:lnTo>
                      <a:pt x="3623" y="14145"/>
                    </a:lnTo>
                    <a:lnTo>
                      <a:pt x="3523" y="14339"/>
                    </a:lnTo>
                    <a:lnTo>
                      <a:pt x="3431" y="14570"/>
                    </a:lnTo>
                    <a:lnTo>
                      <a:pt x="3354" y="14789"/>
                    </a:lnTo>
                    <a:lnTo>
                      <a:pt x="3285" y="15031"/>
                    </a:lnTo>
                    <a:lnTo>
                      <a:pt x="3231" y="15286"/>
                    </a:lnTo>
                    <a:lnTo>
                      <a:pt x="3192" y="15541"/>
                    </a:lnTo>
                    <a:lnTo>
                      <a:pt x="3085" y="15590"/>
                    </a:lnTo>
                    <a:lnTo>
                      <a:pt x="2992" y="15638"/>
                    </a:lnTo>
                    <a:lnTo>
                      <a:pt x="2892" y="15711"/>
                    </a:lnTo>
                    <a:lnTo>
                      <a:pt x="2800" y="15808"/>
                    </a:lnTo>
                    <a:lnTo>
                      <a:pt x="2715" y="15906"/>
                    </a:lnTo>
                    <a:lnTo>
                      <a:pt x="2638" y="16015"/>
                    </a:lnTo>
                    <a:lnTo>
                      <a:pt x="2569" y="16148"/>
                    </a:lnTo>
                    <a:lnTo>
                      <a:pt x="2508" y="16282"/>
                    </a:lnTo>
                    <a:lnTo>
                      <a:pt x="2408" y="16185"/>
                    </a:lnTo>
                    <a:lnTo>
                      <a:pt x="2292" y="16088"/>
                    </a:lnTo>
                    <a:lnTo>
                      <a:pt x="2062" y="15942"/>
                    </a:lnTo>
                    <a:lnTo>
                      <a:pt x="1938" y="15893"/>
                    </a:lnTo>
                    <a:lnTo>
                      <a:pt x="1808" y="15845"/>
                    </a:lnTo>
                    <a:lnTo>
                      <a:pt x="1669" y="15833"/>
                    </a:lnTo>
                    <a:lnTo>
                      <a:pt x="1538" y="15821"/>
                    </a:lnTo>
                    <a:lnTo>
                      <a:pt x="1385" y="15833"/>
                    </a:lnTo>
                    <a:lnTo>
                      <a:pt x="1077" y="15906"/>
                    </a:lnTo>
                    <a:lnTo>
                      <a:pt x="931" y="15978"/>
                    </a:lnTo>
                    <a:lnTo>
                      <a:pt x="800" y="16076"/>
                    </a:lnTo>
                    <a:lnTo>
                      <a:pt x="677" y="16185"/>
                    </a:lnTo>
                    <a:lnTo>
                      <a:pt x="562" y="16306"/>
                    </a:lnTo>
                    <a:lnTo>
                      <a:pt x="446" y="16440"/>
                    </a:lnTo>
                    <a:lnTo>
                      <a:pt x="354" y="16585"/>
                    </a:lnTo>
                    <a:lnTo>
                      <a:pt x="262" y="16743"/>
                    </a:lnTo>
                    <a:lnTo>
                      <a:pt x="192" y="16913"/>
                    </a:lnTo>
                    <a:lnTo>
                      <a:pt x="123" y="17095"/>
                    </a:lnTo>
                    <a:lnTo>
                      <a:pt x="62" y="17302"/>
                    </a:lnTo>
                    <a:lnTo>
                      <a:pt x="23" y="17496"/>
                    </a:lnTo>
                    <a:lnTo>
                      <a:pt x="8" y="17703"/>
                    </a:lnTo>
                    <a:lnTo>
                      <a:pt x="0" y="17909"/>
                    </a:lnTo>
                    <a:lnTo>
                      <a:pt x="8" y="18127"/>
                    </a:lnTo>
                    <a:lnTo>
                      <a:pt x="23" y="18334"/>
                    </a:lnTo>
                    <a:lnTo>
                      <a:pt x="62" y="18528"/>
                    </a:lnTo>
                    <a:lnTo>
                      <a:pt x="123" y="18735"/>
                    </a:lnTo>
                    <a:lnTo>
                      <a:pt x="192" y="18905"/>
                    </a:lnTo>
                    <a:lnTo>
                      <a:pt x="262" y="19087"/>
                    </a:lnTo>
                    <a:lnTo>
                      <a:pt x="354" y="19245"/>
                    </a:lnTo>
                    <a:lnTo>
                      <a:pt x="446" y="19390"/>
                    </a:lnTo>
                    <a:lnTo>
                      <a:pt x="562" y="19524"/>
                    </a:lnTo>
                    <a:lnTo>
                      <a:pt x="677" y="19645"/>
                    </a:lnTo>
                    <a:lnTo>
                      <a:pt x="800" y="19754"/>
                    </a:lnTo>
                    <a:lnTo>
                      <a:pt x="931" y="19839"/>
                    </a:lnTo>
                    <a:lnTo>
                      <a:pt x="1077" y="19924"/>
                    </a:lnTo>
                    <a:lnTo>
                      <a:pt x="1385" y="19997"/>
                    </a:lnTo>
                    <a:lnTo>
                      <a:pt x="1538" y="20009"/>
                    </a:lnTo>
                    <a:lnTo>
                      <a:pt x="1715" y="19997"/>
                    </a:lnTo>
                    <a:lnTo>
                      <a:pt x="1892" y="19949"/>
                    </a:lnTo>
                    <a:lnTo>
                      <a:pt x="1985" y="20046"/>
                    </a:lnTo>
                    <a:lnTo>
                      <a:pt x="2092" y="20131"/>
                    </a:lnTo>
                    <a:lnTo>
                      <a:pt x="2215" y="20204"/>
                    </a:lnTo>
                    <a:lnTo>
                      <a:pt x="2346" y="20301"/>
                    </a:lnTo>
                    <a:lnTo>
                      <a:pt x="2677" y="20447"/>
                    </a:lnTo>
                    <a:lnTo>
                      <a:pt x="3069" y="20604"/>
                    </a:lnTo>
                    <a:lnTo>
                      <a:pt x="3508" y="20750"/>
                    </a:lnTo>
                    <a:lnTo>
                      <a:pt x="4000" y="20884"/>
                    </a:lnTo>
                    <a:lnTo>
                      <a:pt x="4546" y="21005"/>
                    </a:lnTo>
                    <a:lnTo>
                      <a:pt x="5131" y="21126"/>
                    </a:lnTo>
                    <a:lnTo>
                      <a:pt x="5769" y="21236"/>
                    </a:lnTo>
                    <a:lnTo>
                      <a:pt x="6446" y="21321"/>
                    </a:lnTo>
                    <a:lnTo>
                      <a:pt x="7154" y="21394"/>
                    </a:lnTo>
                    <a:lnTo>
                      <a:pt x="7900" y="21454"/>
                    </a:lnTo>
                    <a:lnTo>
                      <a:pt x="8685" y="21515"/>
                    </a:lnTo>
                    <a:lnTo>
                      <a:pt x="9492" y="21564"/>
                    </a:lnTo>
                    <a:lnTo>
                      <a:pt x="10323" y="21576"/>
                    </a:lnTo>
                    <a:lnTo>
                      <a:pt x="11169" y="21600"/>
                    </a:lnTo>
                    <a:lnTo>
                      <a:pt x="11938" y="21576"/>
                    </a:lnTo>
                    <a:lnTo>
                      <a:pt x="12692" y="21564"/>
                    </a:lnTo>
                    <a:lnTo>
                      <a:pt x="13415" y="21539"/>
                    </a:lnTo>
                    <a:lnTo>
                      <a:pt x="14123" y="21491"/>
                    </a:lnTo>
                    <a:lnTo>
                      <a:pt x="14815" y="21430"/>
                    </a:lnTo>
                    <a:lnTo>
                      <a:pt x="15469" y="21369"/>
                    </a:lnTo>
                    <a:lnTo>
                      <a:pt x="16100" y="21296"/>
                    </a:lnTo>
                    <a:lnTo>
                      <a:pt x="16708" y="21199"/>
                    </a:lnTo>
                    <a:lnTo>
                      <a:pt x="17269" y="21114"/>
                    </a:lnTo>
                    <a:lnTo>
                      <a:pt x="17800" y="21005"/>
                    </a:lnTo>
                    <a:lnTo>
                      <a:pt x="18292" y="20896"/>
                    </a:lnTo>
                    <a:lnTo>
                      <a:pt x="18738" y="20787"/>
                    </a:lnTo>
                    <a:lnTo>
                      <a:pt x="19154" y="20641"/>
                    </a:lnTo>
                    <a:lnTo>
                      <a:pt x="19515" y="20507"/>
                    </a:lnTo>
                    <a:lnTo>
                      <a:pt x="19838" y="20374"/>
                    </a:lnTo>
                    <a:lnTo>
                      <a:pt x="20108" y="20228"/>
                    </a:lnTo>
                    <a:lnTo>
                      <a:pt x="20223" y="20325"/>
                    </a:lnTo>
                    <a:lnTo>
                      <a:pt x="20346" y="20398"/>
                    </a:lnTo>
                    <a:lnTo>
                      <a:pt x="20492" y="20447"/>
                    </a:lnTo>
                    <a:lnTo>
                      <a:pt x="20631" y="20459"/>
                    </a:lnTo>
                    <a:lnTo>
                      <a:pt x="20731" y="20459"/>
                    </a:lnTo>
                    <a:lnTo>
                      <a:pt x="20823" y="20434"/>
                    </a:lnTo>
                    <a:lnTo>
                      <a:pt x="20923" y="20398"/>
                    </a:lnTo>
                    <a:lnTo>
                      <a:pt x="21008" y="20337"/>
                    </a:lnTo>
                    <a:lnTo>
                      <a:pt x="21092" y="20289"/>
                    </a:lnTo>
                    <a:lnTo>
                      <a:pt x="21246" y="20119"/>
                    </a:lnTo>
                    <a:lnTo>
                      <a:pt x="21323" y="20022"/>
                    </a:lnTo>
                    <a:lnTo>
                      <a:pt x="21377" y="19900"/>
                    </a:lnTo>
                    <a:lnTo>
                      <a:pt x="21438" y="19791"/>
                    </a:lnTo>
                    <a:lnTo>
                      <a:pt x="21485" y="19669"/>
                    </a:lnTo>
                    <a:lnTo>
                      <a:pt x="21523" y="19524"/>
                    </a:lnTo>
                    <a:lnTo>
                      <a:pt x="21562" y="19390"/>
                    </a:lnTo>
                    <a:lnTo>
                      <a:pt x="21577" y="19245"/>
                    </a:lnTo>
                    <a:lnTo>
                      <a:pt x="21600" y="19087"/>
                    </a:lnTo>
                    <a:lnTo>
                      <a:pt x="21600" y="18771"/>
                    </a:lnTo>
                    <a:lnTo>
                      <a:pt x="21577" y="18625"/>
                    </a:lnTo>
                    <a:lnTo>
                      <a:pt x="21562" y="18467"/>
                    </a:lnTo>
                    <a:lnTo>
                      <a:pt x="21485" y="18200"/>
                    </a:lnTo>
                    <a:lnTo>
                      <a:pt x="21438" y="18079"/>
                    </a:lnTo>
                    <a:lnTo>
                      <a:pt x="21377" y="17958"/>
                    </a:lnTo>
                    <a:lnTo>
                      <a:pt x="21323" y="17836"/>
                    </a:lnTo>
                    <a:lnTo>
                      <a:pt x="21246" y="17751"/>
                    </a:lnTo>
                    <a:lnTo>
                      <a:pt x="21169" y="17654"/>
                    </a:lnTo>
                    <a:lnTo>
                      <a:pt x="21092" y="17581"/>
                    </a:lnTo>
                    <a:lnTo>
                      <a:pt x="20923" y="17460"/>
                    </a:lnTo>
                    <a:lnTo>
                      <a:pt x="20823" y="17435"/>
                    </a:lnTo>
                    <a:lnTo>
                      <a:pt x="20731" y="17399"/>
                    </a:lnTo>
                    <a:lnTo>
                      <a:pt x="20631" y="17399"/>
                    </a:lnTo>
                    <a:close/>
                    <a:moveTo>
                      <a:pt x="6754" y="17751"/>
                    </a:moveTo>
                    <a:lnTo>
                      <a:pt x="6777" y="17715"/>
                    </a:lnTo>
                    <a:lnTo>
                      <a:pt x="6815" y="17751"/>
                    </a:lnTo>
                    <a:lnTo>
                      <a:pt x="6754" y="17751"/>
                    </a:lnTo>
                    <a:close/>
                  </a:path>
                </a:pathLst>
              </a:custGeom>
              <a:solidFill>
                <a:srgbClr val="BC36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9pPr>
              </a:lstStyle>
              <a:p>
                <a:pPr>
                  <a:defRPr>
                    <a:solidFill>
                      <a:srgbClr val="FFFFFF"/>
                    </a:solidFill>
                  </a:defRPr>
                </a:pPr>
                <a:endParaRPr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1886937" y="2140251"/>
                <a:ext cx="581474" cy="1560406"/>
                <a:chOff x="5893501" y="2142006"/>
                <a:chExt cx="406776" cy="1091596"/>
              </a:xfrm>
              <a:solidFill>
                <a:srgbClr val="BC3649"/>
              </a:solidFill>
            </p:grpSpPr>
            <p:sp>
              <p:nvSpPr>
                <p:cNvPr id="26" name="任意多边形: 形状 25"/>
                <p:cNvSpPr/>
                <p:nvPr/>
              </p:nvSpPr>
              <p:spPr>
                <a:xfrm>
                  <a:off x="6192146" y="2819961"/>
                  <a:ext cx="108131" cy="2729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503" y="591"/>
                      </a:moveTo>
                      <a:lnTo>
                        <a:pt x="7162" y="1546"/>
                      </a:lnTo>
                      <a:lnTo>
                        <a:pt x="6935" y="2592"/>
                      </a:lnTo>
                      <a:lnTo>
                        <a:pt x="6025" y="5002"/>
                      </a:lnTo>
                      <a:lnTo>
                        <a:pt x="4775" y="7594"/>
                      </a:lnTo>
                      <a:lnTo>
                        <a:pt x="3524" y="10141"/>
                      </a:lnTo>
                      <a:lnTo>
                        <a:pt x="909" y="14415"/>
                      </a:lnTo>
                      <a:lnTo>
                        <a:pt x="0" y="16189"/>
                      </a:lnTo>
                      <a:lnTo>
                        <a:pt x="1137" y="15825"/>
                      </a:lnTo>
                      <a:lnTo>
                        <a:pt x="3183" y="15416"/>
                      </a:lnTo>
                      <a:lnTo>
                        <a:pt x="4206" y="15325"/>
                      </a:lnTo>
                      <a:lnTo>
                        <a:pt x="5229" y="15279"/>
                      </a:lnTo>
                      <a:lnTo>
                        <a:pt x="6025" y="15279"/>
                      </a:lnTo>
                      <a:lnTo>
                        <a:pt x="6707" y="15325"/>
                      </a:lnTo>
                      <a:lnTo>
                        <a:pt x="7503" y="15370"/>
                      </a:lnTo>
                      <a:lnTo>
                        <a:pt x="8867" y="15734"/>
                      </a:lnTo>
                      <a:lnTo>
                        <a:pt x="9436" y="15961"/>
                      </a:lnTo>
                      <a:lnTo>
                        <a:pt x="10800" y="16780"/>
                      </a:lnTo>
                      <a:lnTo>
                        <a:pt x="11596" y="17462"/>
                      </a:lnTo>
                      <a:lnTo>
                        <a:pt x="12164" y="18144"/>
                      </a:lnTo>
                      <a:lnTo>
                        <a:pt x="12733" y="18872"/>
                      </a:lnTo>
                      <a:lnTo>
                        <a:pt x="12960" y="19554"/>
                      </a:lnTo>
                      <a:lnTo>
                        <a:pt x="13301" y="20190"/>
                      </a:lnTo>
                      <a:lnTo>
                        <a:pt x="13415" y="21191"/>
                      </a:lnTo>
                      <a:lnTo>
                        <a:pt x="13528" y="21600"/>
                      </a:lnTo>
                      <a:lnTo>
                        <a:pt x="15347" y="19144"/>
                      </a:lnTo>
                      <a:lnTo>
                        <a:pt x="16939" y="16916"/>
                      </a:lnTo>
                      <a:lnTo>
                        <a:pt x="18303" y="14870"/>
                      </a:lnTo>
                      <a:lnTo>
                        <a:pt x="19326" y="13005"/>
                      </a:lnTo>
                      <a:lnTo>
                        <a:pt x="20122" y="11277"/>
                      </a:lnTo>
                      <a:lnTo>
                        <a:pt x="20918" y="9686"/>
                      </a:lnTo>
                      <a:lnTo>
                        <a:pt x="21259" y="8276"/>
                      </a:lnTo>
                      <a:lnTo>
                        <a:pt x="21600" y="6957"/>
                      </a:lnTo>
                      <a:lnTo>
                        <a:pt x="21600" y="5821"/>
                      </a:lnTo>
                      <a:lnTo>
                        <a:pt x="21486" y="4820"/>
                      </a:lnTo>
                      <a:lnTo>
                        <a:pt x="21259" y="3911"/>
                      </a:lnTo>
                      <a:lnTo>
                        <a:pt x="20918" y="3183"/>
                      </a:lnTo>
                      <a:lnTo>
                        <a:pt x="20463" y="2501"/>
                      </a:lnTo>
                      <a:lnTo>
                        <a:pt x="19895" y="1864"/>
                      </a:lnTo>
                      <a:lnTo>
                        <a:pt x="19213" y="1410"/>
                      </a:lnTo>
                      <a:lnTo>
                        <a:pt x="18531" y="1046"/>
                      </a:lnTo>
                      <a:lnTo>
                        <a:pt x="17621" y="682"/>
                      </a:lnTo>
                      <a:lnTo>
                        <a:pt x="16825" y="455"/>
                      </a:lnTo>
                      <a:lnTo>
                        <a:pt x="15802" y="227"/>
                      </a:lnTo>
                      <a:lnTo>
                        <a:pt x="14893" y="136"/>
                      </a:lnTo>
                      <a:lnTo>
                        <a:pt x="13983" y="91"/>
                      </a:lnTo>
                      <a:lnTo>
                        <a:pt x="13074" y="0"/>
                      </a:lnTo>
                      <a:lnTo>
                        <a:pt x="11368" y="91"/>
                      </a:lnTo>
                      <a:lnTo>
                        <a:pt x="9777" y="182"/>
                      </a:lnTo>
                      <a:lnTo>
                        <a:pt x="8640" y="364"/>
                      </a:lnTo>
                      <a:lnTo>
                        <a:pt x="7503" y="591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 fontScale="92500" lnSpcReduction="10000"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7" name="任意多边形: 形状 26"/>
                <p:cNvSpPr/>
                <p:nvPr/>
              </p:nvSpPr>
              <p:spPr>
                <a:xfrm>
                  <a:off x="5893501" y="2819961"/>
                  <a:ext cx="108132" cy="2729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029" y="21600"/>
                      </a:moveTo>
                      <a:lnTo>
                        <a:pt x="8142" y="21191"/>
                      </a:lnTo>
                      <a:lnTo>
                        <a:pt x="8255" y="20190"/>
                      </a:lnTo>
                      <a:lnTo>
                        <a:pt x="8595" y="19554"/>
                      </a:lnTo>
                      <a:lnTo>
                        <a:pt x="8934" y="18872"/>
                      </a:lnTo>
                      <a:lnTo>
                        <a:pt x="9386" y="18144"/>
                      </a:lnTo>
                      <a:lnTo>
                        <a:pt x="9952" y="17462"/>
                      </a:lnTo>
                      <a:lnTo>
                        <a:pt x="10630" y="16780"/>
                      </a:lnTo>
                      <a:lnTo>
                        <a:pt x="11648" y="16234"/>
                      </a:lnTo>
                      <a:lnTo>
                        <a:pt x="12101" y="15961"/>
                      </a:lnTo>
                      <a:lnTo>
                        <a:pt x="12779" y="15734"/>
                      </a:lnTo>
                      <a:lnTo>
                        <a:pt x="13345" y="15552"/>
                      </a:lnTo>
                      <a:lnTo>
                        <a:pt x="14023" y="15370"/>
                      </a:lnTo>
                      <a:lnTo>
                        <a:pt x="14702" y="15325"/>
                      </a:lnTo>
                      <a:lnTo>
                        <a:pt x="15606" y="15279"/>
                      </a:lnTo>
                      <a:lnTo>
                        <a:pt x="16398" y="15279"/>
                      </a:lnTo>
                      <a:lnTo>
                        <a:pt x="17303" y="15325"/>
                      </a:lnTo>
                      <a:lnTo>
                        <a:pt x="18207" y="15416"/>
                      </a:lnTo>
                      <a:lnTo>
                        <a:pt x="19225" y="15597"/>
                      </a:lnTo>
                      <a:lnTo>
                        <a:pt x="20356" y="15825"/>
                      </a:lnTo>
                      <a:lnTo>
                        <a:pt x="21600" y="16189"/>
                      </a:lnTo>
                      <a:lnTo>
                        <a:pt x="20469" y="14415"/>
                      </a:lnTo>
                      <a:lnTo>
                        <a:pt x="17981" y="10141"/>
                      </a:lnTo>
                      <a:lnTo>
                        <a:pt x="16737" y="7594"/>
                      </a:lnTo>
                      <a:lnTo>
                        <a:pt x="15493" y="5002"/>
                      </a:lnTo>
                      <a:lnTo>
                        <a:pt x="14588" y="2592"/>
                      </a:lnTo>
                      <a:lnTo>
                        <a:pt x="14362" y="1546"/>
                      </a:lnTo>
                      <a:lnTo>
                        <a:pt x="14136" y="591"/>
                      </a:lnTo>
                      <a:lnTo>
                        <a:pt x="13005" y="364"/>
                      </a:lnTo>
                      <a:lnTo>
                        <a:pt x="11761" y="182"/>
                      </a:lnTo>
                      <a:lnTo>
                        <a:pt x="10291" y="91"/>
                      </a:lnTo>
                      <a:lnTo>
                        <a:pt x="8369" y="0"/>
                      </a:lnTo>
                      <a:lnTo>
                        <a:pt x="7577" y="91"/>
                      </a:lnTo>
                      <a:lnTo>
                        <a:pt x="6559" y="136"/>
                      </a:lnTo>
                      <a:lnTo>
                        <a:pt x="5768" y="227"/>
                      </a:lnTo>
                      <a:lnTo>
                        <a:pt x="4750" y="455"/>
                      </a:lnTo>
                      <a:lnTo>
                        <a:pt x="3958" y="682"/>
                      </a:lnTo>
                      <a:lnTo>
                        <a:pt x="2375" y="1410"/>
                      </a:lnTo>
                      <a:lnTo>
                        <a:pt x="1809" y="1864"/>
                      </a:lnTo>
                      <a:lnTo>
                        <a:pt x="1131" y="2501"/>
                      </a:lnTo>
                      <a:lnTo>
                        <a:pt x="679" y="3183"/>
                      </a:lnTo>
                      <a:lnTo>
                        <a:pt x="226" y="3911"/>
                      </a:lnTo>
                      <a:lnTo>
                        <a:pt x="113" y="4820"/>
                      </a:lnTo>
                      <a:lnTo>
                        <a:pt x="0" y="5821"/>
                      </a:lnTo>
                      <a:lnTo>
                        <a:pt x="113" y="6957"/>
                      </a:lnTo>
                      <a:lnTo>
                        <a:pt x="226" y="8276"/>
                      </a:lnTo>
                      <a:lnTo>
                        <a:pt x="792" y="9686"/>
                      </a:lnTo>
                      <a:lnTo>
                        <a:pt x="1357" y="11277"/>
                      </a:lnTo>
                      <a:lnTo>
                        <a:pt x="2262" y="13005"/>
                      </a:lnTo>
                      <a:lnTo>
                        <a:pt x="3393" y="14870"/>
                      </a:lnTo>
                      <a:lnTo>
                        <a:pt x="4637" y="16916"/>
                      </a:lnTo>
                      <a:lnTo>
                        <a:pt x="6220" y="19144"/>
                      </a:lnTo>
                      <a:lnTo>
                        <a:pt x="8029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 fontScale="92500" lnSpcReduction="10000"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5965588" y="2142006"/>
                  <a:ext cx="262604" cy="8753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742" y="6649"/>
                      </a:moveTo>
                      <a:lnTo>
                        <a:pt x="16742" y="6635"/>
                      </a:lnTo>
                      <a:lnTo>
                        <a:pt x="16695" y="6593"/>
                      </a:lnTo>
                      <a:lnTo>
                        <a:pt x="16554" y="6565"/>
                      </a:lnTo>
                      <a:lnTo>
                        <a:pt x="16082" y="6296"/>
                      </a:lnTo>
                      <a:lnTo>
                        <a:pt x="15328" y="5845"/>
                      </a:lnTo>
                      <a:lnTo>
                        <a:pt x="14384" y="5209"/>
                      </a:lnTo>
                      <a:lnTo>
                        <a:pt x="13913" y="4856"/>
                      </a:lnTo>
                      <a:lnTo>
                        <a:pt x="13394" y="4461"/>
                      </a:lnTo>
                      <a:lnTo>
                        <a:pt x="12922" y="4038"/>
                      </a:lnTo>
                      <a:lnTo>
                        <a:pt x="12451" y="3572"/>
                      </a:lnTo>
                      <a:lnTo>
                        <a:pt x="12073" y="3106"/>
                      </a:lnTo>
                      <a:lnTo>
                        <a:pt x="11649" y="2612"/>
                      </a:lnTo>
                      <a:lnTo>
                        <a:pt x="11366" y="2089"/>
                      </a:lnTo>
                      <a:lnTo>
                        <a:pt x="11036" y="1539"/>
                      </a:lnTo>
                      <a:lnTo>
                        <a:pt x="10894" y="1002"/>
                      </a:lnTo>
                      <a:lnTo>
                        <a:pt x="10847" y="438"/>
                      </a:lnTo>
                      <a:lnTo>
                        <a:pt x="11036" y="424"/>
                      </a:lnTo>
                      <a:lnTo>
                        <a:pt x="11272" y="367"/>
                      </a:lnTo>
                      <a:lnTo>
                        <a:pt x="11460" y="296"/>
                      </a:lnTo>
                      <a:lnTo>
                        <a:pt x="11507" y="212"/>
                      </a:lnTo>
                      <a:lnTo>
                        <a:pt x="11460" y="141"/>
                      </a:lnTo>
                      <a:lnTo>
                        <a:pt x="11272" y="71"/>
                      </a:lnTo>
                      <a:lnTo>
                        <a:pt x="11036" y="14"/>
                      </a:lnTo>
                      <a:lnTo>
                        <a:pt x="10753" y="0"/>
                      </a:lnTo>
                      <a:lnTo>
                        <a:pt x="10517" y="14"/>
                      </a:lnTo>
                      <a:lnTo>
                        <a:pt x="10281" y="71"/>
                      </a:lnTo>
                      <a:lnTo>
                        <a:pt x="10140" y="141"/>
                      </a:lnTo>
                      <a:lnTo>
                        <a:pt x="10045" y="212"/>
                      </a:lnTo>
                      <a:lnTo>
                        <a:pt x="10140" y="296"/>
                      </a:lnTo>
                      <a:lnTo>
                        <a:pt x="10281" y="367"/>
                      </a:lnTo>
                      <a:lnTo>
                        <a:pt x="10470" y="424"/>
                      </a:lnTo>
                      <a:lnTo>
                        <a:pt x="10753" y="438"/>
                      </a:lnTo>
                      <a:lnTo>
                        <a:pt x="10706" y="1002"/>
                      </a:lnTo>
                      <a:lnTo>
                        <a:pt x="10517" y="1539"/>
                      </a:lnTo>
                      <a:lnTo>
                        <a:pt x="10234" y="2089"/>
                      </a:lnTo>
                      <a:lnTo>
                        <a:pt x="9904" y="2612"/>
                      </a:lnTo>
                      <a:lnTo>
                        <a:pt x="9527" y="3106"/>
                      </a:lnTo>
                      <a:lnTo>
                        <a:pt x="8678" y="4038"/>
                      </a:lnTo>
                      <a:lnTo>
                        <a:pt x="8112" y="4461"/>
                      </a:lnTo>
                      <a:lnTo>
                        <a:pt x="7640" y="4856"/>
                      </a:lnTo>
                      <a:lnTo>
                        <a:pt x="7169" y="5209"/>
                      </a:lnTo>
                      <a:lnTo>
                        <a:pt x="6272" y="5816"/>
                      </a:lnTo>
                      <a:lnTo>
                        <a:pt x="5471" y="6282"/>
                      </a:lnTo>
                      <a:lnTo>
                        <a:pt x="5046" y="6565"/>
                      </a:lnTo>
                      <a:lnTo>
                        <a:pt x="4905" y="6593"/>
                      </a:lnTo>
                      <a:lnTo>
                        <a:pt x="4858" y="6635"/>
                      </a:lnTo>
                      <a:lnTo>
                        <a:pt x="4858" y="6649"/>
                      </a:lnTo>
                      <a:lnTo>
                        <a:pt x="4480" y="6776"/>
                      </a:lnTo>
                      <a:lnTo>
                        <a:pt x="3867" y="7031"/>
                      </a:lnTo>
                      <a:lnTo>
                        <a:pt x="3490" y="7228"/>
                      </a:lnTo>
                      <a:lnTo>
                        <a:pt x="2641" y="7736"/>
                      </a:lnTo>
                      <a:lnTo>
                        <a:pt x="2217" y="8047"/>
                      </a:lnTo>
                      <a:lnTo>
                        <a:pt x="1792" y="8414"/>
                      </a:lnTo>
                      <a:lnTo>
                        <a:pt x="1368" y="8838"/>
                      </a:lnTo>
                      <a:lnTo>
                        <a:pt x="990" y="9318"/>
                      </a:lnTo>
                      <a:lnTo>
                        <a:pt x="613" y="9854"/>
                      </a:lnTo>
                      <a:lnTo>
                        <a:pt x="377" y="10433"/>
                      </a:lnTo>
                      <a:lnTo>
                        <a:pt x="141" y="11082"/>
                      </a:lnTo>
                      <a:lnTo>
                        <a:pt x="0" y="11802"/>
                      </a:lnTo>
                      <a:lnTo>
                        <a:pt x="0" y="13440"/>
                      </a:lnTo>
                      <a:lnTo>
                        <a:pt x="141" y="14273"/>
                      </a:lnTo>
                      <a:lnTo>
                        <a:pt x="330" y="15106"/>
                      </a:lnTo>
                      <a:lnTo>
                        <a:pt x="613" y="15911"/>
                      </a:lnTo>
                      <a:lnTo>
                        <a:pt x="943" y="16701"/>
                      </a:lnTo>
                      <a:lnTo>
                        <a:pt x="1273" y="17449"/>
                      </a:lnTo>
                      <a:lnTo>
                        <a:pt x="1603" y="18155"/>
                      </a:lnTo>
                      <a:lnTo>
                        <a:pt x="2028" y="18805"/>
                      </a:lnTo>
                      <a:lnTo>
                        <a:pt x="2783" y="19962"/>
                      </a:lnTo>
                      <a:lnTo>
                        <a:pt x="3443" y="20838"/>
                      </a:lnTo>
                      <a:lnTo>
                        <a:pt x="4103" y="21600"/>
                      </a:lnTo>
                      <a:lnTo>
                        <a:pt x="17544" y="21600"/>
                      </a:lnTo>
                      <a:lnTo>
                        <a:pt x="18204" y="20838"/>
                      </a:lnTo>
                      <a:lnTo>
                        <a:pt x="18865" y="19962"/>
                      </a:lnTo>
                      <a:lnTo>
                        <a:pt x="19619" y="18805"/>
                      </a:lnTo>
                      <a:lnTo>
                        <a:pt x="19949" y="18155"/>
                      </a:lnTo>
                      <a:lnTo>
                        <a:pt x="20327" y="17435"/>
                      </a:lnTo>
                      <a:lnTo>
                        <a:pt x="20657" y="16701"/>
                      </a:lnTo>
                      <a:lnTo>
                        <a:pt x="20940" y="15911"/>
                      </a:lnTo>
                      <a:lnTo>
                        <a:pt x="21270" y="15106"/>
                      </a:lnTo>
                      <a:lnTo>
                        <a:pt x="21411" y="14273"/>
                      </a:lnTo>
                      <a:lnTo>
                        <a:pt x="21600" y="13440"/>
                      </a:lnTo>
                      <a:lnTo>
                        <a:pt x="21600" y="12579"/>
                      </a:lnTo>
                      <a:lnTo>
                        <a:pt x="21553" y="11802"/>
                      </a:lnTo>
                      <a:lnTo>
                        <a:pt x="21411" y="11082"/>
                      </a:lnTo>
                      <a:lnTo>
                        <a:pt x="21176" y="10433"/>
                      </a:lnTo>
                      <a:lnTo>
                        <a:pt x="20893" y="9854"/>
                      </a:lnTo>
                      <a:lnTo>
                        <a:pt x="20610" y="9332"/>
                      </a:lnTo>
                      <a:lnTo>
                        <a:pt x="20185" y="8852"/>
                      </a:lnTo>
                      <a:lnTo>
                        <a:pt x="19808" y="8414"/>
                      </a:lnTo>
                      <a:lnTo>
                        <a:pt x="19383" y="8047"/>
                      </a:lnTo>
                      <a:lnTo>
                        <a:pt x="18912" y="7736"/>
                      </a:lnTo>
                      <a:lnTo>
                        <a:pt x="18487" y="7454"/>
                      </a:lnTo>
                      <a:lnTo>
                        <a:pt x="18110" y="7228"/>
                      </a:lnTo>
                      <a:lnTo>
                        <a:pt x="17733" y="7031"/>
                      </a:lnTo>
                      <a:lnTo>
                        <a:pt x="16742" y="6649"/>
                      </a:lnTo>
                      <a:close/>
                      <a:moveTo>
                        <a:pt x="10753" y="8569"/>
                      </a:moveTo>
                      <a:lnTo>
                        <a:pt x="11130" y="8569"/>
                      </a:lnTo>
                      <a:lnTo>
                        <a:pt x="11460" y="8598"/>
                      </a:lnTo>
                      <a:lnTo>
                        <a:pt x="12168" y="8668"/>
                      </a:lnTo>
                      <a:lnTo>
                        <a:pt x="12781" y="8753"/>
                      </a:lnTo>
                      <a:lnTo>
                        <a:pt x="13300" y="8880"/>
                      </a:lnTo>
                      <a:lnTo>
                        <a:pt x="13677" y="9035"/>
                      </a:lnTo>
                      <a:lnTo>
                        <a:pt x="14054" y="9205"/>
                      </a:lnTo>
                      <a:lnTo>
                        <a:pt x="14243" y="9416"/>
                      </a:lnTo>
                      <a:lnTo>
                        <a:pt x="14290" y="9529"/>
                      </a:lnTo>
                      <a:lnTo>
                        <a:pt x="14290" y="9727"/>
                      </a:lnTo>
                      <a:lnTo>
                        <a:pt x="14243" y="9840"/>
                      </a:lnTo>
                      <a:lnTo>
                        <a:pt x="14054" y="10038"/>
                      </a:lnTo>
                      <a:lnTo>
                        <a:pt x="13677" y="10207"/>
                      </a:lnTo>
                      <a:lnTo>
                        <a:pt x="13300" y="10362"/>
                      </a:lnTo>
                      <a:lnTo>
                        <a:pt x="12781" y="10489"/>
                      </a:lnTo>
                      <a:lnTo>
                        <a:pt x="12168" y="10588"/>
                      </a:lnTo>
                      <a:lnTo>
                        <a:pt x="11460" y="10645"/>
                      </a:lnTo>
                      <a:lnTo>
                        <a:pt x="11177" y="10659"/>
                      </a:lnTo>
                      <a:lnTo>
                        <a:pt x="10753" y="10687"/>
                      </a:lnTo>
                      <a:lnTo>
                        <a:pt x="10423" y="10659"/>
                      </a:lnTo>
                      <a:lnTo>
                        <a:pt x="10045" y="10645"/>
                      </a:lnTo>
                      <a:lnTo>
                        <a:pt x="9432" y="10588"/>
                      </a:lnTo>
                      <a:lnTo>
                        <a:pt x="8819" y="10489"/>
                      </a:lnTo>
                      <a:lnTo>
                        <a:pt x="8300" y="10362"/>
                      </a:lnTo>
                      <a:lnTo>
                        <a:pt x="7876" y="10207"/>
                      </a:lnTo>
                      <a:lnTo>
                        <a:pt x="7546" y="10038"/>
                      </a:lnTo>
                      <a:lnTo>
                        <a:pt x="7357" y="9840"/>
                      </a:lnTo>
                      <a:lnTo>
                        <a:pt x="7310" y="9727"/>
                      </a:lnTo>
                      <a:lnTo>
                        <a:pt x="7310" y="9529"/>
                      </a:lnTo>
                      <a:lnTo>
                        <a:pt x="7357" y="9416"/>
                      </a:lnTo>
                      <a:lnTo>
                        <a:pt x="7546" y="9219"/>
                      </a:lnTo>
                      <a:lnTo>
                        <a:pt x="7876" y="9035"/>
                      </a:lnTo>
                      <a:lnTo>
                        <a:pt x="8300" y="8894"/>
                      </a:lnTo>
                      <a:lnTo>
                        <a:pt x="8819" y="8753"/>
                      </a:lnTo>
                      <a:lnTo>
                        <a:pt x="9432" y="8668"/>
                      </a:lnTo>
                      <a:lnTo>
                        <a:pt x="10045" y="8598"/>
                      </a:lnTo>
                      <a:lnTo>
                        <a:pt x="10423" y="8569"/>
                      </a:lnTo>
                      <a:lnTo>
                        <a:pt x="10753" y="8569"/>
                      </a:lnTo>
                      <a:close/>
                      <a:moveTo>
                        <a:pt x="10753" y="12311"/>
                      </a:moveTo>
                      <a:lnTo>
                        <a:pt x="11177" y="12325"/>
                      </a:lnTo>
                      <a:lnTo>
                        <a:pt x="11507" y="12325"/>
                      </a:lnTo>
                      <a:lnTo>
                        <a:pt x="12168" y="12395"/>
                      </a:lnTo>
                      <a:lnTo>
                        <a:pt x="12781" y="12480"/>
                      </a:lnTo>
                      <a:lnTo>
                        <a:pt x="13300" y="12621"/>
                      </a:lnTo>
                      <a:lnTo>
                        <a:pt x="14054" y="12960"/>
                      </a:lnTo>
                      <a:lnTo>
                        <a:pt x="14243" y="13158"/>
                      </a:lnTo>
                      <a:lnTo>
                        <a:pt x="14290" y="13256"/>
                      </a:lnTo>
                      <a:lnTo>
                        <a:pt x="14290" y="13468"/>
                      </a:lnTo>
                      <a:lnTo>
                        <a:pt x="14243" y="13581"/>
                      </a:lnTo>
                      <a:lnTo>
                        <a:pt x="14054" y="13765"/>
                      </a:lnTo>
                      <a:lnTo>
                        <a:pt x="13677" y="13948"/>
                      </a:lnTo>
                      <a:lnTo>
                        <a:pt x="13300" y="14104"/>
                      </a:lnTo>
                      <a:lnTo>
                        <a:pt x="12781" y="14245"/>
                      </a:lnTo>
                      <a:lnTo>
                        <a:pt x="12168" y="14329"/>
                      </a:lnTo>
                      <a:lnTo>
                        <a:pt x="11507" y="14400"/>
                      </a:lnTo>
                      <a:lnTo>
                        <a:pt x="11177" y="14414"/>
                      </a:lnTo>
                      <a:lnTo>
                        <a:pt x="10423" y="14414"/>
                      </a:lnTo>
                      <a:lnTo>
                        <a:pt x="10045" y="14400"/>
                      </a:lnTo>
                      <a:lnTo>
                        <a:pt x="9432" y="14329"/>
                      </a:lnTo>
                      <a:lnTo>
                        <a:pt x="8819" y="14245"/>
                      </a:lnTo>
                      <a:lnTo>
                        <a:pt x="8300" y="14104"/>
                      </a:lnTo>
                      <a:lnTo>
                        <a:pt x="7876" y="13962"/>
                      </a:lnTo>
                      <a:lnTo>
                        <a:pt x="7546" y="13765"/>
                      </a:lnTo>
                      <a:lnTo>
                        <a:pt x="7357" y="13581"/>
                      </a:lnTo>
                      <a:lnTo>
                        <a:pt x="7310" y="13468"/>
                      </a:lnTo>
                      <a:lnTo>
                        <a:pt x="7310" y="13256"/>
                      </a:lnTo>
                      <a:lnTo>
                        <a:pt x="7357" y="13158"/>
                      </a:lnTo>
                      <a:lnTo>
                        <a:pt x="7546" y="12960"/>
                      </a:lnTo>
                      <a:lnTo>
                        <a:pt x="7876" y="12791"/>
                      </a:lnTo>
                      <a:lnTo>
                        <a:pt x="8300" y="12621"/>
                      </a:lnTo>
                      <a:lnTo>
                        <a:pt x="8819" y="12480"/>
                      </a:lnTo>
                      <a:lnTo>
                        <a:pt x="9432" y="12395"/>
                      </a:lnTo>
                      <a:lnTo>
                        <a:pt x="10045" y="12325"/>
                      </a:lnTo>
                      <a:lnTo>
                        <a:pt x="10423" y="12325"/>
                      </a:lnTo>
                      <a:lnTo>
                        <a:pt x="10753" y="12311"/>
                      </a:lnTo>
                      <a:close/>
                      <a:moveTo>
                        <a:pt x="10847" y="18155"/>
                      </a:moveTo>
                      <a:lnTo>
                        <a:pt x="10423" y="18155"/>
                      </a:lnTo>
                      <a:lnTo>
                        <a:pt x="10140" y="18127"/>
                      </a:lnTo>
                      <a:lnTo>
                        <a:pt x="9432" y="18071"/>
                      </a:lnTo>
                      <a:lnTo>
                        <a:pt x="8819" y="17972"/>
                      </a:lnTo>
                      <a:lnTo>
                        <a:pt x="8300" y="17859"/>
                      </a:lnTo>
                      <a:lnTo>
                        <a:pt x="7876" y="17689"/>
                      </a:lnTo>
                      <a:lnTo>
                        <a:pt x="7546" y="17520"/>
                      </a:lnTo>
                      <a:lnTo>
                        <a:pt x="7357" y="17308"/>
                      </a:lnTo>
                      <a:lnTo>
                        <a:pt x="7310" y="17209"/>
                      </a:lnTo>
                      <a:lnTo>
                        <a:pt x="7310" y="16998"/>
                      </a:lnTo>
                      <a:lnTo>
                        <a:pt x="7357" y="16885"/>
                      </a:lnTo>
                      <a:lnTo>
                        <a:pt x="7546" y="16701"/>
                      </a:lnTo>
                      <a:lnTo>
                        <a:pt x="7876" y="16518"/>
                      </a:lnTo>
                      <a:lnTo>
                        <a:pt x="8300" y="16362"/>
                      </a:lnTo>
                      <a:lnTo>
                        <a:pt x="8819" y="16235"/>
                      </a:lnTo>
                      <a:lnTo>
                        <a:pt x="9432" y="16136"/>
                      </a:lnTo>
                      <a:lnTo>
                        <a:pt x="10140" y="16080"/>
                      </a:lnTo>
                      <a:lnTo>
                        <a:pt x="10423" y="16066"/>
                      </a:lnTo>
                      <a:lnTo>
                        <a:pt x="11177" y="16066"/>
                      </a:lnTo>
                      <a:lnTo>
                        <a:pt x="11507" y="16080"/>
                      </a:lnTo>
                      <a:lnTo>
                        <a:pt x="12168" y="16136"/>
                      </a:lnTo>
                      <a:lnTo>
                        <a:pt x="12781" y="16235"/>
                      </a:lnTo>
                      <a:lnTo>
                        <a:pt x="13300" y="16362"/>
                      </a:lnTo>
                      <a:lnTo>
                        <a:pt x="13677" y="16518"/>
                      </a:lnTo>
                      <a:lnTo>
                        <a:pt x="14054" y="16701"/>
                      </a:lnTo>
                      <a:lnTo>
                        <a:pt x="14243" y="16885"/>
                      </a:lnTo>
                      <a:lnTo>
                        <a:pt x="14290" y="16998"/>
                      </a:lnTo>
                      <a:lnTo>
                        <a:pt x="14290" y="17209"/>
                      </a:lnTo>
                      <a:lnTo>
                        <a:pt x="14243" y="17308"/>
                      </a:lnTo>
                      <a:lnTo>
                        <a:pt x="14054" y="17520"/>
                      </a:lnTo>
                      <a:lnTo>
                        <a:pt x="13300" y="17859"/>
                      </a:lnTo>
                      <a:lnTo>
                        <a:pt x="12781" y="17972"/>
                      </a:lnTo>
                      <a:lnTo>
                        <a:pt x="12168" y="18071"/>
                      </a:lnTo>
                      <a:lnTo>
                        <a:pt x="11177" y="18155"/>
                      </a:lnTo>
                      <a:lnTo>
                        <a:pt x="10847" y="18155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9" name="任意多边形: 形状 28"/>
                <p:cNvSpPr/>
                <p:nvPr/>
              </p:nvSpPr>
              <p:spPr>
                <a:xfrm>
                  <a:off x="6018796" y="3041371"/>
                  <a:ext cx="154473" cy="1922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520" y="0"/>
                      </a:moveTo>
                      <a:lnTo>
                        <a:pt x="17680" y="643"/>
                      </a:lnTo>
                      <a:lnTo>
                        <a:pt x="17920" y="1350"/>
                      </a:lnTo>
                      <a:lnTo>
                        <a:pt x="18080" y="2314"/>
                      </a:lnTo>
                      <a:lnTo>
                        <a:pt x="18080" y="3343"/>
                      </a:lnTo>
                      <a:lnTo>
                        <a:pt x="18000" y="4629"/>
                      </a:lnTo>
                      <a:lnTo>
                        <a:pt x="17760" y="5271"/>
                      </a:lnTo>
                      <a:lnTo>
                        <a:pt x="17600" y="5914"/>
                      </a:lnTo>
                      <a:lnTo>
                        <a:pt x="17280" y="6621"/>
                      </a:lnTo>
                      <a:lnTo>
                        <a:pt x="17040" y="7264"/>
                      </a:lnTo>
                      <a:lnTo>
                        <a:pt x="17040" y="6686"/>
                      </a:lnTo>
                      <a:lnTo>
                        <a:pt x="16880" y="6236"/>
                      </a:lnTo>
                      <a:lnTo>
                        <a:pt x="16720" y="5979"/>
                      </a:lnTo>
                      <a:lnTo>
                        <a:pt x="16480" y="5721"/>
                      </a:lnTo>
                      <a:lnTo>
                        <a:pt x="16240" y="5593"/>
                      </a:lnTo>
                      <a:lnTo>
                        <a:pt x="15920" y="5464"/>
                      </a:lnTo>
                      <a:lnTo>
                        <a:pt x="15680" y="5464"/>
                      </a:lnTo>
                      <a:lnTo>
                        <a:pt x="15520" y="5657"/>
                      </a:lnTo>
                      <a:lnTo>
                        <a:pt x="15440" y="5786"/>
                      </a:lnTo>
                      <a:lnTo>
                        <a:pt x="15280" y="6107"/>
                      </a:lnTo>
                      <a:lnTo>
                        <a:pt x="14800" y="8229"/>
                      </a:lnTo>
                      <a:lnTo>
                        <a:pt x="14320" y="9643"/>
                      </a:lnTo>
                      <a:lnTo>
                        <a:pt x="14000" y="10414"/>
                      </a:lnTo>
                      <a:lnTo>
                        <a:pt x="13600" y="11250"/>
                      </a:lnTo>
                      <a:lnTo>
                        <a:pt x="13120" y="12021"/>
                      </a:lnTo>
                      <a:lnTo>
                        <a:pt x="12560" y="12857"/>
                      </a:lnTo>
                      <a:lnTo>
                        <a:pt x="11760" y="13693"/>
                      </a:lnTo>
                      <a:lnTo>
                        <a:pt x="10880" y="14593"/>
                      </a:lnTo>
                      <a:lnTo>
                        <a:pt x="9920" y="13693"/>
                      </a:lnTo>
                      <a:lnTo>
                        <a:pt x="9120" y="12921"/>
                      </a:lnTo>
                      <a:lnTo>
                        <a:pt x="8080" y="11250"/>
                      </a:lnTo>
                      <a:lnTo>
                        <a:pt x="7600" y="10414"/>
                      </a:lnTo>
                      <a:lnTo>
                        <a:pt x="7280" y="9643"/>
                      </a:lnTo>
                      <a:lnTo>
                        <a:pt x="6880" y="8229"/>
                      </a:lnTo>
                      <a:lnTo>
                        <a:pt x="6400" y="6107"/>
                      </a:lnTo>
                      <a:lnTo>
                        <a:pt x="6240" y="5786"/>
                      </a:lnTo>
                      <a:lnTo>
                        <a:pt x="5840" y="5464"/>
                      </a:lnTo>
                      <a:lnTo>
                        <a:pt x="5680" y="5464"/>
                      </a:lnTo>
                      <a:lnTo>
                        <a:pt x="5200" y="5721"/>
                      </a:lnTo>
                      <a:lnTo>
                        <a:pt x="4880" y="5979"/>
                      </a:lnTo>
                      <a:lnTo>
                        <a:pt x="4800" y="6236"/>
                      </a:lnTo>
                      <a:lnTo>
                        <a:pt x="4560" y="6686"/>
                      </a:lnTo>
                      <a:lnTo>
                        <a:pt x="4560" y="7071"/>
                      </a:lnTo>
                      <a:lnTo>
                        <a:pt x="4640" y="7264"/>
                      </a:lnTo>
                      <a:lnTo>
                        <a:pt x="4320" y="6621"/>
                      </a:lnTo>
                      <a:lnTo>
                        <a:pt x="4000" y="5914"/>
                      </a:lnTo>
                      <a:lnTo>
                        <a:pt x="3760" y="5271"/>
                      </a:lnTo>
                      <a:lnTo>
                        <a:pt x="3680" y="4629"/>
                      </a:lnTo>
                      <a:lnTo>
                        <a:pt x="3520" y="3407"/>
                      </a:lnTo>
                      <a:lnTo>
                        <a:pt x="3600" y="2314"/>
                      </a:lnTo>
                      <a:lnTo>
                        <a:pt x="3680" y="1350"/>
                      </a:lnTo>
                      <a:lnTo>
                        <a:pt x="3920" y="643"/>
                      </a:lnTo>
                      <a:lnTo>
                        <a:pt x="4160" y="0"/>
                      </a:lnTo>
                      <a:lnTo>
                        <a:pt x="880" y="0"/>
                      </a:lnTo>
                      <a:lnTo>
                        <a:pt x="640" y="964"/>
                      </a:lnTo>
                      <a:lnTo>
                        <a:pt x="320" y="1993"/>
                      </a:lnTo>
                      <a:lnTo>
                        <a:pt x="80" y="3343"/>
                      </a:lnTo>
                      <a:lnTo>
                        <a:pt x="0" y="5014"/>
                      </a:lnTo>
                      <a:lnTo>
                        <a:pt x="80" y="5914"/>
                      </a:lnTo>
                      <a:lnTo>
                        <a:pt x="240" y="6879"/>
                      </a:lnTo>
                      <a:lnTo>
                        <a:pt x="400" y="7779"/>
                      </a:lnTo>
                      <a:lnTo>
                        <a:pt x="720" y="8743"/>
                      </a:lnTo>
                      <a:lnTo>
                        <a:pt x="1120" y="9771"/>
                      </a:lnTo>
                      <a:lnTo>
                        <a:pt x="1680" y="10864"/>
                      </a:lnTo>
                      <a:lnTo>
                        <a:pt x="1600" y="10543"/>
                      </a:lnTo>
                      <a:lnTo>
                        <a:pt x="1600" y="9964"/>
                      </a:lnTo>
                      <a:lnTo>
                        <a:pt x="1760" y="9193"/>
                      </a:lnTo>
                      <a:lnTo>
                        <a:pt x="2400" y="8550"/>
                      </a:lnTo>
                      <a:lnTo>
                        <a:pt x="2800" y="8293"/>
                      </a:lnTo>
                      <a:lnTo>
                        <a:pt x="3200" y="8229"/>
                      </a:lnTo>
                      <a:lnTo>
                        <a:pt x="3600" y="8229"/>
                      </a:lnTo>
                      <a:lnTo>
                        <a:pt x="3760" y="8357"/>
                      </a:lnTo>
                      <a:lnTo>
                        <a:pt x="4000" y="8679"/>
                      </a:lnTo>
                      <a:lnTo>
                        <a:pt x="4160" y="9193"/>
                      </a:lnTo>
                      <a:lnTo>
                        <a:pt x="4480" y="10414"/>
                      </a:lnTo>
                      <a:lnTo>
                        <a:pt x="4880" y="12214"/>
                      </a:lnTo>
                      <a:lnTo>
                        <a:pt x="5200" y="13243"/>
                      </a:lnTo>
                      <a:lnTo>
                        <a:pt x="5600" y="14271"/>
                      </a:lnTo>
                      <a:lnTo>
                        <a:pt x="6080" y="15493"/>
                      </a:lnTo>
                      <a:lnTo>
                        <a:pt x="6640" y="16586"/>
                      </a:lnTo>
                      <a:lnTo>
                        <a:pt x="7440" y="17871"/>
                      </a:lnTo>
                      <a:lnTo>
                        <a:pt x="8320" y="19093"/>
                      </a:lnTo>
                      <a:lnTo>
                        <a:pt x="9440" y="20314"/>
                      </a:lnTo>
                      <a:lnTo>
                        <a:pt x="10880" y="21600"/>
                      </a:lnTo>
                      <a:lnTo>
                        <a:pt x="12160" y="20314"/>
                      </a:lnTo>
                      <a:lnTo>
                        <a:pt x="13360" y="19093"/>
                      </a:lnTo>
                      <a:lnTo>
                        <a:pt x="14240" y="17871"/>
                      </a:lnTo>
                      <a:lnTo>
                        <a:pt x="15040" y="16586"/>
                      </a:lnTo>
                      <a:lnTo>
                        <a:pt x="15600" y="15493"/>
                      </a:lnTo>
                      <a:lnTo>
                        <a:pt x="16080" y="14271"/>
                      </a:lnTo>
                      <a:lnTo>
                        <a:pt x="16480" y="13243"/>
                      </a:lnTo>
                      <a:lnTo>
                        <a:pt x="16720" y="12214"/>
                      </a:lnTo>
                      <a:lnTo>
                        <a:pt x="17120" y="10414"/>
                      </a:lnTo>
                      <a:lnTo>
                        <a:pt x="17440" y="9193"/>
                      </a:lnTo>
                      <a:lnTo>
                        <a:pt x="17600" y="8679"/>
                      </a:lnTo>
                      <a:lnTo>
                        <a:pt x="17760" y="8357"/>
                      </a:lnTo>
                      <a:lnTo>
                        <a:pt x="18080" y="8229"/>
                      </a:lnTo>
                      <a:lnTo>
                        <a:pt x="18400" y="8229"/>
                      </a:lnTo>
                      <a:lnTo>
                        <a:pt x="18880" y="8293"/>
                      </a:lnTo>
                      <a:lnTo>
                        <a:pt x="19600" y="8871"/>
                      </a:lnTo>
                      <a:lnTo>
                        <a:pt x="19760" y="9193"/>
                      </a:lnTo>
                      <a:lnTo>
                        <a:pt x="20000" y="9579"/>
                      </a:lnTo>
                      <a:lnTo>
                        <a:pt x="20000" y="10864"/>
                      </a:lnTo>
                      <a:lnTo>
                        <a:pt x="20480" y="9771"/>
                      </a:lnTo>
                      <a:lnTo>
                        <a:pt x="20880" y="8743"/>
                      </a:lnTo>
                      <a:lnTo>
                        <a:pt x="21280" y="7779"/>
                      </a:lnTo>
                      <a:lnTo>
                        <a:pt x="21440" y="6879"/>
                      </a:lnTo>
                      <a:lnTo>
                        <a:pt x="21600" y="5914"/>
                      </a:lnTo>
                      <a:lnTo>
                        <a:pt x="21600" y="3343"/>
                      </a:lnTo>
                      <a:lnTo>
                        <a:pt x="21360" y="1993"/>
                      </a:lnTo>
                      <a:lnTo>
                        <a:pt x="21040" y="964"/>
                      </a:lnTo>
                      <a:lnTo>
                        <a:pt x="20720" y="0"/>
                      </a:lnTo>
                      <a:lnTo>
                        <a:pt x="17520" y="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t">
                  <a:normAutofit fontScale="62500" lnSpcReduction="20000"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lvl9pPr>
                </a:lstStyle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>
                    <a:solidFill>
                      <a:schemeClr val="accent1"/>
                    </a:solidFill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768354" y="1931569"/>
              <a:ext cx="4750546" cy="794068"/>
              <a:chOff x="6768354" y="1658472"/>
              <a:chExt cx="4750546" cy="794068"/>
            </a:xfrm>
          </p:grpSpPr>
          <p:sp>
            <p:nvSpPr>
              <p:cNvPr id="22" name="矩形 21"/>
              <p:cNvSpPr/>
              <p:nvPr/>
            </p:nvSpPr>
            <p:spPr bwMode="auto">
              <a:xfrm>
                <a:off x="7395882" y="1658472"/>
                <a:ext cx="4123018" cy="7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Copy paste fonts. Choose the only option to retain text……</a:t>
                </a:r>
              </a:p>
            </p:txBody>
          </p:sp>
          <p:sp>
            <p:nvSpPr>
              <p:cNvPr id="23" name="任意多边形: 形状 22"/>
              <p:cNvSpPr/>
              <p:nvPr/>
            </p:nvSpPr>
            <p:spPr>
              <a:xfrm>
                <a:off x="6768354" y="1822778"/>
                <a:ext cx="466162" cy="465458"/>
              </a:xfrm>
              <a:custGeom>
                <a:avLst/>
                <a:gdLst>
                  <a:gd name="T0" fmla="*/ 2332 w 4663"/>
                  <a:gd name="T1" fmla="*/ 0 h 4663"/>
                  <a:gd name="T2" fmla="*/ 0 w 4663"/>
                  <a:gd name="T3" fmla="*/ 2332 h 4663"/>
                  <a:gd name="T4" fmla="*/ 2332 w 4663"/>
                  <a:gd name="T5" fmla="*/ 4663 h 4663"/>
                  <a:gd name="T6" fmla="*/ 4663 w 4663"/>
                  <a:gd name="T7" fmla="*/ 2332 h 4663"/>
                  <a:gd name="T8" fmla="*/ 2332 w 4663"/>
                  <a:gd name="T9" fmla="*/ 0 h 4663"/>
                  <a:gd name="T10" fmla="*/ 1694 w 4663"/>
                  <a:gd name="T11" fmla="*/ 1888 h 4663"/>
                  <a:gd name="T12" fmla="*/ 1699 w 4663"/>
                  <a:gd name="T13" fmla="*/ 1883 h 4663"/>
                  <a:gd name="T14" fmla="*/ 1724 w 4663"/>
                  <a:gd name="T15" fmla="*/ 1825 h 4663"/>
                  <a:gd name="T16" fmla="*/ 1718 w 4663"/>
                  <a:gd name="T17" fmla="*/ 1395 h 4663"/>
                  <a:gd name="T18" fmla="*/ 2108 w 4663"/>
                  <a:gd name="T19" fmla="*/ 1006 h 4663"/>
                  <a:gd name="T20" fmla="*/ 2159 w 4663"/>
                  <a:gd name="T21" fmla="*/ 993 h 4663"/>
                  <a:gd name="T22" fmla="*/ 2165 w 4663"/>
                  <a:gd name="T23" fmla="*/ 991 h 4663"/>
                  <a:gd name="T24" fmla="*/ 2207 w 4663"/>
                  <a:gd name="T25" fmla="*/ 989 h 4663"/>
                  <a:gd name="T26" fmla="*/ 2207 w 4663"/>
                  <a:gd name="T27" fmla="*/ 992 h 4663"/>
                  <a:gd name="T28" fmla="*/ 2217 w 4663"/>
                  <a:gd name="T29" fmla="*/ 991 h 4663"/>
                  <a:gd name="T30" fmla="*/ 2244 w 4663"/>
                  <a:gd name="T31" fmla="*/ 987 h 4663"/>
                  <a:gd name="T32" fmla="*/ 2253 w 4663"/>
                  <a:gd name="T33" fmla="*/ 985 h 4663"/>
                  <a:gd name="T34" fmla="*/ 2510 w 4663"/>
                  <a:gd name="T35" fmla="*/ 1043 h 4663"/>
                  <a:gd name="T36" fmla="*/ 2614 w 4663"/>
                  <a:gd name="T37" fmla="*/ 1079 h 4663"/>
                  <a:gd name="T38" fmla="*/ 2906 w 4663"/>
                  <a:gd name="T39" fmla="*/ 1260 h 4663"/>
                  <a:gd name="T40" fmla="*/ 2980 w 4663"/>
                  <a:gd name="T41" fmla="*/ 1830 h 4663"/>
                  <a:gd name="T42" fmla="*/ 2987 w 4663"/>
                  <a:gd name="T43" fmla="*/ 1878 h 4663"/>
                  <a:gd name="T44" fmla="*/ 2996 w 4663"/>
                  <a:gd name="T45" fmla="*/ 1888 h 4663"/>
                  <a:gd name="T46" fmla="*/ 2984 w 4663"/>
                  <a:gd name="T47" fmla="*/ 2083 h 4663"/>
                  <a:gd name="T48" fmla="*/ 2943 w 4663"/>
                  <a:gd name="T49" fmla="*/ 2171 h 4663"/>
                  <a:gd name="T50" fmla="*/ 2929 w 4663"/>
                  <a:gd name="T51" fmla="*/ 2201 h 4663"/>
                  <a:gd name="T52" fmla="*/ 2324 w 4663"/>
                  <a:gd name="T53" fmla="*/ 2838 h 4663"/>
                  <a:gd name="T54" fmla="*/ 1759 w 4663"/>
                  <a:gd name="T55" fmla="*/ 2201 h 4663"/>
                  <a:gd name="T56" fmla="*/ 1744 w 4663"/>
                  <a:gd name="T57" fmla="*/ 2169 h 4663"/>
                  <a:gd name="T58" fmla="*/ 1702 w 4663"/>
                  <a:gd name="T59" fmla="*/ 2072 h 4663"/>
                  <a:gd name="T60" fmla="*/ 1694 w 4663"/>
                  <a:gd name="T61" fmla="*/ 1888 h 4663"/>
                  <a:gd name="T62" fmla="*/ 1154 w 4663"/>
                  <a:gd name="T63" fmla="*/ 3191 h 4663"/>
                  <a:gd name="T64" fmla="*/ 1340 w 4663"/>
                  <a:gd name="T65" fmla="*/ 3065 h 4663"/>
                  <a:gd name="T66" fmla="*/ 1840 w 4663"/>
                  <a:gd name="T67" fmla="*/ 2847 h 4663"/>
                  <a:gd name="T68" fmla="*/ 1858 w 4663"/>
                  <a:gd name="T69" fmla="*/ 2831 h 4663"/>
                  <a:gd name="T70" fmla="*/ 1914 w 4663"/>
                  <a:gd name="T71" fmla="*/ 2774 h 4663"/>
                  <a:gd name="T72" fmla="*/ 1927 w 4663"/>
                  <a:gd name="T73" fmla="*/ 2762 h 4663"/>
                  <a:gd name="T74" fmla="*/ 1940 w 4663"/>
                  <a:gd name="T75" fmla="*/ 2774 h 4663"/>
                  <a:gd name="T76" fmla="*/ 2324 w 4663"/>
                  <a:gd name="T77" fmla="*/ 2954 h 4663"/>
                  <a:gd name="T78" fmla="*/ 2714 w 4663"/>
                  <a:gd name="T79" fmla="*/ 2790 h 4663"/>
                  <a:gd name="T80" fmla="*/ 2724 w 4663"/>
                  <a:gd name="T81" fmla="*/ 2782 h 4663"/>
                  <a:gd name="T82" fmla="*/ 2750 w 4663"/>
                  <a:gd name="T83" fmla="*/ 2795 h 4663"/>
                  <a:gd name="T84" fmla="*/ 2834 w 4663"/>
                  <a:gd name="T85" fmla="*/ 2855 h 4663"/>
                  <a:gd name="T86" fmla="*/ 2858 w 4663"/>
                  <a:gd name="T87" fmla="*/ 2867 h 4663"/>
                  <a:gd name="T88" fmla="*/ 2856 w 4663"/>
                  <a:gd name="T89" fmla="*/ 2870 h 4663"/>
                  <a:gd name="T90" fmla="*/ 2866 w 4663"/>
                  <a:gd name="T91" fmla="*/ 2876 h 4663"/>
                  <a:gd name="T92" fmla="*/ 2944 w 4663"/>
                  <a:gd name="T93" fmla="*/ 2918 h 4663"/>
                  <a:gd name="T94" fmla="*/ 3024 w 4663"/>
                  <a:gd name="T95" fmla="*/ 2949 h 4663"/>
                  <a:gd name="T96" fmla="*/ 3291 w 4663"/>
                  <a:gd name="T97" fmla="*/ 3055 h 4663"/>
                  <a:gd name="T98" fmla="*/ 3316 w 4663"/>
                  <a:gd name="T99" fmla="*/ 3063 h 4663"/>
                  <a:gd name="T100" fmla="*/ 3507 w 4663"/>
                  <a:gd name="T101" fmla="*/ 3187 h 4663"/>
                  <a:gd name="T102" fmla="*/ 3739 w 4663"/>
                  <a:gd name="T103" fmla="*/ 4067 h 4663"/>
                  <a:gd name="T104" fmla="*/ 2332 w 4663"/>
                  <a:gd name="T105" fmla="*/ 4567 h 4663"/>
                  <a:gd name="T106" fmla="*/ 925 w 4663"/>
                  <a:gd name="T107" fmla="*/ 4067 h 4663"/>
                  <a:gd name="T108" fmla="*/ 1154 w 4663"/>
                  <a:gd name="T109" fmla="*/ 3191 h 4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63" h="4663">
                    <a:moveTo>
                      <a:pt x="2332" y="0"/>
                    </a:moveTo>
                    <a:cubicBezTo>
                      <a:pt x="1046" y="0"/>
                      <a:pt x="0" y="1046"/>
                      <a:pt x="0" y="2332"/>
                    </a:cubicBezTo>
                    <a:cubicBezTo>
                      <a:pt x="0" y="3617"/>
                      <a:pt x="1046" y="4663"/>
                      <a:pt x="2332" y="4663"/>
                    </a:cubicBezTo>
                    <a:cubicBezTo>
                      <a:pt x="3617" y="4663"/>
                      <a:pt x="4663" y="3617"/>
                      <a:pt x="4663" y="2332"/>
                    </a:cubicBezTo>
                    <a:cubicBezTo>
                      <a:pt x="4663" y="1046"/>
                      <a:pt x="3617" y="0"/>
                      <a:pt x="2332" y="0"/>
                    </a:cubicBezTo>
                    <a:close/>
                    <a:moveTo>
                      <a:pt x="1694" y="1888"/>
                    </a:moveTo>
                    <a:lnTo>
                      <a:pt x="1699" y="1883"/>
                    </a:lnTo>
                    <a:cubicBezTo>
                      <a:pt x="1718" y="1869"/>
                      <a:pt x="1727" y="1848"/>
                      <a:pt x="1724" y="1825"/>
                    </a:cubicBezTo>
                    <a:cubicBezTo>
                      <a:pt x="1677" y="1543"/>
                      <a:pt x="1708" y="1425"/>
                      <a:pt x="1718" y="1395"/>
                    </a:cubicBezTo>
                    <a:cubicBezTo>
                      <a:pt x="1800" y="1143"/>
                      <a:pt x="2058" y="1027"/>
                      <a:pt x="2108" y="1006"/>
                    </a:cubicBezTo>
                    <a:cubicBezTo>
                      <a:pt x="2119" y="1002"/>
                      <a:pt x="2139" y="996"/>
                      <a:pt x="2159" y="993"/>
                    </a:cubicBezTo>
                    <a:lnTo>
                      <a:pt x="2165" y="991"/>
                    </a:lnTo>
                    <a:lnTo>
                      <a:pt x="2207" y="989"/>
                    </a:lnTo>
                    <a:lnTo>
                      <a:pt x="2207" y="992"/>
                    </a:lnTo>
                    <a:lnTo>
                      <a:pt x="2217" y="991"/>
                    </a:lnTo>
                    <a:cubicBezTo>
                      <a:pt x="2225" y="990"/>
                      <a:pt x="2233" y="989"/>
                      <a:pt x="2244" y="987"/>
                    </a:cubicBezTo>
                    <a:lnTo>
                      <a:pt x="2253" y="985"/>
                    </a:lnTo>
                    <a:cubicBezTo>
                      <a:pt x="2261" y="985"/>
                      <a:pt x="2361" y="998"/>
                      <a:pt x="2510" y="1043"/>
                    </a:cubicBezTo>
                    <a:lnTo>
                      <a:pt x="2614" y="1079"/>
                    </a:lnTo>
                    <a:cubicBezTo>
                      <a:pt x="2803" y="1135"/>
                      <a:pt x="2890" y="1239"/>
                      <a:pt x="2906" y="1260"/>
                    </a:cubicBezTo>
                    <a:cubicBezTo>
                      <a:pt x="3058" y="1432"/>
                      <a:pt x="3017" y="1691"/>
                      <a:pt x="2980" y="1830"/>
                    </a:cubicBezTo>
                    <a:cubicBezTo>
                      <a:pt x="2975" y="1847"/>
                      <a:pt x="2978" y="1864"/>
                      <a:pt x="2987" y="1878"/>
                    </a:cubicBezTo>
                    <a:lnTo>
                      <a:pt x="2996" y="1888"/>
                    </a:lnTo>
                    <a:cubicBezTo>
                      <a:pt x="3007" y="1903"/>
                      <a:pt x="3017" y="1961"/>
                      <a:pt x="2984" y="2083"/>
                    </a:cubicBezTo>
                    <a:cubicBezTo>
                      <a:pt x="2977" y="2120"/>
                      <a:pt x="2964" y="2150"/>
                      <a:pt x="2943" y="2171"/>
                    </a:cubicBezTo>
                    <a:cubicBezTo>
                      <a:pt x="2936" y="2179"/>
                      <a:pt x="2931" y="2189"/>
                      <a:pt x="2929" y="2201"/>
                    </a:cubicBezTo>
                    <a:cubicBezTo>
                      <a:pt x="2877" y="2502"/>
                      <a:pt x="2608" y="2838"/>
                      <a:pt x="2324" y="2838"/>
                    </a:cubicBezTo>
                    <a:cubicBezTo>
                      <a:pt x="2084" y="2838"/>
                      <a:pt x="1809" y="2529"/>
                      <a:pt x="1759" y="2201"/>
                    </a:cubicBezTo>
                    <a:cubicBezTo>
                      <a:pt x="1757" y="2189"/>
                      <a:pt x="1752" y="2178"/>
                      <a:pt x="1744" y="2169"/>
                    </a:cubicBezTo>
                    <a:cubicBezTo>
                      <a:pt x="1723" y="2148"/>
                      <a:pt x="1710" y="2117"/>
                      <a:pt x="1702" y="2072"/>
                    </a:cubicBezTo>
                    <a:cubicBezTo>
                      <a:pt x="1678" y="1986"/>
                      <a:pt x="1676" y="1917"/>
                      <a:pt x="1694" y="1888"/>
                    </a:cubicBezTo>
                    <a:close/>
                    <a:moveTo>
                      <a:pt x="1154" y="3191"/>
                    </a:moveTo>
                    <a:cubicBezTo>
                      <a:pt x="1164" y="3178"/>
                      <a:pt x="1223" y="3110"/>
                      <a:pt x="1340" y="3065"/>
                    </a:cubicBezTo>
                    <a:cubicBezTo>
                      <a:pt x="1444" y="3033"/>
                      <a:pt x="1700" y="2948"/>
                      <a:pt x="1840" y="2847"/>
                    </a:cubicBezTo>
                    <a:cubicBezTo>
                      <a:pt x="1846" y="2843"/>
                      <a:pt x="1853" y="2836"/>
                      <a:pt x="1858" y="2831"/>
                    </a:cubicBezTo>
                    <a:cubicBezTo>
                      <a:pt x="1871" y="2817"/>
                      <a:pt x="1891" y="2796"/>
                      <a:pt x="1914" y="2774"/>
                    </a:cubicBezTo>
                    <a:lnTo>
                      <a:pt x="1927" y="2762"/>
                    </a:lnTo>
                    <a:lnTo>
                      <a:pt x="1940" y="2774"/>
                    </a:lnTo>
                    <a:cubicBezTo>
                      <a:pt x="2064" y="2890"/>
                      <a:pt x="2200" y="2954"/>
                      <a:pt x="2324" y="2954"/>
                    </a:cubicBezTo>
                    <a:cubicBezTo>
                      <a:pt x="2455" y="2954"/>
                      <a:pt x="2590" y="2897"/>
                      <a:pt x="2714" y="2790"/>
                    </a:cubicBezTo>
                    <a:lnTo>
                      <a:pt x="2724" y="2782"/>
                    </a:lnTo>
                    <a:lnTo>
                      <a:pt x="2750" y="2795"/>
                    </a:lnTo>
                    <a:cubicBezTo>
                      <a:pt x="2774" y="2816"/>
                      <a:pt x="2815" y="2846"/>
                      <a:pt x="2834" y="2855"/>
                    </a:cubicBezTo>
                    <a:lnTo>
                      <a:pt x="2858" y="2867"/>
                    </a:lnTo>
                    <a:lnTo>
                      <a:pt x="2856" y="2870"/>
                    </a:lnTo>
                    <a:lnTo>
                      <a:pt x="2866" y="2876"/>
                    </a:lnTo>
                    <a:cubicBezTo>
                      <a:pt x="2889" y="2890"/>
                      <a:pt x="2914" y="2903"/>
                      <a:pt x="2944" y="2918"/>
                    </a:cubicBezTo>
                    <a:cubicBezTo>
                      <a:pt x="2973" y="2931"/>
                      <a:pt x="2998" y="2941"/>
                      <a:pt x="3024" y="2949"/>
                    </a:cubicBezTo>
                    <a:cubicBezTo>
                      <a:pt x="3045" y="2956"/>
                      <a:pt x="3160" y="2995"/>
                      <a:pt x="3291" y="3055"/>
                    </a:cubicBezTo>
                    <a:lnTo>
                      <a:pt x="3316" y="3063"/>
                    </a:lnTo>
                    <a:cubicBezTo>
                      <a:pt x="3445" y="3112"/>
                      <a:pt x="3501" y="3180"/>
                      <a:pt x="3507" y="3187"/>
                    </a:cubicBezTo>
                    <a:cubicBezTo>
                      <a:pt x="3659" y="3412"/>
                      <a:pt x="3717" y="3833"/>
                      <a:pt x="3739" y="4067"/>
                    </a:cubicBezTo>
                    <a:cubicBezTo>
                      <a:pt x="3342" y="4390"/>
                      <a:pt x="2842" y="4567"/>
                      <a:pt x="2332" y="4567"/>
                    </a:cubicBezTo>
                    <a:cubicBezTo>
                      <a:pt x="1821" y="4567"/>
                      <a:pt x="1322" y="4390"/>
                      <a:pt x="925" y="4067"/>
                    </a:cubicBezTo>
                    <a:cubicBezTo>
                      <a:pt x="946" y="3833"/>
                      <a:pt x="1004" y="3414"/>
                      <a:pt x="1154" y="319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768354" y="3235166"/>
              <a:ext cx="4750546" cy="794068"/>
              <a:chOff x="6768354" y="1658472"/>
              <a:chExt cx="4750546" cy="794068"/>
            </a:xfrm>
          </p:grpSpPr>
          <p:sp>
            <p:nvSpPr>
              <p:cNvPr id="20" name="矩形 19"/>
              <p:cNvSpPr/>
              <p:nvPr/>
            </p:nvSpPr>
            <p:spPr bwMode="auto">
              <a:xfrm>
                <a:off x="7395882" y="1658472"/>
                <a:ext cx="4123018" cy="7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Copy paste fonts. Choose the only option to retain text……</a:t>
                </a: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>
                <a:off x="6768354" y="1822778"/>
                <a:ext cx="466162" cy="465458"/>
              </a:xfrm>
              <a:custGeom>
                <a:avLst/>
                <a:gdLst>
                  <a:gd name="T0" fmla="*/ 2332 w 4663"/>
                  <a:gd name="T1" fmla="*/ 0 h 4663"/>
                  <a:gd name="T2" fmla="*/ 0 w 4663"/>
                  <a:gd name="T3" fmla="*/ 2332 h 4663"/>
                  <a:gd name="T4" fmla="*/ 2332 w 4663"/>
                  <a:gd name="T5" fmla="*/ 4663 h 4663"/>
                  <a:gd name="T6" fmla="*/ 4663 w 4663"/>
                  <a:gd name="T7" fmla="*/ 2332 h 4663"/>
                  <a:gd name="T8" fmla="*/ 2332 w 4663"/>
                  <a:gd name="T9" fmla="*/ 0 h 4663"/>
                  <a:gd name="T10" fmla="*/ 1694 w 4663"/>
                  <a:gd name="T11" fmla="*/ 1888 h 4663"/>
                  <a:gd name="T12" fmla="*/ 1699 w 4663"/>
                  <a:gd name="T13" fmla="*/ 1883 h 4663"/>
                  <a:gd name="T14" fmla="*/ 1724 w 4663"/>
                  <a:gd name="T15" fmla="*/ 1825 h 4663"/>
                  <a:gd name="T16" fmla="*/ 1718 w 4663"/>
                  <a:gd name="T17" fmla="*/ 1395 h 4663"/>
                  <a:gd name="T18" fmla="*/ 2108 w 4663"/>
                  <a:gd name="T19" fmla="*/ 1006 h 4663"/>
                  <a:gd name="T20" fmla="*/ 2159 w 4663"/>
                  <a:gd name="T21" fmla="*/ 993 h 4663"/>
                  <a:gd name="T22" fmla="*/ 2165 w 4663"/>
                  <a:gd name="T23" fmla="*/ 991 h 4663"/>
                  <a:gd name="T24" fmla="*/ 2207 w 4663"/>
                  <a:gd name="T25" fmla="*/ 989 h 4663"/>
                  <a:gd name="T26" fmla="*/ 2207 w 4663"/>
                  <a:gd name="T27" fmla="*/ 992 h 4663"/>
                  <a:gd name="T28" fmla="*/ 2217 w 4663"/>
                  <a:gd name="T29" fmla="*/ 991 h 4663"/>
                  <a:gd name="T30" fmla="*/ 2244 w 4663"/>
                  <a:gd name="T31" fmla="*/ 987 h 4663"/>
                  <a:gd name="T32" fmla="*/ 2253 w 4663"/>
                  <a:gd name="T33" fmla="*/ 985 h 4663"/>
                  <a:gd name="T34" fmla="*/ 2510 w 4663"/>
                  <a:gd name="T35" fmla="*/ 1043 h 4663"/>
                  <a:gd name="T36" fmla="*/ 2614 w 4663"/>
                  <a:gd name="T37" fmla="*/ 1079 h 4663"/>
                  <a:gd name="T38" fmla="*/ 2906 w 4663"/>
                  <a:gd name="T39" fmla="*/ 1260 h 4663"/>
                  <a:gd name="T40" fmla="*/ 2980 w 4663"/>
                  <a:gd name="T41" fmla="*/ 1830 h 4663"/>
                  <a:gd name="T42" fmla="*/ 2987 w 4663"/>
                  <a:gd name="T43" fmla="*/ 1878 h 4663"/>
                  <a:gd name="T44" fmla="*/ 2996 w 4663"/>
                  <a:gd name="T45" fmla="*/ 1888 h 4663"/>
                  <a:gd name="T46" fmla="*/ 2984 w 4663"/>
                  <a:gd name="T47" fmla="*/ 2083 h 4663"/>
                  <a:gd name="T48" fmla="*/ 2943 w 4663"/>
                  <a:gd name="T49" fmla="*/ 2171 h 4663"/>
                  <a:gd name="T50" fmla="*/ 2929 w 4663"/>
                  <a:gd name="T51" fmla="*/ 2201 h 4663"/>
                  <a:gd name="T52" fmla="*/ 2324 w 4663"/>
                  <a:gd name="T53" fmla="*/ 2838 h 4663"/>
                  <a:gd name="T54" fmla="*/ 1759 w 4663"/>
                  <a:gd name="T55" fmla="*/ 2201 h 4663"/>
                  <a:gd name="T56" fmla="*/ 1744 w 4663"/>
                  <a:gd name="T57" fmla="*/ 2169 h 4663"/>
                  <a:gd name="T58" fmla="*/ 1702 w 4663"/>
                  <a:gd name="T59" fmla="*/ 2072 h 4663"/>
                  <a:gd name="T60" fmla="*/ 1694 w 4663"/>
                  <a:gd name="T61" fmla="*/ 1888 h 4663"/>
                  <a:gd name="T62" fmla="*/ 1154 w 4663"/>
                  <a:gd name="T63" fmla="*/ 3191 h 4663"/>
                  <a:gd name="T64" fmla="*/ 1340 w 4663"/>
                  <a:gd name="T65" fmla="*/ 3065 h 4663"/>
                  <a:gd name="T66" fmla="*/ 1840 w 4663"/>
                  <a:gd name="T67" fmla="*/ 2847 h 4663"/>
                  <a:gd name="T68" fmla="*/ 1858 w 4663"/>
                  <a:gd name="T69" fmla="*/ 2831 h 4663"/>
                  <a:gd name="T70" fmla="*/ 1914 w 4663"/>
                  <a:gd name="T71" fmla="*/ 2774 h 4663"/>
                  <a:gd name="T72" fmla="*/ 1927 w 4663"/>
                  <a:gd name="T73" fmla="*/ 2762 h 4663"/>
                  <a:gd name="T74" fmla="*/ 1940 w 4663"/>
                  <a:gd name="T75" fmla="*/ 2774 h 4663"/>
                  <a:gd name="T76" fmla="*/ 2324 w 4663"/>
                  <a:gd name="T77" fmla="*/ 2954 h 4663"/>
                  <a:gd name="T78" fmla="*/ 2714 w 4663"/>
                  <a:gd name="T79" fmla="*/ 2790 h 4663"/>
                  <a:gd name="T80" fmla="*/ 2724 w 4663"/>
                  <a:gd name="T81" fmla="*/ 2782 h 4663"/>
                  <a:gd name="T82" fmla="*/ 2750 w 4663"/>
                  <a:gd name="T83" fmla="*/ 2795 h 4663"/>
                  <a:gd name="T84" fmla="*/ 2834 w 4663"/>
                  <a:gd name="T85" fmla="*/ 2855 h 4663"/>
                  <a:gd name="T86" fmla="*/ 2858 w 4663"/>
                  <a:gd name="T87" fmla="*/ 2867 h 4663"/>
                  <a:gd name="T88" fmla="*/ 2856 w 4663"/>
                  <a:gd name="T89" fmla="*/ 2870 h 4663"/>
                  <a:gd name="T90" fmla="*/ 2866 w 4663"/>
                  <a:gd name="T91" fmla="*/ 2876 h 4663"/>
                  <a:gd name="T92" fmla="*/ 2944 w 4663"/>
                  <a:gd name="T93" fmla="*/ 2918 h 4663"/>
                  <a:gd name="T94" fmla="*/ 3024 w 4663"/>
                  <a:gd name="T95" fmla="*/ 2949 h 4663"/>
                  <a:gd name="T96" fmla="*/ 3291 w 4663"/>
                  <a:gd name="T97" fmla="*/ 3055 h 4663"/>
                  <a:gd name="T98" fmla="*/ 3316 w 4663"/>
                  <a:gd name="T99" fmla="*/ 3063 h 4663"/>
                  <a:gd name="T100" fmla="*/ 3507 w 4663"/>
                  <a:gd name="T101" fmla="*/ 3187 h 4663"/>
                  <a:gd name="T102" fmla="*/ 3739 w 4663"/>
                  <a:gd name="T103" fmla="*/ 4067 h 4663"/>
                  <a:gd name="T104" fmla="*/ 2332 w 4663"/>
                  <a:gd name="T105" fmla="*/ 4567 h 4663"/>
                  <a:gd name="T106" fmla="*/ 925 w 4663"/>
                  <a:gd name="T107" fmla="*/ 4067 h 4663"/>
                  <a:gd name="T108" fmla="*/ 1154 w 4663"/>
                  <a:gd name="T109" fmla="*/ 3191 h 4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63" h="4663">
                    <a:moveTo>
                      <a:pt x="2332" y="0"/>
                    </a:moveTo>
                    <a:cubicBezTo>
                      <a:pt x="1046" y="0"/>
                      <a:pt x="0" y="1046"/>
                      <a:pt x="0" y="2332"/>
                    </a:cubicBezTo>
                    <a:cubicBezTo>
                      <a:pt x="0" y="3617"/>
                      <a:pt x="1046" y="4663"/>
                      <a:pt x="2332" y="4663"/>
                    </a:cubicBezTo>
                    <a:cubicBezTo>
                      <a:pt x="3617" y="4663"/>
                      <a:pt x="4663" y="3617"/>
                      <a:pt x="4663" y="2332"/>
                    </a:cubicBezTo>
                    <a:cubicBezTo>
                      <a:pt x="4663" y="1046"/>
                      <a:pt x="3617" y="0"/>
                      <a:pt x="2332" y="0"/>
                    </a:cubicBezTo>
                    <a:close/>
                    <a:moveTo>
                      <a:pt x="1694" y="1888"/>
                    </a:moveTo>
                    <a:lnTo>
                      <a:pt x="1699" y="1883"/>
                    </a:lnTo>
                    <a:cubicBezTo>
                      <a:pt x="1718" y="1869"/>
                      <a:pt x="1727" y="1848"/>
                      <a:pt x="1724" y="1825"/>
                    </a:cubicBezTo>
                    <a:cubicBezTo>
                      <a:pt x="1677" y="1543"/>
                      <a:pt x="1708" y="1425"/>
                      <a:pt x="1718" y="1395"/>
                    </a:cubicBezTo>
                    <a:cubicBezTo>
                      <a:pt x="1800" y="1143"/>
                      <a:pt x="2058" y="1027"/>
                      <a:pt x="2108" y="1006"/>
                    </a:cubicBezTo>
                    <a:cubicBezTo>
                      <a:pt x="2119" y="1002"/>
                      <a:pt x="2139" y="996"/>
                      <a:pt x="2159" y="993"/>
                    </a:cubicBezTo>
                    <a:lnTo>
                      <a:pt x="2165" y="991"/>
                    </a:lnTo>
                    <a:lnTo>
                      <a:pt x="2207" y="989"/>
                    </a:lnTo>
                    <a:lnTo>
                      <a:pt x="2207" y="992"/>
                    </a:lnTo>
                    <a:lnTo>
                      <a:pt x="2217" y="991"/>
                    </a:lnTo>
                    <a:cubicBezTo>
                      <a:pt x="2225" y="990"/>
                      <a:pt x="2233" y="989"/>
                      <a:pt x="2244" y="987"/>
                    </a:cubicBezTo>
                    <a:lnTo>
                      <a:pt x="2253" y="985"/>
                    </a:lnTo>
                    <a:cubicBezTo>
                      <a:pt x="2261" y="985"/>
                      <a:pt x="2361" y="998"/>
                      <a:pt x="2510" y="1043"/>
                    </a:cubicBezTo>
                    <a:lnTo>
                      <a:pt x="2614" y="1079"/>
                    </a:lnTo>
                    <a:cubicBezTo>
                      <a:pt x="2803" y="1135"/>
                      <a:pt x="2890" y="1239"/>
                      <a:pt x="2906" y="1260"/>
                    </a:cubicBezTo>
                    <a:cubicBezTo>
                      <a:pt x="3058" y="1432"/>
                      <a:pt x="3017" y="1691"/>
                      <a:pt x="2980" y="1830"/>
                    </a:cubicBezTo>
                    <a:cubicBezTo>
                      <a:pt x="2975" y="1847"/>
                      <a:pt x="2978" y="1864"/>
                      <a:pt x="2987" y="1878"/>
                    </a:cubicBezTo>
                    <a:lnTo>
                      <a:pt x="2996" y="1888"/>
                    </a:lnTo>
                    <a:cubicBezTo>
                      <a:pt x="3007" y="1903"/>
                      <a:pt x="3017" y="1961"/>
                      <a:pt x="2984" y="2083"/>
                    </a:cubicBezTo>
                    <a:cubicBezTo>
                      <a:pt x="2977" y="2120"/>
                      <a:pt x="2964" y="2150"/>
                      <a:pt x="2943" y="2171"/>
                    </a:cubicBezTo>
                    <a:cubicBezTo>
                      <a:pt x="2936" y="2179"/>
                      <a:pt x="2931" y="2189"/>
                      <a:pt x="2929" y="2201"/>
                    </a:cubicBezTo>
                    <a:cubicBezTo>
                      <a:pt x="2877" y="2502"/>
                      <a:pt x="2608" y="2838"/>
                      <a:pt x="2324" y="2838"/>
                    </a:cubicBezTo>
                    <a:cubicBezTo>
                      <a:pt x="2084" y="2838"/>
                      <a:pt x="1809" y="2529"/>
                      <a:pt x="1759" y="2201"/>
                    </a:cubicBezTo>
                    <a:cubicBezTo>
                      <a:pt x="1757" y="2189"/>
                      <a:pt x="1752" y="2178"/>
                      <a:pt x="1744" y="2169"/>
                    </a:cubicBezTo>
                    <a:cubicBezTo>
                      <a:pt x="1723" y="2148"/>
                      <a:pt x="1710" y="2117"/>
                      <a:pt x="1702" y="2072"/>
                    </a:cubicBezTo>
                    <a:cubicBezTo>
                      <a:pt x="1678" y="1986"/>
                      <a:pt x="1676" y="1917"/>
                      <a:pt x="1694" y="1888"/>
                    </a:cubicBezTo>
                    <a:close/>
                    <a:moveTo>
                      <a:pt x="1154" y="3191"/>
                    </a:moveTo>
                    <a:cubicBezTo>
                      <a:pt x="1164" y="3178"/>
                      <a:pt x="1223" y="3110"/>
                      <a:pt x="1340" y="3065"/>
                    </a:cubicBezTo>
                    <a:cubicBezTo>
                      <a:pt x="1444" y="3033"/>
                      <a:pt x="1700" y="2948"/>
                      <a:pt x="1840" y="2847"/>
                    </a:cubicBezTo>
                    <a:cubicBezTo>
                      <a:pt x="1846" y="2843"/>
                      <a:pt x="1853" y="2836"/>
                      <a:pt x="1858" y="2831"/>
                    </a:cubicBezTo>
                    <a:cubicBezTo>
                      <a:pt x="1871" y="2817"/>
                      <a:pt x="1891" y="2796"/>
                      <a:pt x="1914" y="2774"/>
                    </a:cubicBezTo>
                    <a:lnTo>
                      <a:pt x="1927" y="2762"/>
                    </a:lnTo>
                    <a:lnTo>
                      <a:pt x="1940" y="2774"/>
                    </a:lnTo>
                    <a:cubicBezTo>
                      <a:pt x="2064" y="2890"/>
                      <a:pt x="2200" y="2954"/>
                      <a:pt x="2324" y="2954"/>
                    </a:cubicBezTo>
                    <a:cubicBezTo>
                      <a:pt x="2455" y="2954"/>
                      <a:pt x="2590" y="2897"/>
                      <a:pt x="2714" y="2790"/>
                    </a:cubicBezTo>
                    <a:lnTo>
                      <a:pt x="2724" y="2782"/>
                    </a:lnTo>
                    <a:lnTo>
                      <a:pt x="2750" y="2795"/>
                    </a:lnTo>
                    <a:cubicBezTo>
                      <a:pt x="2774" y="2816"/>
                      <a:pt x="2815" y="2846"/>
                      <a:pt x="2834" y="2855"/>
                    </a:cubicBezTo>
                    <a:lnTo>
                      <a:pt x="2858" y="2867"/>
                    </a:lnTo>
                    <a:lnTo>
                      <a:pt x="2856" y="2870"/>
                    </a:lnTo>
                    <a:lnTo>
                      <a:pt x="2866" y="2876"/>
                    </a:lnTo>
                    <a:cubicBezTo>
                      <a:pt x="2889" y="2890"/>
                      <a:pt x="2914" y="2903"/>
                      <a:pt x="2944" y="2918"/>
                    </a:cubicBezTo>
                    <a:cubicBezTo>
                      <a:pt x="2973" y="2931"/>
                      <a:pt x="2998" y="2941"/>
                      <a:pt x="3024" y="2949"/>
                    </a:cubicBezTo>
                    <a:cubicBezTo>
                      <a:pt x="3045" y="2956"/>
                      <a:pt x="3160" y="2995"/>
                      <a:pt x="3291" y="3055"/>
                    </a:cubicBezTo>
                    <a:lnTo>
                      <a:pt x="3316" y="3063"/>
                    </a:lnTo>
                    <a:cubicBezTo>
                      <a:pt x="3445" y="3112"/>
                      <a:pt x="3501" y="3180"/>
                      <a:pt x="3507" y="3187"/>
                    </a:cubicBezTo>
                    <a:cubicBezTo>
                      <a:pt x="3659" y="3412"/>
                      <a:pt x="3717" y="3833"/>
                      <a:pt x="3739" y="4067"/>
                    </a:cubicBezTo>
                    <a:cubicBezTo>
                      <a:pt x="3342" y="4390"/>
                      <a:pt x="2842" y="4567"/>
                      <a:pt x="2332" y="4567"/>
                    </a:cubicBezTo>
                    <a:cubicBezTo>
                      <a:pt x="1821" y="4567"/>
                      <a:pt x="1322" y="4390"/>
                      <a:pt x="925" y="4067"/>
                    </a:cubicBezTo>
                    <a:cubicBezTo>
                      <a:pt x="946" y="3833"/>
                      <a:pt x="1004" y="3414"/>
                      <a:pt x="1154" y="319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6768354" y="4538763"/>
              <a:ext cx="4750546" cy="794068"/>
              <a:chOff x="6768354" y="1658472"/>
              <a:chExt cx="4750546" cy="794068"/>
            </a:xfrm>
          </p:grpSpPr>
          <p:sp>
            <p:nvSpPr>
              <p:cNvPr id="18" name="矩形 17"/>
              <p:cNvSpPr/>
              <p:nvPr/>
            </p:nvSpPr>
            <p:spPr bwMode="auto">
              <a:xfrm>
                <a:off x="7395882" y="1658472"/>
                <a:ext cx="4123018" cy="7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Copy paste fonts. Choose the only option to retain text……</a:t>
                </a: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6768354" y="1822778"/>
                <a:ext cx="466162" cy="465458"/>
              </a:xfrm>
              <a:custGeom>
                <a:avLst/>
                <a:gdLst>
                  <a:gd name="T0" fmla="*/ 2332 w 4663"/>
                  <a:gd name="T1" fmla="*/ 0 h 4663"/>
                  <a:gd name="T2" fmla="*/ 0 w 4663"/>
                  <a:gd name="T3" fmla="*/ 2332 h 4663"/>
                  <a:gd name="T4" fmla="*/ 2332 w 4663"/>
                  <a:gd name="T5" fmla="*/ 4663 h 4663"/>
                  <a:gd name="T6" fmla="*/ 4663 w 4663"/>
                  <a:gd name="T7" fmla="*/ 2332 h 4663"/>
                  <a:gd name="T8" fmla="*/ 2332 w 4663"/>
                  <a:gd name="T9" fmla="*/ 0 h 4663"/>
                  <a:gd name="T10" fmla="*/ 1694 w 4663"/>
                  <a:gd name="T11" fmla="*/ 1888 h 4663"/>
                  <a:gd name="T12" fmla="*/ 1699 w 4663"/>
                  <a:gd name="T13" fmla="*/ 1883 h 4663"/>
                  <a:gd name="T14" fmla="*/ 1724 w 4663"/>
                  <a:gd name="T15" fmla="*/ 1825 h 4663"/>
                  <a:gd name="T16" fmla="*/ 1718 w 4663"/>
                  <a:gd name="T17" fmla="*/ 1395 h 4663"/>
                  <a:gd name="T18" fmla="*/ 2108 w 4663"/>
                  <a:gd name="T19" fmla="*/ 1006 h 4663"/>
                  <a:gd name="T20" fmla="*/ 2159 w 4663"/>
                  <a:gd name="T21" fmla="*/ 993 h 4663"/>
                  <a:gd name="T22" fmla="*/ 2165 w 4663"/>
                  <a:gd name="T23" fmla="*/ 991 h 4663"/>
                  <a:gd name="T24" fmla="*/ 2207 w 4663"/>
                  <a:gd name="T25" fmla="*/ 989 h 4663"/>
                  <a:gd name="T26" fmla="*/ 2207 w 4663"/>
                  <a:gd name="T27" fmla="*/ 992 h 4663"/>
                  <a:gd name="T28" fmla="*/ 2217 w 4663"/>
                  <a:gd name="T29" fmla="*/ 991 h 4663"/>
                  <a:gd name="T30" fmla="*/ 2244 w 4663"/>
                  <a:gd name="T31" fmla="*/ 987 h 4663"/>
                  <a:gd name="T32" fmla="*/ 2253 w 4663"/>
                  <a:gd name="T33" fmla="*/ 985 h 4663"/>
                  <a:gd name="T34" fmla="*/ 2510 w 4663"/>
                  <a:gd name="T35" fmla="*/ 1043 h 4663"/>
                  <a:gd name="T36" fmla="*/ 2614 w 4663"/>
                  <a:gd name="T37" fmla="*/ 1079 h 4663"/>
                  <a:gd name="T38" fmla="*/ 2906 w 4663"/>
                  <a:gd name="T39" fmla="*/ 1260 h 4663"/>
                  <a:gd name="T40" fmla="*/ 2980 w 4663"/>
                  <a:gd name="T41" fmla="*/ 1830 h 4663"/>
                  <a:gd name="T42" fmla="*/ 2987 w 4663"/>
                  <a:gd name="T43" fmla="*/ 1878 h 4663"/>
                  <a:gd name="T44" fmla="*/ 2996 w 4663"/>
                  <a:gd name="T45" fmla="*/ 1888 h 4663"/>
                  <a:gd name="T46" fmla="*/ 2984 w 4663"/>
                  <a:gd name="T47" fmla="*/ 2083 h 4663"/>
                  <a:gd name="T48" fmla="*/ 2943 w 4663"/>
                  <a:gd name="T49" fmla="*/ 2171 h 4663"/>
                  <a:gd name="T50" fmla="*/ 2929 w 4663"/>
                  <a:gd name="T51" fmla="*/ 2201 h 4663"/>
                  <a:gd name="T52" fmla="*/ 2324 w 4663"/>
                  <a:gd name="T53" fmla="*/ 2838 h 4663"/>
                  <a:gd name="T54" fmla="*/ 1759 w 4663"/>
                  <a:gd name="T55" fmla="*/ 2201 h 4663"/>
                  <a:gd name="T56" fmla="*/ 1744 w 4663"/>
                  <a:gd name="T57" fmla="*/ 2169 h 4663"/>
                  <a:gd name="T58" fmla="*/ 1702 w 4663"/>
                  <a:gd name="T59" fmla="*/ 2072 h 4663"/>
                  <a:gd name="T60" fmla="*/ 1694 w 4663"/>
                  <a:gd name="T61" fmla="*/ 1888 h 4663"/>
                  <a:gd name="T62" fmla="*/ 1154 w 4663"/>
                  <a:gd name="T63" fmla="*/ 3191 h 4663"/>
                  <a:gd name="T64" fmla="*/ 1340 w 4663"/>
                  <a:gd name="T65" fmla="*/ 3065 h 4663"/>
                  <a:gd name="T66" fmla="*/ 1840 w 4663"/>
                  <a:gd name="T67" fmla="*/ 2847 h 4663"/>
                  <a:gd name="T68" fmla="*/ 1858 w 4663"/>
                  <a:gd name="T69" fmla="*/ 2831 h 4663"/>
                  <a:gd name="T70" fmla="*/ 1914 w 4663"/>
                  <a:gd name="T71" fmla="*/ 2774 h 4663"/>
                  <a:gd name="T72" fmla="*/ 1927 w 4663"/>
                  <a:gd name="T73" fmla="*/ 2762 h 4663"/>
                  <a:gd name="T74" fmla="*/ 1940 w 4663"/>
                  <a:gd name="T75" fmla="*/ 2774 h 4663"/>
                  <a:gd name="T76" fmla="*/ 2324 w 4663"/>
                  <a:gd name="T77" fmla="*/ 2954 h 4663"/>
                  <a:gd name="T78" fmla="*/ 2714 w 4663"/>
                  <a:gd name="T79" fmla="*/ 2790 h 4663"/>
                  <a:gd name="T80" fmla="*/ 2724 w 4663"/>
                  <a:gd name="T81" fmla="*/ 2782 h 4663"/>
                  <a:gd name="T82" fmla="*/ 2750 w 4663"/>
                  <a:gd name="T83" fmla="*/ 2795 h 4663"/>
                  <a:gd name="T84" fmla="*/ 2834 w 4663"/>
                  <a:gd name="T85" fmla="*/ 2855 h 4663"/>
                  <a:gd name="T86" fmla="*/ 2858 w 4663"/>
                  <a:gd name="T87" fmla="*/ 2867 h 4663"/>
                  <a:gd name="T88" fmla="*/ 2856 w 4663"/>
                  <a:gd name="T89" fmla="*/ 2870 h 4663"/>
                  <a:gd name="T90" fmla="*/ 2866 w 4663"/>
                  <a:gd name="T91" fmla="*/ 2876 h 4663"/>
                  <a:gd name="T92" fmla="*/ 2944 w 4663"/>
                  <a:gd name="T93" fmla="*/ 2918 h 4663"/>
                  <a:gd name="T94" fmla="*/ 3024 w 4663"/>
                  <a:gd name="T95" fmla="*/ 2949 h 4663"/>
                  <a:gd name="T96" fmla="*/ 3291 w 4663"/>
                  <a:gd name="T97" fmla="*/ 3055 h 4663"/>
                  <a:gd name="T98" fmla="*/ 3316 w 4663"/>
                  <a:gd name="T99" fmla="*/ 3063 h 4663"/>
                  <a:gd name="T100" fmla="*/ 3507 w 4663"/>
                  <a:gd name="T101" fmla="*/ 3187 h 4663"/>
                  <a:gd name="T102" fmla="*/ 3739 w 4663"/>
                  <a:gd name="T103" fmla="*/ 4067 h 4663"/>
                  <a:gd name="T104" fmla="*/ 2332 w 4663"/>
                  <a:gd name="T105" fmla="*/ 4567 h 4663"/>
                  <a:gd name="T106" fmla="*/ 925 w 4663"/>
                  <a:gd name="T107" fmla="*/ 4067 h 4663"/>
                  <a:gd name="T108" fmla="*/ 1154 w 4663"/>
                  <a:gd name="T109" fmla="*/ 3191 h 4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63" h="4663">
                    <a:moveTo>
                      <a:pt x="2332" y="0"/>
                    </a:moveTo>
                    <a:cubicBezTo>
                      <a:pt x="1046" y="0"/>
                      <a:pt x="0" y="1046"/>
                      <a:pt x="0" y="2332"/>
                    </a:cubicBezTo>
                    <a:cubicBezTo>
                      <a:pt x="0" y="3617"/>
                      <a:pt x="1046" y="4663"/>
                      <a:pt x="2332" y="4663"/>
                    </a:cubicBezTo>
                    <a:cubicBezTo>
                      <a:pt x="3617" y="4663"/>
                      <a:pt x="4663" y="3617"/>
                      <a:pt x="4663" y="2332"/>
                    </a:cubicBezTo>
                    <a:cubicBezTo>
                      <a:pt x="4663" y="1046"/>
                      <a:pt x="3617" y="0"/>
                      <a:pt x="2332" y="0"/>
                    </a:cubicBezTo>
                    <a:close/>
                    <a:moveTo>
                      <a:pt x="1694" y="1888"/>
                    </a:moveTo>
                    <a:lnTo>
                      <a:pt x="1699" y="1883"/>
                    </a:lnTo>
                    <a:cubicBezTo>
                      <a:pt x="1718" y="1869"/>
                      <a:pt x="1727" y="1848"/>
                      <a:pt x="1724" y="1825"/>
                    </a:cubicBezTo>
                    <a:cubicBezTo>
                      <a:pt x="1677" y="1543"/>
                      <a:pt x="1708" y="1425"/>
                      <a:pt x="1718" y="1395"/>
                    </a:cubicBezTo>
                    <a:cubicBezTo>
                      <a:pt x="1800" y="1143"/>
                      <a:pt x="2058" y="1027"/>
                      <a:pt x="2108" y="1006"/>
                    </a:cubicBezTo>
                    <a:cubicBezTo>
                      <a:pt x="2119" y="1002"/>
                      <a:pt x="2139" y="996"/>
                      <a:pt x="2159" y="993"/>
                    </a:cubicBezTo>
                    <a:lnTo>
                      <a:pt x="2165" y="991"/>
                    </a:lnTo>
                    <a:lnTo>
                      <a:pt x="2207" y="989"/>
                    </a:lnTo>
                    <a:lnTo>
                      <a:pt x="2207" y="992"/>
                    </a:lnTo>
                    <a:lnTo>
                      <a:pt x="2217" y="991"/>
                    </a:lnTo>
                    <a:cubicBezTo>
                      <a:pt x="2225" y="990"/>
                      <a:pt x="2233" y="989"/>
                      <a:pt x="2244" y="987"/>
                    </a:cubicBezTo>
                    <a:lnTo>
                      <a:pt x="2253" y="985"/>
                    </a:lnTo>
                    <a:cubicBezTo>
                      <a:pt x="2261" y="985"/>
                      <a:pt x="2361" y="998"/>
                      <a:pt x="2510" y="1043"/>
                    </a:cubicBezTo>
                    <a:lnTo>
                      <a:pt x="2614" y="1079"/>
                    </a:lnTo>
                    <a:cubicBezTo>
                      <a:pt x="2803" y="1135"/>
                      <a:pt x="2890" y="1239"/>
                      <a:pt x="2906" y="1260"/>
                    </a:cubicBezTo>
                    <a:cubicBezTo>
                      <a:pt x="3058" y="1432"/>
                      <a:pt x="3017" y="1691"/>
                      <a:pt x="2980" y="1830"/>
                    </a:cubicBezTo>
                    <a:cubicBezTo>
                      <a:pt x="2975" y="1847"/>
                      <a:pt x="2978" y="1864"/>
                      <a:pt x="2987" y="1878"/>
                    </a:cubicBezTo>
                    <a:lnTo>
                      <a:pt x="2996" y="1888"/>
                    </a:lnTo>
                    <a:cubicBezTo>
                      <a:pt x="3007" y="1903"/>
                      <a:pt x="3017" y="1961"/>
                      <a:pt x="2984" y="2083"/>
                    </a:cubicBezTo>
                    <a:cubicBezTo>
                      <a:pt x="2977" y="2120"/>
                      <a:pt x="2964" y="2150"/>
                      <a:pt x="2943" y="2171"/>
                    </a:cubicBezTo>
                    <a:cubicBezTo>
                      <a:pt x="2936" y="2179"/>
                      <a:pt x="2931" y="2189"/>
                      <a:pt x="2929" y="2201"/>
                    </a:cubicBezTo>
                    <a:cubicBezTo>
                      <a:pt x="2877" y="2502"/>
                      <a:pt x="2608" y="2838"/>
                      <a:pt x="2324" y="2838"/>
                    </a:cubicBezTo>
                    <a:cubicBezTo>
                      <a:pt x="2084" y="2838"/>
                      <a:pt x="1809" y="2529"/>
                      <a:pt x="1759" y="2201"/>
                    </a:cubicBezTo>
                    <a:cubicBezTo>
                      <a:pt x="1757" y="2189"/>
                      <a:pt x="1752" y="2178"/>
                      <a:pt x="1744" y="2169"/>
                    </a:cubicBezTo>
                    <a:cubicBezTo>
                      <a:pt x="1723" y="2148"/>
                      <a:pt x="1710" y="2117"/>
                      <a:pt x="1702" y="2072"/>
                    </a:cubicBezTo>
                    <a:cubicBezTo>
                      <a:pt x="1678" y="1986"/>
                      <a:pt x="1676" y="1917"/>
                      <a:pt x="1694" y="1888"/>
                    </a:cubicBezTo>
                    <a:close/>
                    <a:moveTo>
                      <a:pt x="1154" y="3191"/>
                    </a:moveTo>
                    <a:cubicBezTo>
                      <a:pt x="1164" y="3178"/>
                      <a:pt x="1223" y="3110"/>
                      <a:pt x="1340" y="3065"/>
                    </a:cubicBezTo>
                    <a:cubicBezTo>
                      <a:pt x="1444" y="3033"/>
                      <a:pt x="1700" y="2948"/>
                      <a:pt x="1840" y="2847"/>
                    </a:cubicBezTo>
                    <a:cubicBezTo>
                      <a:pt x="1846" y="2843"/>
                      <a:pt x="1853" y="2836"/>
                      <a:pt x="1858" y="2831"/>
                    </a:cubicBezTo>
                    <a:cubicBezTo>
                      <a:pt x="1871" y="2817"/>
                      <a:pt x="1891" y="2796"/>
                      <a:pt x="1914" y="2774"/>
                    </a:cubicBezTo>
                    <a:lnTo>
                      <a:pt x="1927" y="2762"/>
                    </a:lnTo>
                    <a:lnTo>
                      <a:pt x="1940" y="2774"/>
                    </a:lnTo>
                    <a:cubicBezTo>
                      <a:pt x="2064" y="2890"/>
                      <a:pt x="2200" y="2954"/>
                      <a:pt x="2324" y="2954"/>
                    </a:cubicBezTo>
                    <a:cubicBezTo>
                      <a:pt x="2455" y="2954"/>
                      <a:pt x="2590" y="2897"/>
                      <a:pt x="2714" y="2790"/>
                    </a:cubicBezTo>
                    <a:lnTo>
                      <a:pt x="2724" y="2782"/>
                    </a:lnTo>
                    <a:lnTo>
                      <a:pt x="2750" y="2795"/>
                    </a:lnTo>
                    <a:cubicBezTo>
                      <a:pt x="2774" y="2816"/>
                      <a:pt x="2815" y="2846"/>
                      <a:pt x="2834" y="2855"/>
                    </a:cubicBezTo>
                    <a:lnTo>
                      <a:pt x="2858" y="2867"/>
                    </a:lnTo>
                    <a:lnTo>
                      <a:pt x="2856" y="2870"/>
                    </a:lnTo>
                    <a:lnTo>
                      <a:pt x="2866" y="2876"/>
                    </a:lnTo>
                    <a:cubicBezTo>
                      <a:pt x="2889" y="2890"/>
                      <a:pt x="2914" y="2903"/>
                      <a:pt x="2944" y="2918"/>
                    </a:cubicBezTo>
                    <a:cubicBezTo>
                      <a:pt x="2973" y="2931"/>
                      <a:pt x="2998" y="2941"/>
                      <a:pt x="3024" y="2949"/>
                    </a:cubicBezTo>
                    <a:cubicBezTo>
                      <a:pt x="3045" y="2956"/>
                      <a:pt x="3160" y="2995"/>
                      <a:pt x="3291" y="3055"/>
                    </a:cubicBezTo>
                    <a:lnTo>
                      <a:pt x="3316" y="3063"/>
                    </a:lnTo>
                    <a:cubicBezTo>
                      <a:pt x="3445" y="3112"/>
                      <a:pt x="3501" y="3180"/>
                      <a:pt x="3507" y="3187"/>
                    </a:cubicBezTo>
                    <a:cubicBezTo>
                      <a:pt x="3659" y="3412"/>
                      <a:pt x="3717" y="3833"/>
                      <a:pt x="3739" y="4067"/>
                    </a:cubicBezTo>
                    <a:cubicBezTo>
                      <a:pt x="3342" y="4390"/>
                      <a:pt x="2842" y="4567"/>
                      <a:pt x="2332" y="4567"/>
                    </a:cubicBezTo>
                    <a:cubicBezTo>
                      <a:pt x="1821" y="4567"/>
                      <a:pt x="1322" y="4390"/>
                      <a:pt x="925" y="4067"/>
                    </a:cubicBezTo>
                    <a:cubicBezTo>
                      <a:pt x="946" y="3833"/>
                      <a:pt x="1004" y="3414"/>
                      <a:pt x="1154" y="319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" name="直接连接符 11"/>
            <p:cNvCxnSpPr/>
            <p:nvPr/>
          </p:nvCxnSpPr>
          <p:spPr>
            <a:xfrm>
              <a:off x="6131859" y="2328603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6131859" y="3632200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31859" y="4935797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连接符: 肘形 14"/>
            <p:cNvCxnSpPr>
              <a:stCxn id="7" idx="3"/>
            </p:cNvCxnSpPr>
            <p:nvPr/>
          </p:nvCxnSpPr>
          <p:spPr>
            <a:xfrm flipV="1">
              <a:off x="4831976" y="2328603"/>
              <a:ext cx="1299883" cy="1303598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连接符: 肘形 15"/>
            <p:cNvCxnSpPr>
              <a:stCxn id="7" idx="3"/>
            </p:cNvCxnSpPr>
            <p:nvPr/>
          </p:nvCxnSpPr>
          <p:spPr>
            <a:xfrm>
              <a:off x="4831976" y="3632201"/>
              <a:ext cx="1299878" cy="1302460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7" idx="3"/>
            </p:cNvCxnSpPr>
            <p:nvPr/>
          </p:nvCxnSpPr>
          <p:spPr>
            <a:xfrm flipV="1">
              <a:off x="4831976" y="3632200"/>
              <a:ext cx="1299878" cy="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497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206A4280-2CE3-4AD0-9F9A-B0A3DB2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235D5F6-0F34-4360-8CC1-E7F1788C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ACED11A-B5BD-4079-A4EB-BCF25D6F4975}"/>
              </a:ext>
            </a:extLst>
          </p:cNvPr>
          <p:cNvSpPr txBox="1"/>
          <p:nvPr/>
        </p:nvSpPr>
        <p:spPr>
          <a:xfrm>
            <a:off x="1181444" y="3555991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74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16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761307" y="1543489"/>
            <a:ext cx="10656686" cy="4177423"/>
            <a:chOff x="761307" y="1543448"/>
            <a:chExt cx="10656686" cy="4177423"/>
          </a:xfrm>
        </p:grpSpPr>
        <p:grpSp>
          <p:nvGrpSpPr>
            <p:cNvPr id="6" name="组合 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/>
            <p:nvPr/>
          </p:nvGrpSpPr>
          <p:grpSpPr>
            <a:xfrm>
              <a:off x="762016" y="1543448"/>
              <a:ext cx="10655252" cy="4177423"/>
              <a:chOff x="654511" y="1531088"/>
              <a:chExt cx="10877774" cy="4264704"/>
            </a:xfrm>
            <a:solidFill>
              <a:schemeClr val="bg1">
                <a:lumMod val="95000"/>
                <a:alpha val="50000"/>
              </a:schemeClr>
            </a:solidFill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4357583" y="1531088"/>
                <a:ext cx="101834" cy="54004"/>
              </a:xfrm>
              <a:custGeom>
                <a:avLst/>
                <a:gdLst>
                  <a:gd name="T0" fmla="*/ 27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2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7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19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4474847" y="1531088"/>
                <a:ext cx="101834" cy="54004"/>
              </a:xfrm>
              <a:custGeom>
                <a:avLst/>
                <a:gdLst>
                  <a:gd name="T0" fmla="*/ 27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3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7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4590568" y="1531088"/>
                <a:ext cx="103378" cy="54004"/>
              </a:xfrm>
              <a:custGeom>
                <a:avLst/>
                <a:gdLst>
                  <a:gd name="T0" fmla="*/ 28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3 w 28"/>
                  <a:gd name="T7" fmla="*/ 15 h 15"/>
                  <a:gd name="T8" fmla="*/ 28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7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4710918" y="1531088"/>
                <a:ext cx="103378" cy="54004"/>
              </a:xfrm>
              <a:custGeom>
                <a:avLst/>
                <a:gdLst>
                  <a:gd name="T0" fmla="*/ 27 w 28"/>
                  <a:gd name="T1" fmla="*/ 7 h 15"/>
                  <a:gd name="T2" fmla="*/ 15 w 28"/>
                  <a:gd name="T3" fmla="*/ 0 h 15"/>
                  <a:gd name="T4" fmla="*/ 1 w 28"/>
                  <a:gd name="T5" fmla="*/ 7 h 15"/>
                  <a:gd name="T6" fmla="*/ 12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2" y="0"/>
                      <a:pt x="15" y="0"/>
                    </a:cubicBezTo>
                    <a:cubicBezTo>
                      <a:pt x="8" y="0"/>
                      <a:pt x="1" y="3"/>
                      <a:pt x="1" y="7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4102997" y="1595892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4223347" y="1595892"/>
                <a:ext cx="101834" cy="55546"/>
              </a:xfrm>
              <a:custGeom>
                <a:avLst/>
                <a:gdLst>
                  <a:gd name="T0" fmla="*/ 27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7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19" y="15"/>
                      <a:pt x="26" y="12"/>
                      <a:pt x="2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4339067" y="1595892"/>
                <a:ext cx="106464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3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4459417" y="1595892"/>
                <a:ext cx="103378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" name="任意多边形: 形状 39"/>
              <p:cNvSpPr/>
              <p:nvPr/>
            </p:nvSpPr>
            <p:spPr bwMode="auto">
              <a:xfrm>
                <a:off x="4579767" y="1595892"/>
                <a:ext cx="103378" cy="55546"/>
              </a:xfrm>
              <a:custGeom>
                <a:avLst/>
                <a:gdLst>
                  <a:gd name="T0" fmla="*/ 27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7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8"/>
                    </a:moveTo>
                    <a:cubicBezTo>
                      <a:pt x="28" y="4"/>
                      <a:pt x="23" y="0"/>
                      <a:pt x="15" y="0"/>
                    </a:cubicBezTo>
                    <a:cubicBezTo>
                      <a:pt x="8" y="0"/>
                      <a:pt x="1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4697031" y="1595892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8" y="0"/>
                      <a:pt x="2" y="4"/>
                      <a:pt x="1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" name="任意多边形: 形状 41"/>
              <p:cNvSpPr/>
              <p:nvPr/>
            </p:nvSpPr>
            <p:spPr bwMode="auto">
              <a:xfrm>
                <a:off x="3839153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8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8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3959502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7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" name="任意多边形: 形状 43"/>
              <p:cNvSpPr/>
              <p:nvPr/>
            </p:nvSpPr>
            <p:spPr bwMode="auto">
              <a:xfrm>
                <a:off x="4079852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7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4204831" y="1665325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4325181" y="1665325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444553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456588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468623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480658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4926930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1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3697202" y="1734757"/>
                <a:ext cx="109550" cy="58632"/>
              </a:xfrm>
              <a:custGeom>
                <a:avLst/>
                <a:gdLst>
                  <a:gd name="T0" fmla="*/ 28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2 w 30"/>
                  <a:gd name="T7" fmla="*/ 16 h 16"/>
                  <a:gd name="T8" fmla="*/ 28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8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1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3817551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8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5" y="0"/>
                      <a:pt x="18" y="0"/>
                    </a:cubicBezTo>
                    <a:cubicBezTo>
                      <a:pt x="10" y="0"/>
                      <a:pt x="3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" name="任意多边形: 形状 53"/>
              <p:cNvSpPr/>
              <p:nvPr/>
            </p:nvSpPr>
            <p:spPr bwMode="auto">
              <a:xfrm>
                <a:off x="394098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7 w 29"/>
                  <a:gd name="T3" fmla="*/ 0 h 16"/>
                  <a:gd name="T4" fmla="*/ 1 w 29"/>
                  <a:gd name="T5" fmla="*/ 8 h 16"/>
                  <a:gd name="T6" fmla="*/ 12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7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" name="任意多边形: 形状 54"/>
              <p:cNvSpPr/>
              <p:nvPr/>
            </p:nvSpPr>
            <p:spPr bwMode="auto">
              <a:xfrm>
                <a:off x="4062880" y="1734757"/>
                <a:ext cx="108006" cy="58632"/>
              </a:xfrm>
              <a:custGeom>
                <a:avLst/>
                <a:gdLst>
                  <a:gd name="T0" fmla="*/ 28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8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8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" name="任意多边形: 形状 55"/>
              <p:cNvSpPr/>
              <p:nvPr/>
            </p:nvSpPr>
            <p:spPr bwMode="auto">
              <a:xfrm>
                <a:off x="4183230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7 w 30"/>
                  <a:gd name="T3" fmla="*/ 0 h 16"/>
                  <a:gd name="T4" fmla="*/ 2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" name="任意多边形: 形状 56"/>
              <p:cNvSpPr/>
              <p:nvPr/>
            </p:nvSpPr>
            <p:spPr bwMode="auto">
              <a:xfrm>
                <a:off x="4306666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" name="任意多边形: 形状 57"/>
              <p:cNvSpPr/>
              <p:nvPr/>
            </p:nvSpPr>
            <p:spPr bwMode="auto">
              <a:xfrm>
                <a:off x="4427016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4" y="0"/>
                      <a:pt x="17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4550451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4670801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4795779" y="1734757"/>
                <a:ext cx="101834" cy="58632"/>
              </a:xfrm>
              <a:custGeom>
                <a:avLst/>
                <a:gdLst>
                  <a:gd name="T0" fmla="*/ 28 w 28"/>
                  <a:gd name="T1" fmla="*/ 8 h 16"/>
                  <a:gd name="T2" fmla="*/ 15 w 28"/>
                  <a:gd name="T3" fmla="*/ 0 h 16"/>
                  <a:gd name="T4" fmla="*/ 0 w 28"/>
                  <a:gd name="T5" fmla="*/ 8 h 16"/>
                  <a:gd name="T6" fmla="*/ 13 w 28"/>
                  <a:gd name="T7" fmla="*/ 16 h 16"/>
                  <a:gd name="T8" fmla="*/ 28 w 28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0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3919386" y="1804190"/>
                <a:ext cx="109550" cy="61718"/>
              </a:xfrm>
              <a:custGeom>
                <a:avLst/>
                <a:gdLst>
                  <a:gd name="T0" fmla="*/ 28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2 w 30"/>
                  <a:gd name="T7" fmla="*/ 17 h 17"/>
                  <a:gd name="T8" fmla="*/ 28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8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4039736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8 w 30"/>
                  <a:gd name="T3" fmla="*/ 0 h 17"/>
                  <a:gd name="T4" fmla="*/ 2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8" y="0"/>
                    </a:cubicBezTo>
                    <a:cubicBezTo>
                      <a:pt x="10" y="0"/>
                      <a:pt x="3" y="4"/>
                      <a:pt x="2" y="9"/>
                    </a:cubicBezTo>
                    <a:cubicBezTo>
                      <a:pt x="0" y="13"/>
                      <a:pt x="6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4164715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4288151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4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4413129" y="1804190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4536564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" name="任意多边形: 形状 67"/>
              <p:cNvSpPr/>
              <p:nvPr/>
            </p:nvSpPr>
            <p:spPr bwMode="auto">
              <a:xfrm>
                <a:off x="4660000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0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3" y="0"/>
                      <a:pt x="16" y="0"/>
                    </a:cubicBezTo>
                    <a:cubicBezTo>
                      <a:pt x="8" y="0"/>
                      <a:pt x="1" y="4"/>
                      <a:pt x="0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" name="任意多边形: 形状 68"/>
              <p:cNvSpPr/>
              <p:nvPr/>
            </p:nvSpPr>
            <p:spPr bwMode="auto">
              <a:xfrm>
                <a:off x="4780350" y="1804190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" name="任意多边形: 形状 69"/>
              <p:cNvSpPr/>
              <p:nvPr/>
            </p:nvSpPr>
            <p:spPr bwMode="auto">
              <a:xfrm>
                <a:off x="4022764" y="1878251"/>
                <a:ext cx="108006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" name="任意多边形: 形状 70"/>
              <p:cNvSpPr/>
              <p:nvPr/>
            </p:nvSpPr>
            <p:spPr bwMode="auto">
              <a:xfrm>
                <a:off x="4146199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" name="任意多边形: 形状 71"/>
              <p:cNvSpPr/>
              <p:nvPr/>
            </p:nvSpPr>
            <p:spPr bwMode="auto">
              <a:xfrm>
                <a:off x="4269635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" name="任意多边形: 形状 72"/>
              <p:cNvSpPr/>
              <p:nvPr/>
            </p:nvSpPr>
            <p:spPr bwMode="auto">
              <a:xfrm>
                <a:off x="4394613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4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4522678" y="1878251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4646114" y="1878251"/>
                <a:ext cx="104920" cy="61718"/>
              </a:xfrm>
              <a:custGeom>
                <a:avLst/>
                <a:gdLst>
                  <a:gd name="T0" fmla="*/ 29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3999619" y="1953855"/>
                <a:ext cx="114178" cy="63261"/>
              </a:xfrm>
              <a:custGeom>
                <a:avLst/>
                <a:gdLst>
                  <a:gd name="T0" fmla="*/ 29 w 31"/>
                  <a:gd name="T1" fmla="*/ 8 h 17"/>
                  <a:gd name="T2" fmla="*/ 18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31" y="4"/>
                      <a:pt x="25" y="0"/>
                      <a:pt x="18" y="0"/>
                    </a:cubicBezTo>
                    <a:cubicBezTo>
                      <a:pt x="10" y="0"/>
                      <a:pt x="2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4124598" y="1953855"/>
                <a:ext cx="112636" cy="63261"/>
              </a:xfrm>
              <a:custGeom>
                <a:avLst/>
                <a:gdLst>
                  <a:gd name="T0" fmla="*/ 30 w 31"/>
                  <a:gd name="T1" fmla="*/ 8 h 17"/>
                  <a:gd name="T2" fmla="*/ 18 w 31"/>
                  <a:gd name="T3" fmla="*/ 0 h 17"/>
                  <a:gd name="T4" fmla="*/ 2 w 31"/>
                  <a:gd name="T5" fmla="*/ 8 h 17"/>
                  <a:gd name="T6" fmla="*/ 14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0" y="0"/>
                      <a:pt x="3" y="4"/>
                      <a:pt x="2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4252662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7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31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4106083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8 w 31"/>
                  <a:gd name="T3" fmla="*/ 0 h 17"/>
                  <a:gd name="T4" fmla="*/ 1 w 31"/>
                  <a:gd name="T5" fmla="*/ 9 h 17"/>
                  <a:gd name="T6" fmla="*/ 13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5" y="0"/>
                      <a:pt x="18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4883728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6 w 30"/>
                  <a:gd name="T3" fmla="*/ 0 h 17"/>
                  <a:gd name="T4" fmla="*/ 1 w 30"/>
                  <a:gd name="T5" fmla="*/ 8 h 17"/>
                  <a:gd name="T6" fmla="*/ 14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5010250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6 w 29"/>
                  <a:gd name="T3" fmla="*/ 0 h 17"/>
                  <a:gd name="T4" fmla="*/ 1 w 29"/>
                  <a:gd name="T5" fmla="*/ 8 h 17"/>
                  <a:gd name="T6" fmla="*/ 14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9" y="4"/>
                      <a:pt x="23" y="0"/>
                      <a:pt x="16" y="0"/>
                    </a:cubicBezTo>
                    <a:cubicBezTo>
                      <a:pt x="8" y="0"/>
                      <a:pt x="1" y="4"/>
                      <a:pt x="1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6525423" y="1953855"/>
                <a:ext cx="104920" cy="63261"/>
              </a:xfrm>
              <a:custGeom>
                <a:avLst/>
                <a:gdLst>
                  <a:gd name="T0" fmla="*/ 28 w 29"/>
                  <a:gd name="T1" fmla="*/ 8 h 17"/>
                  <a:gd name="T2" fmla="*/ 13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" name="任意多边形: 形状 82"/>
              <p:cNvSpPr/>
              <p:nvPr/>
            </p:nvSpPr>
            <p:spPr bwMode="auto">
              <a:xfrm>
                <a:off x="6533137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4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" name="任意多边形: 形状 83"/>
              <p:cNvSpPr/>
              <p:nvPr/>
            </p:nvSpPr>
            <p:spPr bwMode="auto">
              <a:xfrm>
                <a:off x="6539309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" name="任意多边形: 形状 84"/>
              <p:cNvSpPr/>
              <p:nvPr/>
            </p:nvSpPr>
            <p:spPr bwMode="auto">
              <a:xfrm>
                <a:off x="6557824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" name="任意多边形: 形状 85"/>
              <p:cNvSpPr/>
              <p:nvPr/>
            </p:nvSpPr>
            <p:spPr bwMode="auto">
              <a:xfrm>
                <a:off x="6153572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5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" name="任意多边形: 形状 86"/>
              <p:cNvSpPr/>
              <p:nvPr/>
            </p:nvSpPr>
            <p:spPr bwMode="auto">
              <a:xfrm>
                <a:off x="6284723" y="2108150"/>
                <a:ext cx="104920" cy="64804"/>
              </a:xfrm>
              <a:custGeom>
                <a:avLst/>
                <a:gdLst>
                  <a:gd name="T0" fmla="*/ 29 w 29"/>
                  <a:gd name="T1" fmla="*/ 9 h 18"/>
                  <a:gd name="T2" fmla="*/ 14 w 29"/>
                  <a:gd name="T3" fmla="*/ 0 h 18"/>
                  <a:gd name="T4" fmla="*/ 0 w 29"/>
                  <a:gd name="T5" fmla="*/ 9 h 18"/>
                  <a:gd name="T6" fmla="*/ 15 w 29"/>
                  <a:gd name="T7" fmla="*/ 18 h 18"/>
                  <a:gd name="T8" fmla="*/ 29 w 2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8"/>
                      <a:pt x="15" y="18"/>
                    </a:cubicBezTo>
                    <a:cubicBezTo>
                      <a:pt x="23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" name="任意多边形: 形状 87"/>
              <p:cNvSpPr/>
              <p:nvPr/>
            </p:nvSpPr>
            <p:spPr bwMode="auto">
              <a:xfrm>
                <a:off x="6412787" y="2108150"/>
                <a:ext cx="108006" cy="64804"/>
              </a:xfrm>
              <a:custGeom>
                <a:avLst/>
                <a:gdLst>
                  <a:gd name="T0" fmla="*/ 29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" name="任意多边形: 形状 88"/>
              <p:cNvSpPr/>
              <p:nvPr/>
            </p:nvSpPr>
            <p:spPr bwMode="auto">
              <a:xfrm>
                <a:off x="6287809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1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" name="任意多边形: 形状 89"/>
              <p:cNvSpPr/>
              <p:nvPr/>
            </p:nvSpPr>
            <p:spPr bwMode="auto">
              <a:xfrm>
                <a:off x="6418959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" name="任意多边形: 形状 90"/>
              <p:cNvSpPr/>
              <p:nvPr/>
            </p:nvSpPr>
            <p:spPr bwMode="auto">
              <a:xfrm>
                <a:off x="6295524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" name="任意多边形: 形状 91"/>
              <p:cNvSpPr/>
              <p:nvPr/>
            </p:nvSpPr>
            <p:spPr bwMode="auto">
              <a:xfrm>
                <a:off x="6426674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" name="任意多边形: 形状 92"/>
              <p:cNvSpPr/>
              <p:nvPr/>
            </p:nvSpPr>
            <p:spPr bwMode="auto">
              <a:xfrm>
                <a:off x="6298609" y="2356565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5"/>
                      <a:pt x="8" y="19"/>
                      <a:pt x="17" y="19"/>
                    </a:cubicBezTo>
                    <a:cubicBezTo>
                      <a:pt x="25" y="19"/>
                      <a:pt x="31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" name="任意多边形: 形状 93"/>
              <p:cNvSpPr/>
              <p:nvPr/>
            </p:nvSpPr>
            <p:spPr bwMode="auto">
              <a:xfrm>
                <a:off x="6434389" y="2356565"/>
                <a:ext cx="112636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6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5"/>
                      <a:pt x="8" y="19"/>
                      <a:pt x="16" y="19"/>
                    </a:cubicBezTo>
                    <a:cubicBezTo>
                      <a:pt x="25" y="19"/>
                      <a:pt x="31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" name="任意多边形: 形状 94"/>
              <p:cNvSpPr/>
              <p:nvPr/>
            </p:nvSpPr>
            <p:spPr bwMode="auto">
              <a:xfrm>
                <a:off x="5886643" y="1878251"/>
                <a:ext cx="101834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4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" name="任意多边形: 形状 95"/>
              <p:cNvSpPr/>
              <p:nvPr/>
            </p:nvSpPr>
            <p:spPr bwMode="auto">
              <a:xfrm>
                <a:off x="6010079" y="1878251"/>
                <a:ext cx="103378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4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" name="任意多边形: 形状 96"/>
              <p:cNvSpPr/>
              <p:nvPr/>
            </p:nvSpPr>
            <p:spPr bwMode="auto">
              <a:xfrm>
                <a:off x="6135057" y="1878251"/>
                <a:ext cx="101834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5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" name="任意多边形: 形状 97"/>
              <p:cNvSpPr/>
              <p:nvPr/>
            </p:nvSpPr>
            <p:spPr bwMode="auto">
              <a:xfrm>
                <a:off x="6258493" y="1878251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" name="任意多边形: 形状 98"/>
              <p:cNvSpPr/>
              <p:nvPr/>
            </p:nvSpPr>
            <p:spPr bwMode="auto">
              <a:xfrm>
                <a:off x="6383472" y="1878251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0" name="椭圆 99"/>
              <p:cNvSpPr/>
              <p:nvPr/>
            </p:nvSpPr>
            <p:spPr bwMode="auto">
              <a:xfrm>
                <a:off x="5758578" y="1953855"/>
                <a:ext cx="106464" cy="6326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1" name="椭圆 100"/>
              <p:cNvSpPr/>
              <p:nvPr/>
            </p:nvSpPr>
            <p:spPr bwMode="auto">
              <a:xfrm>
                <a:off x="5886643" y="1953855"/>
                <a:ext cx="101834" cy="6326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2" name="任意多边形: 形状 101"/>
              <p:cNvSpPr/>
              <p:nvPr/>
            </p:nvSpPr>
            <p:spPr bwMode="auto">
              <a:xfrm>
                <a:off x="6010079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4 w 29"/>
                  <a:gd name="T3" fmla="*/ 0 h 17"/>
                  <a:gd name="T4" fmla="*/ 1 w 29"/>
                  <a:gd name="T5" fmla="*/ 8 h 17"/>
                  <a:gd name="T6" fmla="*/ 15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1" y="8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3" name="任意多边形: 形状 102"/>
              <p:cNvSpPr/>
              <p:nvPr/>
            </p:nvSpPr>
            <p:spPr bwMode="auto">
              <a:xfrm>
                <a:off x="6138143" y="1953855"/>
                <a:ext cx="106464" cy="63261"/>
              </a:xfrm>
              <a:custGeom>
                <a:avLst/>
                <a:gdLst>
                  <a:gd name="T0" fmla="*/ 28 w 29"/>
                  <a:gd name="T1" fmla="*/ 8 h 17"/>
                  <a:gd name="T2" fmla="*/ 14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4" name="任意多边形: 形状 103"/>
              <p:cNvSpPr/>
              <p:nvPr/>
            </p:nvSpPr>
            <p:spPr bwMode="auto">
              <a:xfrm>
                <a:off x="6263122" y="1953855"/>
                <a:ext cx="104920" cy="63261"/>
              </a:xfrm>
              <a:custGeom>
                <a:avLst/>
                <a:gdLst>
                  <a:gd name="T0" fmla="*/ 29 w 29"/>
                  <a:gd name="T1" fmla="*/ 8 h 17"/>
                  <a:gd name="T2" fmla="*/ 14 w 29"/>
                  <a:gd name="T3" fmla="*/ 0 h 17"/>
                  <a:gd name="T4" fmla="*/ 1 w 29"/>
                  <a:gd name="T5" fmla="*/ 8 h 17"/>
                  <a:gd name="T6" fmla="*/ 15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5" name="任意多边形: 形状 104"/>
              <p:cNvSpPr/>
              <p:nvPr/>
            </p:nvSpPr>
            <p:spPr bwMode="auto">
              <a:xfrm>
                <a:off x="6389644" y="1953855"/>
                <a:ext cx="106464" cy="63261"/>
              </a:xfrm>
              <a:custGeom>
                <a:avLst/>
                <a:gdLst>
                  <a:gd name="T0" fmla="*/ 28 w 29"/>
                  <a:gd name="T1" fmla="*/ 8 h 17"/>
                  <a:gd name="T2" fmla="*/ 14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6" name="任意多边形: 形状 105"/>
              <p:cNvSpPr/>
              <p:nvPr/>
            </p:nvSpPr>
            <p:spPr bwMode="auto">
              <a:xfrm>
                <a:off x="563051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5 w 29"/>
                  <a:gd name="T3" fmla="*/ 0 h 17"/>
                  <a:gd name="T4" fmla="*/ 0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7" name="任意多边形: 形状 106"/>
              <p:cNvSpPr/>
              <p:nvPr/>
            </p:nvSpPr>
            <p:spPr bwMode="auto">
              <a:xfrm>
                <a:off x="5758578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5 w 29"/>
                  <a:gd name="T3" fmla="*/ 0 h 17"/>
                  <a:gd name="T4" fmla="*/ 0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4" y="17"/>
                    </a:cubicBezTo>
                    <a:cubicBezTo>
                      <a:pt x="22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8" name="任意多边形: 形状 107"/>
              <p:cNvSpPr/>
              <p:nvPr/>
            </p:nvSpPr>
            <p:spPr bwMode="auto">
              <a:xfrm>
                <a:off x="5886643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9" name="任意多边形: 形状 108"/>
              <p:cNvSpPr/>
              <p:nvPr/>
            </p:nvSpPr>
            <p:spPr bwMode="auto">
              <a:xfrm>
                <a:off x="614894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1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0" name="任意多边形: 形状 109"/>
              <p:cNvSpPr/>
              <p:nvPr/>
            </p:nvSpPr>
            <p:spPr bwMode="auto">
              <a:xfrm>
                <a:off x="626929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1" name="任意多边形: 形状 110"/>
              <p:cNvSpPr/>
              <p:nvPr/>
            </p:nvSpPr>
            <p:spPr bwMode="auto">
              <a:xfrm>
                <a:off x="6397358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2" name="任意多边形: 形状 111"/>
              <p:cNvSpPr/>
              <p:nvPr/>
            </p:nvSpPr>
            <p:spPr bwMode="auto">
              <a:xfrm>
                <a:off x="5627428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5 w 30"/>
                  <a:gd name="T3" fmla="*/ 0 h 18"/>
                  <a:gd name="T4" fmla="*/ 1 w 30"/>
                  <a:gd name="T5" fmla="*/ 9 h 18"/>
                  <a:gd name="T6" fmla="*/ 15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1" y="9"/>
                    </a:cubicBezTo>
                    <a:cubicBezTo>
                      <a:pt x="0" y="14"/>
                      <a:pt x="7" y="18"/>
                      <a:pt x="15" y="18"/>
                    </a:cubicBezTo>
                    <a:cubicBezTo>
                      <a:pt x="23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3" name="任意多边形: 形状 112"/>
              <p:cNvSpPr/>
              <p:nvPr/>
            </p:nvSpPr>
            <p:spPr bwMode="auto">
              <a:xfrm>
                <a:off x="5758578" y="2108150"/>
                <a:ext cx="106464" cy="64804"/>
              </a:xfrm>
              <a:custGeom>
                <a:avLst/>
                <a:gdLst>
                  <a:gd name="T0" fmla="*/ 29 w 29"/>
                  <a:gd name="T1" fmla="*/ 9 h 18"/>
                  <a:gd name="T2" fmla="*/ 14 w 29"/>
                  <a:gd name="T3" fmla="*/ 0 h 18"/>
                  <a:gd name="T4" fmla="*/ 0 w 29"/>
                  <a:gd name="T5" fmla="*/ 9 h 18"/>
                  <a:gd name="T6" fmla="*/ 14 w 29"/>
                  <a:gd name="T7" fmla="*/ 18 h 18"/>
                  <a:gd name="T8" fmla="*/ 29 w 2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8"/>
                      <a:pt x="14" y="18"/>
                    </a:cubicBezTo>
                    <a:cubicBezTo>
                      <a:pt x="22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4" name="椭圆 113"/>
              <p:cNvSpPr/>
              <p:nvPr/>
            </p:nvSpPr>
            <p:spPr bwMode="auto">
              <a:xfrm>
                <a:off x="5886643" y="2108150"/>
                <a:ext cx="106464" cy="6480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5" name="任意多边形: 形状 114"/>
              <p:cNvSpPr/>
              <p:nvPr/>
            </p:nvSpPr>
            <p:spPr bwMode="auto">
              <a:xfrm>
                <a:off x="5635142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1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1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6" name="椭圆 115"/>
              <p:cNvSpPr/>
              <p:nvPr/>
            </p:nvSpPr>
            <p:spPr bwMode="auto">
              <a:xfrm>
                <a:off x="5766293" y="2188383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7" name="任意多边形: 形状 116"/>
              <p:cNvSpPr/>
              <p:nvPr/>
            </p:nvSpPr>
            <p:spPr bwMode="auto">
              <a:xfrm>
                <a:off x="5897443" y="2188383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8" name="任意多边形: 形状 117"/>
              <p:cNvSpPr/>
              <p:nvPr/>
            </p:nvSpPr>
            <p:spPr bwMode="auto">
              <a:xfrm>
                <a:off x="6028594" y="2188383"/>
                <a:ext cx="106464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19" name="任意多边形: 形状 118"/>
              <p:cNvSpPr/>
              <p:nvPr/>
            </p:nvSpPr>
            <p:spPr bwMode="auto">
              <a:xfrm>
                <a:off x="6159744" y="2188383"/>
                <a:ext cx="106464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0" name="任意多边形: 形状 119"/>
              <p:cNvSpPr/>
              <p:nvPr/>
            </p:nvSpPr>
            <p:spPr bwMode="auto">
              <a:xfrm>
                <a:off x="5379013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5 w 30"/>
                  <a:gd name="T3" fmla="*/ 0 h 18"/>
                  <a:gd name="T4" fmla="*/ 0 w 30"/>
                  <a:gd name="T5" fmla="*/ 9 h 18"/>
                  <a:gd name="T6" fmla="*/ 14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0" y="9"/>
                    </a:cubicBezTo>
                    <a:cubicBezTo>
                      <a:pt x="0" y="14"/>
                      <a:pt x="6" y="18"/>
                      <a:pt x="14" y="18"/>
                    </a:cubicBezTo>
                    <a:cubicBezTo>
                      <a:pt x="22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1" name="任意多边形: 形状 120"/>
              <p:cNvSpPr/>
              <p:nvPr/>
            </p:nvSpPr>
            <p:spPr bwMode="auto">
              <a:xfrm>
                <a:off x="5244777" y="2188383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2" name="任意多边形: 形状 121"/>
              <p:cNvSpPr/>
              <p:nvPr/>
            </p:nvSpPr>
            <p:spPr bwMode="auto">
              <a:xfrm>
                <a:off x="5375927" y="2188383"/>
                <a:ext cx="104920" cy="69433"/>
              </a:xfrm>
              <a:custGeom>
                <a:avLst/>
                <a:gdLst>
                  <a:gd name="T0" fmla="*/ 29 w 29"/>
                  <a:gd name="T1" fmla="*/ 9 h 19"/>
                  <a:gd name="T2" fmla="*/ 15 w 29"/>
                  <a:gd name="T3" fmla="*/ 0 h 19"/>
                  <a:gd name="T4" fmla="*/ 0 w 29"/>
                  <a:gd name="T5" fmla="*/ 9 h 19"/>
                  <a:gd name="T6" fmla="*/ 14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3" name="任意多边形: 形状 122"/>
              <p:cNvSpPr/>
              <p:nvPr/>
            </p:nvSpPr>
            <p:spPr bwMode="auto">
              <a:xfrm>
                <a:off x="5237062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6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4" name="任意多边形: 形状 123"/>
              <p:cNvSpPr/>
              <p:nvPr/>
            </p:nvSpPr>
            <p:spPr bwMode="auto">
              <a:xfrm>
                <a:off x="5499363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6 w 30"/>
                  <a:gd name="T3" fmla="*/ 0 h 19"/>
                  <a:gd name="T4" fmla="*/ 1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8" y="0"/>
                      <a:pt x="1" y="4"/>
                      <a:pt x="1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5" name="任意多边形: 形状 124"/>
              <p:cNvSpPr/>
              <p:nvPr/>
            </p:nvSpPr>
            <p:spPr bwMode="auto">
              <a:xfrm>
                <a:off x="5635142" y="2271702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6" name="椭圆 125"/>
              <p:cNvSpPr/>
              <p:nvPr/>
            </p:nvSpPr>
            <p:spPr bwMode="auto">
              <a:xfrm>
                <a:off x="5766293" y="2271702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7" name="任意多边形: 形状 126"/>
              <p:cNvSpPr/>
              <p:nvPr/>
            </p:nvSpPr>
            <p:spPr bwMode="auto">
              <a:xfrm>
                <a:off x="5897443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8" name="任意多边形: 形状 127"/>
              <p:cNvSpPr/>
              <p:nvPr/>
            </p:nvSpPr>
            <p:spPr bwMode="auto">
              <a:xfrm>
                <a:off x="6033223" y="2271702"/>
                <a:ext cx="104920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29" name="任意多边形: 形状 128"/>
              <p:cNvSpPr/>
              <p:nvPr/>
            </p:nvSpPr>
            <p:spPr bwMode="auto">
              <a:xfrm>
                <a:off x="6164374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0" name="任意多边形: 形状 129"/>
              <p:cNvSpPr/>
              <p:nvPr/>
            </p:nvSpPr>
            <p:spPr bwMode="auto">
              <a:xfrm>
                <a:off x="5360498" y="2356565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6 w 31"/>
                  <a:gd name="T3" fmla="*/ 0 h 19"/>
                  <a:gd name="T4" fmla="*/ 1 w 31"/>
                  <a:gd name="T5" fmla="*/ 9 h 19"/>
                  <a:gd name="T6" fmla="*/ 15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1" y="4"/>
                      <a:pt x="25" y="0"/>
                      <a:pt x="16" y="0"/>
                    </a:cubicBezTo>
                    <a:cubicBezTo>
                      <a:pt x="8" y="0"/>
                      <a:pt x="1" y="4"/>
                      <a:pt x="1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1" name="任意多边形: 形状 130"/>
              <p:cNvSpPr/>
              <p:nvPr/>
            </p:nvSpPr>
            <p:spPr bwMode="auto">
              <a:xfrm>
                <a:off x="5496277" y="2356565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6 w 31"/>
                  <a:gd name="T3" fmla="*/ 0 h 19"/>
                  <a:gd name="T4" fmla="*/ 0 w 31"/>
                  <a:gd name="T5" fmla="*/ 9 h 19"/>
                  <a:gd name="T6" fmla="*/ 15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8" y="0"/>
                      <a:pt x="1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2" name="任意多边形: 形状 131"/>
              <p:cNvSpPr/>
              <p:nvPr/>
            </p:nvSpPr>
            <p:spPr bwMode="auto">
              <a:xfrm>
                <a:off x="5630514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3" name="椭圆 132"/>
              <p:cNvSpPr/>
              <p:nvPr/>
            </p:nvSpPr>
            <p:spPr bwMode="auto">
              <a:xfrm>
                <a:off x="5766293" y="2356565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4" name="任意多边形: 形状 133"/>
              <p:cNvSpPr/>
              <p:nvPr/>
            </p:nvSpPr>
            <p:spPr bwMode="auto">
              <a:xfrm>
                <a:off x="5900529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5" name="任意多边形: 形状 134"/>
              <p:cNvSpPr/>
              <p:nvPr/>
            </p:nvSpPr>
            <p:spPr bwMode="auto">
              <a:xfrm>
                <a:off x="6033223" y="2356565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5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1" y="15"/>
                      <a:pt x="7" y="19"/>
                      <a:pt x="16" y="19"/>
                    </a:cubicBezTo>
                    <a:cubicBezTo>
                      <a:pt x="24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6" name="任意多边形: 形状 135"/>
              <p:cNvSpPr/>
              <p:nvPr/>
            </p:nvSpPr>
            <p:spPr bwMode="auto">
              <a:xfrm>
                <a:off x="6167459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6" y="19"/>
                    </a:cubicBezTo>
                    <a:cubicBezTo>
                      <a:pt x="24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7" name="任意多边形: 形状 136"/>
              <p:cNvSpPr/>
              <p:nvPr/>
            </p:nvSpPr>
            <p:spPr bwMode="auto">
              <a:xfrm>
                <a:off x="521854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5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2" y="5"/>
                      <a:pt x="25" y="0"/>
                      <a:pt x="17" y="0"/>
                    </a:cubicBezTo>
                    <a:cubicBezTo>
                      <a:pt x="9" y="0"/>
                      <a:pt x="1" y="5"/>
                      <a:pt x="1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8" name="任意多边形: 形状 137"/>
              <p:cNvSpPr/>
              <p:nvPr/>
            </p:nvSpPr>
            <p:spPr bwMode="auto">
              <a:xfrm>
                <a:off x="5357412" y="2439884"/>
                <a:ext cx="112636" cy="74061"/>
              </a:xfrm>
              <a:custGeom>
                <a:avLst/>
                <a:gdLst>
                  <a:gd name="T0" fmla="*/ 30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0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0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0" y="5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3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39" name="任意多边形: 形状 138"/>
              <p:cNvSpPr/>
              <p:nvPr/>
            </p:nvSpPr>
            <p:spPr bwMode="auto">
              <a:xfrm>
                <a:off x="5493191" y="2439884"/>
                <a:ext cx="112636" cy="74061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1" y="5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0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0" name="任意多边形: 形状 139"/>
              <p:cNvSpPr/>
              <p:nvPr/>
            </p:nvSpPr>
            <p:spPr bwMode="auto">
              <a:xfrm>
                <a:off x="5627428" y="2439884"/>
                <a:ext cx="112636" cy="74061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1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1" y="5"/>
                      <a:pt x="1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1" name="任意多边形: 形状 140"/>
              <p:cNvSpPr/>
              <p:nvPr/>
            </p:nvSpPr>
            <p:spPr bwMode="auto">
              <a:xfrm>
                <a:off x="5766293" y="2439884"/>
                <a:ext cx="109550" cy="74061"/>
              </a:xfrm>
              <a:custGeom>
                <a:avLst/>
                <a:gdLst>
                  <a:gd name="T0" fmla="*/ 30 w 30"/>
                  <a:gd name="T1" fmla="*/ 10 h 20"/>
                  <a:gd name="T2" fmla="*/ 15 w 30"/>
                  <a:gd name="T3" fmla="*/ 0 h 20"/>
                  <a:gd name="T4" fmla="*/ 0 w 30"/>
                  <a:gd name="T5" fmla="*/ 10 h 20"/>
                  <a:gd name="T6" fmla="*/ 15 w 30"/>
                  <a:gd name="T7" fmla="*/ 20 h 20"/>
                  <a:gd name="T8" fmla="*/ 30 w 30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3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2" name="任意多边形: 形状 141"/>
              <p:cNvSpPr/>
              <p:nvPr/>
            </p:nvSpPr>
            <p:spPr bwMode="auto">
              <a:xfrm>
                <a:off x="5900529" y="2439884"/>
                <a:ext cx="109550" cy="74061"/>
              </a:xfrm>
              <a:custGeom>
                <a:avLst/>
                <a:gdLst>
                  <a:gd name="T0" fmla="*/ 30 w 30"/>
                  <a:gd name="T1" fmla="*/ 10 h 20"/>
                  <a:gd name="T2" fmla="*/ 15 w 30"/>
                  <a:gd name="T3" fmla="*/ 0 h 20"/>
                  <a:gd name="T4" fmla="*/ 0 w 30"/>
                  <a:gd name="T5" fmla="*/ 10 h 20"/>
                  <a:gd name="T6" fmla="*/ 15 w 30"/>
                  <a:gd name="T7" fmla="*/ 20 h 20"/>
                  <a:gd name="T8" fmla="*/ 30 w 30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3" name="任意多边形: 形状 142"/>
              <p:cNvSpPr/>
              <p:nvPr/>
            </p:nvSpPr>
            <p:spPr bwMode="auto">
              <a:xfrm>
                <a:off x="6036308" y="2439884"/>
                <a:ext cx="112636" cy="74061"/>
              </a:xfrm>
              <a:custGeom>
                <a:avLst/>
                <a:gdLst>
                  <a:gd name="T0" fmla="*/ 30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0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7" y="20"/>
                      <a:pt x="16" y="20"/>
                    </a:cubicBezTo>
                    <a:cubicBezTo>
                      <a:pt x="24" y="20"/>
                      <a:pt x="31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4" name="任意多边形: 形状 143"/>
              <p:cNvSpPr/>
              <p:nvPr/>
            </p:nvSpPr>
            <p:spPr bwMode="auto">
              <a:xfrm>
                <a:off x="6170545" y="2439884"/>
                <a:ext cx="114178" cy="74061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1" y="16"/>
                      <a:pt x="8" y="20"/>
                      <a:pt x="16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5" name="任意多边形: 形状 144"/>
              <p:cNvSpPr/>
              <p:nvPr/>
            </p:nvSpPr>
            <p:spPr bwMode="auto">
              <a:xfrm>
                <a:off x="5210833" y="2532461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5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2" y="4"/>
                      <a:pt x="25" y="0"/>
                      <a:pt x="17" y="0"/>
                    </a:cubicBezTo>
                    <a:cubicBezTo>
                      <a:pt x="9" y="0"/>
                      <a:pt x="1" y="4"/>
                      <a:pt x="1" y="10"/>
                    </a:cubicBezTo>
                    <a:cubicBezTo>
                      <a:pt x="0" y="15"/>
                      <a:pt x="7" y="20"/>
                      <a:pt x="15" y="20"/>
                    </a:cubicBezTo>
                    <a:cubicBezTo>
                      <a:pt x="24" y="20"/>
                      <a:pt x="31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6" name="任意多边形: 形状 145"/>
              <p:cNvSpPr/>
              <p:nvPr/>
            </p:nvSpPr>
            <p:spPr bwMode="auto">
              <a:xfrm>
                <a:off x="5349698" y="2532461"/>
                <a:ext cx="114178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5" y="0"/>
                      <a:pt x="16" y="0"/>
                    </a:cubicBezTo>
                    <a:cubicBezTo>
                      <a:pt x="8" y="0"/>
                      <a:pt x="1" y="4"/>
                      <a:pt x="0" y="10"/>
                    </a:cubicBezTo>
                    <a:cubicBezTo>
                      <a:pt x="0" y="15"/>
                      <a:pt x="7" y="20"/>
                      <a:pt x="15" y="20"/>
                    </a:cubicBezTo>
                    <a:cubicBezTo>
                      <a:pt x="24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7" name="任意多边形: 形状 146"/>
              <p:cNvSpPr/>
              <p:nvPr/>
            </p:nvSpPr>
            <p:spPr bwMode="auto">
              <a:xfrm>
                <a:off x="6039394" y="2532461"/>
                <a:ext cx="114178" cy="72519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0" y="15"/>
                      <a:pt x="7" y="20"/>
                      <a:pt x="16" y="20"/>
                    </a:cubicBezTo>
                    <a:cubicBezTo>
                      <a:pt x="24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8" name="任意多边形: 形状 147"/>
              <p:cNvSpPr/>
              <p:nvPr/>
            </p:nvSpPr>
            <p:spPr bwMode="auto">
              <a:xfrm>
                <a:off x="6175174" y="2532461"/>
                <a:ext cx="115721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6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1" y="15"/>
                      <a:pt x="8" y="20"/>
                      <a:pt x="16" y="20"/>
                    </a:cubicBezTo>
                    <a:cubicBezTo>
                      <a:pt x="25" y="20"/>
                      <a:pt x="32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49" name="任意多边形: 形状 148"/>
              <p:cNvSpPr/>
              <p:nvPr/>
            </p:nvSpPr>
            <p:spPr bwMode="auto">
              <a:xfrm>
                <a:off x="6314039" y="2532461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5"/>
                      <a:pt x="8" y="20"/>
                      <a:pt x="16" y="20"/>
                    </a:cubicBezTo>
                    <a:cubicBezTo>
                      <a:pt x="25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0" name="任意多边形: 形状 149"/>
              <p:cNvSpPr/>
              <p:nvPr/>
            </p:nvSpPr>
            <p:spPr bwMode="auto">
              <a:xfrm>
                <a:off x="6448276" y="2532461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7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1" y="10"/>
                    </a:cubicBezTo>
                    <a:cubicBezTo>
                      <a:pt x="1" y="15"/>
                      <a:pt x="9" y="20"/>
                      <a:pt x="17" y="20"/>
                    </a:cubicBezTo>
                    <a:cubicBezTo>
                      <a:pt x="26" y="20"/>
                      <a:pt x="32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1" name="任意多边形: 形状 150"/>
              <p:cNvSpPr/>
              <p:nvPr/>
            </p:nvSpPr>
            <p:spPr bwMode="auto">
              <a:xfrm>
                <a:off x="9228665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6" y="18"/>
                      <a:pt x="15" y="23"/>
                      <a:pt x="24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2" name="任意多边形: 形状 151"/>
              <p:cNvSpPr/>
              <p:nvPr/>
            </p:nvSpPr>
            <p:spPr bwMode="auto">
              <a:xfrm>
                <a:off x="9324328" y="3112609"/>
                <a:ext cx="141951" cy="87948"/>
              </a:xfrm>
              <a:custGeom>
                <a:avLst/>
                <a:gdLst>
                  <a:gd name="T0" fmla="*/ 36 w 39"/>
                  <a:gd name="T1" fmla="*/ 12 h 24"/>
                  <a:gd name="T2" fmla="*/ 14 w 39"/>
                  <a:gd name="T3" fmla="*/ 0 h 24"/>
                  <a:gd name="T4" fmla="*/ 3 w 39"/>
                  <a:gd name="T5" fmla="*/ 12 h 24"/>
                  <a:gd name="T6" fmla="*/ 25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3" y="12"/>
                    </a:cubicBezTo>
                    <a:cubicBezTo>
                      <a:pt x="6" y="19"/>
                      <a:pt x="16" y="24"/>
                      <a:pt x="25" y="24"/>
                    </a:cubicBezTo>
                    <a:cubicBezTo>
                      <a:pt x="34" y="24"/>
                      <a:pt x="39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3" name="任意多边形: 形状 152"/>
              <p:cNvSpPr/>
              <p:nvPr/>
            </p:nvSpPr>
            <p:spPr bwMode="auto">
              <a:xfrm>
                <a:off x="8717950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3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3"/>
                      <a:pt x="13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4" name="任意多边形: 形状 153"/>
              <p:cNvSpPr/>
              <p:nvPr/>
            </p:nvSpPr>
            <p:spPr bwMode="auto">
              <a:xfrm>
                <a:off x="8842929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5" name="任意多边形: 形状 154"/>
              <p:cNvSpPr/>
              <p:nvPr/>
            </p:nvSpPr>
            <p:spPr bwMode="auto">
              <a:xfrm>
                <a:off x="9210150" y="1804190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6" name="任意多边形: 形状 155"/>
              <p:cNvSpPr/>
              <p:nvPr/>
            </p:nvSpPr>
            <p:spPr bwMode="auto">
              <a:xfrm>
                <a:off x="9335128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7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7" name="任意多边形: 形状 156"/>
              <p:cNvSpPr/>
              <p:nvPr/>
            </p:nvSpPr>
            <p:spPr bwMode="auto">
              <a:xfrm>
                <a:off x="6466791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5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8" name="任意多边形: 形状 157"/>
              <p:cNvSpPr/>
              <p:nvPr/>
            </p:nvSpPr>
            <p:spPr bwMode="auto">
              <a:xfrm>
                <a:off x="6550110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59" name="任意多边形: 形状 158"/>
              <p:cNvSpPr/>
              <p:nvPr/>
            </p:nvSpPr>
            <p:spPr bwMode="auto">
              <a:xfrm>
                <a:off x="6699775" y="2356565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5 w 32"/>
                  <a:gd name="T3" fmla="*/ 0 h 19"/>
                  <a:gd name="T4" fmla="*/ 1 w 32"/>
                  <a:gd name="T5" fmla="*/ 9 h 19"/>
                  <a:gd name="T6" fmla="*/ 17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9" y="19"/>
                      <a:pt x="17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0" name="任意多边形: 形状 159"/>
              <p:cNvSpPr/>
              <p:nvPr/>
            </p:nvSpPr>
            <p:spPr bwMode="auto">
              <a:xfrm>
                <a:off x="6568626" y="2356565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5"/>
                      <a:pt x="8" y="19"/>
                      <a:pt x="16" y="19"/>
                    </a:cubicBezTo>
                    <a:cubicBezTo>
                      <a:pt x="25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1" name="任意多边形: 形状 160"/>
              <p:cNvSpPr/>
              <p:nvPr/>
            </p:nvSpPr>
            <p:spPr bwMode="auto">
              <a:xfrm>
                <a:off x="671057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2" name="任意多边形: 形状 161"/>
              <p:cNvSpPr/>
              <p:nvPr/>
            </p:nvSpPr>
            <p:spPr bwMode="auto">
              <a:xfrm>
                <a:off x="6587141" y="2532461"/>
                <a:ext cx="117264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1" y="15"/>
                      <a:pt x="9" y="20"/>
                      <a:pt x="17" y="20"/>
                    </a:cubicBezTo>
                    <a:cubicBezTo>
                      <a:pt x="26" y="20"/>
                      <a:pt x="32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3" name="任意多边形: 形状 162"/>
              <p:cNvSpPr/>
              <p:nvPr/>
            </p:nvSpPr>
            <p:spPr bwMode="auto">
              <a:xfrm>
                <a:off x="6722920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1" y="10"/>
                    </a:cubicBezTo>
                    <a:cubicBezTo>
                      <a:pt x="2" y="15"/>
                      <a:pt x="9" y="20"/>
                      <a:pt x="18" y="20"/>
                    </a:cubicBezTo>
                    <a:cubicBezTo>
                      <a:pt x="26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4" name="任意多边形: 形状 163"/>
              <p:cNvSpPr/>
              <p:nvPr/>
            </p:nvSpPr>
            <p:spPr bwMode="auto">
              <a:xfrm>
                <a:off x="6860242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9" y="20"/>
                      <a:pt x="18" y="20"/>
                    </a:cubicBezTo>
                    <a:cubicBezTo>
                      <a:pt x="26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5" name="任意多边形: 形状 164"/>
              <p:cNvSpPr/>
              <p:nvPr/>
            </p:nvSpPr>
            <p:spPr bwMode="auto">
              <a:xfrm>
                <a:off x="6597941" y="2623494"/>
                <a:ext cx="117264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6"/>
                      <a:pt x="8" y="20"/>
                      <a:pt x="17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6" name="任意多边形: 形状 165"/>
              <p:cNvSpPr/>
              <p:nvPr/>
            </p:nvSpPr>
            <p:spPr bwMode="auto">
              <a:xfrm>
                <a:off x="6736806" y="2623494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6"/>
                      <a:pt x="9" y="20"/>
                      <a:pt x="17" y="20"/>
                    </a:cubicBezTo>
                    <a:cubicBezTo>
                      <a:pt x="26" y="20"/>
                      <a:pt x="32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7" name="任意多边形: 形状 166"/>
              <p:cNvSpPr/>
              <p:nvPr/>
            </p:nvSpPr>
            <p:spPr bwMode="auto">
              <a:xfrm>
                <a:off x="6875671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1" y="16"/>
                      <a:pt x="9" y="20"/>
                      <a:pt x="18" y="20"/>
                    </a:cubicBezTo>
                    <a:cubicBezTo>
                      <a:pt x="26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8" name="任意多边形: 形状 167"/>
              <p:cNvSpPr/>
              <p:nvPr/>
            </p:nvSpPr>
            <p:spPr bwMode="auto">
              <a:xfrm>
                <a:off x="7014537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69" name="任意多边形: 形状 168"/>
              <p:cNvSpPr/>
              <p:nvPr/>
            </p:nvSpPr>
            <p:spPr bwMode="auto">
              <a:xfrm>
                <a:off x="6605656" y="2714528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0" name="任意多边形: 形状 169"/>
              <p:cNvSpPr/>
              <p:nvPr/>
            </p:nvSpPr>
            <p:spPr bwMode="auto">
              <a:xfrm>
                <a:off x="6747607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5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1" name="任意多边形: 形状 170"/>
              <p:cNvSpPr/>
              <p:nvPr/>
            </p:nvSpPr>
            <p:spPr bwMode="auto">
              <a:xfrm>
                <a:off x="6886473" y="2714528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2" name="任意多边形: 形状 171"/>
              <p:cNvSpPr/>
              <p:nvPr/>
            </p:nvSpPr>
            <p:spPr bwMode="auto">
              <a:xfrm>
                <a:off x="7028424" y="2714528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3" name="任意多边形: 形状 172"/>
              <p:cNvSpPr/>
              <p:nvPr/>
            </p:nvSpPr>
            <p:spPr bwMode="auto">
              <a:xfrm>
                <a:off x="6616456" y="2810191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8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9" y="22"/>
                      <a:pt x="18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4" name="任意多边形: 形状 173"/>
              <p:cNvSpPr/>
              <p:nvPr/>
            </p:nvSpPr>
            <p:spPr bwMode="auto">
              <a:xfrm>
                <a:off x="6758407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5" name="任意多边形: 形状 174"/>
              <p:cNvSpPr/>
              <p:nvPr/>
            </p:nvSpPr>
            <p:spPr bwMode="auto">
              <a:xfrm>
                <a:off x="6900359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6" name="任意多边形: 形状 175"/>
              <p:cNvSpPr/>
              <p:nvPr/>
            </p:nvSpPr>
            <p:spPr bwMode="auto">
              <a:xfrm>
                <a:off x="6627257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7" name="任意多边形: 形状 176"/>
              <p:cNvSpPr/>
              <p:nvPr/>
            </p:nvSpPr>
            <p:spPr bwMode="auto">
              <a:xfrm>
                <a:off x="6773837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5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8" name="任意多边形: 形状 177"/>
              <p:cNvSpPr/>
              <p:nvPr/>
            </p:nvSpPr>
            <p:spPr bwMode="auto">
              <a:xfrm>
                <a:off x="6915788" y="2907396"/>
                <a:ext cx="128065" cy="84863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9" name="任意多边形: 形状 178"/>
              <p:cNvSpPr/>
              <p:nvPr/>
            </p:nvSpPr>
            <p:spPr bwMode="auto">
              <a:xfrm>
                <a:off x="7060825" y="2907396"/>
                <a:ext cx="128065" cy="84863"/>
              </a:xfrm>
              <a:custGeom>
                <a:avLst/>
                <a:gdLst>
                  <a:gd name="T0" fmla="*/ 33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3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0" name="任意多边形: 形状 179"/>
              <p:cNvSpPr/>
              <p:nvPr/>
            </p:nvSpPr>
            <p:spPr bwMode="auto">
              <a:xfrm>
                <a:off x="7207405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5 w 34"/>
                  <a:gd name="T3" fmla="*/ 0 h 23"/>
                  <a:gd name="T4" fmla="*/ 1 w 34"/>
                  <a:gd name="T5" fmla="*/ 11 h 23"/>
                  <a:gd name="T6" fmla="*/ 19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1" name="任意多边形: 形状 180"/>
              <p:cNvSpPr/>
              <p:nvPr/>
            </p:nvSpPr>
            <p:spPr bwMode="auto">
              <a:xfrm>
                <a:off x="6784638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2" name="任意多边形: 形状 181"/>
              <p:cNvSpPr/>
              <p:nvPr/>
            </p:nvSpPr>
            <p:spPr bwMode="auto">
              <a:xfrm>
                <a:off x="6929675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20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20" y="23"/>
                    </a:cubicBezTo>
                    <a:cubicBezTo>
                      <a:pt x="29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3" name="任意多边形: 形状 182"/>
              <p:cNvSpPr/>
              <p:nvPr/>
            </p:nvSpPr>
            <p:spPr bwMode="auto">
              <a:xfrm>
                <a:off x="7079340" y="3010774"/>
                <a:ext cx="128065" cy="83319"/>
              </a:xfrm>
              <a:custGeom>
                <a:avLst/>
                <a:gdLst>
                  <a:gd name="T0" fmla="*/ 33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3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4" name="任意多边形: 形状 183"/>
              <p:cNvSpPr/>
              <p:nvPr/>
            </p:nvSpPr>
            <p:spPr bwMode="auto">
              <a:xfrm>
                <a:off x="7225921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20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20" y="23"/>
                    </a:cubicBezTo>
                    <a:cubicBezTo>
                      <a:pt x="29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5" name="任意多边形: 形状 184"/>
              <p:cNvSpPr/>
              <p:nvPr/>
            </p:nvSpPr>
            <p:spPr bwMode="auto">
              <a:xfrm>
                <a:off x="7664118" y="3010774"/>
                <a:ext cx="131151" cy="83319"/>
              </a:xfrm>
              <a:custGeom>
                <a:avLst/>
                <a:gdLst>
                  <a:gd name="T0" fmla="*/ 35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5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6" name="任意多边形: 形状 185"/>
              <p:cNvSpPr/>
              <p:nvPr/>
            </p:nvSpPr>
            <p:spPr bwMode="auto">
              <a:xfrm>
                <a:off x="6798524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7" name="任意多边形: 形状 186"/>
              <p:cNvSpPr/>
              <p:nvPr/>
            </p:nvSpPr>
            <p:spPr bwMode="auto">
              <a:xfrm>
                <a:off x="6948190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5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5" y="0"/>
                    </a:cubicBezTo>
                    <a:cubicBezTo>
                      <a:pt x="6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8" name="任意多边形: 形状 187"/>
              <p:cNvSpPr/>
              <p:nvPr/>
            </p:nvSpPr>
            <p:spPr bwMode="auto">
              <a:xfrm>
                <a:off x="7637887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9" name="任意多边形: 形状 188"/>
              <p:cNvSpPr/>
              <p:nvPr/>
            </p:nvSpPr>
            <p:spPr bwMode="auto">
              <a:xfrm>
                <a:off x="7784467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0" name="任意多边形: 形状 189"/>
              <p:cNvSpPr/>
              <p:nvPr/>
            </p:nvSpPr>
            <p:spPr bwMode="auto">
              <a:xfrm>
                <a:off x="7926418" y="2907396"/>
                <a:ext cx="134237" cy="84863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1" name="任意多边形: 形状 190"/>
              <p:cNvSpPr/>
              <p:nvPr/>
            </p:nvSpPr>
            <p:spPr bwMode="auto">
              <a:xfrm>
                <a:off x="8072998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2" name="任意多边形: 形状 191"/>
              <p:cNvSpPr/>
              <p:nvPr/>
            </p:nvSpPr>
            <p:spPr bwMode="auto">
              <a:xfrm>
                <a:off x="8218035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4 w 36"/>
                  <a:gd name="T3" fmla="*/ 0 h 23"/>
                  <a:gd name="T4" fmla="*/ 2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3" name="任意多边形: 形状 192"/>
              <p:cNvSpPr/>
              <p:nvPr/>
            </p:nvSpPr>
            <p:spPr bwMode="auto">
              <a:xfrm>
                <a:off x="8359986" y="2907396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4" name="任意多边形: 形状 193"/>
              <p:cNvSpPr/>
              <p:nvPr/>
            </p:nvSpPr>
            <p:spPr bwMode="auto">
              <a:xfrm>
                <a:off x="8506566" y="2907396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5" name="任意多边形: 形状 194"/>
              <p:cNvSpPr/>
              <p:nvPr/>
            </p:nvSpPr>
            <p:spPr bwMode="auto">
              <a:xfrm>
                <a:off x="8648517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5 w 38"/>
                  <a:gd name="T3" fmla="*/ 0 h 23"/>
                  <a:gd name="T4" fmla="*/ 3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6" name="任意多边形: 形状 195"/>
              <p:cNvSpPr/>
              <p:nvPr/>
            </p:nvSpPr>
            <p:spPr bwMode="auto">
              <a:xfrm>
                <a:off x="8795097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7" name="任意多边形: 形状 196"/>
              <p:cNvSpPr/>
              <p:nvPr/>
            </p:nvSpPr>
            <p:spPr bwMode="auto">
              <a:xfrm>
                <a:off x="7134886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10" y="20"/>
                      <a:pt x="19" y="20"/>
                    </a:cubicBezTo>
                    <a:cubicBezTo>
                      <a:pt x="27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8" name="任意多边形: 形状 197"/>
              <p:cNvSpPr/>
              <p:nvPr/>
            </p:nvSpPr>
            <p:spPr bwMode="auto">
              <a:xfrm>
                <a:off x="7273752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10" y="20"/>
                      <a:pt x="18" y="20"/>
                    </a:cubicBezTo>
                    <a:cubicBezTo>
                      <a:pt x="27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99" name="任意多边形: 形状 198"/>
              <p:cNvSpPr/>
              <p:nvPr/>
            </p:nvSpPr>
            <p:spPr bwMode="auto">
              <a:xfrm>
                <a:off x="7407988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5 w 34"/>
                  <a:gd name="T3" fmla="*/ 0 h 20"/>
                  <a:gd name="T4" fmla="*/ 2 w 34"/>
                  <a:gd name="T5" fmla="*/ 10 h 20"/>
                  <a:gd name="T6" fmla="*/ 19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19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0" name="任意多边形: 形状 199"/>
              <p:cNvSpPr/>
              <p:nvPr/>
            </p:nvSpPr>
            <p:spPr bwMode="auto">
              <a:xfrm>
                <a:off x="7546854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3" y="15"/>
                      <a:pt x="11" y="20"/>
                      <a:pt x="19" y="20"/>
                    </a:cubicBezTo>
                    <a:cubicBezTo>
                      <a:pt x="28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1" name="任意多边形: 形状 200"/>
              <p:cNvSpPr/>
              <p:nvPr/>
            </p:nvSpPr>
            <p:spPr bwMode="auto">
              <a:xfrm>
                <a:off x="7682633" y="2532461"/>
                <a:ext cx="123436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9" y="20"/>
                      <a:pt x="34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2" name="任意多边形: 形状 201"/>
              <p:cNvSpPr/>
              <p:nvPr/>
            </p:nvSpPr>
            <p:spPr bwMode="auto">
              <a:xfrm>
                <a:off x="7819955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3" name="任意多边形: 形状 202"/>
              <p:cNvSpPr/>
              <p:nvPr/>
            </p:nvSpPr>
            <p:spPr bwMode="auto">
              <a:xfrm>
                <a:off x="7958820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1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1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4" name="任意多边形: 形状 203"/>
              <p:cNvSpPr/>
              <p:nvPr/>
            </p:nvSpPr>
            <p:spPr bwMode="auto">
              <a:xfrm>
                <a:off x="8094599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2" y="20"/>
                      <a:pt x="21" y="20"/>
                    </a:cubicBezTo>
                    <a:cubicBezTo>
                      <a:pt x="29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5" name="任意多边形: 形状 204"/>
              <p:cNvSpPr/>
              <p:nvPr/>
            </p:nvSpPr>
            <p:spPr bwMode="auto">
              <a:xfrm>
                <a:off x="8233464" y="2532461"/>
                <a:ext cx="123436" cy="72519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3" y="15"/>
                      <a:pt x="12" y="20"/>
                      <a:pt x="21" y="20"/>
                    </a:cubicBezTo>
                    <a:cubicBezTo>
                      <a:pt x="29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6" name="任意多边形: 形状 205"/>
              <p:cNvSpPr/>
              <p:nvPr/>
            </p:nvSpPr>
            <p:spPr bwMode="auto">
              <a:xfrm>
                <a:off x="8367701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3" y="20"/>
                      <a:pt x="21" y="20"/>
                    </a:cubicBezTo>
                    <a:cubicBezTo>
                      <a:pt x="30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7" name="任意多边形: 形状 206"/>
              <p:cNvSpPr/>
              <p:nvPr/>
            </p:nvSpPr>
            <p:spPr bwMode="auto">
              <a:xfrm>
                <a:off x="8506566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3" y="20"/>
                      <a:pt x="21" y="20"/>
                    </a:cubicBezTo>
                    <a:cubicBezTo>
                      <a:pt x="30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8" name="任意多边形: 形状 207"/>
              <p:cNvSpPr/>
              <p:nvPr/>
            </p:nvSpPr>
            <p:spPr bwMode="auto">
              <a:xfrm>
                <a:off x="8642346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5"/>
                      <a:pt x="14" y="20"/>
                      <a:pt x="22" y="20"/>
                    </a:cubicBezTo>
                    <a:cubicBezTo>
                      <a:pt x="31" y="20"/>
                      <a:pt x="36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09" name="任意多边形: 形状 208"/>
              <p:cNvSpPr/>
              <p:nvPr/>
            </p:nvSpPr>
            <p:spPr bwMode="auto">
              <a:xfrm>
                <a:off x="7153402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0" y="20"/>
                      <a:pt x="18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0" name="任意多边形: 形状 209"/>
              <p:cNvSpPr/>
              <p:nvPr/>
            </p:nvSpPr>
            <p:spPr bwMode="auto">
              <a:xfrm>
                <a:off x="7290725" y="2623494"/>
                <a:ext cx="121893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1" name="任意多边形: 形状 210"/>
              <p:cNvSpPr/>
              <p:nvPr/>
            </p:nvSpPr>
            <p:spPr bwMode="auto">
              <a:xfrm>
                <a:off x="7429590" y="2623494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1 w 34"/>
                  <a:gd name="T5" fmla="*/ 10 h 20"/>
                  <a:gd name="T6" fmla="*/ 19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1" y="20"/>
                      <a:pt x="19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2" name="任意多边形: 形状 211"/>
              <p:cNvSpPr/>
              <p:nvPr/>
            </p:nvSpPr>
            <p:spPr bwMode="auto">
              <a:xfrm>
                <a:off x="7568455" y="2623494"/>
                <a:ext cx="124979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1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8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3" name="任意多边形: 形状 212"/>
              <p:cNvSpPr/>
              <p:nvPr/>
            </p:nvSpPr>
            <p:spPr bwMode="auto">
              <a:xfrm>
                <a:off x="7707320" y="2623494"/>
                <a:ext cx="123436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9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4" name="任意多边形: 形状 213"/>
              <p:cNvSpPr/>
              <p:nvPr/>
            </p:nvSpPr>
            <p:spPr bwMode="auto">
              <a:xfrm>
                <a:off x="7846185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0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6"/>
                      <a:pt x="12" y="20"/>
                      <a:pt x="20" y="20"/>
                    </a:cubicBezTo>
                    <a:cubicBezTo>
                      <a:pt x="29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5" name="任意多边形: 形状 214"/>
              <p:cNvSpPr/>
              <p:nvPr/>
            </p:nvSpPr>
            <p:spPr bwMode="auto">
              <a:xfrm>
                <a:off x="7985050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29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6" name="任意多边形: 形状 215"/>
              <p:cNvSpPr/>
              <p:nvPr/>
            </p:nvSpPr>
            <p:spPr bwMode="auto">
              <a:xfrm>
                <a:off x="8123916" y="2623494"/>
                <a:ext cx="126522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7" name="任意多边形: 形状 216"/>
              <p:cNvSpPr/>
              <p:nvPr/>
            </p:nvSpPr>
            <p:spPr bwMode="auto">
              <a:xfrm>
                <a:off x="8262781" y="2623494"/>
                <a:ext cx="126522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8" name="任意多边形: 形状 217"/>
              <p:cNvSpPr/>
              <p:nvPr/>
            </p:nvSpPr>
            <p:spPr bwMode="auto">
              <a:xfrm>
                <a:off x="8400103" y="2623494"/>
                <a:ext cx="132693" cy="72519"/>
              </a:xfrm>
              <a:custGeom>
                <a:avLst/>
                <a:gdLst>
                  <a:gd name="T0" fmla="*/ 33 w 36"/>
                  <a:gd name="T1" fmla="*/ 10 h 20"/>
                  <a:gd name="T2" fmla="*/ 14 w 36"/>
                  <a:gd name="T3" fmla="*/ 0 h 20"/>
                  <a:gd name="T4" fmla="*/ 2 w 36"/>
                  <a:gd name="T5" fmla="*/ 10 h 20"/>
                  <a:gd name="T6" fmla="*/ 2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3" y="20"/>
                      <a:pt x="22" y="20"/>
                    </a:cubicBezTo>
                    <a:cubicBezTo>
                      <a:pt x="30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19" name="任意多边形: 形状 218"/>
              <p:cNvSpPr/>
              <p:nvPr/>
            </p:nvSpPr>
            <p:spPr bwMode="auto">
              <a:xfrm>
                <a:off x="8538968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2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2" y="20"/>
                    </a:cubicBezTo>
                    <a:cubicBezTo>
                      <a:pt x="31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0" name="任意多边形: 形状 219"/>
              <p:cNvSpPr/>
              <p:nvPr/>
            </p:nvSpPr>
            <p:spPr bwMode="auto">
              <a:xfrm>
                <a:off x="8677833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1" name="任意多边形: 形状 220"/>
              <p:cNvSpPr/>
              <p:nvPr/>
            </p:nvSpPr>
            <p:spPr bwMode="auto">
              <a:xfrm>
                <a:off x="7170375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4 w 33"/>
                  <a:gd name="T3" fmla="*/ 0 h 22"/>
                  <a:gd name="T4" fmla="*/ 1 w 33"/>
                  <a:gd name="T5" fmla="*/ 11 h 22"/>
                  <a:gd name="T6" fmla="*/ 19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2" name="任意多边形: 形状 221"/>
              <p:cNvSpPr/>
              <p:nvPr/>
            </p:nvSpPr>
            <p:spPr bwMode="auto">
              <a:xfrm>
                <a:off x="7309240" y="2714528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3" name="任意多边形: 形状 222"/>
              <p:cNvSpPr/>
              <p:nvPr/>
            </p:nvSpPr>
            <p:spPr bwMode="auto">
              <a:xfrm>
                <a:off x="7452733" y="2714528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1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4" name="任意多边形: 形状 223"/>
              <p:cNvSpPr/>
              <p:nvPr/>
            </p:nvSpPr>
            <p:spPr bwMode="auto">
              <a:xfrm>
                <a:off x="7590056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5" name="任意多边形: 形状 224"/>
              <p:cNvSpPr/>
              <p:nvPr/>
            </p:nvSpPr>
            <p:spPr bwMode="auto">
              <a:xfrm>
                <a:off x="7733550" y="2714528"/>
                <a:ext cx="126522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6" name="任意多边形: 形状 225"/>
              <p:cNvSpPr/>
              <p:nvPr/>
            </p:nvSpPr>
            <p:spPr bwMode="auto">
              <a:xfrm>
                <a:off x="7872415" y="2714528"/>
                <a:ext cx="126522" cy="80233"/>
              </a:xfrm>
              <a:custGeom>
                <a:avLst/>
                <a:gdLst>
                  <a:gd name="T0" fmla="*/ 34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7" name="任意多边形: 形状 226"/>
              <p:cNvSpPr/>
              <p:nvPr/>
            </p:nvSpPr>
            <p:spPr bwMode="auto">
              <a:xfrm>
                <a:off x="8014366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3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8" name="任意多边形: 形状 227"/>
              <p:cNvSpPr/>
              <p:nvPr/>
            </p:nvSpPr>
            <p:spPr bwMode="auto">
              <a:xfrm>
                <a:off x="815323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5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29" name="任意多边形: 形状 228"/>
              <p:cNvSpPr/>
              <p:nvPr/>
            </p:nvSpPr>
            <p:spPr bwMode="auto">
              <a:xfrm>
                <a:off x="8295182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0" name="任意多边形: 形状 229"/>
              <p:cNvSpPr/>
              <p:nvPr/>
            </p:nvSpPr>
            <p:spPr bwMode="auto">
              <a:xfrm>
                <a:off x="8437133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1" y="22"/>
                    </a:cubicBezTo>
                    <a:cubicBezTo>
                      <a:pt x="30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1" name="任意多边形: 形状 230"/>
              <p:cNvSpPr/>
              <p:nvPr/>
            </p:nvSpPr>
            <p:spPr bwMode="auto">
              <a:xfrm>
                <a:off x="8575998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2" name="任意多边形: 形状 231"/>
              <p:cNvSpPr/>
              <p:nvPr/>
            </p:nvSpPr>
            <p:spPr bwMode="auto">
              <a:xfrm>
                <a:off x="871795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3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1" y="5"/>
                      <a:pt x="22" y="0"/>
                      <a:pt x="13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3" name="任意多边形: 形状 232"/>
              <p:cNvSpPr/>
              <p:nvPr/>
            </p:nvSpPr>
            <p:spPr bwMode="auto">
              <a:xfrm>
                <a:off x="7185804" y="2810191"/>
                <a:ext cx="128065" cy="80233"/>
              </a:xfrm>
              <a:custGeom>
                <a:avLst/>
                <a:gdLst>
                  <a:gd name="T0" fmla="*/ 34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0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2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4" name="任意多边形: 形状 233"/>
              <p:cNvSpPr/>
              <p:nvPr/>
            </p:nvSpPr>
            <p:spPr bwMode="auto">
              <a:xfrm>
                <a:off x="7330841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5" name="任意多边形: 形状 234"/>
              <p:cNvSpPr/>
              <p:nvPr/>
            </p:nvSpPr>
            <p:spPr bwMode="auto">
              <a:xfrm>
                <a:off x="7474336" y="2810191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20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1" y="22"/>
                      <a:pt x="20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6" name="任意多边形: 形状 235"/>
              <p:cNvSpPr/>
              <p:nvPr/>
            </p:nvSpPr>
            <p:spPr bwMode="auto">
              <a:xfrm>
                <a:off x="7616287" y="2810191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7" name="任意多边形: 形状 236"/>
              <p:cNvSpPr/>
              <p:nvPr/>
            </p:nvSpPr>
            <p:spPr bwMode="auto">
              <a:xfrm>
                <a:off x="7758238" y="2810191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8" name="任意多边形: 形状 237"/>
              <p:cNvSpPr/>
              <p:nvPr/>
            </p:nvSpPr>
            <p:spPr bwMode="auto">
              <a:xfrm>
                <a:off x="7900189" y="2810191"/>
                <a:ext cx="128065" cy="80233"/>
              </a:xfrm>
              <a:custGeom>
                <a:avLst/>
                <a:gdLst>
                  <a:gd name="T0" fmla="*/ 34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39" name="任意多边形: 形状 238"/>
              <p:cNvSpPr/>
              <p:nvPr/>
            </p:nvSpPr>
            <p:spPr bwMode="auto">
              <a:xfrm>
                <a:off x="8043682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1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2" y="22"/>
                      <a:pt x="21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0" name="任意多边形: 形状 239"/>
              <p:cNvSpPr/>
              <p:nvPr/>
            </p:nvSpPr>
            <p:spPr bwMode="auto">
              <a:xfrm>
                <a:off x="8185633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1" name="任意多边形: 形状 240"/>
              <p:cNvSpPr/>
              <p:nvPr/>
            </p:nvSpPr>
            <p:spPr bwMode="auto">
              <a:xfrm>
                <a:off x="8327585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2" name="任意多边形: 形状 241"/>
              <p:cNvSpPr/>
              <p:nvPr/>
            </p:nvSpPr>
            <p:spPr bwMode="auto">
              <a:xfrm>
                <a:off x="8469536" y="2810191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2 w 37"/>
                  <a:gd name="T5" fmla="*/ 11 h 22"/>
                  <a:gd name="T6" fmla="*/ 22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4" y="22"/>
                      <a:pt x="22" y="22"/>
                    </a:cubicBezTo>
                    <a:cubicBezTo>
                      <a:pt x="31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3" name="任意多边形: 形状 242"/>
              <p:cNvSpPr/>
              <p:nvPr/>
            </p:nvSpPr>
            <p:spPr bwMode="auto">
              <a:xfrm>
                <a:off x="8613030" y="2810191"/>
                <a:ext cx="134237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2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4" name="任意多边形: 形状 243"/>
              <p:cNvSpPr/>
              <p:nvPr/>
            </p:nvSpPr>
            <p:spPr bwMode="auto">
              <a:xfrm>
                <a:off x="8754981" y="2810191"/>
                <a:ext cx="134237" cy="80233"/>
              </a:xfrm>
              <a:custGeom>
                <a:avLst/>
                <a:gdLst>
                  <a:gd name="T0" fmla="*/ 35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3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5" name="任意多边形: 形状 244"/>
              <p:cNvSpPr/>
              <p:nvPr/>
            </p:nvSpPr>
            <p:spPr bwMode="auto">
              <a:xfrm>
                <a:off x="9889046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12 w 35"/>
                  <a:gd name="T3" fmla="*/ 0 h 18"/>
                  <a:gd name="T4" fmla="*/ 3 w 35"/>
                  <a:gd name="T5" fmla="*/ 9 h 18"/>
                  <a:gd name="T6" fmla="*/ 23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8"/>
                      <a:pt x="23" y="18"/>
                    </a:cubicBezTo>
                    <a:cubicBezTo>
                      <a:pt x="31" y="18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6" name="任意多边形: 形状 245"/>
              <p:cNvSpPr/>
              <p:nvPr/>
            </p:nvSpPr>
            <p:spPr bwMode="auto">
              <a:xfrm>
                <a:off x="9808813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7" name="任意多边形: 形状 246"/>
              <p:cNvSpPr/>
              <p:nvPr/>
            </p:nvSpPr>
            <p:spPr bwMode="auto">
              <a:xfrm>
                <a:off x="9939964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8" name="任意多边形: 形状 247"/>
              <p:cNvSpPr/>
              <p:nvPr/>
            </p:nvSpPr>
            <p:spPr bwMode="auto">
              <a:xfrm>
                <a:off x="9506396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13 w 36"/>
                  <a:gd name="T3" fmla="*/ 0 h 19"/>
                  <a:gd name="T4" fmla="*/ 3 w 36"/>
                  <a:gd name="T5" fmla="*/ 9 h 19"/>
                  <a:gd name="T6" fmla="*/ 24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6" y="15"/>
                      <a:pt x="15" y="19"/>
                      <a:pt x="24" y="19"/>
                    </a:cubicBezTo>
                    <a:cubicBezTo>
                      <a:pt x="32" y="19"/>
                      <a:pt x="36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49" name="任意多边形: 形状 248"/>
              <p:cNvSpPr/>
              <p:nvPr/>
            </p:nvSpPr>
            <p:spPr bwMode="auto">
              <a:xfrm>
                <a:off x="9554228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6" y="16"/>
                      <a:pt x="15" y="20"/>
                      <a:pt x="24" y="20"/>
                    </a:cubicBezTo>
                    <a:cubicBezTo>
                      <a:pt x="32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0" name="任意多边形: 形状 249"/>
              <p:cNvSpPr/>
              <p:nvPr/>
            </p:nvSpPr>
            <p:spPr bwMode="auto">
              <a:xfrm>
                <a:off x="9600516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3 w 37"/>
                  <a:gd name="T5" fmla="*/ 10 h 20"/>
                  <a:gd name="T6" fmla="*/ 2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6" y="15"/>
                      <a:pt x="16" y="20"/>
                      <a:pt x="24" y="20"/>
                    </a:cubicBezTo>
                    <a:cubicBezTo>
                      <a:pt x="33" y="20"/>
                      <a:pt x="37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1" name="任意多边形: 形状 250"/>
              <p:cNvSpPr/>
              <p:nvPr/>
            </p:nvSpPr>
            <p:spPr bwMode="auto">
              <a:xfrm>
                <a:off x="9375246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2 w 37"/>
                  <a:gd name="T5" fmla="*/ 10 h 20"/>
                  <a:gd name="T6" fmla="*/ 2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6"/>
                      <a:pt x="15" y="20"/>
                      <a:pt x="23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2" name="任意多边形: 形状 251"/>
              <p:cNvSpPr/>
              <p:nvPr/>
            </p:nvSpPr>
            <p:spPr bwMode="auto">
              <a:xfrm>
                <a:off x="9514111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3 w 37"/>
                  <a:gd name="T5" fmla="*/ 10 h 20"/>
                  <a:gd name="T6" fmla="*/ 2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3" y="10"/>
                    </a:cubicBezTo>
                    <a:cubicBezTo>
                      <a:pt x="6" y="16"/>
                      <a:pt x="15" y="20"/>
                      <a:pt x="24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3" name="任意多边形: 形状 252"/>
              <p:cNvSpPr/>
              <p:nvPr/>
            </p:nvSpPr>
            <p:spPr bwMode="auto">
              <a:xfrm>
                <a:off x="9375246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3 w 34"/>
                  <a:gd name="T5" fmla="*/ 9 h 18"/>
                  <a:gd name="T6" fmla="*/ 2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4"/>
                      <a:pt x="14" y="18"/>
                      <a:pt x="22" y="18"/>
                    </a:cubicBezTo>
                    <a:cubicBezTo>
                      <a:pt x="30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4" name="任意多边形: 形状 253"/>
              <p:cNvSpPr/>
              <p:nvPr/>
            </p:nvSpPr>
            <p:spPr bwMode="auto">
              <a:xfrm>
                <a:off x="9418448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5" name="任意多边形: 形状 254"/>
              <p:cNvSpPr/>
              <p:nvPr/>
            </p:nvSpPr>
            <p:spPr bwMode="auto">
              <a:xfrm>
                <a:off x="9463193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4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6" name="任意多边形: 形状 255"/>
              <p:cNvSpPr/>
              <p:nvPr/>
            </p:nvSpPr>
            <p:spPr bwMode="auto">
              <a:xfrm>
                <a:off x="8199520" y="1734757"/>
                <a:ext cx="114178" cy="58632"/>
              </a:xfrm>
              <a:custGeom>
                <a:avLst/>
                <a:gdLst>
                  <a:gd name="T0" fmla="*/ 29 w 31"/>
                  <a:gd name="T1" fmla="*/ 8 h 16"/>
                  <a:gd name="T2" fmla="*/ 13 w 31"/>
                  <a:gd name="T3" fmla="*/ 0 h 16"/>
                  <a:gd name="T4" fmla="*/ 2 w 31"/>
                  <a:gd name="T5" fmla="*/ 8 h 16"/>
                  <a:gd name="T6" fmla="*/ 19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2" y="8"/>
                    </a:cubicBezTo>
                    <a:cubicBezTo>
                      <a:pt x="4" y="12"/>
                      <a:pt x="11" y="16"/>
                      <a:pt x="19" y="16"/>
                    </a:cubicBezTo>
                    <a:cubicBezTo>
                      <a:pt x="26" y="16"/>
                      <a:pt x="31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7" name="任意多边形: 形状 256"/>
              <p:cNvSpPr/>
              <p:nvPr/>
            </p:nvSpPr>
            <p:spPr bwMode="auto">
              <a:xfrm>
                <a:off x="710865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3 w 29"/>
                  <a:gd name="T3" fmla="*/ 0 h 16"/>
                  <a:gd name="T4" fmla="*/ 1 w 29"/>
                  <a:gd name="T5" fmla="*/ 8 h 16"/>
                  <a:gd name="T6" fmla="*/ 16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1" y="8"/>
                    </a:cubicBezTo>
                    <a:cubicBezTo>
                      <a:pt x="2" y="12"/>
                      <a:pt x="8" y="16"/>
                      <a:pt x="16" y="16"/>
                    </a:cubicBezTo>
                    <a:cubicBezTo>
                      <a:pt x="23" y="16"/>
                      <a:pt x="29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8" name="任意多边形: 形状 257"/>
              <p:cNvSpPr/>
              <p:nvPr/>
            </p:nvSpPr>
            <p:spPr bwMode="auto">
              <a:xfrm>
                <a:off x="722900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3 w 29"/>
                  <a:gd name="T3" fmla="*/ 0 h 16"/>
                  <a:gd name="T4" fmla="*/ 1 w 29"/>
                  <a:gd name="T5" fmla="*/ 8 h 16"/>
                  <a:gd name="T6" fmla="*/ 16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1" y="8"/>
                    </a:cubicBezTo>
                    <a:cubicBezTo>
                      <a:pt x="2" y="12"/>
                      <a:pt x="9" y="16"/>
                      <a:pt x="16" y="16"/>
                    </a:cubicBezTo>
                    <a:cubicBezTo>
                      <a:pt x="24" y="16"/>
                      <a:pt x="29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9" name="任意多边形: 形状 258"/>
              <p:cNvSpPr/>
              <p:nvPr/>
            </p:nvSpPr>
            <p:spPr bwMode="auto">
              <a:xfrm>
                <a:off x="6875672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0" name="任意多边形: 形状 259"/>
              <p:cNvSpPr/>
              <p:nvPr/>
            </p:nvSpPr>
            <p:spPr bwMode="auto">
              <a:xfrm>
                <a:off x="6999108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3 w 29"/>
                  <a:gd name="T3" fmla="*/ 0 h 17"/>
                  <a:gd name="T4" fmla="*/ 1 w 29"/>
                  <a:gd name="T5" fmla="*/ 9 h 17"/>
                  <a:gd name="T6" fmla="*/ 16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6" y="17"/>
                    </a:cubicBezTo>
                    <a:cubicBezTo>
                      <a:pt x="24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1" name="任意多边形: 形状 260"/>
              <p:cNvSpPr/>
              <p:nvPr/>
            </p:nvSpPr>
            <p:spPr bwMode="auto">
              <a:xfrm>
                <a:off x="6889558" y="1878251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3 w 29"/>
                  <a:gd name="T3" fmla="*/ 0 h 17"/>
                  <a:gd name="T4" fmla="*/ 1 w 29"/>
                  <a:gd name="T5" fmla="*/ 9 h 17"/>
                  <a:gd name="T6" fmla="*/ 16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2" name="任意多边形: 形状 261"/>
              <p:cNvSpPr/>
              <p:nvPr/>
            </p:nvSpPr>
            <p:spPr bwMode="auto">
              <a:xfrm>
                <a:off x="7137973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3" name="任意多边形: 形状 262"/>
              <p:cNvSpPr/>
              <p:nvPr/>
            </p:nvSpPr>
            <p:spPr bwMode="auto">
              <a:xfrm>
                <a:off x="7262951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4" name="任意多边形: 形状 263"/>
              <p:cNvSpPr/>
              <p:nvPr/>
            </p:nvSpPr>
            <p:spPr bwMode="auto">
              <a:xfrm>
                <a:off x="7386387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5" name="任意多边形: 形状 264"/>
              <p:cNvSpPr/>
              <p:nvPr/>
            </p:nvSpPr>
            <p:spPr bwMode="auto">
              <a:xfrm>
                <a:off x="7634802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6" name="任意多边形: 形状 265"/>
              <p:cNvSpPr/>
              <p:nvPr/>
            </p:nvSpPr>
            <p:spPr bwMode="auto">
              <a:xfrm>
                <a:off x="7736637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8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7" name="任意多边形: 形状 266"/>
              <p:cNvSpPr/>
              <p:nvPr/>
            </p:nvSpPr>
            <p:spPr bwMode="auto">
              <a:xfrm>
                <a:off x="7860072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2 w 30"/>
                  <a:gd name="T3" fmla="*/ 0 h 17"/>
                  <a:gd name="T4" fmla="*/ 1 w 30"/>
                  <a:gd name="T5" fmla="*/ 9 h 17"/>
                  <a:gd name="T6" fmla="*/ 18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8" name="任意多边形: 形状 267"/>
              <p:cNvSpPr/>
              <p:nvPr/>
            </p:nvSpPr>
            <p:spPr bwMode="auto">
              <a:xfrm>
                <a:off x="7980422" y="1804190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69" name="任意多边形: 形状 268"/>
              <p:cNvSpPr/>
              <p:nvPr/>
            </p:nvSpPr>
            <p:spPr bwMode="auto">
              <a:xfrm>
                <a:off x="8105400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0" name="任意多边形: 形状 269"/>
              <p:cNvSpPr/>
              <p:nvPr/>
            </p:nvSpPr>
            <p:spPr bwMode="auto">
              <a:xfrm>
                <a:off x="8228836" y="1804190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1" name="任意多边形: 形状 270"/>
              <p:cNvSpPr/>
              <p:nvPr/>
            </p:nvSpPr>
            <p:spPr bwMode="auto">
              <a:xfrm>
                <a:off x="8349186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2" name="任意多边形: 形状 271"/>
              <p:cNvSpPr/>
              <p:nvPr/>
            </p:nvSpPr>
            <p:spPr bwMode="auto">
              <a:xfrm>
                <a:off x="8474165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3" name="任意多边形: 形状 272"/>
              <p:cNvSpPr/>
              <p:nvPr/>
            </p:nvSpPr>
            <p:spPr bwMode="auto">
              <a:xfrm>
                <a:off x="92903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3 w 33"/>
                  <a:gd name="T5" fmla="*/ 8 h 17"/>
                  <a:gd name="T6" fmla="*/ 21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5" y="13"/>
                      <a:pt x="14" y="17"/>
                      <a:pt x="21" y="17"/>
                    </a:cubicBezTo>
                    <a:cubicBezTo>
                      <a:pt x="29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4" name="任意多边形: 形状 273"/>
              <p:cNvSpPr/>
              <p:nvPr/>
            </p:nvSpPr>
            <p:spPr bwMode="auto">
              <a:xfrm>
                <a:off x="9415362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3" y="8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5" name="任意多边形: 形状 274"/>
              <p:cNvSpPr/>
              <p:nvPr/>
            </p:nvSpPr>
            <p:spPr bwMode="auto">
              <a:xfrm>
                <a:off x="9543426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6" name="任意多边形: 形状 275"/>
              <p:cNvSpPr/>
              <p:nvPr/>
            </p:nvSpPr>
            <p:spPr bwMode="auto">
              <a:xfrm>
                <a:off x="9666862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3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7" name="任意多边形: 形状 276"/>
              <p:cNvSpPr/>
              <p:nvPr/>
            </p:nvSpPr>
            <p:spPr bwMode="auto">
              <a:xfrm>
                <a:off x="9794927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8" name="任意多边形: 形状 277"/>
              <p:cNvSpPr/>
              <p:nvPr/>
            </p:nvSpPr>
            <p:spPr bwMode="auto">
              <a:xfrm>
                <a:off x="9918363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12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9" name="任意多边形: 形状 278"/>
              <p:cNvSpPr/>
              <p:nvPr/>
            </p:nvSpPr>
            <p:spPr bwMode="auto">
              <a:xfrm>
                <a:off x="10046427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1 w 34"/>
                  <a:gd name="T3" fmla="*/ 0 h 17"/>
                  <a:gd name="T4" fmla="*/ 3 w 34"/>
                  <a:gd name="T5" fmla="*/ 8 h 17"/>
                  <a:gd name="T6" fmla="*/ 23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0" name="任意多边形: 形状 279"/>
              <p:cNvSpPr/>
              <p:nvPr/>
            </p:nvSpPr>
            <p:spPr bwMode="auto">
              <a:xfrm>
                <a:off x="10169863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12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7" y="13"/>
                      <a:pt x="16" y="17"/>
                      <a:pt x="23" y="17"/>
                    </a:cubicBezTo>
                    <a:cubicBezTo>
                      <a:pt x="31" y="17"/>
                      <a:pt x="35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1" name="任意多边形: 形状 280"/>
              <p:cNvSpPr/>
              <p:nvPr/>
            </p:nvSpPr>
            <p:spPr bwMode="auto">
              <a:xfrm>
                <a:off x="10297928" y="1953855"/>
                <a:ext cx="128065" cy="63261"/>
              </a:xfrm>
              <a:custGeom>
                <a:avLst/>
                <a:gdLst>
                  <a:gd name="T0" fmla="*/ 31 w 35"/>
                  <a:gd name="T1" fmla="*/ 8 h 17"/>
                  <a:gd name="T2" fmla="*/ 11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1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8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3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2" name="任意多边形: 形状 281"/>
              <p:cNvSpPr/>
              <p:nvPr/>
            </p:nvSpPr>
            <p:spPr bwMode="auto">
              <a:xfrm>
                <a:off x="9330500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3" name="任意多边形: 形状 282"/>
              <p:cNvSpPr/>
              <p:nvPr/>
            </p:nvSpPr>
            <p:spPr bwMode="auto">
              <a:xfrm>
                <a:off x="9458565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4" name="任意多边形: 形状 283"/>
              <p:cNvSpPr/>
              <p:nvPr/>
            </p:nvSpPr>
            <p:spPr bwMode="auto">
              <a:xfrm>
                <a:off x="9586629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5" name="任意多边形: 形状 284"/>
              <p:cNvSpPr/>
              <p:nvPr/>
            </p:nvSpPr>
            <p:spPr bwMode="auto">
              <a:xfrm>
                <a:off x="9714694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6" name="任意多边形: 形状 285"/>
              <p:cNvSpPr/>
              <p:nvPr/>
            </p:nvSpPr>
            <p:spPr bwMode="auto">
              <a:xfrm>
                <a:off x="9842758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7" name="任意多边形: 形状 286"/>
              <p:cNvSpPr/>
              <p:nvPr/>
            </p:nvSpPr>
            <p:spPr bwMode="auto">
              <a:xfrm>
                <a:off x="9969280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1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8" name="任意多边形: 形状 287"/>
              <p:cNvSpPr/>
              <p:nvPr/>
            </p:nvSpPr>
            <p:spPr bwMode="auto">
              <a:xfrm>
                <a:off x="10097345" y="2031003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11 w 35"/>
                  <a:gd name="T3" fmla="*/ 0 h 17"/>
                  <a:gd name="T4" fmla="*/ 3 w 35"/>
                  <a:gd name="T5" fmla="*/ 9 h 17"/>
                  <a:gd name="T6" fmla="*/ 23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3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9" name="任意多边形: 形状 288"/>
              <p:cNvSpPr/>
              <p:nvPr/>
            </p:nvSpPr>
            <p:spPr bwMode="auto">
              <a:xfrm>
                <a:off x="10222323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12 w 36"/>
                  <a:gd name="T3" fmla="*/ 0 h 17"/>
                  <a:gd name="T4" fmla="*/ 4 w 36"/>
                  <a:gd name="T5" fmla="*/ 9 h 17"/>
                  <a:gd name="T6" fmla="*/ 24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4" y="9"/>
                    </a:cubicBezTo>
                    <a:cubicBezTo>
                      <a:pt x="7" y="13"/>
                      <a:pt x="16" y="17"/>
                      <a:pt x="24" y="17"/>
                    </a:cubicBezTo>
                    <a:cubicBezTo>
                      <a:pt x="32" y="17"/>
                      <a:pt x="36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0" name="任意多边形: 形状 289"/>
              <p:cNvSpPr/>
              <p:nvPr/>
            </p:nvSpPr>
            <p:spPr bwMode="auto">
              <a:xfrm>
                <a:off x="7758238" y="1878251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1" name="任意多边形: 形状 290"/>
              <p:cNvSpPr/>
              <p:nvPr/>
            </p:nvSpPr>
            <p:spPr bwMode="auto">
              <a:xfrm>
                <a:off x="7883216" y="1878251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2" name="任意多边形: 形状 291"/>
              <p:cNvSpPr/>
              <p:nvPr/>
            </p:nvSpPr>
            <p:spPr bwMode="auto">
              <a:xfrm>
                <a:off x="8006652" y="1878251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3" name="任意多边形: 形状 292"/>
              <p:cNvSpPr/>
              <p:nvPr/>
            </p:nvSpPr>
            <p:spPr bwMode="auto">
              <a:xfrm>
                <a:off x="8130087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4" name="任意多边形: 形状 293"/>
              <p:cNvSpPr/>
              <p:nvPr/>
            </p:nvSpPr>
            <p:spPr bwMode="auto">
              <a:xfrm>
                <a:off x="8255067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5" name="任意多边形: 形状 294"/>
              <p:cNvSpPr/>
              <p:nvPr/>
            </p:nvSpPr>
            <p:spPr bwMode="auto">
              <a:xfrm>
                <a:off x="8383131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1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6" name="任意多边形: 形状 295"/>
              <p:cNvSpPr/>
              <p:nvPr/>
            </p:nvSpPr>
            <p:spPr bwMode="auto">
              <a:xfrm>
                <a:off x="8506566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7" name="任意多边形: 形状 296"/>
              <p:cNvSpPr/>
              <p:nvPr/>
            </p:nvSpPr>
            <p:spPr bwMode="auto">
              <a:xfrm>
                <a:off x="8630002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8" name="任意多边形: 形状 297"/>
              <p:cNvSpPr/>
              <p:nvPr/>
            </p:nvSpPr>
            <p:spPr bwMode="auto">
              <a:xfrm>
                <a:off x="8754981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9" name="任意多边形: 形状 298"/>
              <p:cNvSpPr/>
              <p:nvPr/>
            </p:nvSpPr>
            <p:spPr bwMode="auto">
              <a:xfrm>
                <a:off x="8878417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0" name="任意多边形: 形状 299"/>
              <p:cNvSpPr/>
              <p:nvPr/>
            </p:nvSpPr>
            <p:spPr bwMode="auto">
              <a:xfrm>
                <a:off x="9003395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1" name="任意多边形: 形状 300"/>
              <p:cNvSpPr/>
              <p:nvPr/>
            </p:nvSpPr>
            <p:spPr bwMode="auto">
              <a:xfrm>
                <a:off x="9126831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2" name="任意多边形: 形状 301"/>
              <p:cNvSpPr/>
              <p:nvPr/>
            </p:nvSpPr>
            <p:spPr bwMode="auto">
              <a:xfrm>
                <a:off x="9250267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3" name="任意多边形: 形状 302"/>
              <p:cNvSpPr/>
              <p:nvPr/>
            </p:nvSpPr>
            <p:spPr bwMode="auto">
              <a:xfrm>
                <a:off x="9375246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1" y="17"/>
                    </a:cubicBezTo>
                    <a:cubicBezTo>
                      <a:pt x="29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4" name="任意多边形: 形状 303"/>
              <p:cNvSpPr/>
              <p:nvPr/>
            </p:nvSpPr>
            <p:spPr bwMode="auto">
              <a:xfrm>
                <a:off x="9498681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29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5" name="任意多边形: 形状 304"/>
              <p:cNvSpPr/>
              <p:nvPr/>
            </p:nvSpPr>
            <p:spPr bwMode="auto">
              <a:xfrm>
                <a:off x="962366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6" name="任意多边形: 形状 305"/>
              <p:cNvSpPr/>
              <p:nvPr/>
            </p:nvSpPr>
            <p:spPr bwMode="auto">
              <a:xfrm>
                <a:off x="9747095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7" name="任意多边形: 形状 306"/>
              <p:cNvSpPr/>
              <p:nvPr/>
            </p:nvSpPr>
            <p:spPr bwMode="auto">
              <a:xfrm>
                <a:off x="9870531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8" name="任意多边形: 形状 307"/>
              <p:cNvSpPr/>
              <p:nvPr/>
            </p:nvSpPr>
            <p:spPr bwMode="auto">
              <a:xfrm>
                <a:off x="999551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09" name="任意多边形: 形状 308"/>
              <p:cNvSpPr/>
              <p:nvPr/>
            </p:nvSpPr>
            <p:spPr bwMode="auto">
              <a:xfrm>
                <a:off x="10118946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12 w 35"/>
                  <a:gd name="T3" fmla="*/ 0 h 17"/>
                  <a:gd name="T4" fmla="*/ 4 w 35"/>
                  <a:gd name="T5" fmla="*/ 9 h 17"/>
                  <a:gd name="T6" fmla="*/ 23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4" y="9"/>
                    </a:cubicBezTo>
                    <a:cubicBezTo>
                      <a:pt x="7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0" name="任意多边形: 形状 309"/>
              <p:cNvSpPr/>
              <p:nvPr/>
            </p:nvSpPr>
            <p:spPr bwMode="auto">
              <a:xfrm>
                <a:off x="6648859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4 w 30"/>
                  <a:gd name="T3" fmla="*/ 0 h 17"/>
                  <a:gd name="T4" fmla="*/ 1 w 30"/>
                  <a:gd name="T5" fmla="*/ 8 h 17"/>
                  <a:gd name="T6" fmla="*/ 16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1" name="任意多边形: 形状 310"/>
              <p:cNvSpPr/>
              <p:nvPr/>
            </p:nvSpPr>
            <p:spPr bwMode="auto">
              <a:xfrm>
                <a:off x="6776924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3 w 29"/>
                  <a:gd name="T3" fmla="*/ 0 h 17"/>
                  <a:gd name="T4" fmla="*/ 0 w 29"/>
                  <a:gd name="T5" fmla="*/ 8 h 17"/>
                  <a:gd name="T6" fmla="*/ 16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2" name="任意多边形: 形状 311"/>
              <p:cNvSpPr/>
              <p:nvPr/>
            </p:nvSpPr>
            <p:spPr bwMode="auto">
              <a:xfrm>
                <a:off x="6900360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4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3" name="任意多边形: 形状 312"/>
              <p:cNvSpPr/>
              <p:nvPr/>
            </p:nvSpPr>
            <p:spPr bwMode="auto">
              <a:xfrm>
                <a:off x="7028424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0 w 30"/>
                  <a:gd name="T5" fmla="*/ 8 h 17"/>
                  <a:gd name="T6" fmla="*/ 16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4" name="任意多边形: 形状 313"/>
              <p:cNvSpPr/>
              <p:nvPr/>
            </p:nvSpPr>
            <p:spPr bwMode="auto">
              <a:xfrm>
                <a:off x="7153403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5" name="任意多边形: 形状 314"/>
              <p:cNvSpPr/>
              <p:nvPr/>
            </p:nvSpPr>
            <p:spPr bwMode="auto">
              <a:xfrm>
                <a:off x="7279924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6" name="任意多边形: 形状 315"/>
              <p:cNvSpPr/>
              <p:nvPr/>
            </p:nvSpPr>
            <p:spPr bwMode="auto">
              <a:xfrm>
                <a:off x="7404903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7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2" y="13"/>
                      <a:pt x="10" y="17"/>
                      <a:pt x="17" y="17"/>
                    </a:cubicBezTo>
                    <a:cubicBezTo>
                      <a:pt x="25" y="17"/>
                      <a:pt x="31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7" name="任意多边形: 形状 316"/>
              <p:cNvSpPr/>
              <p:nvPr/>
            </p:nvSpPr>
            <p:spPr bwMode="auto">
              <a:xfrm>
                <a:off x="7528338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4 w 31"/>
                  <a:gd name="T3" fmla="*/ 0 h 17"/>
                  <a:gd name="T4" fmla="*/ 2 w 31"/>
                  <a:gd name="T5" fmla="*/ 8 h 17"/>
                  <a:gd name="T6" fmla="*/ 18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2" y="8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8" name="任意多边形: 形状 317"/>
              <p:cNvSpPr/>
              <p:nvPr/>
            </p:nvSpPr>
            <p:spPr bwMode="auto">
              <a:xfrm>
                <a:off x="7656403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8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19" name="任意多边形: 形状 318"/>
              <p:cNvSpPr/>
              <p:nvPr/>
            </p:nvSpPr>
            <p:spPr bwMode="auto">
              <a:xfrm>
                <a:off x="7779839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2" y="8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0" name="任意多边形: 形状 319"/>
              <p:cNvSpPr/>
              <p:nvPr/>
            </p:nvSpPr>
            <p:spPr bwMode="auto">
              <a:xfrm>
                <a:off x="7907903" y="1953855"/>
                <a:ext cx="112636" cy="63261"/>
              </a:xfrm>
              <a:custGeom>
                <a:avLst/>
                <a:gdLst>
                  <a:gd name="T0" fmla="*/ 30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8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1" name="任意多边形: 形状 320"/>
              <p:cNvSpPr/>
              <p:nvPr/>
            </p:nvSpPr>
            <p:spPr bwMode="auto">
              <a:xfrm>
                <a:off x="8032882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2" name="任意多边形: 形状 321"/>
              <p:cNvSpPr/>
              <p:nvPr/>
            </p:nvSpPr>
            <p:spPr bwMode="auto">
              <a:xfrm>
                <a:off x="8159404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3" name="任意多边形: 形状 322"/>
              <p:cNvSpPr/>
              <p:nvPr/>
            </p:nvSpPr>
            <p:spPr bwMode="auto">
              <a:xfrm>
                <a:off x="8284382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4" name="任意多边形: 形状 323"/>
              <p:cNvSpPr/>
              <p:nvPr/>
            </p:nvSpPr>
            <p:spPr bwMode="auto">
              <a:xfrm>
                <a:off x="8412447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5" name="任意多边形: 形状 324"/>
              <p:cNvSpPr/>
              <p:nvPr/>
            </p:nvSpPr>
            <p:spPr bwMode="auto">
              <a:xfrm>
                <a:off x="8535883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6" name="任意多边形: 形状 325"/>
              <p:cNvSpPr/>
              <p:nvPr/>
            </p:nvSpPr>
            <p:spPr bwMode="auto">
              <a:xfrm>
                <a:off x="8663947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7" name="任意多边形: 形状 326"/>
              <p:cNvSpPr/>
              <p:nvPr/>
            </p:nvSpPr>
            <p:spPr bwMode="auto">
              <a:xfrm>
                <a:off x="87873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0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3" y="17"/>
                      <a:pt x="20" y="17"/>
                    </a:cubicBezTo>
                    <a:cubicBezTo>
                      <a:pt x="28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8" name="任意多边形: 形状 327"/>
              <p:cNvSpPr/>
              <p:nvPr/>
            </p:nvSpPr>
            <p:spPr bwMode="auto">
              <a:xfrm>
                <a:off x="8915448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9" name="任意多边形: 形状 328"/>
              <p:cNvSpPr/>
              <p:nvPr/>
            </p:nvSpPr>
            <p:spPr bwMode="auto">
              <a:xfrm>
                <a:off x="90388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1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0" name="任意多边形: 形状 329"/>
              <p:cNvSpPr/>
              <p:nvPr/>
            </p:nvSpPr>
            <p:spPr bwMode="auto">
              <a:xfrm>
                <a:off x="9166947" y="1953855"/>
                <a:ext cx="120350" cy="63261"/>
              </a:xfrm>
              <a:custGeom>
                <a:avLst/>
                <a:gdLst>
                  <a:gd name="T0" fmla="*/ 30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1 w 33"/>
                  <a:gd name="T7" fmla="*/ 17 h 17"/>
                  <a:gd name="T8" fmla="*/ 30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1" name="任意多边形: 形状 330"/>
              <p:cNvSpPr/>
              <p:nvPr/>
            </p:nvSpPr>
            <p:spPr bwMode="auto">
              <a:xfrm>
                <a:off x="6659660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4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2" name="任意多边形: 形状 331"/>
              <p:cNvSpPr/>
              <p:nvPr/>
            </p:nvSpPr>
            <p:spPr bwMode="auto">
              <a:xfrm>
                <a:off x="6787724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3" name="任意多边形: 形状 332"/>
              <p:cNvSpPr/>
              <p:nvPr/>
            </p:nvSpPr>
            <p:spPr bwMode="auto">
              <a:xfrm>
                <a:off x="6915789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0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4" name="任意多边形: 形状 333"/>
              <p:cNvSpPr/>
              <p:nvPr/>
            </p:nvSpPr>
            <p:spPr bwMode="auto">
              <a:xfrm>
                <a:off x="7043853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0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3"/>
                      <a:pt x="9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5" name="任意多边形: 形状 334"/>
              <p:cNvSpPr/>
              <p:nvPr/>
            </p:nvSpPr>
            <p:spPr bwMode="auto">
              <a:xfrm>
                <a:off x="7167289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4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10" y="17"/>
                      <a:pt x="18" y="17"/>
                    </a:cubicBezTo>
                    <a:cubicBezTo>
                      <a:pt x="25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6" name="任意多边形: 形状 335"/>
              <p:cNvSpPr/>
              <p:nvPr/>
            </p:nvSpPr>
            <p:spPr bwMode="auto">
              <a:xfrm>
                <a:off x="7295354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4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7" name="任意多边形: 形状 336"/>
              <p:cNvSpPr/>
              <p:nvPr/>
            </p:nvSpPr>
            <p:spPr bwMode="auto">
              <a:xfrm>
                <a:off x="7423418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8" name="任意多边形: 形状 337"/>
              <p:cNvSpPr/>
              <p:nvPr/>
            </p:nvSpPr>
            <p:spPr bwMode="auto">
              <a:xfrm>
                <a:off x="7549940" y="2031003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39" name="任意多边形: 形状 338"/>
              <p:cNvSpPr/>
              <p:nvPr/>
            </p:nvSpPr>
            <p:spPr bwMode="auto">
              <a:xfrm>
                <a:off x="7678005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0" name="任意多边形: 形状 339"/>
              <p:cNvSpPr/>
              <p:nvPr/>
            </p:nvSpPr>
            <p:spPr bwMode="auto">
              <a:xfrm>
                <a:off x="7806069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1" name="任意多边形: 形状 340"/>
              <p:cNvSpPr/>
              <p:nvPr/>
            </p:nvSpPr>
            <p:spPr bwMode="auto">
              <a:xfrm>
                <a:off x="7934134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2" name="任意多边形: 形状 341"/>
              <p:cNvSpPr/>
              <p:nvPr/>
            </p:nvSpPr>
            <p:spPr bwMode="auto">
              <a:xfrm>
                <a:off x="8060655" y="2031003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2 w 31"/>
                  <a:gd name="T3" fmla="*/ 0 h 17"/>
                  <a:gd name="T4" fmla="*/ 1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3" name="任意多边形: 形状 342"/>
              <p:cNvSpPr/>
              <p:nvPr/>
            </p:nvSpPr>
            <p:spPr bwMode="auto">
              <a:xfrm>
                <a:off x="818563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4" name="任意多边形: 形状 343"/>
              <p:cNvSpPr/>
              <p:nvPr/>
            </p:nvSpPr>
            <p:spPr bwMode="auto">
              <a:xfrm>
                <a:off x="8313699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5" name="任意多边形: 形状 344"/>
              <p:cNvSpPr/>
              <p:nvPr/>
            </p:nvSpPr>
            <p:spPr bwMode="auto">
              <a:xfrm>
                <a:off x="8440220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6" name="任意多边形: 形状 345"/>
              <p:cNvSpPr/>
              <p:nvPr/>
            </p:nvSpPr>
            <p:spPr bwMode="auto">
              <a:xfrm>
                <a:off x="8568284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7" name="任意多边形: 形状 346"/>
              <p:cNvSpPr/>
              <p:nvPr/>
            </p:nvSpPr>
            <p:spPr bwMode="auto">
              <a:xfrm>
                <a:off x="8696349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8" name="任意多边形: 形状 347"/>
              <p:cNvSpPr/>
              <p:nvPr/>
            </p:nvSpPr>
            <p:spPr bwMode="auto">
              <a:xfrm>
                <a:off x="882441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49" name="任意多边形: 形状 348"/>
              <p:cNvSpPr/>
              <p:nvPr/>
            </p:nvSpPr>
            <p:spPr bwMode="auto">
              <a:xfrm>
                <a:off x="8952478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0" name="任意多边形: 形状 349"/>
              <p:cNvSpPr/>
              <p:nvPr/>
            </p:nvSpPr>
            <p:spPr bwMode="auto">
              <a:xfrm>
                <a:off x="9079000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1" name="任意多边形: 形状 350"/>
              <p:cNvSpPr/>
              <p:nvPr/>
            </p:nvSpPr>
            <p:spPr bwMode="auto">
              <a:xfrm>
                <a:off x="9203978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3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2" name="任意多边形: 形状 351"/>
              <p:cNvSpPr/>
              <p:nvPr/>
            </p:nvSpPr>
            <p:spPr bwMode="auto">
              <a:xfrm>
                <a:off x="6670460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4 w 30"/>
                  <a:gd name="T3" fmla="*/ 0 h 18"/>
                  <a:gd name="T4" fmla="*/ 0 w 30"/>
                  <a:gd name="T5" fmla="*/ 9 h 18"/>
                  <a:gd name="T6" fmla="*/ 16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3" name="任意多边形: 形状 352"/>
              <p:cNvSpPr/>
              <p:nvPr/>
            </p:nvSpPr>
            <p:spPr bwMode="auto">
              <a:xfrm>
                <a:off x="6798525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7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9" y="18"/>
                      <a:pt x="17" y="18"/>
                    </a:cubicBezTo>
                    <a:cubicBezTo>
                      <a:pt x="25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4" name="任意多边形: 形状 353"/>
              <p:cNvSpPr/>
              <p:nvPr/>
            </p:nvSpPr>
            <p:spPr bwMode="auto">
              <a:xfrm>
                <a:off x="6926589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4 w 31"/>
                  <a:gd name="T3" fmla="*/ 0 h 18"/>
                  <a:gd name="T4" fmla="*/ 1 w 31"/>
                  <a:gd name="T5" fmla="*/ 9 h 18"/>
                  <a:gd name="T6" fmla="*/ 17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8"/>
                      <a:pt x="17" y="18"/>
                    </a:cubicBezTo>
                    <a:cubicBezTo>
                      <a:pt x="25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5" name="任意多边形: 形状 354"/>
              <p:cNvSpPr/>
              <p:nvPr/>
            </p:nvSpPr>
            <p:spPr bwMode="auto">
              <a:xfrm>
                <a:off x="7057740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3 w 30"/>
                  <a:gd name="T3" fmla="*/ 0 h 18"/>
                  <a:gd name="T4" fmla="*/ 0 w 30"/>
                  <a:gd name="T5" fmla="*/ 9 h 18"/>
                  <a:gd name="T6" fmla="*/ 17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4"/>
                      <a:pt x="9" y="18"/>
                      <a:pt x="17" y="18"/>
                    </a:cubicBezTo>
                    <a:cubicBezTo>
                      <a:pt x="25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6" name="任意多边形: 形状 355"/>
              <p:cNvSpPr/>
              <p:nvPr/>
            </p:nvSpPr>
            <p:spPr bwMode="auto">
              <a:xfrm>
                <a:off x="7185804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3 w 31"/>
                  <a:gd name="T3" fmla="*/ 0 h 18"/>
                  <a:gd name="T4" fmla="*/ 1 w 31"/>
                  <a:gd name="T5" fmla="*/ 9 h 18"/>
                  <a:gd name="T6" fmla="*/ 17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9" y="18"/>
                      <a:pt x="17" y="18"/>
                    </a:cubicBezTo>
                    <a:cubicBezTo>
                      <a:pt x="25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7" name="任意多边形: 形状 356"/>
              <p:cNvSpPr/>
              <p:nvPr/>
            </p:nvSpPr>
            <p:spPr bwMode="auto">
              <a:xfrm>
                <a:off x="7313869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4 w 31"/>
                  <a:gd name="T3" fmla="*/ 0 h 18"/>
                  <a:gd name="T4" fmla="*/ 1 w 31"/>
                  <a:gd name="T5" fmla="*/ 9 h 18"/>
                  <a:gd name="T6" fmla="*/ 18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8"/>
                      <a:pt x="18" y="18"/>
                    </a:cubicBezTo>
                    <a:cubicBezTo>
                      <a:pt x="26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8" name="任意多边形: 形状 357"/>
              <p:cNvSpPr/>
              <p:nvPr/>
            </p:nvSpPr>
            <p:spPr bwMode="auto">
              <a:xfrm>
                <a:off x="7440391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4 w 32"/>
                  <a:gd name="T3" fmla="*/ 0 h 18"/>
                  <a:gd name="T4" fmla="*/ 2 w 32"/>
                  <a:gd name="T5" fmla="*/ 9 h 18"/>
                  <a:gd name="T6" fmla="*/ 18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0" y="18"/>
                      <a:pt x="18" y="18"/>
                    </a:cubicBezTo>
                    <a:cubicBezTo>
                      <a:pt x="26" y="18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59" name="任意多边形: 形状 358"/>
              <p:cNvSpPr/>
              <p:nvPr/>
            </p:nvSpPr>
            <p:spPr bwMode="auto">
              <a:xfrm>
                <a:off x="7573084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3 w 31"/>
                  <a:gd name="T3" fmla="*/ 0 h 18"/>
                  <a:gd name="T4" fmla="*/ 1 w 31"/>
                  <a:gd name="T5" fmla="*/ 9 h 18"/>
                  <a:gd name="T6" fmla="*/ 18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8"/>
                      <a:pt x="18" y="18"/>
                    </a:cubicBezTo>
                    <a:cubicBezTo>
                      <a:pt x="26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0" name="任意多边形: 形状 359"/>
              <p:cNvSpPr/>
              <p:nvPr/>
            </p:nvSpPr>
            <p:spPr bwMode="auto">
              <a:xfrm>
                <a:off x="7699606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0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1" name="任意多边形: 形状 360"/>
              <p:cNvSpPr/>
              <p:nvPr/>
            </p:nvSpPr>
            <p:spPr bwMode="auto">
              <a:xfrm>
                <a:off x="7827670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4 w 32"/>
                  <a:gd name="T3" fmla="*/ 0 h 18"/>
                  <a:gd name="T4" fmla="*/ 2 w 32"/>
                  <a:gd name="T5" fmla="*/ 9 h 18"/>
                  <a:gd name="T6" fmla="*/ 19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2" name="任意多边形: 形状 361"/>
              <p:cNvSpPr/>
              <p:nvPr/>
            </p:nvSpPr>
            <p:spPr bwMode="auto">
              <a:xfrm>
                <a:off x="7958821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3" name="任意多边形: 形状 362"/>
              <p:cNvSpPr/>
              <p:nvPr/>
            </p:nvSpPr>
            <p:spPr bwMode="auto">
              <a:xfrm>
                <a:off x="8086885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2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4" name="任意多边形: 形状 363"/>
              <p:cNvSpPr/>
              <p:nvPr/>
            </p:nvSpPr>
            <p:spPr bwMode="auto">
              <a:xfrm>
                <a:off x="8214950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0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0" y="18"/>
                    </a:cubicBezTo>
                    <a:cubicBezTo>
                      <a:pt x="28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5" name="任意多边形: 形状 364"/>
              <p:cNvSpPr/>
              <p:nvPr/>
            </p:nvSpPr>
            <p:spPr bwMode="auto">
              <a:xfrm>
                <a:off x="8346100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2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1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6" name="任意多边形: 形状 365"/>
              <p:cNvSpPr/>
              <p:nvPr/>
            </p:nvSpPr>
            <p:spPr bwMode="auto">
              <a:xfrm>
                <a:off x="8474165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0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0" y="18"/>
                    </a:cubicBezTo>
                    <a:cubicBezTo>
                      <a:pt x="28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7" name="任意多边形: 形状 366"/>
              <p:cNvSpPr/>
              <p:nvPr/>
            </p:nvSpPr>
            <p:spPr bwMode="auto">
              <a:xfrm>
                <a:off x="8600687" y="2108150"/>
                <a:ext cx="121893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1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1" y="18"/>
                    </a:cubicBezTo>
                    <a:cubicBezTo>
                      <a:pt x="29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8" name="任意多边形: 形状 367"/>
              <p:cNvSpPr/>
              <p:nvPr/>
            </p:nvSpPr>
            <p:spPr bwMode="auto">
              <a:xfrm>
                <a:off x="8728751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13 w 34"/>
                  <a:gd name="T3" fmla="*/ 0 h 18"/>
                  <a:gd name="T4" fmla="*/ 3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69" name="任意多边形: 形状 368"/>
              <p:cNvSpPr/>
              <p:nvPr/>
            </p:nvSpPr>
            <p:spPr bwMode="auto">
              <a:xfrm>
                <a:off x="8859902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2 w 33"/>
                  <a:gd name="T3" fmla="*/ 0 h 18"/>
                  <a:gd name="T4" fmla="*/ 2 w 33"/>
                  <a:gd name="T5" fmla="*/ 9 h 18"/>
                  <a:gd name="T6" fmla="*/ 21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4"/>
                      <a:pt x="13" y="18"/>
                      <a:pt x="21" y="18"/>
                    </a:cubicBezTo>
                    <a:cubicBezTo>
                      <a:pt x="29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0" name="任意多边形: 形状 369"/>
              <p:cNvSpPr/>
              <p:nvPr/>
            </p:nvSpPr>
            <p:spPr bwMode="auto">
              <a:xfrm>
                <a:off x="8987966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2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1" name="任意多边形: 形状 370"/>
              <p:cNvSpPr/>
              <p:nvPr/>
            </p:nvSpPr>
            <p:spPr bwMode="auto">
              <a:xfrm>
                <a:off x="9116031" y="2108150"/>
                <a:ext cx="123436" cy="64804"/>
              </a:xfrm>
              <a:custGeom>
                <a:avLst/>
                <a:gdLst>
                  <a:gd name="T0" fmla="*/ 32 w 34"/>
                  <a:gd name="T1" fmla="*/ 9 h 18"/>
                  <a:gd name="T2" fmla="*/ 13 w 34"/>
                  <a:gd name="T3" fmla="*/ 0 h 18"/>
                  <a:gd name="T4" fmla="*/ 3 w 34"/>
                  <a:gd name="T5" fmla="*/ 9 h 18"/>
                  <a:gd name="T6" fmla="*/ 22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8"/>
                      <a:pt x="22" y="18"/>
                    </a:cubicBezTo>
                    <a:cubicBezTo>
                      <a:pt x="30" y="18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2" name="任意多边形: 形状 371"/>
              <p:cNvSpPr/>
              <p:nvPr/>
            </p:nvSpPr>
            <p:spPr bwMode="auto">
              <a:xfrm>
                <a:off x="9247181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2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3" name="任意多边形: 形状 372"/>
              <p:cNvSpPr/>
              <p:nvPr/>
            </p:nvSpPr>
            <p:spPr bwMode="auto">
              <a:xfrm>
                <a:off x="6678175" y="2188383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4" name="任意多边形: 形状 373"/>
              <p:cNvSpPr/>
              <p:nvPr/>
            </p:nvSpPr>
            <p:spPr bwMode="auto">
              <a:xfrm>
                <a:off x="6809325" y="2188383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5" name="任意多边形: 形状 374"/>
              <p:cNvSpPr/>
              <p:nvPr/>
            </p:nvSpPr>
            <p:spPr bwMode="auto">
              <a:xfrm>
                <a:off x="6940476" y="2188383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6" name="任意多边形: 形状 375"/>
              <p:cNvSpPr/>
              <p:nvPr/>
            </p:nvSpPr>
            <p:spPr bwMode="auto">
              <a:xfrm>
                <a:off x="7073170" y="2188383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3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7" name="任意多边形: 形状 376"/>
              <p:cNvSpPr/>
              <p:nvPr/>
            </p:nvSpPr>
            <p:spPr bwMode="auto">
              <a:xfrm>
                <a:off x="7199691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8" name="任意多边形: 形状 377"/>
              <p:cNvSpPr/>
              <p:nvPr/>
            </p:nvSpPr>
            <p:spPr bwMode="auto">
              <a:xfrm>
                <a:off x="7330841" y="2188383"/>
                <a:ext cx="117264" cy="69433"/>
              </a:xfrm>
              <a:custGeom>
                <a:avLst/>
                <a:gdLst>
                  <a:gd name="T0" fmla="*/ 30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79" name="任意多边形: 形状 378"/>
              <p:cNvSpPr/>
              <p:nvPr/>
            </p:nvSpPr>
            <p:spPr bwMode="auto">
              <a:xfrm>
                <a:off x="7463535" y="2188383"/>
                <a:ext cx="115721" cy="69433"/>
              </a:xfrm>
              <a:custGeom>
                <a:avLst/>
                <a:gdLst>
                  <a:gd name="T0" fmla="*/ 30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0" name="任意多边形: 形状 379"/>
              <p:cNvSpPr/>
              <p:nvPr/>
            </p:nvSpPr>
            <p:spPr bwMode="auto">
              <a:xfrm>
                <a:off x="7594685" y="2188383"/>
                <a:ext cx="115721" cy="69433"/>
              </a:xfrm>
              <a:custGeom>
                <a:avLst/>
                <a:gdLst>
                  <a:gd name="T0" fmla="*/ 30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1" name="任意多边形: 形状 380"/>
              <p:cNvSpPr/>
              <p:nvPr/>
            </p:nvSpPr>
            <p:spPr bwMode="auto">
              <a:xfrm>
                <a:off x="7722750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2" name="任意多边形: 形状 381"/>
              <p:cNvSpPr/>
              <p:nvPr/>
            </p:nvSpPr>
            <p:spPr bwMode="auto">
              <a:xfrm>
                <a:off x="7853900" y="2188383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2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3" name="任意多边形: 形状 382"/>
              <p:cNvSpPr/>
              <p:nvPr/>
            </p:nvSpPr>
            <p:spPr bwMode="auto">
              <a:xfrm>
                <a:off x="7985050" y="2188383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4" name="任意多边形: 形状 383"/>
              <p:cNvSpPr/>
              <p:nvPr/>
            </p:nvSpPr>
            <p:spPr bwMode="auto">
              <a:xfrm>
                <a:off x="8113115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5" name="任意多边形: 形状 384"/>
              <p:cNvSpPr/>
              <p:nvPr/>
            </p:nvSpPr>
            <p:spPr bwMode="auto">
              <a:xfrm>
                <a:off x="8244265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6" name="任意多边形: 形状 385"/>
              <p:cNvSpPr/>
              <p:nvPr/>
            </p:nvSpPr>
            <p:spPr bwMode="auto">
              <a:xfrm>
                <a:off x="837541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7" name="任意多边形: 形状 386"/>
              <p:cNvSpPr/>
              <p:nvPr/>
            </p:nvSpPr>
            <p:spPr bwMode="auto">
              <a:xfrm>
                <a:off x="850656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8" name="任意多边形: 形状 387"/>
              <p:cNvSpPr/>
              <p:nvPr/>
            </p:nvSpPr>
            <p:spPr bwMode="auto">
              <a:xfrm>
                <a:off x="8634631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3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89" name="任意多边形: 形状 388"/>
              <p:cNvSpPr/>
              <p:nvPr/>
            </p:nvSpPr>
            <p:spPr bwMode="auto">
              <a:xfrm>
                <a:off x="8765781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0" name="任意多边形: 形状 389"/>
              <p:cNvSpPr/>
              <p:nvPr/>
            </p:nvSpPr>
            <p:spPr bwMode="auto">
              <a:xfrm>
                <a:off x="8896932" y="2188383"/>
                <a:ext cx="123436" cy="69433"/>
              </a:xfrm>
              <a:custGeom>
                <a:avLst/>
                <a:gdLst>
                  <a:gd name="T0" fmla="*/ 31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1" name="任意多边形: 形状 390"/>
              <p:cNvSpPr/>
              <p:nvPr/>
            </p:nvSpPr>
            <p:spPr bwMode="auto">
              <a:xfrm>
                <a:off x="9028082" y="2188383"/>
                <a:ext cx="124979" cy="69433"/>
              </a:xfrm>
              <a:custGeom>
                <a:avLst/>
                <a:gdLst>
                  <a:gd name="T0" fmla="*/ 31 w 34"/>
                  <a:gd name="T1" fmla="*/ 9 h 19"/>
                  <a:gd name="T2" fmla="*/ 12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2" name="任意多边形: 形状 391"/>
              <p:cNvSpPr/>
              <p:nvPr/>
            </p:nvSpPr>
            <p:spPr bwMode="auto">
              <a:xfrm>
                <a:off x="9156147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3" name="任意多边形: 形状 392"/>
              <p:cNvSpPr/>
              <p:nvPr/>
            </p:nvSpPr>
            <p:spPr bwMode="auto">
              <a:xfrm>
                <a:off x="9287297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4" name="任意多边形: 形状 393"/>
              <p:cNvSpPr/>
              <p:nvPr/>
            </p:nvSpPr>
            <p:spPr bwMode="auto">
              <a:xfrm>
                <a:off x="6688975" y="2271702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5" name="任意多边形: 形状 394"/>
              <p:cNvSpPr/>
              <p:nvPr/>
            </p:nvSpPr>
            <p:spPr bwMode="auto">
              <a:xfrm>
                <a:off x="6824755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6" name="任意多边形: 形状 395"/>
              <p:cNvSpPr/>
              <p:nvPr/>
            </p:nvSpPr>
            <p:spPr bwMode="auto">
              <a:xfrm>
                <a:off x="6955906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7" name="任意多边形: 形状 396"/>
              <p:cNvSpPr/>
              <p:nvPr/>
            </p:nvSpPr>
            <p:spPr bwMode="auto">
              <a:xfrm>
                <a:off x="7087056" y="2271702"/>
                <a:ext cx="117264" cy="69433"/>
              </a:xfrm>
              <a:custGeom>
                <a:avLst/>
                <a:gdLst>
                  <a:gd name="T0" fmla="*/ 30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7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8" name="任意多边形: 形状 397"/>
              <p:cNvSpPr/>
              <p:nvPr/>
            </p:nvSpPr>
            <p:spPr bwMode="auto">
              <a:xfrm>
                <a:off x="721820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99" name="任意多边形: 形状 398"/>
              <p:cNvSpPr/>
              <p:nvPr/>
            </p:nvSpPr>
            <p:spPr bwMode="auto">
              <a:xfrm>
                <a:off x="7349356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4"/>
                      <a:pt x="10" y="19"/>
                      <a:pt x="18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0" name="任意多边形: 形状 399"/>
              <p:cNvSpPr/>
              <p:nvPr/>
            </p:nvSpPr>
            <p:spPr bwMode="auto">
              <a:xfrm>
                <a:off x="7480507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1" name="任意多边形: 形状 400"/>
              <p:cNvSpPr/>
              <p:nvPr/>
            </p:nvSpPr>
            <p:spPr bwMode="auto">
              <a:xfrm>
                <a:off x="761628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2" name="任意多边形: 形状 401"/>
              <p:cNvSpPr/>
              <p:nvPr/>
            </p:nvSpPr>
            <p:spPr bwMode="auto">
              <a:xfrm>
                <a:off x="774743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3" name="任意多边形: 形状 402"/>
              <p:cNvSpPr/>
              <p:nvPr/>
            </p:nvSpPr>
            <p:spPr bwMode="auto">
              <a:xfrm>
                <a:off x="787858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4" name="任意多边形: 形状 403"/>
              <p:cNvSpPr/>
              <p:nvPr/>
            </p:nvSpPr>
            <p:spPr bwMode="auto">
              <a:xfrm>
                <a:off x="800973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5" name="任意多边形: 形状 404"/>
              <p:cNvSpPr/>
              <p:nvPr/>
            </p:nvSpPr>
            <p:spPr bwMode="auto">
              <a:xfrm>
                <a:off x="8142431" y="2271702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6" name="任意多边形: 形状 405"/>
              <p:cNvSpPr/>
              <p:nvPr/>
            </p:nvSpPr>
            <p:spPr bwMode="auto">
              <a:xfrm>
                <a:off x="8273582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4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7" name="任意多边形: 形状 406"/>
              <p:cNvSpPr/>
              <p:nvPr/>
            </p:nvSpPr>
            <p:spPr bwMode="auto">
              <a:xfrm>
                <a:off x="840781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8" name="任意多边形: 形状 407"/>
              <p:cNvSpPr/>
              <p:nvPr/>
            </p:nvSpPr>
            <p:spPr bwMode="auto">
              <a:xfrm>
                <a:off x="8538969" y="2271702"/>
                <a:ext cx="124979" cy="69433"/>
              </a:xfrm>
              <a:custGeom>
                <a:avLst/>
                <a:gdLst>
                  <a:gd name="T0" fmla="*/ 31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09" name="任意多边形: 形状 408"/>
              <p:cNvSpPr/>
              <p:nvPr/>
            </p:nvSpPr>
            <p:spPr bwMode="auto">
              <a:xfrm>
                <a:off x="8670119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0" name="任意多边形: 形状 409"/>
              <p:cNvSpPr/>
              <p:nvPr/>
            </p:nvSpPr>
            <p:spPr bwMode="auto">
              <a:xfrm>
                <a:off x="8802812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30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1" name="任意多边形: 形状 410"/>
              <p:cNvSpPr/>
              <p:nvPr/>
            </p:nvSpPr>
            <p:spPr bwMode="auto">
              <a:xfrm>
                <a:off x="8933963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2" name="任意多边形: 形状 411"/>
              <p:cNvSpPr/>
              <p:nvPr/>
            </p:nvSpPr>
            <p:spPr bwMode="auto">
              <a:xfrm>
                <a:off x="9065113" y="2271702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1" y="19"/>
                      <a:pt x="35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3" name="任意多边形: 形状 412"/>
              <p:cNvSpPr/>
              <p:nvPr/>
            </p:nvSpPr>
            <p:spPr bwMode="auto">
              <a:xfrm>
                <a:off x="9199350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2 w 34"/>
                  <a:gd name="T3" fmla="*/ 0 h 19"/>
                  <a:gd name="T4" fmla="*/ 2 w 34"/>
                  <a:gd name="T5" fmla="*/ 9 h 19"/>
                  <a:gd name="T6" fmla="*/ 22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4" name="任意多边形: 形状 413"/>
              <p:cNvSpPr/>
              <p:nvPr/>
            </p:nvSpPr>
            <p:spPr bwMode="auto">
              <a:xfrm>
                <a:off x="9330500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5" name="任意多边形: 形状 414"/>
              <p:cNvSpPr/>
              <p:nvPr/>
            </p:nvSpPr>
            <p:spPr bwMode="auto">
              <a:xfrm>
                <a:off x="9375246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3" y="19"/>
                    </a:cubicBezTo>
                    <a:cubicBezTo>
                      <a:pt x="31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6" name="任意多边形: 形状 415"/>
              <p:cNvSpPr/>
              <p:nvPr/>
            </p:nvSpPr>
            <p:spPr bwMode="auto">
              <a:xfrm>
                <a:off x="6969792" y="2356565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5"/>
                      <a:pt x="9" y="19"/>
                      <a:pt x="17" y="19"/>
                    </a:cubicBezTo>
                    <a:cubicBezTo>
                      <a:pt x="25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7" name="任意多边形: 形状 416"/>
              <p:cNvSpPr/>
              <p:nvPr/>
            </p:nvSpPr>
            <p:spPr bwMode="auto">
              <a:xfrm>
                <a:off x="7102485" y="2356565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8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8" name="任意多边形: 形状 417"/>
              <p:cNvSpPr/>
              <p:nvPr/>
            </p:nvSpPr>
            <p:spPr bwMode="auto">
              <a:xfrm>
                <a:off x="7236722" y="2356565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8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19" name="任意多边形: 形状 418"/>
              <p:cNvSpPr/>
              <p:nvPr/>
            </p:nvSpPr>
            <p:spPr bwMode="auto">
              <a:xfrm>
                <a:off x="7367872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19" y="19"/>
                    </a:cubicBezTo>
                    <a:cubicBezTo>
                      <a:pt x="27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0" name="任意多边形: 形状 419"/>
              <p:cNvSpPr/>
              <p:nvPr/>
            </p:nvSpPr>
            <p:spPr bwMode="auto">
              <a:xfrm>
                <a:off x="7503651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5"/>
                      <a:pt x="10" y="19"/>
                      <a:pt x="19" y="19"/>
                    </a:cubicBezTo>
                    <a:cubicBezTo>
                      <a:pt x="27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1" name="任意多边形: 形状 420"/>
              <p:cNvSpPr/>
              <p:nvPr/>
            </p:nvSpPr>
            <p:spPr bwMode="auto">
              <a:xfrm>
                <a:off x="7637888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9" y="19"/>
                    </a:cubicBezTo>
                    <a:cubicBezTo>
                      <a:pt x="27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2" name="任意多边形: 形状 421"/>
              <p:cNvSpPr/>
              <p:nvPr/>
            </p:nvSpPr>
            <p:spPr bwMode="auto">
              <a:xfrm>
                <a:off x="7769038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20" y="19"/>
                    </a:cubicBezTo>
                    <a:cubicBezTo>
                      <a:pt x="28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3" name="任意多边形: 形状 422"/>
              <p:cNvSpPr/>
              <p:nvPr/>
            </p:nvSpPr>
            <p:spPr bwMode="auto">
              <a:xfrm>
                <a:off x="7904817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20" y="19"/>
                    </a:cubicBezTo>
                    <a:cubicBezTo>
                      <a:pt x="28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4" name="任意多边形: 形状 423"/>
              <p:cNvSpPr/>
              <p:nvPr/>
            </p:nvSpPr>
            <p:spPr bwMode="auto">
              <a:xfrm>
                <a:off x="8039054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5"/>
                      <a:pt x="11" y="19"/>
                      <a:pt x="19" y="19"/>
                    </a:cubicBezTo>
                    <a:cubicBezTo>
                      <a:pt x="28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5" name="任意多边形: 形状 424"/>
              <p:cNvSpPr/>
              <p:nvPr/>
            </p:nvSpPr>
            <p:spPr bwMode="auto">
              <a:xfrm>
                <a:off x="8170204" y="2356565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4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2" y="19"/>
                      <a:pt x="20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6" name="任意多边形: 形状 425"/>
              <p:cNvSpPr/>
              <p:nvPr/>
            </p:nvSpPr>
            <p:spPr bwMode="auto">
              <a:xfrm>
                <a:off x="8305983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2" y="19"/>
                      <a:pt x="20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7" name="任意多边形: 形状 426"/>
              <p:cNvSpPr/>
              <p:nvPr/>
            </p:nvSpPr>
            <p:spPr bwMode="auto">
              <a:xfrm>
                <a:off x="8437134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4 w 35"/>
                  <a:gd name="T3" fmla="*/ 0 h 19"/>
                  <a:gd name="T4" fmla="*/ 2 w 35"/>
                  <a:gd name="T5" fmla="*/ 9 h 19"/>
                  <a:gd name="T6" fmla="*/ 21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8" name="任意多边形: 形状 427"/>
              <p:cNvSpPr/>
              <p:nvPr/>
            </p:nvSpPr>
            <p:spPr bwMode="auto">
              <a:xfrm>
                <a:off x="8572914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9" name="任意多边形: 形状 428"/>
              <p:cNvSpPr/>
              <p:nvPr/>
            </p:nvSpPr>
            <p:spPr bwMode="auto">
              <a:xfrm>
                <a:off x="8707149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0" name="任意多边形: 形状 429"/>
              <p:cNvSpPr/>
              <p:nvPr/>
            </p:nvSpPr>
            <p:spPr bwMode="auto">
              <a:xfrm>
                <a:off x="8838300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2" y="19"/>
                    </a:cubicBezTo>
                    <a:cubicBezTo>
                      <a:pt x="30" y="19"/>
                      <a:pt x="35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1" name="任意多边形: 形状 430"/>
              <p:cNvSpPr/>
              <p:nvPr/>
            </p:nvSpPr>
            <p:spPr bwMode="auto">
              <a:xfrm>
                <a:off x="8974080" y="2356565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5"/>
                      <a:pt x="14" y="19"/>
                      <a:pt x="22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2" name="任意多边形: 形状 431"/>
              <p:cNvSpPr/>
              <p:nvPr/>
            </p:nvSpPr>
            <p:spPr bwMode="auto">
              <a:xfrm>
                <a:off x="9108316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5"/>
                      <a:pt x="13" y="19"/>
                      <a:pt x="22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3" name="任意多边形: 形状 432"/>
              <p:cNvSpPr/>
              <p:nvPr/>
            </p:nvSpPr>
            <p:spPr bwMode="auto">
              <a:xfrm>
                <a:off x="9239466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13 w 36"/>
                  <a:gd name="T3" fmla="*/ 0 h 19"/>
                  <a:gd name="T4" fmla="*/ 3 w 36"/>
                  <a:gd name="T5" fmla="*/ 9 h 19"/>
                  <a:gd name="T6" fmla="*/ 2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3" y="19"/>
                    </a:cubicBezTo>
                    <a:cubicBezTo>
                      <a:pt x="31" y="19"/>
                      <a:pt x="36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4" name="任意多边形: 形状 433"/>
              <p:cNvSpPr/>
              <p:nvPr/>
            </p:nvSpPr>
            <p:spPr bwMode="auto">
              <a:xfrm>
                <a:off x="6985221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0" y="10"/>
                    </a:cubicBezTo>
                    <a:cubicBezTo>
                      <a:pt x="1" y="16"/>
                      <a:pt x="9" y="20"/>
                      <a:pt x="17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5" name="任意多边形: 形状 434"/>
              <p:cNvSpPr/>
              <p:nvPr/>
            </p:nvSpPr>
            <p:spPr bwMode="auto">
              <a:xfrm>
                <a:off x="7119458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6" name="任意多边形: 形状 435"/>
              <p:cNvSpPr/>
              <p:nvPr/>
            </p:nvSpPr>
            <p:spPr bwMode="auto">
              <a:xfrm>
                <a:off x="725523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10" y="20"/>
                      <a:pt x="18" y="20"/>
                    </a:cubicBezTo>
                    <a:cubicBezTo>
                      <a:pt x="27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7" name="任意多边形: 形状 436"/>
              <p:cNvSpPr/>
              <p:nvPr/>
            </p:nvSpPr>
            <p:spPr bwMode="auto">
              <a:xfrm>
                <a:off x="7389473" y="2439884"/>
                <a:ext cx="120350" cy="74061"/>
              </a:xfrm>
              <a:custGeom>
                <a:avLst/>
                <a:gdLst>
                  <a:gd name="T0" fmla="*/ 31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1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8" name="任意多边形: 形状 437"/>
              <p:cNvSpPr/>
              <p:nvPr/>
            </p:nvSpPr>
            <p:spPr bwMode="auto">
              <a:xfrm>
                <a:off x="7525252" y="2439884"/>
                <a:ext cx="120350" cy="74061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3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39" name="任意多边形: 形状 438"/>
              <p:cNvSpPr/>
              <p:nvPr/>
            </p:nvSpPr>
            <p:spPr bwMode="auto">
              <a:xfrm>
                <a:off x="7659489" y="2439884"/>
                <a:ext cx="120350" cy="74061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3" y="16"/>
                      <a:pt x="11" y="20"/>
                      <a:pt x="19" y="20"/>
                    </a:cubicBezTo>
                    <a:cubicBezTo>
                      <a:pt x="28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0" name="任意多边形: 形状 439"/>
              <p:cNvSpPr/>
              <p:nvPr/>
            </p:nvSpPr>
            <p:spPr bwMode="auto">
              <a:xfrm>
                <a:off x="7795269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1" name="任意多边形: 形状 440"/>
              <p:cNvSpPr/>
              <p:nvPr/>
            </p:nvSpPr>
            <p:spPr bwMode="auto">
              <a:xfrm>
                <a:off x="7929504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3" y="16"/>
                      <a:pt x="12" y="20"/>
                      <a:pt x="20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2" name="任意多边形: 形状 441"/>
              <p:cNvSpPr/>
              <p:nvPr/>
            </p:nvSpPr>
            <p:spPr bwMode="auto">
              <a:xfrm>
                <a:off x="8065284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2" y="20"/>
                      <a:pt x="20" y="20"/>
                    </a:cubicBezTo>
                    <a:cubicBezTo>
                      <a:pt x="29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3" name="任意多边形: 形状 442"/>
              <p:cNvSpPr/>
              <p:nvPr/>
            </p:nvSpPr>
            <p:spPr bwMode="auto">
              <a:xfrm>
                <a:off x="8199520" y="2439884"/>
                <a:ext cx="124979" cy="74061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29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4" name="任意多边形: 形状 443"/>
              <p:cNvSpPr/>
              <p:nvPr/>
            </p:nvSpPr>
            <p:spPr bwMode="auto">
              <a:xfrm>
                <a:off x="8335300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5" name="任意多边形: 形状 444"/>
              <p:cNvSpPr/>
              <p:nvPr/>
            </p:nvSpPr>
            <p:spPr bwMode="auto">
              <a:xfrm>
                <a:off x="8469536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3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3" y="10"/>
                    </a:cubicBezTo>
                    <a:cubicBezTo>
                      <a:pt x="5" y="16"/>
                      <a:pt x="13" y="20"/>
                      <a:pt x="22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6" name="任意多边形: 形状 445"/>
              <p:cNvSpPr/>
              <p:nvPr/>
            </p:nvSpPr>
            <p:spPr bwMode="auto">
              <a:xfrm>
                <a:off x="8608401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29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7" name="任意多边形: 形状 446"/>
              <p:cNvSpPr/>
              <p:nvPr/>
            </p:nvSpPr>
            <p:spPr bwMode="auto">
              <a:xfrm>
                <a:off x="8744180" y="2439884"/>
                <a:ext cx="126522" cy="74061"/>
              </a:xfrm>
              <a:custGeom>
                <a:avLst/>
                <a:gdLst>
                  <a:gd name="T0" fmla="*/ 32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8" name="任意多边形: 形状 447"/>
              <p:cNvSpPr/>
              <p:nvPr/>
            </p:nvSpPr>
            <p:spPr bwMode="auto">
              <a:xfrm>
                <a:off x="8878417" y="2439884"/>
                <a:ext cx="128065" cy="74061"/>
              </a:xfrm>
              <a:custGeom>
                <a:avLst/>
                <a:gdLst>
                  <a:gd name="T0" fmla="*/ 32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5" y="16"/>
                      <a:pt x="13" y="20"/>
                      <a:pt x="22" y="20"/>
                    </a:cubicBezTo>
                    <a:cubicBezTo>
                      <a:pt x="30" y="20"/>
                      <a:pt x="35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49" name="任意多边形: 形状 448"/>
              <p:cNvSpPr/>
              <p:nvPr/>
            </p:nvSpPr>
            <p:spPr bwMode="auto">
              <a:xfrm>
                <a:off x="9014196" y="2439884"/>
                <a:ext cx="126522" cy="74061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5" y="16"/>
                      <a:pt x="14" y="20"/>
                      <a:pt x="22" y="20"/>
                    </a:cubicBezTo>
                    <a:cubicBezTo>
                      <a:pt x="31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0" name="任意多边形: 形状 449"/>
              <p:cNvSpPr/>
              <p:nvPr/>
            </p:nvSpPr>
            <p:spPr bwMode="auto">
              <a:xfrm>
                <a:off x="9148432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1" name="任意多边形: 形状 450"/>
              <p:cNvSpPr/>
              <p:nvPr/>
            </p:nvSpPr>
            <p:spPr bwMode="auto">
              <a:xfrm>
                <a:off x="9284211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2" name="任意多边形: 形状 451"/>
              <p:cNvSpPr/>
              <p:nvPr/>
            </p:nvSpPr>
            <p:spPr bwMode="auto">
              <a:xfrm>
                <a:off x="8779668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5" y="15"/>
                      <a:pt x="13" y="20"/>
                      <a:pt x="22" y="20"/>
                    </a:cubicBezTo>
                    <a:cubicBezTo>
                      <a:pt x="31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3" name="任意多边形: 形状 452"/>
              <p:cNvSpPr/>
              <p:nvPr/>
            </p:nvSpPr>
            <p:spPr bwMode="auto">
              <a:xfrm>
                <a:off x="8915448" y="2532461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5"/>
                      <a:pt x="14" y="20"/>
                      <a:pt x="23" y="20"/>
                    </a:cubicBezTo>
                    <a:cubicBezTo>
                      <a:pt x="31" y="20"/>
                      <a:pt x="36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4" name="任意多边形: 形状 453"/>
              <p:cNvSpPr/>
              <p:nvPr/>
            </p:nvSpPr>
            <p:spPr bwMode="auto">
              <a:xfrm>
                <a:off x="9193178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2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5"/>
                      <a:pt x="14" y="20"/>
                      <a:pt x="23" y="20"/>
                    </a:cubicBezTo>
                    <a:cubicBezTo>
                      <a:pt x="31" y="20"/>
                      <a:pt x="36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5" name="任意多边形: 形状 454"/>
              <p:cNvSpPr/>
              <p:nvPr/>
            </p:nvSpPr>
            <p:spPr bwMode="auto">
              <a:xfrm>
                <a:off x="8816699" y="2623495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2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6" name="任意多边形: 形状 455"/>
              <p:cNvSpPr/>
              <p:nvPr/>
            </p:nvSpPr>
            <p:spPr bwMode="auto">
              <a:xfrm>
                <a:off x="8955564" y="2623495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4 w 37"/>
                  <a:gd name="T3" fmla="*/ 0 h 20"/>
                  <a:gd name="T4" fmla="*/ 3 w 37"/>
                  <a:gd name="T5" fmla="*/ 10 h 20"/>
                  <a:gd name="T6" fmla="*/ 2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2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6" y="16"/>
                      <a:pt x="15" y="20"/>
                      <a:pt x="23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7" name="任意多边形: 形状 456"/>
              <p:cNvSpPr/>
              <p:nvPr/>
            </p:nvSpPr>
            <p:spPr bwMode="auto">
              <a:xfrm>
                <a:off x="9236381" y="2623495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2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2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8" name="任意多边形: 形状 457"/>
              <p:cNvSpPr/>
              <p:nvPr/>
            </p:nvSpPr>
            <p:spPr bwMode="auto">
              <a:xfrm>
                <a:off x="8856816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59" name="任意多边形: 形状 458"/>
              <p:cNvSpPr/>
              <p:nvPr/>
            </p:nvSpPr>
            <p:spPr bwMode="auto">
              <a:xfrm>
                <a:off x="8998767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3 w 37"/>
                  <a:gd name="T3" fmla="*/ 0 h 22"/>
                  <a:gd name="T4" fmla="*/ 2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1" y="5"/>
                      <a:pt x="22" y="0"/>
                      <a:pt x="13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0" name="任意多边形: 形状 459"/>
              <p:cNvSpPr/>
              <p:nvPr/>
            </p:nvSpPr>
            <p:spPr bwMode="auto">
              <a:xfrm>
                <a:off x="8896932" y="2810191"/>
                <a:ext cx="135779" cy="80233"/>
              </a:xfrm>
              <a:custGeom>
                <a:avLst/>
                <a:gdLst>
                  <a:gd name="T0" fmla="*/ 35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4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5" y="22"/>
                      <a:pt x="24" y="22"/>
                    </a:cubicBezTo>
                    <a:cubicBezTo>
                      <a:pt x="32" y="22"/>
                      <a:pt x="37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1" name="任意多边形: 形状 460"/>
              <p:cNvSpPr/>
              <p:nvPr/>
            </p:nvSpPr>
            <p:spPr bwMode="auto">
              <a:xfrm>
                <a:off x="9038883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14 w 38"/>
                  <a:gd name="T3" fmla="*/ 0 h 22"/>
                  <a:gd name="T4" fmla="*/ 3 w 38"/>
                  <a:gd name="T5" fmla="*/ 11 h 22"/>
                  <a:gd name="T6" fmla="*/ 2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6" y="17"/>
                      <a:pt x="15" y="22"/>
                      <a:pt x="24" y="22"/>
                    </a:cubicBezTo>
                    <a:cubicBezTo>
                      <a:pt x="33" y="22"/>
                      <a:pt x="38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2" name="任意多边形: 形状 461"/>
              <p:cNvSpPr/>
              <p:nvPr/>
            </p:nvSpPr>
            <p:spPr bwMode="auto">
              <a:xfrm>
                <a:off x="8940135" y="2907397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3" name="任意多边形: 形状 462"/>
              <p:cNvSpPr/>
              <p:nvPr/>
            </p:nvSpPr>
            <p:spPr bwMode="auto">
              <a:xfrm>
                <a:off x="7809155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2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4" name="任意多边形: 形状 463"/>
              <p:cNvSpPr/>
              <p:nvPr/>
            </p:nvSpPr>
            <p:spPr bwMode="auto">
              <a:xfrm>
                <a:off x="7955735" y="3010774"/>
                <a:ext cx="134237" cy="83319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5" name="任意多边形: 形状 464"/>
              <p:cNvSpPr/>
              <p:nvPr/>
            </p:nvSpPr>
            <p:spPr bwMode="auto">
              <a:xfrm>
                <a:off x="8105400" y="3010774"/>
                <a:ext cx="131151" cy="83319"/>
              </a:xfrm>
              <a:custGeom>
                <a:avLst/>
                <a:gdLst>
                  <a:gd name="T0" fmla="*/ 34 w 36"/>
                  <a:gd name="T1" fmla="*/ 11 h 23"/>
                  <a:gd name="T2" fmla="*/ 14 w 36"/>
                  <a:gd name="T3" fmla="*/ 0 h 23"/>
                  <a:gd name="T4" fmla="*/ 1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1" y="11"/>
                    </a:cubicBezTo>
                    <a:cubicBezTo>
                      <a:pt x="3" y="18"/>
                      <a:pt x="12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6" name="任意多边形: 形状 465"/>
              <p:cNvSpPr/>
              <p:nvPr/>
            </p:nvSpPr>
            <p:spPr bwMode="auto">
              <a:xfrm>
                <a:off x="8397018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7" name="任意多边形: 形状 466"/>
              <p:cNvSpPr/>
              <p:nvPr/>
            </p:nvSpPr>
            <p:spPr bwMode="auto">
              <a:xfrm>
                <a:off x="8543597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2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8" name="任意多边形: 形状 467"/>
              <p:cNvSpPr/>
              <p:nvPr/>
            </p:nvSpPr>
            <p:spPr bwMode="auto">
              <a:xfrm>
                <a:off x="8688634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4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9" name="任意多边形: 形状 468"/>
              <p:cNvSpPr/>
              <p:nvPr/>
            </p:nvSpPr>
            <p:spPr bwMode="auto">
              <a:xfrm>
                <a:off x="7838471" y="3112609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2 w 37"/>
                  <a:gd name="T5" fmla="*/ 12 h 24"/>
                  <a:gd name="T6" fmla="*/ 21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6" y="0"/>
                      <a:pt x="0" y="6"/>
                      <a:pt x="2" y="12"/>
                    </a:cubicBezTo>
                    <a:cubicBezTo>
                      <a:pt x="3" y="19"/>
                      <a:pt x="12" y="24"/>
                      <a:pt x="21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0" name="任意多边形: 形状 469"/>
              <p:cNvSpPr/>
              <p:nvPr/>
            </p:nvSpPr>
            <p:spPr bwMode="auto">
              <a:xfrm>
                <a:off x="7988136" y="3112609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1 w 37"/>
                  <a:gd name="T5" fmla="*/ 12 h 24"/>
                  <a:gd name="T6" fmla="*/ 22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5" y="0"/>
                      <a:pt x="0" y="6"/>
                      <a:pt x="1" y="12"/>
                    </a:cubicBezTo>
                    <a:cubicBezTo>
                      <a:pt x="3" y="19"/>
                      <a:pt x="12" y="24"/>
                      <a:pt x="22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1" name="任意多边形: 形状 470"/>
              <p:cNvSpPr/>
              <p:nvPr/>
            </p:nvSpPr>
            <p:spPr bwMode="auto">
              <a:xfrm>
                <a:off x="8434048" y="3112609"/>
                <a:ext cx="138865" cy="87948"/>
              </a:xfrm>
              <a:custGeom>
                <a:avLst/>
                <a:gdLst>
                  <a:gd name="T0" fmla="*/ 35 w 38"/>
                  <a:gd name="T1" fmla="*/ 12 h 24"/>
                  <a:gd name="T2" fmla="*/ 14 w 38"/>
                  <a:gd name="T3" fmla="*/ 0 h 24"/>
                  <a:gd name="T4" fmla="*/ 2 w 38"/>
                  <a:gd name="T5" fmla="*/ 12 h 24"/>
                  <a:gd name="T6" fmla="*/ 23 w 38"/>
                  <a:gd name="T7" fmla="*/ 24 h 24"/>
                  <a:gd name="T8" fmla="*/ 35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5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2" y="12"/>
                    </a:cubicBezTo>
                    <a:cubicBezTo>
                      <a:pt x="4" y="19"/>
                      <a:pt x="13" y="24"/>
                      <a:pt x="23" y="24"/>
                    </a:cubicBezTo>
                    <a:cubicBezTo>
                      <a:pt x="32" y="24"/>
                      <a:pt x="38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2" name="任意多边形: 形状 471"/>
              <p:cNvSpPr/>
              <p:nvPr/>
            </p:nvSpPr>
            <p:spPr bwMode="auto">
              <a:xfrm>
                <a:off x="8579085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3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6" y="0"/>
                      <a:pt x="0" y="6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3" name="任意多边形: 形状 472"/>
              <p:cNvSpPr/>
              <p:nvPr/>
            </p:nvSpPr>
            <p:spPr bwMode="auto">
              <a:xfrm>
                <a:off x="8728751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3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5" y="0"/>
                      <a:pt x="0" y="6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4" name="任意多边形: 形状 473"/>
              <p:cNvSpPr/>
              <p:nvPr/>
            </p:nvSpPr>
            <p:spPr bwMode="auto">
              <a:xfrm>
                <a:off x="8878417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4 w 38"/>
                  <a:gd name="T3" fmla="*/ 0 h 24"/>
                  <a:gd name="T4" fmla="*/ 2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2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5" name="任意多边形: 形状 474"/>
              <p:cNvSpPr/>
              <p:nvPr/>
            </p:nvSpPr>
            <p:spPr bwMode="auto">
              <a:xfrm>
                <a:off x="7867787" y="3222158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1 w 37"/>
                  <a:gd name="T5" fmla="*/ 12 h 24"/>
                  <a:gd name="T6" fmla="*/ 22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2"/>
                    </a:cubicBezTo>
                    <a:cubicBezTo>
                      <a:pt x="3" y="19"/>
                      <a:pt x="12" y="24"/>
                      <a:pt x="22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6" name="任意多边形: 形状 475"/>
              <p:cNvSpPr/>
              <p:nvPr/>
            </p:nvSpPr>
            <p:spPr bwMode="auto">
              <a:xfrm>
                <a:off x="8017453" y="3222158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2 w 38"/>
                  <a:gd name="T5" fmla="*/ 12 h 24"/>
                  <a:gd name="T6" fmla="*/ 22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2"/>
                    </a:cubicBezTo>
                    <a:cubicBezTo>
                      <a:pt x="4" y="19"/>
                      <a:pt x="13" y="24"/>
                      <a:pt x="22" y="24"/>
                    </a:cubicBezTo>
                    <a:cubicBezTo>
                      <a:pt x="32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7" name="任意多边形: 形状 476"/>
              <p:cNvSpPr/>
              <p:nvPr/>
            </p:nvSpPr>
            <p:spPr bwMode="auto">
              <a:xfrm>
                <a:off x="8619202" y="3222158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15 w 39"/>
                  <a:gd name="T3" fmla="*/ 0 h 24"/>
                  <a:gd name="T4" fmla="*/ 2 w 39"/>
                  <a:gd name="T5" fmla="*/ 12 h 24"/>
                  <a:gd name="T6" fmla="*/ 2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19"/>
                      <a:pt x="14" y="24"/>
                      <a:pt x="24" y="24"/>
                    </a:cubicBezTo>
                    <a:cubicBezTo>
                      <a:pt x="33" y="24"/>
                      <a:pt x="39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8" name="任意多边形: 形状 477"/>
              <p:cNvSpPr/>
              <p:nvPr/>
            </p:nvSpPr>
            <p:spPr bwMode="auto">
              <a:xfrm>
                <a:off x="8768867" y="3222158"/>
                <a:ext cx="143495" cy="87948"/>
              </a:xfrm>
              <a:custGeom>
                <a:avLst/>
                <a:gdLst>
                  <a:gd name="T0" fmla="*/ 37 w 39"/>
                  <a:gd name="T1" fmla="*/ 12 h 24"/>
                  <a:gd name="T2" fmla="*/ 15 w 39"/>
                  <a:gd name="T3" fmla="*/ 0 h 24"/>
                  <a:gd name="T4" fmla="*/ 3 w 39"/>
                  <a:gd name="T5" fmla="*/ 12 h 24"/>
                  <a:gd name="T6" fmla="*/ 24 w 39"/>
                  <a:gd name="T7" fmla="*/ 24 h 24"/>
                  <a:gd name="T8" fmla="*/ 37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4" y="24"/>
                      <a:pt x="39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9" name="任意多边形: 形状 478"/>
              <p:cNvSpPr/>
              <p:nvPr/>
            </p:nvSpPr>
            <p:spPr bwMode="auto">
              <a:xfrm>
                <a:off x="8918534" y="3222158"/>
                <a:ext cx="146580" cy="87948"/>
              </a:xfrm>
              <a:custGeom>
                <a:avLst/>
                <a:gdLst>
                  <a:gd name="T0" fmla="*/ 37 w 40"/>
                  <a:gd name="T1" fmla="*/ 12 h 24"/>
                  <a:gd name="T2" fmla="*/ 15 w 40"/>
                  <a:gd name="T3" fmla="*/ 0 h 24"/>
                  <a:gd name="T4" fmla="*/ 3 w 40"/>
                  <a:gd name="T5" fmla="*/ 12 h 24"/>
                  <a:gd name="T6" fmla="*/ 25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2"/>
                    </a:cubicBezTo>
                    <a:cubicBezTo>
                      <a:pt x="6" y="19"/>
                      <a:pt x="16" y="24"/>
                      <a:pt x="25" y="24"/>
                    </a:cubicBezTo>
                    <a:cubicBezTo>
                      <a:pt x="35" y="24"/>
                      <a:pt x="40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0" name="任意多边形: 形状 479"/>
              <p:cNvSpPr/>
              <p:nvPr/>
            </p:nvSpPr>
            <p:spPr bwMode="auto">
              <a:xfrm>
                <a:off x="7897103" y="3331707"/>
                <a:ext cx="138865" cy="91034"/>
              </a:xfrm>
              <a:custGeom>
                <a:avLst/>
                <a:gdLst>
                  <a:gd name="T0" fmla="*/ 36 w 38"/>
                  <a:gd name="T1" fmla="*/ 12 h 25"/>
                  <a:gd name="T2" fmla="*/ 15 w 38"/>
                  <a:gd name="T3" fmla="*/ 0 h 25"/>
                  <a:gd name="T4" fmla="*/ 1 w 38"/>
                  <a:gd name="T5" fmla="*/ 12 h 25"/>
                  <a:gd name="T6" fmla="*/ 22 w 38"/>
                  <a:gd name="T7" fmla="*/ 25 h 25"/>
                  <a:gd name="T8" fmla="*/ 36 w 38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36" y="12"/>
                    </a:moveTo>
                    <a:cubicBezTo>
                      <a:pt x="34" y="5"/>
                      <a:pt x="25" y="0"/>
                      <a:pt x="15" y="0"/>
                    </a:cubicBezTo>
                    <a:cubicBezTo>
                      <a:pt x="6" y="0"/>
                      <a:pt x="0" y="5"/>
                      <a:pt x="1" y="12"/>
                    </a:cubicBezTo>
                    <a:cubicBezTo>
                      <a:pt x="3" y="19"/>
                      <a:pt x="12" y="25"/>
                      <a:pt x="22" y="25"/>
                    </a:cubicBezTo>
                    <a:cubicBezTo>
                      <a:pt x="32" y="25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1" name="任意多边形: 形状 480"/>
              <p:cNvSpPr/>
              <p:nvPr/>
            </p:nvSpPr>
            <p:spPr bwMode="auto">
              <a:xfrm>
                <a:off x="8659319" y="3331707"/>
                <a:ext cx="143495" cy="91034"/>
              </a:xfrm>
              <a:custGeom>
                <a:avLst/>
                <a:gdLst>
                  <a:gd name="T0" fmla="*/ 37 w 39"/>
                  <a:gd name="T1" fmla="*/ 12 h 25"/>
                  <a:gd name="T2" fmla="*/ 15 w 39"/>
                  <a:gd name="T3" fmla="*/ 0 h 25"/>
                  <a:gd name="T4" fmla="*/ 2 w 39"/>
                  <a:gd name="T5" fmla="*/ 12 h 25"/>
                  <a:gd name="T6" fmla="*/ 24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19"/>
                      <a:pt x="15" y="25"/>
                      <a:pt x="24" y="25"/>
                    </a:cubicBezTo>
                    <a:cubicBezTo>
                      <a:pt x="34" y="25"/>
                      <a:pt x="39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2" name="任意多边形: 形状 481"/>
              <p:cNvSpPr/>
              <p:nvPr/>
            </p:nvSpPr>
            <p:spPr bwMode="auto">
              <a:xfrm>
                <a:off x="8856816" y="3445885"/>
                <a:ext cx="146580" cy="94120"/>
              </a:xfrm>
              <a:custGeom>
                <a:avLst/>
                <a:gdLst>
                  <a:gd name="T0" fmla="*/ 37 w 40"/>
                  <a:gd name="T1" fmla="*/ 12 h 26"/>
                  <a:gd name="T2" fmla="*/ 15 w 40"/>
                  <a:gd name="T3" fmla="*/ 0 h 26"/>
                  <a:gd name="T4" fmla="*/ 2 w 40"/>
                  <a:gd name="T5" fmla="*/ 12 h 26"/>
                  <a:gd name="T6" fmla="*/ 25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20"/>
                      <a:pt x="15" y="26"/>
                      <a:pt x="25" y="26"/>
                    </a:cubicBezTo>
                    <a:cubicBezTo>
                      <a:pt x="34" y="26"/>
                      <a:pt x="40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3" name="任意多边形: 形状 482"/>
              <p:cNvSpPr/>
              <p:nvPr/>
            </p:nvSpPr>
            <p:spPr bwMode="auto">
              <a:xfrm>
                <a:off x="5905159" y="2714528"/>
                <a:ext cx="112636" cy="80233"/>
              </a:xfrm>
              <a:custGeom>
                <a:avLst/>
                <a:gdLst>
                  <a:gd name="T0" fmla="*/ 31 w 31"/>
                  <a:gd name="T1" fmla="*/ 11 h 22"/>
                  <a:gd name="T2" fmla="*/ 15 w 31"/>
                  <a:gd name="T3" fmla="*/ 0 h 22"/>
                  <a:gd name="T4" fmla="*/ 0 w 31"/>
                  <a:gd name="T5" fmla="*/ 11 h 22"/>
                  <a:gd name="T6" fmla="*/ 16 w 31"/>
                  <a:gd name="T7" fmla="*/ 22 h 22"/>
                  <a:gd name="T8" fmla="*/ 31 w 31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2">
                    <a:moveTo>
                      <a:pt x="31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4" y="22"/>
                      <a:pt x="31" y="17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4" name="任意多边形: 形状 483"/>
              <p:cNvSpPr/>
              <p:nvPr/>
            </p:nvSpPr>
            <p:spPr bwMode="auto">
              <a:xfrm>
                <a:off x="6044024" y="2714528"/>
                <a:ext cx="115721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7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5" name="任意多边形: 形状 484"/>
              <p:cNvSpPr/>
              <p:nvPr/>
            </p:nvSpPr>
            <p:spPr bwMode="auto">
              <a:xfrm>
                <a:off x="6185975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5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8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6" name="任意多边形: 形状 485"/>
              <p:cNvSpPr/>
              <p:nvPr/>
            </p:nvSpPr>
            <p:spPr bwMode="auto">
              <a:xfrm>
                <a:off x="6324840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7" name="任意多边形: 形状 486"/>
              <p:cNvSpPr/>
              <p:nvPr/>
            </p:nvSpPr>
            <p:spPr bwMode="auto">
              <a:xfrm>
                <a:off x="7087056" y="4063064"/>
                <a:ext cx="146580" cy="109550"/>
              </a:xfrm>
              <a:custGeom>
                <a:avLst/>
                <a:gdLst>
                  <a:gd name="T0" fmla="*/ 39 w 40"/>
                  <a:gd name="T1" fmla="*/ 15 h 30"/>
                  <a:gd name="T2" fmla="*/ 18 w 40"/>
                  <a:gd name="T3" fmla="*/ 0 h 30"/>
                  <a:gd name="T4" fmla="*/ 1 w 40"/>
                  <a:gd name="T5" fmla="*/ 15 h 30"/>
                  <a:gd name="T6" fmla="*/ 22 w 40"/>
                  <a:gd name="T7" fmla="*/ 30 h 30"/>
                  <a:gd name="T8" fmla="*/ 39 w 40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0">
                    <a:moveTo>
                      <a:pt x="39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7" y="0"/>
                      <a:pt x="0" y="6"/>
                      <a:pt x="1" y="15"/>
                    </a:cubicBezTo>
                    <a:cubicBezTo>
                      <a:pt x="2" y="23"/>
                      <a:pt x="12" y="30"/>
                      <a:pt x="22" y="30"/>
                    </a:cubicBezTo>
                    <a:cubicBezTo>
                      <a:pt x="33" y="30"/>
                      <a:pt x="40" y="23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8" name="任意多边形: 形状 487"/>
              <p:cNvSpPr/>
              <p:nvPr/>
            </p:nvSpPr>
            <p:spPr bwMode="auto">
              <a:xfrm>
                <a:off x="6937390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8 w 40"/>
                  <a:gd name="T3" fmla="*/ 0 h 31"/>
                  <a:gd name="T4" fmla="*/ 1 w 40"/>
                  <a:gd name="T5" fmla="*/ 15 h 31"/>
                  <a:gd name="T6" fmla="*/ 22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8" y="0"/>
                      <a:pt x="18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2" y="24"/>
                      <a:pt x="12" y="31"/>
                      <a:pt x="22" y="31"/>
                    </a:cubicBezTo>
                    <a:cubicBezTo>
                      <a:pt x="33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89" name="任意多边形: 形状 488"/>
              <p:cNvSpPr/>
              <p:nvPr/>
            </p:nvSpPr>
            <p:spPr bwMode="auto">
              <a:xfrm>
                <a:off x="7105571" y="4198843"/>
                <a:ext cx="149666" cy="112636"/>
              </a:xfrm>
              <a:custGeom>
                <a:avLst/>
                <a:gdLst>
                  <a:gd name="T0" fmla="*/ 40 w 41"/>
                  <a:gd name="T1" fmla="*/ 15 h 31"/>
                  <a:gd name="T2" fmla="*/ 18 w 41"/>
                  <a:gd name="T3" fmla="*/ 0 h 31"/>
                  <a:gd name="T4" fmla="*/ 2 w 41"/>
                  <a:gd name="T5" fmla="*/ 15 h 31"/>
                  <a:gd name="T6" fmla="*/ 23 w 41"/>
                  <a:gd name="T7" fmla="*/ 31 h 31"/>
                  <a:gd name="T8" fmla="*/ 40 w 41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1">
                    <a:moveTo>
                      <a:pt x="40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2" y="15"/>
                    </a:cubicBezTo>
                    <a:cubicBezTo>
                      <a:pt x="3" y="24"/>
                      <a:pt x="13" y="31"/>
                      <a:pt x="23" y="31"/>
                    </a:cubicBezTo>
                    <a:cubicBezTo>
                      <a:pt x="34" y="31"/>
                      <a:pt x="41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0" name="任意多边形: 形状 489"/>
              <p:cNvSpPr/>
              <p:nvPr/>
            </p:nvSpPr>
            <p:spPr bwMode="auto">
              <a:xfrm>
                <a:off x="6955906" y="4337708"/>
                <a:ext cx="149666" cy="115721"/>
              </a:xfrm>
              <a:custGeom>
                <a:avLst/>
                <a:gdLst>
                  <a:gd name="T0" fmla="*/ 40 w 41"/>
                  <a:gd name="T1" fmla="*/ 16 h 32"/>
                  <a:gd name="T2" fmla="*/ 18 w 41"/>
                  <a:gd name="T3" fmla="*/ 0 h 32"/>
                  <a:gd name="T4" fmla="*/ 1 w 41"/>
                  <a:gd name="T5" fmla="*/ 16 h 32"/>
                  <a:gd name="T6" fmla="*/ 23 w 41"/>
                  <a:gd name="T7" fmla="*/ 32 h 32"/>
                  <a:gd name="T8" fmla="*/ 40 w 41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2">
                    <a:moveTo>
                      <a:pt x="40" y="16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1" y="16"/>
                    </a:cubicBezTo>
                    <a:cubicBezTo>
                      <a:pt x="2" y="25"/>
                      <a:pt x="12" y="32"/>
                      <a:pt x="23" y="32"/>
                    </a:cubicBezTo>
                    <a:cubicBezTo>
                      <a:pt x="33" y="32"/>
                      <a:pt x="41" y="25"/>
                      <a:pt x="40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1" name="任意多边形: 形状 490"/>
              <p:cNvSpPr/>
              <p:nvPr/>
            </p:nvSpPr>
            <p:spPr bwMode="auto">
              <a:xfrm>
                <a:off x="6963620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16 w 36"/>
                  <a:gd name="T3" fmla="*/ 0 h 24"/>
                  <a:gd name="T4" fmla="*/ 1 w 36"/>
                  <a:gd name="T5" fmla="*/ 12 h 24"/>
                  <a:gd name="T6" fmla="*/ 20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4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0" y="24"/>
                      <a:pt x="20" y="24"/>
                    </a:cubicBezTo>
                    <a:cubicBezTo>
                      <a:pt x="29" y="24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2" name="任意多边形: 形状 491"/>
              <p:cNvSpPr/>
              <p:nvPr/>
            </p:nvSpPr>
            <p:spPr bwMode="auto">
              <a:xfrm>
                <a:off x="5343526" y="2623495"/>
                <a:ext cx="115721" cy="72519"/>
              </a:xfrm>
              <a:custGeom>
                <a:avLst/>
                <a:gdLst>
                  <a:gd name="T0" fmla="*/ 32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6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2" y="4"/>
                      <a:pt x="26" y="0"/>
                      <a:pt x="17" y="0"/>
                    </a:cubicBezTo>
                    <a:cubicBezTo>
                      <a:pt x="8" y="0"/>
                      <a:pt x="1" y="4"/>
                      <a:pt x="1" y="10"/>
                    </a:cubicBezTo>
                    <a:cubicBezTo>
                      <a:pt x="0" y="16"/>
                      <a:pt x="7" y="20"/>
                      <a:pt x="16" y="20"/>
                    </a:cubicBezTo>
                    <a:cubicBezTo>
                      <a:pt x="24" y="20"/>
                      <a:pt x="32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3" name="任意多边形: 形状 492"/>
              <p:cNvSpPr/>
              <p:nvPr/>
            </p:nvSpPr>
            <p:spPr bwMode="auto">
              <a:xfrm>
                <a:off x="5485477" y="2623495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4" name="任意多边形: 形状 493"/>
              <p:cNvSpPr/>
              <p:nvPr/>
            </p:nvSpPr>
            <p:spPr bwMode="auto">
              <a:xfrm>
                <a:off x="5624342" y="2623495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5" name="任意多边形: 形状 494"/>
              <p:cNvSpPr/>
              <p:nvPr/>
            </p:nvSpPr>
            <p:spPr bwMode="auto">
              <a:xfrm>
                <a:off x="5196947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7 w 32"/>
                  <a:gd name="T3" fmla="*/ 0 h 22"/>
                  <a:gd name="T4" fmla="*/ 0 w 32"/>
                  <a:gd name="T5" fmla="*/ 11 h 22"/>
                  <a:gd name="T6" fmla="*/ 15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6" y="22"/>
                      <a:pt x="15" y="22"/>
                    </a:cubicBezTo>
                    <a:cubicBezTo>
                      <a:pt x="24" y="22"/>
                      <a:pt x="31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6" name="任意多边形: 形状 495"/>
              <p:cNvSpPr/>
              <p:nvPr/>
            </p:nvSpPr>
            <p:spPr bwMode="auto">
              <a:xfrm>
                <a:off x="5338898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5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7"/>
                      <a:pt x="6" y="22"/>
                      <a:pt x="15" y="22"/>
                    </a:cubicBezTo>
                    <a:cubicBezTo>
                      <a:pt x="24" y="22"/>
                      <a:pt x="31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7" name="任意多边形: 形状 496"/>
              <p:cNvSpPr/>
              <p:nvPr/>
            </p:nvSpPr>
            <p:spPr bwMode="auto">
              <a:xfrm>
                <a:off x="5477763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7 w 32"/>
                  <a:gd name="T3" fmla="*/ 0 h 22"/>
                  <a:gd name="T4" fmla="*/ 1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8" name="任意多边形: 形状 497"/>
              <p:cNvSpPr/>
              <p:nvPr/>
            </p:nvSpPr>
            <p:spPr bwMode="auto">
              <a:xfrm>
                <a:off x="5619714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99" name="任意多边形: 形状 498"/>
              <p:cNvSpPr/>
              <p:nvPr/>
            </p:nvSpPr>
            <p:spPr bwMode="auto">
              <a:xfrm>
                <a:off x="5763207" y="2714528"/>
                <a:ext cx="115721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0" name="任意多边形: 形状 499"/>
              <p:cNvSpPr/>
              <p:nvPr/>
            </p:nvSpPr>
            <p:spPr bwMode="auto">
              <a:xfrm>
                <a:off x="5044194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8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1" name="任意多边形: 形状 500"/>
              <p:cNvSpPr/>
              <p:nvPr/>
            </p:nvSpPr>
            <p:spPr bwMode="auto">
              <a:xfrm>
                <a:off x="5186145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8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2" name="任意多边形: 形状 501"/>
              <p:cNvSpPr/>
              <p:nvPr/>
            </p:nvSpPr>
            <p:spPr bwMode="auto">
              <a:xfrm>
                <a:off x="5332726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7 w 33"/>
                  <a:gd name="T3" fmla="*/ 0 h 22"/>
                  <a:gd name="T4" fmla="*/ 0 w 33"/>
                  <a:gd name="T5" fmla="*/ 11 h 22"/>
                  <a:gd name="T6" fmla="*/ 16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4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3" name="任意多边形: 形状 502"/>
              <p:cNvSpPr/>
              <p:nvPr/>
            </p:nvSpPr>
            <p:spPr bwMode="auto">
              <a:xfrm>
                <a:off x="5474677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7 w 33"/>
                  <a:gd name="T3" fmla="*/ 0 h 22"/>
                  <a:gd name="T4" fmla="*/ 0 w 33"/>
                  <a:gd name="T5" fmla="*/ 11 h 22"/>
                  <a:gd name="T6" fmla="*/ 16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4" name="任意多边形: 形状 503"/>
              <p:cNvSpPr/>
              <p:nvPr/>
            </p:nvSpPr>
            <p:spPr bwMode="auto">
              <a:xfrm>
                <a:off x="5616628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7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5" name="椭圆 504"/>
              <p:cNvSpPr/>
              <p:nvPr/>
            </p:nvSpPr>
            <p:spPr bwMode="auto">
              <a:xfrm>
                <a:off x="5763207" y="2810191"/>
                <a:ext cx="115721" cy="802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6" name="椭圆 505"/>
              <p:cNvSpPr/>
              <p:nvPr/>
            </p:nvSpPr>
            <p:spPr bwMode="auto">
              <a:xfrm>
                <a:off x="5905159" y="2810191"/>
                <a:ext cx="115721" cy="802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7" name="任意多边形: 形状 506"/>
              <p:cNvSpPr/>
              <p:nvPr/>
            </p:nvSpPr>
            <p:spPr bwMode="auto">
              <a:xfrm>
                <a:off x="6047110" y="2810191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7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8" y="22"/>
                      <a:pt x="17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8" name="任意多边形: 形状 507"/>
              <p:cNvSpPr/>
              <p:nvPr/>
            </p:nvSpPr>
            <p:spPr bwMode="auto">
              <a:xfrm>
                <a:off x="6189061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09" name="任意多边形: 形状 508"/>
              <p:cNvSpPr/>
              <p:nvPr/>
            </p:nvSpPr>
            <p:spPr bwMode="auto">
              <a:xfrm>
                <a:off x="6332555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0" name="任意多边形: 形状 509"/>
              <p:cNvSpPr/>
              <p:nvPr/>
            </p:nvSpPr>
            <p:spPr bwMode="auto">
              <a:xfrm>
                <a:off x="6474506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1" name="任意多边形: 形状 510"/>
              <p:cNvSpPr/>
              <p:nvPr/>
            </p:nvSpPr>
            <p:spPr bwMode="auto">
              <a:xfrm>
                <a:off x="4886814" y="2907397"/>
                <a:ext cx="123436" cy="84863"/>
              </a:xfrm>
              <a:custGeom>
                <a:avLst/>
                <a:gdLst>
                  <a:gd name="T0" fmla="*/ 34 w 34"/>
                  <a:gd name="T1" fmla="*/ 11 h 23"/>
                  <a:gd name="T2" fmla="*/ 19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9" y="0"/>
                    </a:cubicBezTo>
                    <a:cubicBezTo>
                      <a:pt x="10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2" name="任意多边形: 形状 511"/>
              <p:cNvSpPr/>
              <p:nvPr/>
            </p:nvSpPr>
            <p:spPr bwMode="auto">
              <a:xfrm>
                <a:off x="5033394" y="2907397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3" name="任意多边形: 形状 512"/>
              <p:cNvSpPr/>
              <p:nvPr/>
            </p:nvSpPr>
            <p:spPr bwMode="auto">
              <a:xfrm>
                <a:off x="5178431" y="2907397"/>
                <a:ext cx="124979" cy="84863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4" name="任意多边形: 形状 513"/>
              <p:cNvSpPr/>
              <p:nvPr/>
            </p:nvSpPr>
            <p:spPr bwMode="auto">
              <a:xfrm>
                <a:off x="5325011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2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5" name="任意多边形: 形状 514"/>
              <p:cNvSpPr/>
              <p:nvPr/>
            </p:nvSpPr>
            <p:spPr bwMode="auto">
              <a:xfrm>
                <a:off x="5470048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2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6" name="椭圆 515"/>
              <p:cNvSpPr/>
              <p:nvPr/>
            </p:nvSpPr>
            <p:spPr bwMode="auto">
              <a:xfrm>
                <a:off x="5616628" y="2907397"/>
                <a:ext cx="117264" cy="8486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7" name="任意多边形: 形状 516"/>
              <p:cNvSpPr/>
              <p:nvPr/>
            </p:nvSpPr>
            <p:spPr bwMode="auto">
              <a:xfrm>
                <a:off x="5758579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1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8" name="任意多边形: 形状 517"/>
              <p:cNvSpPr/>
              <p:nvPr/>
            </p:nvSpPr>
            <p:spPr bwMode="auto">
              <a:xfrm>
                <a:off x="5905159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19" name="任意多边形: 形状 518"/>
              <p:cNvSpPr/>
              <p:nvPr/>
            </p:nvSpPr>
            <p:spPr bwMode="auto">
              <a:xfrm>
                <a:off x="6050195" y="2907397"/>
                <a:ext cx="120350" cy="84863"/>
              </a:xfrm>
              <a:custGeom>
                <a:avLst/>
                <a:gdLst>
                  <a:gd name="T0" fmla="*/ 32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2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0" name="任意多边形: 形状 519"/>
              <p:cNvSpPr/>
              <p:nvPr/>
            </p:nvSpPr>
            <p:spPr bwMode="auto">
              <a:xfrm>
                <a:off x="6193690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1 w 33"/>
                  <a:gd name="T5" fmla="*/ 11 h 23"/>
                  <a:gd name="T6" fmla="*/ 18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1" name="任意多边形: 形状 520"/>
              <p:cNvSpPr/>
              <p:nvPr/>
            </p:nvSpPr>
            <p:spPr bwMode="auto">
              <a:xfrm>
                <a:off x="6338727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2" name="任意多边形: 形状 521"/>
              <p:cNvSpPr/>
              <p:nvPr/>
            </p:nvSpPr>
            <p:spPr bwMode="auto">
              <a:xfrm>
                <a:off x="6485306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5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3" name="任意多边形: 形状 522"/>
              <p:cNvSpPr/>
              <p:nvPr/>
            </p:nvSpPr>
            <p:spPr bwMode="auto">
              <a:xfrm>
                <a:off x="4876014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4" name="任意多边形: 形状 523"/>
              <p:cNvSpPr/>
              <p:nvPr/>
            </p:nvSpPr>
            <p:spPr bwMode="auto">
              <a:xfrm>
                <a:off x="5022593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9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9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5" name="任意多边形: 形状 524"/>
              <p:cNvSpPr/>
              <p:nvPr/>
            </p:nvSpPr>
            <p:spPr bwMode="auto">
              <a:xfrm>
                <a:off x="5170716" y="3010774"/>
                <a:ext cx="124979" cy="83319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0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6" name="任意多边形: 形状 525"/>
              <p:cNvSpPr/>
              <p:nvPr/>
            </p:nvSpPr>
            <p:spPr bwMode="auto">
              <a:xfrm>
                <a:off x="5317296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0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7" name="任意多边形: 形状 526"/>
              <p:cNvSpPr/>
              <p:nvPr/>
            </p:nvSpPr>
            <p:spPr bwMode="auto">
              <a:xfrm>
                <a:off x="5463876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7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8" name="任意多边形: 形状 527"/>
              <p:cNvSpPr/>
              <p:nvPr/>
            </p:nvSpPr>
            <p:spPr bwMode="auto">
              <a:xfrm>
                <a:off x="5613542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29" name="椭圆 528"/>
              <p:cNvSpPr/>
              <p:nvPr/>
            </p:nvSpPr>
            <p:spPr bwMode="auto">
              <a:xfrm>
                <a:off x="5758579" y="3010774"/>
                <a:ext cx="120350" cy="8331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0" name="任意多边形: 形状 529"/>
              <p:cNvSpPr/>
              <p:nvPr/>
            </p:nvSpPr>
            <p:spPr bwMode="auto">
              <a:xfrm>
                <a:off x="5905159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7 w 34"/>
                  <a:gd name="T3" fmla="*/ 0 h 23"/>
                  <a:gd name="T4" fmla="*/ 1 w 34"/>
                  <a:gd name="T5" fmla="*/ 11 h 23"/>
                  <a:gd name="T6" fmla="*/ 17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1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1" name="任意多边形: 形状 530"/>
              <p:cNvSpPr/>
              <p:nvPr/>
            </p:nvSpPr>
            <p:spPr bwMode="auto">
              <a:xfrm>
                <a:off x="6054825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2" name="任意多边形: 形状 531"/>
              <p:cNvSpPr/>
              <p:nvPr/>
            </p:nvSpPr>
            <p:spPr bwMode="auto">
              <a:xfrm>
                <a:off x="6199862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3" name="任意多边形: 形状 532"/>
              <p:cNvSpPr/>
              <p:nvPr/>
            </p:nvSpPr>
            <p:spPr bwMode="auto">
              <a:xfrm>
                <a:off x="6346441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0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4" name="任意多边形: 形状 533"/>
              <p:cNvSpPr/>
              <p:nvPr/>
            </p:nvSpPr>
            <p:spPr bwMode="auto">
              <a:xfrm>
                <a:off x="6493022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5" name="任意多边形: 形状 534"/>
              <p:cNvSpPr/>
              <p:nvPr/>
            </p:nvSpPr>
            <p:spPr bwMode="auto">
              <a:xfrm>
                <a:off x="4860584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6"/>
                      <a:pt x="28" y="0"/>
                      <a:pt x="19" y="0"/>
                    </a:cubicBezTo>
                    <a:cubicBezTo>
                      <a:pt x="10" y="0"/>
                      <a:pt x="2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6" name="任意多边形: 形状 535"/>
              <p:cNvSpPr/>
              <p:nvPr/>
            </p:nvSpPr>
            <p:spPr bwMode="auto">
              <a:xfrm>
                <a:off x="5010250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6"/>
                      <a:pt x="28" y="0"/>
                      <a:pt x="19" y="0"/>
                    </a:cubicBezTo>
                    <a:cubicBezTo>
                      <a:pt x="10" y="0"/>
                      <a:pt x="2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7" name="任意多边形: 形状 536"/>
              <p:cNvSpPr/>
              <p:nvPr/>
            </p:nvSpPr>
            <p:spPr bwMode="auto">
              <a:xfrm>
                <a:off x="5159916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1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8" y="0"/>
                    </a:cubicBezTo>
                    <a:cubicBezTo>
                      <a:pt x="9" y="0"/>
                      <a:pt x="1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8" name="任意多边形: 形状 537"/>
              <p:cNvSpPr/>
              <p:nvPr/>
            </p:nvSpPr>
            <p:spPr bwMode="auto">
              <a:xfrm>
                <a:off x="5309581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1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8" y="0"/>
                    </a:cubicBezTo>
                    <a:cubicBezTo>
                      <a:pt x="9" y="0"/>
                      <a:pt x="1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39" name="任意多边形: 形状 538"/>
              <p:cNvSpPr/>
              <p:nvPr/>
            </p:nvSpPr>
            <p:spPr bwMode="auto">
              <a:xfrm>
                <a:off x="5459247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7" y="0"/>
                    </a:cubicBezTo>
                    <a:cubicBezTo>
                      <a:pt x="8" y="0"/>
                      <a:pt x="1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0" name="任意多边形: 形状 539"/>
              <p:cNvSpPr/>
              <p:nvPr/>
            </p:nvSpPr>
            <p:spPr bwMode="auto">
              <a:xfrm>
                <a:off x="5608913" y="3112609"/>
                <a:ext cx="124979" cy="87948"/>
              </a:xfrm>
              <a:custGeom>
                <a:avLst/>
                <a:gdLst>
                  <a:gd name="T0" fmla="*/ 33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3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3" y="12"/>
                    </a:moveTo>
                    <a:cubicBezTo>
                      <a:pt x="34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1" name="任意多边形: 形状 540"/>
              <p:cNvSpPr/>
              <p:nvPr/>
            </p:nvSpPr>
            <p:spPr bwMode="auto">
              <a:xfrm>
                <a:off x="5758579" y="3112609"/>
                <a:ext cx="120350" cy="87948"/>
              </a:xfrm>
              <a:custGeom>
                <a:avLst/>
                <a:gdLst>
                  <a:gd name="T0" fmla="*/ 33 w 33"/>
                  <a:gd name="T1" fmla="*/ 12 h 24"/>
                  <a:gd name="T2" fmla="*/ 17 w 33"/>
                  <a:gd name="T3" fmla="*/ 0 h 24"/>
                  <a:gd name="T4" fmla="*/ 0 w 33"/>
                  <a:gd name="T5" fmla="*/ 12 h 24"/>
                  <a:gd name="T6" fmla="*/ 17 w 33"/>
                  <a:gd name="T7" fmla="*/ 24 h 24"/>
                  <a:gd name="T8" fmla="*/ 33 w 33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4">
                    <a:moveTo>
                      <a:pt x="33" y="12"/>
                    </a:moveTo>
                    <a:cubicBezTo>
                      <a:pt x="33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2" name="任意多边形: 形状 541"/>
              <p:cNvSpPr/>
              <p:nvPr/>
            </p:nvSpPr>
            <p:spPr bwMode="auto">
              <a:xfrm>
                <a:off x="5908244" y="3112609"/>
                <a:ext cx="120350" cy="87948"/>
              </a:xfrm>
              <a:custGeom>
                <a:avLst/>
                <a:gdLst>
                  <a:gd name="T0" fmla="*/ 33 w 33"/>
                  <a:gd name="T1" fmla="*/ 12 h 24"/>
                  <a:gd name="T2" fmla="*/ 16 w 33"/>
                  <a:gd name="T3" fmla="*/ 0 h 24"/>
                  <a:gd name="T4" fmla="*/ 0 w 33"/>
                  <a:gd name="T5" fmla="*/ 12 h 24"/>
                  <a:gd name="T6" fmla="*/ 17 w 33"/>
                  <a:gd name="T7" fmla="*/ 24 h 24"/>
                  <a:gd name="T8" fmla="*/ 33 w 33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4">
                    <a:moveTo>
                      <a:pt x="33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3" name="任意多边形: 形状 542"/>
              <p:cNvSpPr/>
              <p:nvPr/>
            </p:nvSpPr>
            <p:spPr bwMode="auto">
              <a:xfrm>
                <a:off x="6054825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1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1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4" name="任意多边形: 形状 543"/>
              <p:cNvSpPr/>
              <p:nvPr/>
            </p:nvSpPr>
            <p:spPr bwMode="auto">
              <a:xfrm>
                <a:off x="6204490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6"/>
                      <a:pt x="26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5" name="任意多边形: 形状 544"/>
              <p:cNvSpPr/>
              <p:nvPr/>
            </p:nvSpPr>
            <p:spPr bwMode="auto">
              <a:xfrm>
                <a:off x="6354156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6" name="任意多边形: 形状 545"/>
              <p:cNvSpPr/>
              <p:nvPr/>
            </p:nvSpPr>
            <p:spPr bwMode="auto">
              <a:xfrm>
                <a:off x="6503822" y="3112609"/>
                <a:ext cx="123436" cy="87948"/>
              </a:xfrm>
              <a:custGeom>
                <a:avLst/>
                <a:gdLst>
                  <a:gd name="T0" fmla="*/ 33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3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3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7" name="任意多边形: 形状 546"/>
              <p:cNvSpPr/>
              <p:nvPr/>
            </p:nvSpPr>
            <p:spPr bwMode="auto">
              <a:xfrm>
                <a:off x="6648859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8" name="任意多边形: 形状 547"/>
              <p:cNvSpPr/>
              <p:nvPr/>
            </p:nvSpPr>
            <p:spPr bwMode="auto">
              <a:xfrm>
                <a:off x="4846697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20 w 36"/>
                  <a:gd name="T3" fmla="*/ 0 h 24"/>
                  <a:gd name="T4" fmla="*/ 1 w 36"/>
                  <a:gd name="T5" fmla="*/ 12 h 24"/>
                  <a:gd name="T6" fmla="*/ 17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6" y="5"/>
                      <a:pt x="29" y="0"/>
                      <a:pt x="20" y="0"/>
                    </a:cubicBezTo>
                    <a:cubicBezTo>
                      <a:pt x="10" y="0"/>
                      <a:pt x="2" y="5"/>
                      <a:pt x="1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9" name="任意多边形: 形状 548"/>
              <p:cNvSpPr/>
              <p:nvPr/>
            </p:nvSpPr>
            <p:spPr bwMode="auto">
              <a:xfrm>
                <a:off x="4999449" y="3222158"/>
                <a:ext cx="128065" cy="87948"/>
              </a:xfrm>
              <a:custGeom>
                <a:avLst/>
                <a:gdLst>
                  <a:gd name="T0" fmla="*/ 35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5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10" y="0"/>
                      <a:pt x="1" y="5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0" name="任意多边形: 形状 549"/>
              <p:cNvSpPr/>
              <p:nvPr/>
            </p:nvSpPr>
            <p:spPr bwMode="auto">
              <a:xfrm>
                <a:off x="5153744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0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5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1" name="任意多边形: 形状 550"/>
              <p:cNvSpPr/>
              <p:nvPr/>
            </p:nvSpPr>
            <p:spPr bwMode="auto">
              <a:xfrm>
                <a:off x="5303409" y="3222158"/>
                <a:ext cx="126522" cy="87948"/>
              </a:xfrm>
              <a:custGeom>
                <a:avLst/>
                <a:gdLst>
                  <a:gd name="T0" fmla="*/ 34 w 35"/>
                  <a:gd name="T1" fmla="*/ 12 h 24"/>
                  <a:gd name="T2" fmla="*/ 18 w 35"/>
                  <a:gd name="T3" fmla="*/ 0 h 24"/>
                  <a:gd name="T4" fmla="*/ 1 w 35"/>
                  <a:gd name="T5" fmla="*/ 12 h 24"/>
                  <a:gd name="T6" fmla="*/ 17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2" name="任意多边形: 形状 551"/>
              <p:cNvSpPr/>
              <p:nvPr/>
            </p:nvSpPr>
            <p:spPr bwMode="auto">
              <a:xfrm>
                <a:off x="5456162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3" name="任意多边形: 形状 552"/>
              <p:cNvSpPr/>
              <p:nvPr/>
            </p:nvSpPr>
            <p:spPr bwMode="auto">
              <a:xfrm>
                <a:off x="5605827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4" name="任意多边形: 形状 553"/>
              <p:cNvSpPr/>
              <p:nvPr/>
            </p:nvSpPr>
            <p:spPr bwMode="auto">
              <a:xfrm>
                <a:off x="5758579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5" name="任意多边形: 形状 554"/>
              <p:cNvSpPr/>
              <p:nvPr/>
            </p:nvSpPr>
            <p:spPr bwMode="auto">
              <a:xfrm>
                <a:off x="5908244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0" y="19"/>
                      <a:pt x="8" y="24"/>
                      <a:pt x="17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6" name="任意多边形: 形状 555"/>
              <p:cNvSpPr/>
              <p:nvPr/>
            </p:nvSpPr>
            <p:spPr bwMode="auto">
              <a:xfrm>
                <a:off x="6057911" y="3222158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7 w 35"/>
                  <a:gd name="T3" fmla="*/ 0 h 24"/>
                  <a:gd name="T4" fmla="*/ 1 w 35"/>
                  <a:gd name="T5" fmla="*/ 12 h 24"/>
                  <a:gd name="T6" fmla="*/ 18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1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7" name="任意多边形: 形状 556"/>
              <p:cNvSpPr/>
              <p:nvPr/>
            </p:nvSpPr>
            <p:spPr bwMode="auto">
              <a:xfrm>
                <a:off x="6210662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19"/>
                      <a:pt x="8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8" name="任意多边形: 形状 557"/>
              <p:cNvSpPr/>
              <p:nvPr/>
            </p:nvSpPr>
            <p:spPr bwMode="auto">
              <a:xfrm>
                <a:off x="6360328" y="3222158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0 w 35"/>
                  <a:gd name="T5" fmla="*/ 12 h 24"/>
                  <a:gd name="T6" fmla="*/ 18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9" name="任意多边形: 形状 558"/>
              <p:cNvSpPr/>
              <p:nvPr/>
            </p:nvSpPr>
            <p:spPr bwMode="auto">
              <a:xfrm>
                <a:off x="6509994" y="3222158"/>
                <a:ext cx="128065" cy="87948"/>
              </a:xfrm>
              <a:custGeom>
                <a:avLst/>
                <a:gdLst>
                  <a:gd name="T0" fmla="*/ 35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5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19"/>
                      <a:pt x="9" y="24"/>
                      <a:pt x="19" y="24"/>
                    </a:cubicBezTo>
                    <a:cubicBezTo>
                      <a:pt x="28" y="24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0" name="任意多边形: 形状 559"/>
              <p:cNvSpPr/>
              <p:nvPr/>
            </p:nvSpPr>
            <p:spPr bwMode="auto">
              <a:xfrm>
                <a:off x="6659660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17 w 36"/>
                  <a:gd name="T3" fmla="*/ 0 h 24"/>
                  <a:gd name="T4" fmla="*/ 1 w 36"/>
                  <a:gd name="T5" fmla="*/ 12 h 24"/>
                  <a:gd name="T6" fmla="*/ 19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9" y="24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1" name="任意多边形: 形状 560"/>
              <p:cNvSpPr/>
              <p:nvPr/>
            </p:nvSpPr>
            <p:spPr bwMode="auto">
              <a:xfrm>
                <a:off x="6813955" y="3222158"/>
                <a:ext cx="126522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2" name="任意多边形: 形状 561"/>
              <p:cNvSpPr/>
              <p:nvPr/>
            </p:nvSpPr>
            <p:spPr bwMode="auto">
              <a:xfrm>
                <a:off x="4988648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9 w 35"/>
                  <a:gd name="T3" fmla="*/ 0 h 25"/>
                  <a:gd name="T4" fmla="*/ 0 w 35"/>
                  <a:gd name="T5" fmla="*/ 12 h 25"/>
                  <a:gd name="T6" fmla="*/ 16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6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3" name="任意多边形: 形状 562"/>
              <p:cNvSpPr/>
              <p:nvPr/>
            </p:nvSpPr>
            <p:spPr bwMode="auto">
              <a:xfrm>
                <a:off x="5142943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9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7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4" name="任意多边形: 形状 563"/>
              <p:cNvSpPr/>
              <p:nvPr/>
            </p:nvSpPr>
            <p:spPr bwMode="auto">
              <a:xfrm>
                <a:off x="5295695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7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5" name="任意多边形: 形状 564"/>
              <p:cNvSpPr/>
              <p:nvPr/>
            </p:nvSpPr>
            <p:spPr bwMode="auto">
              <a:xfrm>
                <a:off x="5448446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7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6" name="任意多边形: 形状 565"/>
              <p:cNvSpPr/>
              <p:nvPr/>
            </p:nvSpPr>
            <p:spPr bwMode="auto">
              <a:xfrm>
                <a:off x="5602741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7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7" name="任意多边形: 形状 566"/>
              <p:cNvSpPr/>
              <p:nvPr/>
            </p:nvSpPr>
            <p:spPr bwMode="auto">
              <a:xfrm>
                <a:off x="5755493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8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8" name="任意多边形: 形状 567"/>
              <p:cNvSpPr/>
              <p:nvPr/>
            </p:nvSpPr>
            <p:spPr bwMode="auto">
              <a:xfrm>
                <a:off x="5908244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19"/>
                      <a:pt x="8" y="25"/>
                      <a:pt x="18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9" name="任意多边形: 形状 568"/>
              <p:cNvSpPr/>
              <p:nvPr/>
            </p:nvSpPr>
            <p:spPr bwMode="auto">
              <a:xfrm>
                <a:off x="6062539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8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0" name="任意多边形: 形状 569"/>
              <p:cNvSpPr/>
              <p:nvPr/>
            </p:nvSpPr>
            <p:spPr bwMode="auto">
              <a:xfrm>
                <a:off x="6215291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8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1" name="任意多边形: 形状 570"/>
              <p:cNvSpPr/>
              <p:nvPr/>
            </p:nvSpPr>
            <p:spPr bwMode="auto">
              <a:xfrm>
                <a:off x="6368042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9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9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2" name="任意多边形: 形状 571"/>
              <p:cNvSpPr/>
              <p:nvPr/>
            </p:nvSpPr>
            <p:spPr bwMode="auto">
              <a:xfrm>
                <a:off x="6520795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6 w 35"/>
                  <a:gd name="T3" fmla="*/ 0 h 25"/>
                  <a:gd name="T4" fmla="*/ 0 w 35"/>
                  <a:gd name="T5" fmla="*/ 12 h 25"/>
                  <a:gd name="T6" fmla="*/ 19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9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3" name="任意多边形: 形状 572"/>
              <p:cNvSpPr/>
              <p:nvPr/>
            </p:nvSpPr>
            <p:spPr bwMode="auto">
              <a:xfrm>
                <a:off x="6675089" y="3331707"/>
                <a:ext cx="131151" cy="91034"/>
              </a:xfrm>
              <a:custGeom>
                <a:avLst/>
                <a:gdLst>
                  <a:gd name="T0" fmla="*/ 35 w 36"/>
                  <a:gd name="T1" fmla="*/ 12 h 25"/>
                  <a:gd name="T2" fmla="*/ 16 w 36"/>
                  <a:gd name="T3" fmla="*/ 0 h 25"/>
                  <a:gd name="T4" fmla="*/ 0 w 36"/>
                  <a:gd name="T5" fmla="*/ 12 h 25"/>
                  <a:gd name="T6" fmla="*/ 19 w 36"/>
                  <a:gd name="T7" fmla="*/ 25 h 25"/>
                  <a:gd name="T8" fmla="*/ 35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10" y="25"/>
                      <a:pt x="19" y="25"/>
                    </a:cubicBezTo>
                    <a:cubicBezTo>
                      <a:pt x="29" y="25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4" name="任意多边形: 形状 573"/>
              <p:cNvSpPr/>
              <p:nvPr/>
            </p:nvSpPr>
            <p:spPr bwMode="auto">
              <a:xfrm>
                <a:off x="6827841" y="3331707"/>
                <a:ext cx="131151" cy="91034"/>
              </a:xfrm>
              <a:custGeom>
                <a:avLst/>
                <a:gdLst>
                  <a:gd name="T0" fmla="*/ 35 w 36"/>
                  <a:gd name="T1" fmla="*/ 12 h 25"/>
                  <a:gd name="T2" fmla="*/ 16 w 36"/>
                  <a:gd name="T3" fmla="*/ 0 h 25"/>
                  <a:gd name="T4" fmla="*/ 0 w 36"/>
                  <a:gd name="T5" fmla="*/ 12 h 25"/>
                  <a:gd name="T6" fmla="*/ 19 w 36"/>
                  <a:gd name="T7" fmla="*/ 25 h 25"/>
                  <a:gd name="T8" fmla="*/ 35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5" y="12"/>
                    </a:moveTo>
                    <a:cubicBezTo>
                      <a:pt x="34" y="5"/>
                      <a:pt x="25" y="0"/>
                      <a:pt x="16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1" y="19"/>
                      <a:pt x="10" y="25"/>
                      <a:pt x="19" y="25"/>
                    </a:cubicBezTo>
                    <a:cubicBezTo>
                      <a:pt x="29" y="25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5" name="任意多边形: 形状 574"/>
              <p:cNvSpPr/>
              <p:nvPr/>
            </p:nvSpPr>
            <p:spPr bwMode="auto">
              <a:xfrm>
                <a:off x="6977507" y="3331707"/>
                <a:ext cx="135779" cy="91034"/>
              </a:xfrm>
              <a:custGeom>
                <a:avLst/>
                <a:gdLst>
                  <a:gd name="T0" fmla="*/ 36 w 37"/>
                  <a:gd name="T1" fmla="*/ 12 h 25"/>
                  <a:gd name="T2" fmla="*/ 17 w 37"/>
                  <a:gd name="T3" fmla="*/ 0 h 25"/>
                  <a:gd name="T4" fmla="*/ 1 w 37"/>
                  <a:gd name="T5" fmla="*/ 12 h 25"/>
                  <a:gd name="T6" fmla="*/ 21 w 37"/>
                  <a:gd name="T7" fmla="*/ 25 h 25"/>
                  <a:gd name="T8" fmla="*/ 36 w 37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">
                    <a:moveTo>
                      <a:pt x="36" y="12"/>
                    </a:moveTo>
                    <a:cubicBezTo>
                      <a:pt x="35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1" y="25"/>
                      <a:pt x="21" y="25"/>
                    </a:cubicBezTo>
                    <a:cubicBezTo>
                      <a:pt x="30" y="25"/>
                      <a:pt x="37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6" name="椭圆 575"/>
              <p:cNvSpPr/>
              <p:nvPr/>
            </p:nvSpPr>
            <p:spPr bwMode="auto">
              <a:xfrm>
                <a:off x="5755493" y="3445885"/>
                <a:ext cx="128065" cy="9412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7" name="任意多边形: 形状 576"/>
              <p:cNvSpPr/>
              <p:nvPr/>
            </p:nvSpPr>
            <p:spPr bwMode="auto">
              <a:xfrm>
                <a:off x="5912874" y="3445885"/>
                <a:ext cx="126522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7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20"/>
                      <a:pt x="8" y="26"/>
                      <a:pt x="17" y="26"/>
                    </a:cubicBezTo>
                    <a:cubicBezTo>
                      <a:pt x="27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8" name="任意多边形: 形状 577"/>
              <p:cNvSpPr/>
              <p:nvPr/>
            </p:nvSpPr>
            <p:spPr bwMode="auto">
              <a:xfrm>
                <a:off x="6065625" y="3445885"/>
                <a:ext cx="128065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8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20"/>
                      <a:pt x="9" y="26"/>
                      <a:pt x="18" y="26"/>
                    </a:cubicBezTo>
                    <a:cubicBezTo>
                      <a:pt x="28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9" name="任意多边形: 形状 578"/>
              <p:cNvSpPr/>
              <p:nvPr/>
            </p:nvSpPr>
            <p:spPr bwMode="auto">
              <a:xfrm>
                <a:off x="6223006" y="3445885"/>
                <a:ext cx="126522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8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20"/>
                      <a:pt x="8" y="26"/>
                      <a:pt x="18" y="26"/>
                    </a:cubicBezTo>
                    <a:cubicBezTo>
                      <a:pt x="28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0" name="任意多边形: 形状 579"/>
              <p:cNvSpPr/>
              <p:nvPr/>
            </p:nvSpPr>
            <p:spPr bwMode="auto">
              <a:xfrm>
                <a:off x="6375758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7 w 36"/>
                  <a:gd name="T3" fmla="*/ 0 h 26"/>
                  <a:gd name="T4" fmla="*/ 1 w 36"/>
                  <a:gd name="T5" fmla="*/ 12 h 26"/>
                  <a:gd name="T6" fmla="*/ 19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20"/>
                      <a:pt x="9" y="26"/>
                      <a:pt x="19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1" name="任意多边形: 形状 580"/>
              <p:cNvSpPr/>
              <p:nvPr/>
            </p:nvSpPr>
            <p:spPr bwMode="auto">
              <a:xfrm>
                <a:off x="6533138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6 w 36"/>
                  <a:gd name="T3" fmla="*/ 0 h 26"/>
                  <a:gd name="T4" fmla="*/ 0 w 36"/>
                  <a:gd name="T5" fmla="*/ 12 h 26"/>
                  <a:gd name="T6" fmla="*/ 19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20"/>
                      <a:pt x="9" y="26"/>
                      <a:pt x="19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2" name="任意多边形: 形状 581"/>
              <p:cNvSpPr/>
              <p:nvPr/>
            </p:nvSpPr>
            <p:spPr bwMode="auto">
              <a:xfrm>
                <a:off x="6685889" y="3445885"/>
                <a:ext cx="131151" cy="94120"/>
              </a:xfrm>
              <a:custGeom>
                <a:avLst/>
                <a:gdLst>
                  <a:gd name="T0" fmla="*/ 36 w 36"/>
                  <a:gd name="T1" fmla="*/ 12 h 26"/>
                  <a:gd name="T2" fmla="*/ 17 w 36"/>
                  <a:gd name="T3" fmla="*/ 0 h 26"/>
                  <a:gd name="T4" fmla="*/ 1 w 36"/>
                  <a:gd name="T5" fmla="*/ 12 h 26"/>
                  <a:gd name="T6" fmla="*/ 20 w 36"/>
                  <a:gd name="T7" fmla="*/ 26 h 26"/>
                  <a:gd name="T8" fmla="*/ 36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6" y="12"/>
                    </a:moveTo>
                    <a:cubicBezTo>
                      <a:pt x="35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20"/>
                      <a:pt x="10" y="26"/>
                      <a:pt x="20" y="26"/>
                    </a:cubicBezTo>
                    <a:cubicBezTo>
                      <a:pt x="29" y="26"/>
                      <a:pt x="36" y="20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3" name="任意多边形: 形状 582"/>
              <p:cNvSpPr/>
              <p:nvPr/>
            </p:nvSpPr>
            <p:spPr bwMode="auto">
              <a:xfrm>
                <a:off x="6843270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6 w 36"/>
                  <a:gd name="T3" fmla="*/ 0 h 26"/>
                  <a:gd name="T4" fmla="*/ 0 w 36"/>
                  <a:gd name="T5" fmla="*/ 12 h 26"/>
                  <a:gd name="T6" fmla="*/ 20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20"/>
                      <a:pt x="10" y="26"/>
                      <a:pt x="20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4" name="任意多边形: 形状 583"/>
              <p:cNvSpPr/>
              <p:nvPr/>
            </p:nvSpPr>
            <p:spPr bwMode="auto">
              <a:xfrm>
                <a:off x="5755493" y="3558521"/>
                <a:ext cx="128065" cy="98749"/>
              </a:xfrm>
              <a:custGeom>
                <a:avLst/>
                <a:gdLst>
                  <a:gd name="T0" fmla="*/ 35 w 35"/>
                  <a:gd name="T1" fmla="*/ 14 h 27"/>
                  <a:gd name="T2" fmla="*/ 18 w 35"/>
                  <a:gd name="T3" fmla="*/ 0 h 27"/>
                  <a:gd name="T4" fmla="*/ 0 w 35"/>
                  <a:gd name="T5" fmla="*/ 14 h 27"/>
                  <a:gd name="T6" fmla="*/ 17 w 35"/>
                  <a:gd name="T7" fmla="*/ 27 h 27"/>
                  <a:gd name="T8" fmla="*/ 35 w 35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35" y="14"/>
                    </a:moveTo>
                    <a:cubicBezTo>
                      <a:pt x="35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1"/>
                      <a:pt x="8" y="27"/>
                      <a:pt x="17" y="27"/>
                    </a:cubicBezTo>
                    <a:cubicBezTo>
                      <a:pt x="27" y="27"/>
                      <a:pt x="35" y="2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5" name="任意多边形: 形状 584"/>
              <p:cNvSpPr/>
              <p:nvPr/>
            </p:nvSpPr>
            <p:spPr bwMode="auto">
              <a:xfrm>
                <a:off x="5912874" y="3558521"/>
                <a:ext cx="131151" cy="98749"/>
              </a:xfrm>
              <a:custGeom>
                <a:avLst/>
                <a:gdLst>
                  <a:gd name="T0" fmla="*/ 35 w 36"/>
                  <a:gd name="T1" fmla="*/ 14 h 27"/>
                  <a:gd name="T2" fmla="*/ 18 w 36"/>
                  <a:gd name="T3" fmla="*/ 0 h 27"/>
                  <a:gd name="T4" fmla="*/ 0 w 36"/>
                  <a:gd name="T5" fmla="*/ 14 h 27"/>
                  <a:gd name="T6" fmla="*/ 18 w 36"/>
                  <a:gd name="T7" fmla="*/ 27 h 27"/>
                  <a:gd name="T8" fmla="*/ 35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5" y="14"/>
                    </a:moveTo>
                    <a:cubicBezTo>
                      <a:pt x="35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1"/>
                      <a:pt x="8" y="27"/>
                      <a:pt x="18" y="27"/>
                    </a:cubicBezTo>
                    <a:cubicBezTo>
                      <a:pt x="28" y="27"/>
                      <a:pt x="36" y="2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6" name="任意多边形: 形状 585"/>
              <p:cNvSpPr/>
              <p:nvPr/>
            </p:nvSpPr>
            <p:spPr bwMode="auto">
              <a:xfrm>
                <a:off x="6068711" y="3558521"/>
                <a:ext cx="131151" cy="98749"/>
              </a:xfrm>
              <a:custGeom>
                <a:avLst/>
                <a:gdLst>
                  <a:gd name="T0" fmla="*/ 36 w 36"/>
                  <a:gd name="T1" fmla="*/ 14 h 27"/>
                  <a:gd name="T2" fmla="*/ 17 w 36"/>
                  <a:gd name="T3" fmla="*/ 0 h 27"/>
                  <a:gd name="T4" fmla="*/ 0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1"/>
                      <a:pt x="9" y="27"/>
                      <a:pt x="19" y="27"/>
                    </a:cubicBezTo>
                    <a:cubicBezTo>
                      <a:pt x="28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7" name="任意多边形: 形状 586"/>
              <p:cNvSpPr/>
              <p:nvPr/>
            </p:nvSpPr>
            <p:spPr bwMode="auto">
              <a:xfrm>
                <a:off x="6226091" y="3558521"/>
                <a:ext cx="131151" cy="98749"/>
              </a:xfrm>
              <a:custGeom>
                <a:avLst/>
                <a:gdLst>
                  <a:gd name="T0" fmla="*/ 36 w 36"/>
                  <a:gd name="T1" fmla="*/ 14 h 27"/>
                  <a:gd name="T2" fmla="*/ 17 w 36"/>
                  <a:gd name="T3" fmla="*/ 0 h 27"/>
                  <a:gd name="T4" fmla="*/ 1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1"/>
                      <a:pt x="9" y="27"/>
                      <a:pt x="19" y="27"/>
                    </a:cubicBezTo>
                    <a:cubicBezTo>
                      <a:pt x="29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8" name="任意多边形: 形状 587"/>
              <p:cNvSpPr/>
              <p:nvPr/>
            </p:nvSpPr>
            <p:spPr bwMode="auto">
              <a:xfrm>
                <a:off x="6383472" y="3558521"/>
                <a:ext cx="134237" cy="98749"/>
              </a:xfrm>
              <a:custGeom>
                <a:avLst/>
                <a:gdLst>
                  <a:gd name="T0" fmla="*/ 36 w 37"/>
                  <a:gd name="T1" fmla="*/ 14 h 27"/>
                  <a:gd name="T2" fmla="*/ 17 w 37"/>
                  <a:gd name="T3" fmla="*/ 0 h 27"/>
                  <a:gd name="T4" fmla="*/ 1 w 37"/>
                  <a:gd name="T5" fmla="*/ 14 h 27"/>
                  <a:gd name="T6" fmla="*/ 20 w 37"/>
                  <a:gd name="T7" fmla="*/ 27 h 27"/>
                  <a:gd name="T8" fmla="*/ 36 w 37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1"/>
                      <a:pt x="10" y="27"/>
                      <a:pt x="20" y="27"/>
                    </a:cubicBezTo>
                    <a:cubicBezTo>
                      <a:pt x="29" y="27"/>
                      <a:pt x="37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89" name="任意多边形: 形状 588"/>
              <p:cNvSpPr/>
              <p:nvPr/>
            </p:nvSpPr>
            <p:spPr bwMode="auto">
              <a:xfrm>
                <a:off x="6539310" y="3558521"/>
                <a:ext cx="135779" cy="98749"/>
              </a:xfrm>
              <a:custGeom>
                <a:avLst/>
                <a:gdLst>
                  <a:gd name="T0" fmla="*/ 36 w 37"/>
                  <a:gd name="T1" fmla="*/ 14 h 27"/>
                  <a:gd name="T2" fmla="*/ 17 w 37"/>
                  <a:gd name="T3" fmla="*/ 0 h 27"/>
                  <a:gd name="T4" fmla="*/ 1 w 37"/>
                  <a:gd name="T5" fmla="*/ 14 h 27"/>
                  <a:gd name="T6" fmla="*/ 20 w 37"/>
                  <a:gd name="T7" fmla="*/ 27 h 27"/>
                  <a:gd name="T8" fmla="*/ 36 w 37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7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1"/>
                      <a:pt x="10" y="27"/>
                      <a:pt x="20" y="27"/>
                    </a:cubicBezTo>
                    <a:cubicBezTo>
                      <a:pt x="30" y="27"/>
                      <a:pt x="37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0" name="任意多边形: 形状 589"/>
              <p:cNvSpPr/>
              <p:nvPr/>
            </p:nvSpPr>
            <p:spPr bwMode="auto">
              <a:xfrm>
                <a:off x="6699776" y="3558521"/>
                <a:ext cx="132693" cy="98749"/>
              </a:xfrm>
              <a:custGeom>
                <a:avLst/>
                <a:gdLst>
                  <a:gd name="T0" fmla="*/ 36 w 36"/>
                  <a:gd name="T1" fmla="*/ 14 h 27"/>
                  <a:gd name="T2" fmla="*/ 16 w 36"/>
                  <a:gd name="T3" fmla="*/ 0 h 27"/>
                  <a:gd name="T4" fmla="*/ 0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6" y="0"/>
                      <a:pt x="16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1"/>
                      <a:pt x="10" y="27"/>
                      <a:pt x="19" y="27"/>
                    </a:cubicBezTo>
                    <a:cubicBezTo>
                      <a:pt x="29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1" name="任意多边形: 形状 590"/>
              <p:cNvSpPr/>
              <p:nvPr/>
            </p:nvSpPr>
            <p:spPr bwMode="auto">
              <a:xfrm>
                <a:off x="5750864" y="3678870"/>
                <a:ext cx="132693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1 w 36"/>
                  <a:gd name="T5" fmla="*/ 14 h 28"/>
                  <a:gd name="T6" fmla="*/ 18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9" y="0"/>
                      <a:pt x="1" y="6"/>
                      <a:pt x="1" y="14"/>
                    </a:cubicBezTo>
                    <a:cubicBezTo>
                      <a:pt x="0" y="22"/>
                      <a:pt x="8" y="28"/>
                      <a:pt x="18" y="28"/>
                    </a:cubicBezTo>
                    <a:cubicBezTo>
                      <a:pt x="28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2" name="任意多边形: 形状 591"/>
              <p:cNvSpPr/>
              <p:nvPr/>
            </p:nvSpPr>
            <p:spPr bwMode="auto">
              <a:xfrm>
                <a:off x="5912874" y="3678870"/>
                <a:ext cx="131151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0 w 36"/>
                  <a:gd name="T5" fmla="*/ 14 h 28"/>
                  <a:gd name="T6" fmla="*/ 19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3" name="任意多边形: 形状 592"/>
              <p:cNvSpPr/>
              <p:nvPr/>
            </p:nvSpPr>
            <p:spPr bwMode="auto">
              <a:xfrm>
                <a:off x="6073340" y="3678870"/>
                <a:ext cx="131151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0 w 36"/>
                  <a:gd name="T5" fmla="*/ 14 h 28"/>
                  <a:gd name="T6" fmla="*/ 19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4" name="任意多边形: 形状 593"/>
              <p:cNvSpPr/>
              <p:nvPr/>
            </p:nvSpPr>
            <p:spPr bwMode="auto">
              <a:xfrm>
                <a:off x="6233807" y="3678870"/>
                <a:ext cx="134237" cy="103378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5" name="任意多边形: 形状 594"/>
              <p:cNvSpPr/>
              <p:nvPr/>
            </p:nvSpPr>
            <p:spPr bwMode="auto">
              <a:xfrm>
                <a:off x="6394273" y="3678870"/>
                <a:ext cx="134237" cy="103378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6" name="任意多边形: 形状 595"/>
              <p:cNvSpPr/>
              <p:nvPr/>
            </p:nvSpPr>
            <p:spPr bwMode="auto">
              <a:xfrm>
                <a:off x="6550110" y="3678870"/>
                <a:ext cx="138865" cy="103378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7" name="任意多边形: 形状 596"/>
              <p:cNvSpPr/>
              <p:nvPr/>
            </p:nvSpPr>
            <p:spPr bwMode="auto">
              <a:xfrm>
                <a:off x="6710577" y="3678870"/>
                <a:ext cx="138865" cy="103378"/>
              </a:xfrm>
              <a:custGeom>
                <a:avLst/>
                <a:gdLst>
                  <a:gd name="T0" fmla="*/ 37 w 38"/>
                  <a:gd name="T1" fmla="*/ 14 h 28"/>
                  <a:gd name="T2" fmla="*/ 17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8" name="椭圆 597"/>
              <p:cNvSpPr/>
              <p:nvPr/>
            </p:nvSpPr>
            <p:spPr bwMode="auto">
              <a:xfrm>
                <a:off x="5915960" y="3803849"/>
                <a:ext cx="131151" cy="10183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99" name="任意多边形: 形状 598"/>
              <p:cNvSpPr/>
              <p:nvPr/>
            </p:nvSpPr>
            <p:spPr bwMode="auto">
              <a:xfrm>
                <a:off x="6076426" y="3803849"/>
                <a:ext cx="134237" cy="101834"/>
              </a:xfrm>
              <a:custGeom>
                <a:avLst/>
                <a:gdLst>
                  <a:gd name="T0" fmla="*/ 37 w 37"/>
                  <a:gd name="T1" fmla="*/ 14 h 28"/>
                  <a:gd name="T2" fmla="*/ 18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7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7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0" name="任意多边形: 形状 599"/>
              <p:cNvSpPr/>
              <p:nvPr/>
            </p:nvSpPr>
            <p:spPr bwMode="auto">
              <a:xfrm>
                <a:off x="6239978" y="3803849"/>
                <a:ext cx="135779" cy="101834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1" name="任意多边形: 形状 600"/>
              <p:cNvSpPr/>
              <p:nvPr/>
            </p:nvSpPr>
            <p:spPr bwMode="auto">
              <a:xfrm>
                <a:off x="6400445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0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2" name="任意多边形: 形状 601"/>
              <p:cNvSpPr/>
              <p:nvPr/>
            </p:nvSpPr>
            <p:spPr bwMode="auto">
              <a:xfrm>
                <a:off x="6560911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1 w 38"/>
                  <a:gd name="T5" fmla="*/ 14 h 28"/>
                  <a:gd name="T6" fmla="*/ 21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1" y="28"/>
                    </a:cubicBezTo>
                    <a:cubicBezTo>
                      <a:pt x="31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3" name="任意多边形: 形状 602"/>
              <p:cNvSpPr/>
              <p:nvPr/>
            </p:nvSpPr>
            <p:spPr bwMode="auto">
              <a:xfrm>
                <a:off x="6726006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7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1" y="14"/>
                    </a:cubicBezTo>
                    <a:cubicBezTo>
                      <a:pt x="1" y="22"/>
                      <a:pt x="10" y="28"/>
                      <a:pt x="20" y="28"/>
                    </a:cubicBezTo>
                    <a:cubicBezTo>
                      <a:pt x="31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4" name="任意多边形: 形状 603"/>
              <p:cNvSpPr/>
              <p:nvPr/>
            </p:nvSpPr>
            <p:spPr bwMode="auto">
              <a:xfrm>
                <a:off x="5915960" y="3931914"/>
                <a:ext cx="134237" cy="104920"/>
              </a:xfrm>
              <a:custGeom>
                <a:avLst/>
                <a:gdLst>
                  <a:gd name="T0" fmla="*/ 37 w 37"/>
                  <a:gd name="T1" fmla="*/ 14 h 29"/>
                  <a:gd name="T2" fmla="*/ 18 w 37"/>
                  <a:gd name="T3" fmla="*/ 0 h 29"/>
                  <a:gd name="T4" fmla="*/ 0 w 37"/>
                  <a:gd name="T5" fmla="*/ 14 h 29"/>
                  <a:gd name="T6" fmla="*/ 19 w 37"/>
                  <a:gd name="T7" fmla="*/ 29 h 29"/>
                  <a:gd name="T8" fmla="*/ 37 w 37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7" y="14"/>
                    </a:moveTo>
                    <a:cubicBezTo>
                      <a:pt x="37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2"/>
                      <a:pt x="9" y="29"/>
                      <a:pt x="19" y="29"/>
                    </a:cubicBezTo>
                    <a:cubicBezTo>
                      <a:pt x="29" y="29"/>
                      <a:pt x="37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5" name="任意多边形: 形状 604"/>
              <p:cNvSpPr/>
              <p:nvPr/>
            </p:nvSpPr>
            <p:spPr bwMode="auto">
              <a:xfrm>
                <a:off x="6079512" y="3931914"/>
                <a:ext cx="138865" cy="104920"/>
              </a:xfrm>
              <a:custGeom>
                <a:avLst/>
                <a:gdLst>
                  <a:gd name="T0" fmla="*/ 37 w 38"/>
                  <a:gd name="T1" fmla="*/ 14 h 29"/>
                  <a:gd name="T2" fmla="*/ 18 w 38"/>
                  <a:gd name="T3" fmla="*/ 0 h 29"/>
                  <a:gd name="T4" fmla="*/ 0 w 38"/>
                  <a:gd name="T5" fmla="*/ 14 h 29"/>
                  <a:gd name="T6" fmla="*/ 19 w 38"/>
                  <a:gd name="T7" fmla="*/ 29 h 29"/>
                  <a:gd name="T8" fmla="*/ 37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7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9"/>
                      <a:pt x="19" y="29"/>
                    </a:cubicBezTo>
                    <a:cubicBezTo>
                      <a:pt x="30" y="29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6" name="任意多边形: 形状 605"/>
              <p:cNvSpPr/>
              <p:nvPr/>
            </p:nvSpPr>
            <p:spPr bwMode="auto">
              <a:xfrm>
                <a:off x="6244607" y="3931914"/>
                <a:ext cx="138865" cy="104920"/>
              </a:xfrm>
              <a:custGeom>
                <a:avLst/>
                <a:gdLst>
                  <a:gd name="T0" fmla="*/ 38 w 38"/>
                  <a:gd name="T1" fmla="*/ 14 h 29"/>
                  <a:gd name="T2" fmla="*/ 18 w 38"/>
                  <a:gd name="T3" fmla="*/ 0 h 29"/>
                  <a:gd name="T4" fmla="*/ 1 w 38"/>
                  <a:gd name="T5" fmla="*/ 14 h 29"/>
                  <a:gd name="T6" fmla="*/ 20 w 38"/>
                  <a:gd name="T7" fmla="*/ 29 h 29"/>
                  <a:gd name="T8" fmla="*/ 38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2"/>
                      <a:pt x="10" y="29"/>
                      <a:pt x="20" y="29"/>
                    </a:cubicBezTo>
                    <a:cubicBezTo>
                      <a:pt x="30" y="29"/>
                      <a:pt x="38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7" name="任意多边形: 形状 606"/>
              <p:cNvSpPr/>
              <p:nvPr/>
            </p:nvSpPr>
            <p:spPr bwMode="auto">
              <a:xfrm>
                <a:off x="6408159" y="3931914"/>
                <a:ext cx="141951" cy="104920"/>
              </a:xfrm>
              <a:custGeom>
                <a:avLst/>
                <a:gdLst>
                  <a:gd name="T0" fmla="*/ 38 w 39"/>
                  <a:gd name="T1" fmla="*/ 14 h 29"/>
                  <a:gd name="T2" fmla="*/ 18 w 39"/>
                  <a:gd name="T3" fmla="*/ 0 h 29"/>
                  <a:gd name="T4" fmla="*/ 1 w 39"/>
                  <a:gd name="T5" fmla="*/ 14 h 29"/>
                  <a:gd name="T6" fmla="*/ 21 w 39"/>
                  <a:gd name="T7" fmla="*/ 29 h 29"/>
                  <a:gd name="T8" fmla="*/ 38 w 39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2"/>
                      <a:pt x="10" y="29"/>
                      <a:pt x="21" y="29"/>
                    </a:cubicBezTo>
                    <a:cubicBezTo>
                      <a:pt x="31" y="29"/>
                      <a:pt x="39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8" name="任意多边形: 形状 607"/>
              <p:cNvSpPr/>
              <p:nvPr/>
            </p:nvSpPr>
            <p:spPr bwMode="auto">
              <a:xfrm>
                <a:off x="6573255" y="3931914"/>
                <a:ext cx="141951" cy="104920"/>
              </a:xfrm>
              <a:custGeom>
                <a:avLst/>
                <a:gdLst>
                  <a:gd name="T0" fmla="*/ 38 w 39"/>
                  <a:gd name="T1" fmla="*/ 14 h 29"/>
                  <a:gd name="T2" fmla="*/ 18 w 39"/>
                  <a:gd name="T3" fmla="*/ 0 h 29"/>
                  <a:gd name="T4" fmla="*/ 1 w 39"/>
                  <a:gd name="T5" fmla="*/ 14 h 29"/>
                  <a:gd name="T6" fmla="*/ 21 w 39"/>
                  <a:gd name="T7" fmla="*/ 29 h 29"/>
                  <a:gd name="T8" fmla="*/ 38 w 39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1" y="29"/>
                      <a:pt x="21" y="29"/>
                    </a:cubicBezTo>
                    <a:cubicBezTo>
                      <a:pt x="31" y="29"/>
                      <a:pt x="39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09" name="任意多边形: 形状 608"/>
              <p:cNvSpPr/>
              <p:nvPr/>
            </p:nvSpPr>
            <p:spPr bwMode="auto">
              <a:xfrm>
                <a:off x="6739893" y="3931914"/>
                <a:ext cx="138865" cy="104920"/>
              </a:xfrm>
              <a:custGeom>
                <a:avLst/>
                <a:gdLst>
                  <a:gd name="T0" fmla="*/ 37 w 38"/>
                  <a:gd name="T1" fmla="*/ 14 h 29"/>
                  <a:gd name="T2" fmla="*/ 17 w 38"/>
                  <a:gd name="T3" fmla="*/ 0 h 29"/>
                  <a:gd name="T4" fmla="*/ 0 w 38"/>
                  <a:gd name="T5" fmla="*/ 14 h 29"/>
                  <a:gd name="T6" fmla="*/ 21 w 38"/>
                  <a:gd name="T7" fmla="*/ 29 h 29"/>
                  <a:gd name="T8" fmla="*/ 37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2"/>
                      <a:pt x="10" y="29"/>
                      <a:pt x="21" y="29"/>
                    </a:cubicBezTo>
                    <a:cubicBezTo>
                      <a:pt x="31" y="29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0" name="椭圆 609"/>
              <p:cNvSpPr/>
              <p:nvPr/>
            </p:nvSpPr>
            <p:spPr bwMode="auto">
              <a:xfrm>
                <a:off x="5750864" y="4063064"/>
                <a:ext cx="135779" cy="1095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1" name="任意多边形: 形状 610"/>
              <p:cNvSpPr/>
              <p:nvPr/>
            </p:nvSpPr>
            <p:spPr bwMode="auto">
              <a:xfrm>
                <a:off x="5915960" y="4063064"/>
                <a:ext cx="138865" cy="109550"/>
              </a:xfrm>
              <a:custGeom>
                <a:avLst/>
                <a:gdLst>
                  <a:gd name="T0" fmla="*/ 38 w 38"/>
                  <a:gd name="T1" fmla="*/ 15 h 30"/>
                  <a:gd name="T2" fmla="*/ 19 w 38"/>
                  <a:gd name="T3" fmla="*/ 0 h 30"/>
                  <a:gd name="T4" fmla="*/ 1 w 38"/>
                  <a:gd name="T5" fmla="*/ 15 h 30"/>
                  <a:gd name="T6" fmla="*/ 20 w 38"/>
                  <a:gd name="T7" fmla="*/ 30 h 30"/>
                  <a:gd name="T8" fmla="*/ 38 w 38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38" y="15"/>
                    </a:moveTo>
                    <a:cubicBezTo>
                      <a:pt x="38" y="6"/>
                      <a:pt x="29" y="0"/>
                      <a:pt x="19" y="0"/>
                    </a:cubicBezTo>
                    <a:cubicBezTo>
                      <a:pt x="9" y="0"/>
                      <a:pt x="0" y="6"/>
                      <a:pt x="1" y="15"/>
                    </a:cubicBezTo>
                    <a:cubicBezTo>
                      <a:pt x="1" y="23"/>
                      <a:pt x="9" y="30"/>
                      <a:pt x="20" y="30"/>
                    </a:cubicBezTo>
                    <a:cubicBezTo>
                      <a:pt x="30" y="30"/>
                      <a:pt x="38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2" name="任意多边形: 形状 611"/>
              <p:cNvSpPr/>
              <p:nvPr/>
            </p:nvSpPr>
            <p:spPr bwMode="auto">
              <a:xfrm>
                <a:off x="6084140" y="4063064"/>
                <a:ext cx="138865" cy="109550"/>
              </a:xfrm>
              <a:custGeom>
                <a:avLst/>
                <a:gdLst>
                  <a:gd name="T0" fmla="*/ 38 w 38"/>
                  <a:gd name="T1" fmla="*/ 15 h 30"/>
                  <a:gd name="T2" fmla="*/ 19 w 38"/>
                  <a:gd name="T3" fmla="*/ 0 h 30"/>
                  <a:gd name="T4" fmla="*/ 1 w 38"/>
                  <a:gd name="T5" fmla="*/ 15 h 30"/>
                  <a:gd name="T6" fmla="*/ 20 w 38"/>
                  <a:gd name="T7" fmla="*/ 30 h 30"/>
                  <a:gd name="T8" fmla="*/ 38 w 38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38" y="15"/>
                    </a:moveTo>
                    <a:cubicBezTo>
                      <a:pt x="38" y="6"/>
                      <a:pt x="29" y="0"/>
                      <a:pt x="19" y="0"/>
                    </a:cubicBezTo>
                    <a:cubicBezTo>
                      <a:pt x="8" y="0"/>
                      <a:pt x="0" y="6"/>
                      <a:pt x="1" y="15"/>
                    </a:cubicBezTo>
                    <a:cubicBezTo>
                      <a:pt x="1" y="23"/>
                      <a:pt x="9" y="30"/>
                      <a:pt x="20" y="30"/>
                    </a:cubicBezTo>
                    <a:cubicBezTo>
                      <a:pt x="30" y="30"/>
                      <a:pt x="38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3" name="任意多边形: 形状 612"/>
              <p:cNvSpPr/>
              <p:nvPr/>
            </p:nvSpPr>
            <p:spPr bwMode="auto">
              <a:xfrm>
                <a:off x="6250779" y="4063064"/>
                <a:ext cx="143495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0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0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4" name="任意多边形: 形状 613"/>
              <p:cNvSpPr/>
              <p:nvPr/>
            </p:nvSpPr>
            <p:spPr bwMode="auto">
              <a:xfrm>
                <a:off x="6418960" y="4063064"/>
                <a:ext cx="141951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0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0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5" name="任意多边形: 形状 614"/>
              <p:cNvSpPr/>
              <p:nvPr/>
            </p:nvSpPr>
            <p:spPr bwMode="auto">
              <a:xfrm>
                <a:off x="6587141" y="4063064"/>
                <a:ext cx="141951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1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7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1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6" name="任意多边形: 形状 615"/>
              <p:cNvSpPr/>
              <p:nvPr/>
            </p:nvSpPr>
            <p:spPr bwMode="auto">
              <a:xfrm>
                <a:off x="6750693" y="4063064"/>
                <a:ext cx="146580" cy="109550"/>
              </a:xfrm>
              <a:custGeom>
                <a:avLst/>
                <a:gdLst>
                  <a:gd name="T0" fmla="*/ 39 w 40"/>
                  <a:gd name="T1" fmla="*/ 15 h 30"/>
                  <a:gd name="T2" fmla="*/ 18 w 40"/>
                  <a:gd name="T3" fmla="*/ 0 h 30"/>
                  <a:gd name="T4" fmla="*/ 1 w 40"/>
                  <a:gd name="T5" fmla="*/ 15 h 30"/>
                  <a:gd name="T6" fmla="*/ 22 w 40"/>
                  <a:gd name="T7" fmla="*/ 30 h 30"/>
                  <a:gd name="T8" fmla="*/ 39 w 40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0">
                    <a:moveTo>
                      <a:pt x="39" y="15"/>
                    </a:moveTo>
                    <a:cubicBezTo>
                      <a:pt x="38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1" y="15"/>
                    </a:cubicBezTo>
                    <a:cubicBezTo>
                      <a:pt x="2" y="23"/>
                      <a:pt x="11" y="30"/>
                      <a:pt x="22" y="30"/>
                    </a:cubicBezTo>
                    <a:cubicBezTo>
                      <a:pt x="32" y="30"/>
                      <a:pt x="40" y="23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7" name="任意多边形: 形状 616"/>
              <p:cNvSpPr/>
              <p:nvPr/>
            </p:nvSpPr>
            <p:spPr bwMode="auto">
              <a:xfrm>
                <a:off x="5919046" y="4198843"/>
                <a:ext cx="138865" cy="112636"/>
              </a:xfrm>
              <a:custGeom>
                <a:avLst/>
                <a:gdLst>
                  <a:gd name="T0" fmla="*/ 38 w 38"/>
                  <a:gd name="T1" fmla="*/ 15 h 31"/>
                  <a:gd name="T2" fmla="*/ 19 w 38"/>
                  <a:gd name="T3" fmla="*/ 0 h 31"/>
                  <a:gd name="T4" fmla="*/ 0 w 38"/>
                  <a:gd name="T5" fmla="*/ 15 h 31"/>
                  <a:gd name="T6" fmla="*/ 19 w 38"/>
                  <a:gd name="T7" fmla="*/ 31 h 31"/>
                  <a:gd name="T8" fmla="*/ 38 w 3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1">
                    <a:moveTo>
                      <a:pt x="38" y="15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5"/>
                    </a:cubicBezTo>
                    <a:cubicBezTo>
                      <a:pt x="0" y="24"/>
                      <a:pt x="9" y="31"/>
                      <a:pt x="19" y="31"/>
                    </a:cubicBezTo>
                    <a:cubicBezTo>
                      <a:pt x="30" y="31"/>
                      <a:pt x="38" y="24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8" name="任意多边形: 形状 617"/>
              <p:cNvSpPr/>
              <p:nvPr/>
            </p:nvSpPr>
            <p:spPr bwMode="auto">
              <a:xfrm>
                <a:off x="6087226" y="4198843"/>
                <a:ext cx="141951" cy="112636"/>
              </a:xfrm>
              <a:custGeom>
                <a:avLst/>
                <a:gdLst>
                  <a:gd name="T0" fmla="*/ 39 w 39"/>
                  <a:gd name="T1" fmla="*/ 15 h 31"/>
                  <a:gd name="T2" fmla="*/ 19 w 39"/>
                  <a:gd name="T3" fmla="*/ 0 h 31"/>
                  <a:gd name="T4" fmla="*/ 1 w 39"/>
                  <a:gd name="T5" fmla="*/ 15 h 31"/>
                  <a:gd name="T6" fmla="*/ 20 w 39"/>
                  <a:gd name="T7" fmla="*/ 31 h 31"/>
                  <a:gd name="T8" fmla="*/ 39 w 39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1">
                    <a:moveTo>
                      <a:pt x="39" y="15"/>
                    </a:moveTo>
                    <a:cubicBezTo>
                      <a:pt x="38" y="7"/>
                      <a:pt x="30" y="0"/>
                      <a:pt x="19" y="0"/>
                    </a:cubicBezTo>
                    <a:cubicBezTo>
                      <a:pt x="9" y="0"/>
                      <a:pt x="0" y="7"/>
                      <a:pt x="1" y="15"/>
                    </a:cubicBezTo>
                    <a:cubicBezTo>
                      <a:pt x="1" y="24"/>
                      <a:pt x="10" y="31"/>
                      <a:pt x="20" y="31"/>
                    </a:cubicBezTo>
                    <a:cubicBezTo>
                      <a:pt x="31" y="31"/>
                      <a:pt x="39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19" name="任意多边形: 形状 618"/>
              <p:cNvSpPr/>
              <p:nvPr/>
            </p:nvSpPr>
            <p:spPr bwMode="auto">
              <a:xfrm>
                <a:off x="6258494" y="4198843"/>
                <a:ext cx="141951" cy="112636"/>
              </a:xfrm>
              <a:custGeom>
                <a:avLst/>
                <a:gdLst>
                  <a:gd name="T0" fmla="*/ 38 w 39"/>
                  <a:gd name="T1" fmla="*/ 15 h 31"/>
                  <a:gd name="T2" fmla="*/ 18 w 39"/>
                  <a:gd name="T3" fmla="*/ 0 h 31"/>
                  <a:gd name="T4" fmla="*/ 0 w 39"/>
                  <a:gd name="T5" fmla="*/ 15 h 31"/>
                  <a:gd name="T6" fmla="*/ 20 w 39"/>
                  <a:gd name="T7" fmla="*/ 31 h 31"/>
                  <a:gd name="T8" fmla="*/ 38 w 39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1">
                    <a:moveTo>
                      <a:pt x="38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0" y="15"/>
                    </a:cubicBezTo>
                    <a:cubicBezTo>
                      <a:pt x="1" y="24"/>
                      <a:pt x="10" y="31"/>
                      <a:pt x="20" y="31"/>
                    </a:cubicBezTo>
                    <a:cubicBezTo>
                      <a:pt x="31" y="31"/>
                      <a:pt x="39" y="24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0" name="任意多边形: 形状 619"/>
              <p:cNvSpPr/>
              <p:nvPr/>
            </p:nvSpPr>
            <p:spPr bwMode="auto">
              <a:xfrm>
                <a:off x="6426674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9 w 40"/>
                  <a:gd name="T3" fmla="*/ 0 h 31"/>
                  <a:gd name="T4" fmla="*/ 1 w 40"/>
                  <a:gd name="T5" fmla="*/ 15 h 31"/>
                  <a:gd name="T6" fmla="*/ 21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2" y="24"/>
                      <a:pt x="11" y="31"/>
                      <a:pt x="21" y="31"/>
                    </a:cubicBezTo>
                    <a:cubicBezTo>
                      <a:pt x="32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1" name="任意多边形: 形状 620"/>
              <p:cNvSpPr/>
              <p:nvPr/>
            </p:nvSpPr>
            <p:spPr bwMode="auto">
              <a:xfrm>
                <a:off x="6597942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8 w 40"/>
                  <a:gd name="T3" fmla="*/ 0 h 31"/>
                  <a:gd name="T4" fmla="*/ 1 w 40"/>
                  <a:gd name="T5" fmla="*/ 15 h 31"/>
                  <a:gd name="T6" fmla="*/ 21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1" y="24"/>
                      <a:pt x="11" y="31"/>
                      <a:pt x="21" y="31"/>
                    </a:cubicBezTo>
                    <a:cubicBezTo>
                      <a:pt x="32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2" name="任意多边形: 形状 621"/>
              <p:cNvSpPr/>
              <p:nvPr/>
            </p:nvSpPr>
            <p:spPr bwMode="auto">
              <a:xfrm>
                <a:off x="5919046" y="4337708"/>
                <a:ext cx="143495" cy="115721"/>
              </a:xfrm>
              <a:custGeom>
                <a:avLst/>
                <a:gdLst>
                  <a:gd name="T0" fmla="*/ 39 w 39"/>
                  <a:gd name="T1" fmla="*/ 16 h 32"/>
                  <a:gd name="T2" fmla="*/ 19 w 39"/>
                  <a:gd name="T3" fmla="*/ 0 h 32"/>
                  <a:gd name="T4" fmla="*/ 0 w 39"/>
                  <a:gd name="T5" fmla="*/ 16 h 32"/>
                  <a:gd name="T6" fmla="*/ 20 w 39"/>
                  <a:gd name="T7" fmla="*/ 32 h 32"/>
                  <a:gd name="T8" fmla="*/ 39 w 3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39" y="16"/>
                    </a:moveTo>
                    <a:cubicBezTo>
                      <a:pt x="39" y="7"/>
                      <a:pt x="30" y="0"/>
                      <a:pt x="19" y="0"/>
                    </a:cubicBezTo>
                    <a:cubicBezTo>
                      <a:pt x="9" y="0"/>
                      <a:pt x="0" y="7"/>
                      <a:pt x="0" y="16"/>
                    </a:cubicBezTo>
                    <a:cubicBezTo>
                      <a:pt x="0" y="25"/>
                      <a:pt x="9" y="32"/>
                      <a:pt x="20" y="32"/>
                    </a:cubicBezTo>
                    <a:cubicBezTo>
                      <a:pt x="31" y="32"/>
                      <a:pt x="39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3" name="任意多边形: 形状 622"/>
              <p:cNvSpPr/>
              <p:nvPr/>
            </p:nvSpPr>
            <p:spPr bwMode="auto">
              <a:xfrm>
                <a:off x="6094941" y="4337708"/>
                <a:ext cx="141951" cy="115721"/>
              </a:xfrm>
              <a:custGeom>
                <a:avLst/>
                <a:gdLst>
                  <a:gd name="T0" fmla="*/ 39 w 39"/>
                  <a:gd name="T1" fmla="*/ 16 h 32"/>
                  <a:gd name="T2" fmla="*/ 19 w 39"/>
                  <a:gd name="T3" fmla="*/ 0 h 32"/>
                  <a:gd name="T4" fmla="*/ 0 w 39"/>
                  <a:gd name="T5" fmla="*/ 16 h 32"/>
                  <a:gd name="T6" fmla="*/ 20 w 39"/>
                  <a:gd name="T7" fmla="*/ 32 h 32"/>
                  <a:gd name="T8" fmla="*/ 39 w 3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39" y="16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25"/>
                      <a:pt x="9" y="32"/>
                      <a:pt x="20" y="32"/>
                    </a:cubicBezTo>
                    <a:cubicBezTo>
                      <a:pt x="31" y="32"/>
                      <a:pt x="39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4" name="任意多边形: 形状 623"/>
              <p:cNvSpPr/>
              <p:nvPr/>
            </p:nvSpPr>
            <p:spPr bwMode="auto">
              <a:xfrm>
                <a:off x="6266208" y="4337708"/>
                <a:ext cx="146580" cy="115721"/>
              </a:xfrm>
              <a:custGeom>
                <a:avLst/>
                <a:gdLst>
                  <a:gd name="T0" fmla="*/ 39 w 40"/>
                  <a:gd name="T1" fmla="*/ 16 h 32"/>
                  <a:gd name="T2" fmla="*/ 19 w 40"/>
                  <a:gd name="T3" fmla="*/ 0 h 32"/>
                  <a:gd name="T4" fmla="*/ 0 w 40"/>
                  <a:gd name="T5" fmla="*/ 16 h 32"/>
                  <a:gd name="T6" fmla="*/ 21 w 40"/>
                  <a:gd name="T7" fmla="*/ 32 h 32"/>
                  <a:gd name="T8" fmla="*/ 39 w 40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9" y="16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1" y="25"/>
                      <a:pt x="10" y="32"/>
                      <a:pt x="21" y="32"/>
                    </a:cubicBezTo>
                    <a:cubicBezTo>
                      <a:pt x="31" y="32"/>
                      <a:pt x="40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5" name="任意多边形: 形状 624"/>
              <p:cNvSpPr/>
              <p:nvPr/>
            </p:nvSpPr>
            <p:spPr bwMode="auto">
              <a:xfrm>
                <a:off x="6437476" y="4337708"/>
                <a:ext cx="146580" cy="115721"/>
              </a:xfrm>
              <a:custGeom>
                <a:avLst/>
                <a:gdLst>
                  <a:gd name="T0" fmla="*/ 39 w 40"/>
                  <a:gd name="T1" fmla="*/ 16 h 32"/>
                  <a:gd name="T2" fmla="*/ 19 w 40"/>
                  <a:gd name="T3" fmla="*/ 0 h 32"/>
                  <a:gd name="T4" fmla="*/ 1 w 40"/>
                  <a:gd name="T5" fmla="*/ 16 h 32"/>
                  <a:gd name="T6" fmla="*/ 21 w 40"/>
                  <a:gd name="T7" fmla="*/ 32 h 32"/>
                  <a:gd name="T8" fmla="*/ 39 w 40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9" y="16"/>
                    </a:moveTo>
                    <a:cubicBezTo>
                      <a:pt x="39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1" y="16"/>
                    </a:cubicBezTo>
                    <a:cubicBezTo>
                      <a:pt x="1" y="25"/>
                      <a:pt x="11" y="32"/>
                      <a:pt x="21" y="32"/>
                    </a:cubicBezTo>
                    <a:cubicBezTo>
                      <a:pt x="32" y="32"/>
                      <a:pt x="40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6" name="任意多边形: 形状 625"/>
              <p:cNvSpPr/>
              <p:nvPr/>
            </p:nvSpPr>
            <p:spPr bwMode="auto">
              <a:xfrm>
                <a:off x="5923674" y="4479659"/>
                <a:ext cx="141951" cy="123436"/>
              </a:xfrm>
              <a:custGeom>
                <a:avLst/>
                <a:gdLst>
                  <a:gd name="T0" fmla="*/ 39 w 39"/>
                  <a:gd name="T1" fmla="*/ 17 h 34"/>
                  <a:gd name="T2" fmla="*/ 19 w 39"/>
                  <a:gd name="T3" fmla="*/ 0 h 34"/>
                  <a:gd name="T4" fmla="*/ 0 w 39"/>
                  <a:gd name="T5" fmla="*/ 17 h 34"/>
                  <a:gd name="T6" fmla="*/ 20 w 39"/>
                  <a:gd name="T7" fmla="*/ 34 h 34"/>
                  <a:gd name="T8" fmla="*/ 39 w 3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9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0" y="26"/>
                      <a:pt x="9" y="34"/>
                      <a:pt x="20" y="34"/>
                    </a:cubicBezTo>
                    <a:cubicBezTo>
                      <a:pt x="31" y="34"/>
                      <a:pt x="39" y="26"/>
                      <a:pt x="3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7" name="任意多边形: 形状 626"/>
              <p:cNvSpPr/>
              <p:nvPr/>
            </p:nvSpPr>
            <p:spPr bwMode="auto">
              <a:xfrm>
                <a:off x="6098027" y="4479659"/>
                <a:ext cx="146580" cy="123436"/>
              </a:xfrm>
              <a:custGeom>
                <a:avLst/>
                <a:gdLst>
                  <a:gd name="T0" fmla="*/ 39 w 40"/>
                  <a:gd name="T1" fmla="*/ 17 h 34"/>
                  <a:gd name="T2" fmla="*/ 19 w 40"/>
                  <a:gd name="T3" fmla="*/ 0 h 34"/>
                  <a:gd name="T4" fmla="*/ 0 w 40"/>
                  <a:gd name="T5" fmla="*/ 17 h 34"/>
                  <a:gd name="T6" fmla="*/ 20 w 40"/>
                  <a:gd name="T7" fmla="*/ 34 h 34"/>
                  <a:gd name="T8" fmla="*/ 39 w 4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9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0" y="26"/>
                      <a:pt x="9" y="34"/>
                      <a:pt x="20" y="34"/>
                    </a:cubicBezTo>
                    <a:cubicBezTo>
                      <a:pt x="31" y="34"/>
                      <a:pt x="40" y="26"/>
                      <a:pt x="3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8" name="任意多边形: 形状 627"/>
              <p:cNvSpPr/>
              <p:nvPr/>
            </p:nvSpPr>
            <p:spPr bwMode="auto">
              <a:xfrm>
                <a:off x="6273923" y="4479659"/>
                <a:ext cx="145037" cy="123436"/>
              </a:xfrm>
              <a:custGeom>
                <a:avLst/>
                <a:gdLst>
                  <a:gd name="T0" fmla="*/ 40 w 40"/>
                  <a:gd name="T1" fmla="*/ 17 h 34"/>
                  <a:gd name="T2" fmla="*/ 19 w 40"/>
                  <a:gd name="T3" fmla="*/ 0 h 34"/>
                  <a:gd name="T4" fmla="*/ 0 w 40"/>
                  <a:gd name="T5" fmla="*/ 17 h 34"/>
                  <a:gd name="T6" fmla="*/ 21 w 40"/>
                  <a:gd name="T7" fmla="*/ 34 h 34"/>
                  <a:gd name="T8" fmla="*/ 40 w 4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40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6"/>
                      <a:pt x="10" y="34"/>
                      <a:pt x="21" y="34"/>
                    </a:cubicBezTo>
                    <a:cubicBezTo>
                      <a:pt x="32" y="34"/>
                      <a:pt x="40" y="26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29" name="任意多边形: 形状 628"/>
              <p:cNvSpPr/>
              <p:nvPr/>
            </p:nvSpPr>
            <p:spPr bwMode="auto">
              <a:xfrm>
                <a:off x="6448276" y="4479659"/>
                <a:ext cx="149666" cy="123436"/>
              </a:xfrm>
              <a:custGeom>
                <a:avLst/>
                <a:gdLst>
                  <a:gd name="T0" fmla="*/ 40 w 41"/>
                  <a:gd name="T1" fmla="*/ 17 h 34"/>
                  <a:gd name="T2" fmla="*/ 19 w 41"/>
                  <a:gd name="T3" fmla="*/ 0 h 34"/>
                  <a:gd name="T4" fmla="*/ 0 w 41"/>
                  <a:gd name="T5" fmla="*/ 17 h 34"/>
                  <a:gd name="T6" fmla="*/ 21 w 41"/>
                  <a:gd name="T7" fmla="*/ 34 h 34"/>
                  <a:gd name="T8" fmla="*/ 40 w 41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40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6"/>
                      <a:pt x="10" y="34"/>
                      <a:pt x="21" y="34"/>
                    </a:cubicBezTo>
                    <a:cubicBezTo>
                      <a:pt x="32" y="34"/>
                      <a:pt x="41" y="26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0" name="任意多边形: 形状 629"/>
              <p:cNvSpPr/>
              <p:nvPr/>
            </p:nvSpPr>
            <p:spPr bwMode="auto">
              <a:xfrm>
                <a:off x="6102656" y="4629325"/>
                <a:ext cx="148123" cy="128065"/>
              </a:xfrm>
              <a:custGeom>
                <a:avLst/>
                <a:gdLst>
                  <a:gd name="T0" fmla="*/ 40 w 41"/>
                  <a:gd name="T1" fmla="*/ 17 h 35"/>
                  <a:gd name="T2" fmla="*/ 20 w 41"/>
                  <a:gd name="T3" fmla="*/ 0 h 35"/>
                  <a:gd name="T4" fmla="*/ 0 w 41"/>
                  <a:gd name="T5" fmla="*/ 17 h 35"/>
                  <a:gd name="T6" fmla="*/ 21 w 41"/>
                  <a:gd name="T7" fmla="*/ 35 h 35"/>
                  <a:gd name="T8" fmla="*/ 40 w 4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5">
                    <a:moveTo>
                      <a:pt x="40" y="17"/>
                    </a:moveTo>
                    <a:cubicBezTo>
                      <a:pt x="40" y="8"/>
                      <a:pt x="31" y="0"/>
                      <a:pt x="20" y="0"/>
                    </a:cubicBezTo>
                    <a:cubicBezTo>
                      <a:pt x="9" y="0"/>
                      <a:pt x="0" y="8"/>
                      <a:pt x="0" y="17"/>
                    </a:cubicBezTo>
                    <a:cubicBezTo>
                      <a:pt x="1" y="27"/>
                      <a:pt x="10" y="35"/>
                      <a:pt x="21" y="35"/>
                    </a:cubicBezTo>
                    <a:cubicBezTo>
                      <a:pt x="32" y="35"/>
                      <a:pt x="41" y="27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1" name="任意多边形: 形状 630"/>
              <p:cNvSpPr/>
              <p:nvPr/>
            </p:nvSpPr>
            <p:spPr bwMode="auto">
              <a:xfrm>
                <a:off x="6280095" y="4629325"/>
                <a:ext cx="149666" cy="128065"/>
              </a:xfrm>
              <a:custGeom>
                <a:avLst/>
                <a:gdLst>
                  <a:gd name="T0" fmla="*/ 40 w 41"/>
                  <a:gd name="T1" fmla="*/ 17 h 35"/>
                  <a:gd name="T2" fmla="*/ 19 w 41"/>
                  <a:gd name="T3" fmla="*/ 0 h 35"/>
                  <a:gd name="T4" fmla="*/ 0 w 41"/>
                  <a:gd name="T5" fmla="*/ 17 h 35"/>
                  <a:gd name="T6" fmla="*/ 21 w 41"/>
                  <a:gd name="T7" fmla="*/ 35 h 35"/>
                  <a:gd name="T8" fmla="*/ 40 w 4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5">
                    <a:moveTo>
                      <a:pt x="40" y="17"/>
                    </a:moveTo>
                    <a:cubicBezTo>
                      <a:pt x="40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7"/>
                      <a:pt x="10" y="35"/>
                      <a:pt x="21" y="35"/>
                    </a:cubicBezTo>
                    <a:cubicBezTo>
                      <a:pt x="32" y="35"/>
                      <a:pt x="41" y="27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2" name="任意多边形: 形状 631"/>
              <p:cNvSpPr/>
              <p:nvPr/>
            </p:nvSpPr>
            <p:spPr bwMode="auto">
              <a:xfrm>
                <a:off x="9524911" y="3222157"/>
                <a:ext cx="145037" cy="87948"/>
              </a:xfrm>
              <a:custGeom>
                <a:avLst/>
                <a:gdLst>
                  <a:gd name="T0" fmla="*/ 37 w 40"/>
                  <a:gd name="T1" fmla="*/ 12 h 24"/>
                  <a:gd name="T2" fmla="*/ 14 w 40"/>
                  <a:gd name="T3" fmla="*/ 0 h 24"/>
                  <a:gd name="T4" fmla="*/ 3 w 40"/>
                  <a:gd name="T5" fmla="*/ 12 h 24"/>
                  <a:gd name="T6" fmla="*/ 26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4" y="0"/>
                      <a:pt x="0" y="5"/>
                      <a:pt x="3" y="12"/>
                    </a:cubicBezTo>
                    <a:cubicBezTo>
                      <a:pt x="6" y="19"/>
                      <a:pt x="16" y="24"/>
                      <a:pt x="26" y="24"/>
                    </a:cubicBezTo>
                    <a:cubicBezTo>
                      <a:pt x="35" y="24"/>
                      <a:pt x="40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3" name="任意多边形: 形状 632"/>
              <p:cNvSpPr/>
              <p:nvPr/>
            </p:nvSpPr>
            <p:spPr bwMode="auto">
              <a:xfrm>
                <a:off x="9575829" y="3331707"/>
                <a:ext cx="149666" cy="91034"/>
              </a:xfrm>
              <a:custGeom>
                <a:avLst/>
                <a:gdLst>
                  <a:gd name="T0" fmla="*/ 38 w 41"/>
                  <a:gd name="T1" fmla="*/ 12 h 25"/>
                  <a:gd name="T2" fmla="*/ 14 w 41"/>
                  <a:gd name="T3" fmla="*/ 0 h 25"/>
                  <a:gd name="T4" fmla="*/ 3 w 41"/>
                  <a:gd name="T5" fmla="*/ 12 h 25"/>
                  <a:gd name="T6" fmla="*/ 27 w 41"/>
                  <a:gd name="T7" fmla="*/ 25 h 25"/>
                  <a:gd name="T8" fmla="*/ 38 w 41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5">
                    <a:moveTo>
                      <a:pt x="38" y="12"/>
                    </a:moveTo>
                    <a:cubicBezTo>
                      <a:pt x="34" y="5"/>
                      <a:pt x="24" y="0"/>
                      <a:pt x="14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7" y="19"/>
                      <a:pt x="17" y="25"/>
                      <a:pt x="27" y="25"/>
                    </a:cubicBezTo>
                    <a:cubicBezTo>
                      <a:pt x="36" y="25"/>
                      <a:pt x="41" y="19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4" name="任意多边形: 形状 633"/>
              <p:cNvSpPr/>
              <p:nvPr/>
            </p:nvSpPr>
            <p:spPr bwMode="auto">
              <a:xfrm>
                <a:off x="9527997" y="3558520"/>
                <a:ext cx="154295" cy="98749"/>
              </a:xfrm>
              <a:custGeom>
                <a:avLst/>
                <a:gdLst>
                  <a:gd name="T0" fmla="*/ 39 w 42"/>
                  <a:gd name="T1" fmla="*/ 14 h 27"/>
                  <a:gd name="T2" fmla="*/ 15 w 42"/>
                  <a:gd name="T3" fmla="*/ 0 h 27"/>
                  <a:gd name="T4" fmla="*/ 4 w 42"/>
                  <a:gd name="T5" fmla="*/ 14 h 27"/>
                  <a:gd name="T6" fmla="*/ 28 w 42"/>
                  <a:gd name="T7" fmla="*/ 27 h 27"/>
                  <a:gd name="T8" fmla="*/ 39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9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7" y="21"/>
                      <a:pt x="18" y="27"/>
                      <a:pt x="28" y="27"/>
                    </a:cubicBezTo>
                    <a:cubicBezTo>
                      <a:pt x="37" y="27"/>
                      <a:pt x="42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5" name="任意多边形: 形状 634"/>
              <p:cNvSpPr/>
              <p:nvPr/>
            </p:nvSpPr>
            <p:spPr bwMode="auto">
              <a:xfrm>
                <a:off x="9480166" y="3803849"/>
                <a:ext cx="157381" cy="101834"/>
              </a:xfrm>
              <a:custGeom>
                <a:avLst/>
                <a:gdLst>
                  <a:gd name="T0" fmla="*/ 39 w 43"/>
                  <a:gd name="T1" fmla="*/ 14 h 28"/>
                  <a:gd name="T2" fmla="*/ 15 w 43"/>
                  <a:gd name="T3" fmla="*/ 0 h 28"/>
                  <a:gd name="T4" fmla="*/ 3 w 43"/>
                  <a:gd name="T5" fmla="*/ 14 h 28"/>
                  <a:gd name="T6" fmla="*/ 28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8" y="28"/>
                    </a:cubicBezTo>
                    <a:cubicBezTo>
                      <a:pt x="38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6" name="任意多边形: 形状 635"/>
              <p:cNvSpPr/>
              <p:nvPr/>
            </p:nvSpPr>
            <p:spPr bwMode="auto">
              <a:xfrm>
                <a:off x="9802641" y="3803849"/>
                <a:ext cx="160466" cy="101834"/>
              </a:xfrm>
              <a:custGeom>
                <a:avLst/>
                <a:gdLst>
                  <a:gd name="T0" fmla="*/ 40 w 44"/>
                  <a:gd name="T1" fmla="*/ 14 h 28"/>
                  <a:gd name="T2" fmla="*/ 15 w 44"/>
                  <a:gd name="T3" fmla="*/ 0 h 28"/>
                  <a:gd name="T4" fmla="*/ 4 w 44"/>
                  <a:gd name="T5" fmla="*/ 14 h 28"/>
                  <a:gd name="T6" fmla="*/ 29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19" y="28"/>
                      <a:pt x="29" y="28"/>
                    </a:cubicBezTo>
                    <a:cubicBezTo>
                      <a:pt x="39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7" name="任意多边形: 形状 636"/>
              <p:cNvSpPr/>
              <p:nvPr/>
            </p:nvSpPr>
            <p:spPr bwMode="auto">
              <a:xfrm>
                <a:off x="10126660" y="3803849"/>
                <a:ext cx="163552" cy="101834"/>
              </a:xfrm>
              <a:custGeom>
                <a:avLst/>
                <a:gdLst>
                  <a:gd name="T0" fmla="*/ 41 w 45"/>
                  <a:gd name="T1" fmla="*/ 14 h 28"/>
                  <a:gd name="T2" fmla="*/ 15 w 45"/>
                  <a:gd name="T3" fmla="*/ 0 h 28"/>
                  <a:gd name="T4" fmla="*/ 4 w 45"/>
                  <a:gd name="T5" fmla="*/ 14 h 28"/>
                  <a:gd name="T6" fmla="*/ 30 w 45"/>
                  <a:gd name="T7" fmla="*/ 28 h 28"/>
                  <a:gd name="T8" fmla="*/ 41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1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8" name="任意多边形: 形状 637"/>
              <p:cNvSpPr/>
              <p:nvPr/>
            </p:nvSpPr>
            <p:spPr bwMode="auto">
              <a:xfrm>
                <a:off x="8546683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15 w 39"/>
                  <a:gd name="T3" fmla="*/ 0 h 26"/>
                  <a:gd name="T4" fmla="*/ 2 w 39"/>
                  <a:gd name="T5" fmla="*/ 12 h 26"/>
                  <a:gd name="T6" fmla="*/ 24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4" y="5"/>
                      <a:pt x="25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20"/>
                      <a:pt x="14" y="26"/>
                      <a:pt x="24" y="26"/>
                    </a:cubicBezTo>
                    <a:cubicBezTo>
                      <a:pt x="34" y="26"/>
                      <a:pt x="39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39" name="任意多边形: 形状 638"/>
              <p:cNvSpPr/>
              <p:nvPr/>
            </p:nvSpPr>
            <p:spPr bwMode="auto">
              <a:xfrm>
                <a:off x="9166947" y="3445885"/>
                <a:ext cx="146580" cy="94120"/>
              </a:xfrm>
              <a:custGeom>
                <a:avLst/>
                <a:gdLst>
                  <a:gd name="T0" fmla="*/ 37 w 40"/>
                  <a:gd name="T1" fmla="*/ 12 h 26"/>
                  <a:gd name="T2" fmla="*/ 14 w 40"/>
                  <a:gd name="T3" fmla="*/ 0 h 26"/>
                  <a:gd name="T4" fmla="*/ 3 w 40"/>
                  <a:gd name="T5" fmla="*/ 12 h 26"/>
                  <a:gd name="T6" fmla="*/ 26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34" y="5"/>
                      <a:pt x="24" y="0"/>
                      <a:pt x="14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6" y="20"/>
                      <a:pt x="16" y="26"/>
                      <a:pt x="26" y="26"/>
                    </a:cubicBezTo>
                    <a:cubicBezTo>
                      <a:pt x="35" y="26"/>
                      <a:pt x="40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0" name="任意多边形: 形状 639"/>
              <p:cNvSpPr/>
              <p:nvPr/>
            </p:nvSpPr>
            <p:spPr bwMode="auto">
              <a:xfrm>
                <a:off x="9319700" y="3445885"/>
                <a:ext cx="149666" cy="94120"/>
              </a:xfrm>
              <a:custGeom>
                <a:avLst/>
                <a:gdLst>
                  <a:gd name="T0" fmla="*/ 38 w 41"/>
                  <a:gd name="T1" fmla="*/ 12 h 26"/>
                  <a:gd name="T2" fmla="*/ 15 w 41"/>
                  <a:gd name="T3" fmla="*/ 0 h 26"/>
                  <a:gd name="T4" fmla="*/ 3 w 41"/>
                  <a:gd name="T5" fmla="*/ 12 h 26"/>
                  <a:gd name="T6" fmla="*/ 26 w 41"/>
                  <a:gd name="T7" fmla="*/ 26 h 26"/>
                  <a:gd name="T8" fmla="*/ 38 w 41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6">
                    <a:moveTo>
                      <a:pt x="38" y="12"/>
                    </a:moveTo>
                    <a:cubicBezTo>
                      <a:pt x="35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6" y="20"/>
                      <a:pt x="17" y="26"/>
                      <a:pt x="26" y="26"/>
                    </a:cubicBezTo>
                    <a:cubicBezTo>
                      <a:pt x="36" y="26"/>
                      <a:pt x="41" y="2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1" name="任意多边形: 形状 640"/>
              <p:cNvSpPr/>
              <p:nvPr/>
            </p:nvSpPr>
            <p:spPr bwMode="auto">
              <a:xfrm>
                <a:off x="8744180" y="3558520"/>
                <a:ext cx="145037" cy="98749"/>
              </a:xfrm>
              <a:custGeom>
                <a:avLst/>
                <a:gdLst>
                  <a:gd name="T0" fmla="*/ 38 w 40"/>
                  <a:gd name="T1" fmla="*/ 14 h 27"/>
                  <a:gd name="T2" fmla="*/ 15 w 40"/>
                  <a:gd name="T3" fmla="*/ 0 h 27"/>
                  <a:gd name="T4" fmla="*/ 2 w 40"/>
                  <a:gd name="T5" fmla="*/ 14 h 27"/>
                  <a:gd name="T6" fmla="*/ 25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2" y="14"/>
                    </a:cubicBezTo>
                    <a:cubicBezTo>
                      <a:pt x="5" y="21"/>
                      <a:pt x="15" y="27"/>
                      <a:pt x="25" y="27"/>
                    </a:cubicBezTo>
                    <a:cubicBezTo>
                      <a:pt x="35" y="27"/>
                      <a:pt x="40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2" name="任意多边形: 形状 641"/>
              <p:cNvSpPr/>
              <p:nvPr/>
            </p:nvSpPr>
            <p:spPr bwMode="auto">
              <a:xfrm>
                <a:off x="8900018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15 w 41"/>
                  <a:gd name="T3" fmla="*/ 0 h 27"/>
                  <a:gd name="T4" fmla="*/ 3 w 41"/>
                  <a:gd name="T5" fmla="*/ 14 h 27"/>
                  <a:gd name="T6" fmla="*/ 2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5" y="21"/>
                      <a:pt x="16" y="27"/>
                      <a:pt x="26" y="27"/>
                    </a:cubicBezTo>
                    <a:cubicBezTo>
                      <a:pt x="35" y="27"/>
                      <a:pt x="41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3" name="任意多边形: 形状 642"/>
              <p:cNvSpPr/>
              <p:nvPr/>
            </p:nvSpPr>
            <p:spPr bwMode="auto">
              <a:xfrm>
                <a:off x="9057399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15 w 41"/>
                  <a:gd name="T3" fmla="*/ 0 h 27"/>
                  <a:gd name="T4" fmla="*/ 3 w 41"/>
                  <a:gd name="T5" fmla="*/ 14 h 27"/>
                  <a:gd name="T6" fmla="*/ 2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1"/>
                      <a:pt x="16" y="27"/>
                      <a:pt x="26" y="27"/>
                    </a:cubicBezTo>
                    <a:cubicBezTo>
                      <a:pt x="36" y="27"/>
                      <a:pt x="41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4" name="任意多边形: 形状 643"/>
              <p:cNvSpPr/>
              <p:nvPr/>
            </p:nvSpPr>
            <p:spPr bwMode="auto">
              <a:xfrm>
                <a:off x="9214779" y="3558520"/>
                <a:ext cx="152752" cy="98749"/>
              </a:xfrm>
              <a:custGeom>
                <a:avLst/>
                <a:gdLst>
                  <a:gd name="T0" fmla="*/ 38 w 42"/>
                  <a:gd name="T1" fmla="*/ 14 h 27"/>
                  <a:gd name="T2" fmla="*/ 15 w 42"/>
                  <a:gd name="T3" fmla="*/ 0 h 27"/>
                  <a:gd name="T4" fmla="*/ 3 w 42"/>
                  <a:gd name="T5" fmla="*/ 14 h 27"/>
                  <a:gd name="T6" fmla="*/ 27 w 42"/>
                  <a:gd name="T7" fmla="*/ 27 h 27"/>
                  <a:gd name="T8" fmla="*/ 38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1"/>
                      <a:pt x="17" y="27"/>
                      <a:pt x="27" y="27"/>
                    </a:cubicBezTo>
                    <a:cubicBezTo>
                      <a:pt x="36" y="27"/>
                      <a:pt x="42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5" name="任意多边形: 形状 644"/>
              <p:cNvSpPr/>
              <p:nvPr/>
            </p:nvSpPr>
            <p:spPr bwMode="auto">
              <a:xfrm>
                <a:off x="9370616" y="3558520"/>
                <a:ext cx="154295" cy="98749"/>
              </a:xfrm>
              <a:custGeom>
                <a:avLst/>
                <a:gdLst>
                  <a:gd name="T0" fmla="*/ 39 w 42"/>
                  <a:gd name="T1" fmla="*/ 14 h 27"/>
                  <a:gd name="T2" fmla="*/ 15 w 42"/>
                  <a:gd name="T3" fmla="*/ 0 h 27"/>
                  <a:gd name="T4" fmla="*/ 3 w 42"/>
                  <a:gd name="T5" fmla="*/ 14 h 27"/>
                  <a:gd name="T6" fmla="*/ 27 w 42"/>
                  <a:gd name="T7" fmla="*/ 27 h 27"/>
                  <a:gd name="T8" fmla="*/ 39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9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7" y="21"/>
                      <a:pt x="17" y="27"/>
                      <a:pt x="27" y="27"/>
                    </a:cubicBezTo>
                    <a:cubicBezTo>
                      <a:pt x="37" y="27"/>
                      <a:pt x="42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6" name="任意多边形: 形状 645"/>
              <p:cNvSpPr/>
              <p:nvPr/>
            </p:nvSpPr>
            <p:spPr bwMode="auto">
              <a:xfrm>
                <a:off x="9842758" y="3558520"/>
                <a:ext cx="155838" cy="98749"/>
              </a:xfrm>
              <a:custGeom>
                <a:avLst/>
                <a:gdLst>
                  <a:gd name="T0" fmla="*/ 39 w 43"/>
                  <a:gd name="T1" fmla="*/ 14 h 27"/>
                  <a:gd name="T2" fmla="*/ 15 w 43"/>
                  <a:gd name="T3" fmla="*/ 0 h 27"/>
                  <a:gd name="T4" fmla="*/ 4 w 43"/>
                  <a:gd name="T5" fmla="*/ 14 h 27"/>
                  <a:gd name="T6" fmla="*/ 28 w 43"/>
                  <a:gd name="T7" fmla="*/ 27 h 27"/>
                  <a:gd name="T8" fmla="*/ 39 w 43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7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1"/>
                      <a:pt x="19" y="27"/>
                      <a:pt x="28" y="27"/>
                    </a:cubicBezTo>
                    <a:cubicBezTo>
                      <a:pt x="38" y="27"/>
                      <a:pt x="43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7" name="任意多边形: 形状 646"/>
              <p:cNvSpPr/>
              <p:nvPr/>
            </p:nvSpPr>
            <p:spPr bwMode="auto">
              <a:xfrm>
                <a:off x="9998596" y="3558520"/>
                <a:ext cx="160466" cy="98749"/>
              </a:xfrm>
              <a:custGeom>
                <a:avLst/>
                <a:gdLst>
                  <a:gd name="T0" fmla="*/ 40 w 44"/>
                  <a:gd name="T1" fmla="*/ 14 h 27"/>
                  <a:gd name="T2" fmla="*/ 15 w 44"/>
                  <a:gd name="T3" fmla="*/ 0 h 27"/>
                  <a:gd name="T4" fmla="*/ 4 w 44"/>
                  <a:gd name="T5" fmla="*/ 14 h 27"/>
                  <a:gd name="T6" fmla="*/ 29 w 44"/>
                  <a:gd name="T7" fmla="*/ 27 h 27"/>
                  <a:gd name="T8" fmla="*/ 40 w 44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7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1"/>
                      <a:pt x="19" y="27"/>
                      <a:pt x="29" y="27"/>
                    </a:cubicBezTo>
                    <a:cubicBezTo>
                      <a:pt x="39" y="27"/>
                      <a:pt x="44" y="21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8" name="任意多边形: 形状 647"/>
              <p:cNvSpPr/>
              <p:nvPr/>
            </p:nvSpPr>
            <p:spPr bwMode="auto">
              <a:xfrm>
                <a:off x="8787383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15 w 41"/>
                  <a:gd name="T3" fmla="*/ 0 h 28"/>
                  <a:gd name="T4" fmla="*/ 2 w 41"/>
                  <a:gd name="T5" fmla="*/ 14 h 28"/>
                  <a:gd name="T6" fmla="*/ 25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2" y="14"/>
                    </a:cubicBezTo>
                    <a:cubicBezTo>
                      <a:pt x="5" y="22"/>
                      <a:pt x="16" y="28"/>
                      <a:pt x="25" y="28"/>
                    </a:cubicBezTo>
                    <a:cubicBezTo>
                      <a:pt x="35" y="28"/>
                      <a:pt x="41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49" name="任意多边形: 形状 648"/>
              <p:cNvSpPr/>
              <p:nvPr/>
            </p:nvSpPr>
            <p:spPr bwMode="auto">
              <a:xfrm>
                <a:off x="8944763" y="3678869"/>
                <a:ext cx="152752" cy="103378"/>
              </a:xfrm>
              <a:custGeom>
                <a:avLst/>
                <a:gdLst>
                  <a:gd name="T0" fmla="*/ 39 w 42"/>
                  <a:gd name="T1" fmla="*/ 14 h 28"/>
                  <a:gd name="T2" fmla="*/ 16 w 42"/>
                  <a:gd name="T3" fmla="*/ 0 h 28"/>
                  <a:gd name="T4" fmla="*/ 3 w 42"/>
                  <a:gd name="T5" fmla="*/ 14 h 28"/>
                  <a:gd name="T6" fmla="*/ 27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36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7" y="28"/>
                    </a:cubicBezTo>
                    <a:cubicBezTo>
                      <a:pt x="37" y="28"/>
                      <a:pt x="42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0" name="任意多边形: 形状 649"/>
              <p:cNvSpPr/>
              <p:nvPr/>
            </p:nvSpPr>
            <p:spPr bwMode="auto">
              <a:xfrm>
                <a:off x="9583543" y="3678869"/>
                <a:ext cx="155838" cy="103378"/>
              </a:xfrm>
              <a:custGeom>
                <a:avLst/>
                <a:gdLst>
                  <a:gd name="T0" fmla="*/ 40 w 43"/>
                  <a:gd name="T1" fmla="*/ 14 h 28"/>
                  <a:gd name="T2" fmla="*/ 15 w 43"/>
                  <a:gd name="T3" fmla="*/ 0 h 28"/>
                  <a:gd name="T4" fmla="*/ 4 w 43"/>
                  <a:gd name="T5" fmla="*/ 14 h 28"/>
                  <a:gd name="T6" fmla="*/ 28 w 43"/>
                  <a:gd name="T7" fmla="*/ 28 h 28"/>
                  <a:gd name="T8" fmla="*/ 40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7" y="22"/>
                      <a:pt x="18" y="28"/>
                      <a:pt x="28" y="28"/>
                    </a:cubicBezTo>
                    <a:cubicBezTo>
                      <a:pt x="38" y="28"/>
                      <a:pt x="43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1" name="任意多边形: 形状 650"/>
              <p:cNvSpPr/>
              <p:nvPr/>
            </p:nvSpPr>
            <p:spPr bwMode="auto">
              <a:xfrm>
                <a:off x="10064942" y="3678869"/>
                <a:ext cx="157381" cy="103378"/>
              </a:xfrm>
              <a:custGeom>
                <a:avLst/>
                <a:gdLst>
                  <a:gd name="T0" fmla="*/ 39 w 43"/>
                  <a:gd name="T1" fmla="*/ 14 h 28"/>
                  <a:gd name="T2" fmla="*/ 14 w 43"/>
                  <a:gd name="T3" fmla="*/ 0 h 28"/>
                  <a:gd name="T4" fmla="*/ 4 w 43"/>
                  <a:gd name="T5" fmla="*/ 14 h 28"/>
                  <a:gd name="T6" fmla="*/ 29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5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7" y="22"/>
                      <a:pt x="19" y="28"/>
                      <a:pt x="29" y="28"/>
                    </a:cubicBezTo>
                    <a:cubicBezTo>
                      <a:pt x="39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2" name="任意多边形: 形状 651"/>
              <p:cNvSpPr/>
              <p:nvPr/>
            </p:nvSpPr>
            <p:spPr bwMode="auto">
              <a:xfrm>
                <a:off x="10222323" y="3678869"/>
                <a:ext cx="160466" cy="103378"/>
              </a:xfrm>
              <a:custGeom>
                <a:avLst/>
                <a:gdLst>
                  <a:gd name="T0" fmla="*/ 40 w 44"/>
                  <a:gd name="T1" fmla="*/ 14 h 28"/>
                  <a:gd name="T2" fmla="*/ 15 w 44"/>
                  <a:gd name="T3" fmla="*/ 0 h 28"/>
                  <a:gd name="T4" fmla="*/ 4 w 44"/>
                  <a:gd name="T5" fmla="*/ 14 h 28"/>
                  <a:gd name="T6" fmla="*/ 30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3" name="任意多边形: 形状 652"/>
              <p:cNvSpPr/>
              <p:nvPr/>
            </p:nvSpPr>
            <p:spPr bwMode="auto">
              <a:xfrm>
                <a:off x="10382789" y="3678869"/>
                <a:ext cx="160466" cy="103378"/>
              </a:xfrm>
              <a:custGeom>
                <a:avLst/>
                <a:gdLst>
                  <a:gd name="T0" fmla="*/ 40 w 44"/>
                  <a:gd name="T1" fmla="*/ 14 h 28"/>
                  <a:gd name="T2" fmla="*/ 14 w 44"/>
                  <a:gd name="T3" fmla="*/ 0 h 28"/>
                  <a:gd name="T4" fmla="*/ 4 w 44"/>
                  <a:gd name="T5" fmla="*/ 14 h 28"/>
                  <a:gd name="T6" fmla="*/ 30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9" y="22"/>
                      <a:pt x="20" y="28"/>
                      <a:pt x="30" y="28"/>
                    </a:cubicBezTo>
                    <a:cubicBezTo>
                      <a:pt x="40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4" name="任意多边形: 形状 653"/>
              <p:cNvSpPr/>
              <p:nvPr/>
            </p:nvSpPr>
            <p:spPr bwMode="auto">
              <a:xfrm>
                <a:off x="9156147" y="3803849"/>
                <a:ext cx="157381" cy="101834"/>
              </a:xfrm>
              <a:custGeom>
                <a:avLst/>
                <a:gdLst>
                  <a:gd name="T0" fmla="*/ 39 w 43"/>
                  <a:gd name="T1" fmla="*/ 14 h 28"/>
                  <a:gd name="T2" fmla="*/ 15 w 43"/>
                  <a:gd name="T3" fmla="*/ 0 h 28"/>
                  <a:gd name="T4" fmla="*/ 3 w 43"/>
                  <a:gd name="T5" fmla="*/ 14 h 28"/>
                  <a:gd name="T6" fmla="*/ 27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7" y="28"/>
                    </a:cubicBezTo>
                    <a:cubicBezTo>
                      <a:pt x="37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5" name="任意多边形: 形状 654"/>
              <p:cNvSpPr/>
              <p:nvPr/>
            </p:nvSpPr>
            <p:spPr bwMode="auto">
              <a:xfrm>
                <a:off x="9316614" y="3803849"/>
                <a:ext cx="157381" cy="101834"/>
              </a:xfrm>
              <a:custGeom>
                <a:avLst/>
                <a:gdLst>
                  <a:gd name="T0" fmla="*/ 40 w 43"/>
                  <a:gd name="T1" fmla="*/ 14 h 28"/>
                  <a:gd name="T2" fmla="*/ 16 w 43"/>
                  <a:gd name="T3" fmla="*/ 0 h 28"/>
                  <a:gd name="T4" fmla="*/ 3 w 43"/>
                  <a:gd name="T5" fmla="*/ 14 h 28"/>
                  <a:gd name="T6" fmla="*/ 28 w 43"/>
                  <a:gd name="T7" fmla="*/ 28 h 28"/>
                  <a:gd name="T8" fmla="*/ 40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40" y="14"/>
                    </a:moveTo>
                    <a:cubicBezTo>
                      <a:pt x="36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3" y="14"/>
                    </a:cubicBezTo>
                    <a:cubicBezTo>
                      <a:pt x="7" y="22"/>
                      <a:pt x="18" y="28"/>
                      <a:pt x="28" y="28"/>
                    </a:cubicBezTo>
                    <a:cubicBezTo>
                      <a:pt x="38" y="28"/>
                      <a:pt x="43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6" name="任意多边形: 形状 655"/>
              <p:cNvSpPr/>
              <p:nvPr/>
            </p:nvSpPr>
            <p:spPr bwMode="auto">
              <a:xfrm>
                <a:off x="10290213" y="3803849"/>
                <a:ext cx="165096" cy="101834"/>
              </a:xfrm>
              <a:custGeom>
                <a:avLst/>
                <a:gdLst>
                  <a:gd name="T0" fmla="*/ 40 w 45"/>
                  <a:gd name="T1" fmla="*/ 14 h 28"/>
                  <a:gd name="T2" fmla="*/ 14 w 45"/>
                  <a:gd name="T3" fmla="*/ 0 h 28"/>
                  <a:gd name="T4" fmla="*/ 4 w 45"/>
                  <a:gd name="T5" fmla="*/ 14 h 28"/>
                  <a:gd name="T6" fmla="*/ 30 w 45"/>
                  <a:gd name="T7" fmla="*/ 28 h 28"/>
                  <a:gd name="T8" fmla="*/ 40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0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5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7" name="任意多边形: 形状 656"/>
              <p:cNvSpPr/>
              <p:nvPr/>
            </p:nvSpPr>
            <p:spPr bwMode="auto">
              <a:xfrm>
                <a:off x="10452222" y="3803849"/>
                <a:ext cx="163552" cy="101834"/>
              </a:xfrm>
              <a:custGeom>
                <a:avLst/>
                <a:gdLst>
                  <a:gd name="T0" fmla="*/ 41 w 45"/>
                  <a:gd name="T1" fmla="*/ 14 h 28"/>
                  <a:gd name="T2" fmla="*/ 14 w 45"/>
                  <a:gd name="T3" fmla="*/ 0 h 28"/>
                  <a:gd name="T4" fmla="*/ 4 w 45"/>
                  <a:gd name="T5" fmla="*/ 14 h 28"/>
                  <a:gd name="T6" fmla="*/ 31 w 45"/>
                  <a:gd name="T7" fmla="*/ 28 h 28"/>
                  <a:gd name="T8" fmla="*/ 41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1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9" y="22"/>
                      <a:pt x="20" y="28"/>
                      <a:pt x="31" y="28"/>
                    </a:cubicBezTo>
                    <a:cubicBezTo>
                      <a:pt x="41" y="28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8" name="任意多边形: 形状 657"/>
              <p:cNvSpPr/>
              <p:nvPr/>
            </p:nvSpPr>
            <p:spPr bwMode="auto">
              <a:xfrm>
                <a:off x="11348674" y="4198843"/>
                <a:ext cx="183611" cy="112636"/>
              </a:xfrm>
              <a:custGeom>
                <a:avLst/>
                <a:gdLst>
                  <a:gd name="T0" fmla="*/ 44 w 50"/>
                  <a:gd name="T1" fmla="*/ 15 h 31"/>
                  <a:gd name="T2" fmla="*/ 15 w 50"/>
                  <a:gd name="T3" fmla="*/ 0 h 31"/>
                  <a:gd name="T4" fmla="*/ 6 w 50"/>
                  <a:gd name="T5" fmla="*/ 15 h 31"/>
                  <a:gd name="T6" fmla="*/ 35 w 50"/>
                  <a:gd name="T7" fmla="*/ 31 h 31"/>
                  <a:gd name="T8" fmla="*/ 44 w 5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1">
                    <a:moveTo>
                      <a:pt x="44" y="15"/>
                    </a:moveTo>
                    <a:cubicBezTo>
                      <a:pt x="38" y="7"/>
                      <a:pt x="25" y="0"/>
                      <a:pt x="15" y="0"/>
                    </a:cubicBezTo>
                    <a:cubicBezTo>
                      <a:pt x="5" y="0"/>
                      <a:pt x="0" y="7"/>
                      <a:pt x="6" y="15"/>
                    </a:cubicBezTo>
                    <a:cubicBezTo>
                      <a:pt x="11" y="24"/>
                      <a:pt x="24" y="31"/>
                      <a:pt x="35" y="31"/>
                    </a:cubicBezTo>
                    <a:cubicBezTo>
                      <a:pt x="46" y="31"/>
                      <a:pt x="50" y="24"/>
                      <a:pt x="4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59" name="任意多边形: 形状 658"/>
              <p:cNvSpPr/>
              <p:nvPr/>
            </p:nvSpPr>
            <p:spPr bwMode="auto">
              <a:xfrm>
                <a:off x="10027912" y="3931913"/>
                <a:ext cx="165096" cy="104920"/>
              </a:xfrm>
              <a:custGeom>
                <a:avLst/>
                <a:gdLst>
                  <a:gd name="T0" fmla="*/ 41 w 45"/>
                  <a:gd name="T1" fmla="*/ 14 h 29"/>
                  <a:gd name="T2" fmla="*/ 15 w 45"/>
                  <a:gd name="T3" fmla="*/ 0 h 29"/>
                  <a:gd name="T4" fmla="*/ 4 w 45"/>
                  <a:gd name="T5" fmla="*/ 14 h 29"/>
                  <a:gd name="T6" fmla="*/ 30 w 45"/>
                  <a:gd name="T7" fmla="*/ 29 h 29"/>
                  <a:gd name="T8" fmla="*/ 41 w 4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9">
                    <a:moveTo>
                      <a:pt x="41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9"/>
                      <a:pt x="30" y="29"/>
                    </a:cubicBezTo>
                    <a:cubicBezTo>
                      <a:pt x="40" y="29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0" name="任意多边形: 形状 659"/>
              <p:cNvSpPr/>
              <p:nvPr/>
            </p:nvSpPr>
            <p:spPr bwMode="auto">
              <a:xfrm>
                <a:off x="10356560" y="3931913"/>
                <a:ext cx="168182" cy="104920"/>
              </a:xfrm>
              <a:custGeom>
                <a:avLst/>
                <a:gdLst>
                  <a:gd name="T0" fmla="*/ 42 w 46"/>
                  <a:gd name="T1" fmla="*/ 14 h 29"/>
                  <a:gd name="T2" fmla="*/ 15 w 46"/>
                  <a:gd name="T3" fmla="*/ 0 h 29"/>
                  <a:gd name="T4" fmla="*/ 5 w 46"/>
                  <a:gd name="T5" fmla="*/ 14 h 29"/>
                  <a:gd name="T6" fmla="*/ 31 w 46"/>
                  <a:gd name="T7" fmla="*/ 29 h 29"/>
                  <a:gd name="T8" fmla="*/ 42 w 46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9">
                    <a:moveTo>
                      <a:pt x="42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5" y="14"/>
                    </a:cubicBezTo>
                    <a:cubicBezTo>
                      <a:pt x="9" y="22"/>
                      <a:pt x="21" y="29"/>
                      <a:pt x="31" y="29"/>
                    </a:cubicBezTo>
                    <a:cubicBezTo>
                      <a:pt x="42" y="29"/>
                      <a:pt x="46" y="22"/>
                      <a:pt x="4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1" name="任意多边形: 形状 660"/>
              <p:cNvSpPr/>
              <p:nvPr/>
            </p:nvSpPr>
            <p:spPr bwMode="auto">
              <a:xfrm>
                <a:off x="9762525" y="4063064"/>
                <a:ext cx="163552" cy="109550"/>
              </a:xfrm>
              <a:custGeom>
                <a:avLst/>
                <a:gdLst>
                  <a:gd name="T0" fmla="*/ 41 w 45"/>
                  <a:gd name="T1" fmla="*/ 15 h 30"/>
                  <a:gd name="T2" fmla="*/ 15 w 45"/>
                  <a:gd name="T3" fmla="*/ 0 h 30"/>
                  <a:gd name="T4" fmla="*/ 3 w 45"/>
                  <a:gd name="T5" fmla="*/ 15 h 30"/>
                  <a:gd name="T6" fmla="*/ 29 w 45"/>
                  <a:gd name="T7" fmla="*/ 30 h 30"/>
                  <a:gd name="T8" fmla="*/ 41 w 45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0">
                    <a:moveTo>
                      <a:pt x="41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5"/>
                    </a:cubicBezTo>
                    <a:cubicBezTo>
                      <a:pt x="7" y="23"/>
                      <a:pt x="19" y="30"/>
                      <a:pt x="29" y="30"/>
                    </a:cubicBezTo>
                    <a:cubicBezTo>
                      <a:pt x="40" y="30"/>
                      <a:pt x="45" y="23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2" name="任意多边形: 形状 661"/>
              <p:cNvSpPr/>
              <p:nvPr/>
            </p:nvSpPr>
            <p:spPr bwMode="auto">
              <a:xfrm>
                <a:off x="9926077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6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8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4" y="15"/>
                    </a:cubicBezTo>
                    <a:cubicBezTo>
                      <a:pt x="8" y="23"/>
                      <a:pt x="20" y="30"/>
                      <a:pt x="31" y="30"/>
                    </a:cubicBezTo>
                    <a:cubicBezTo>
                      <a:pt x="41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3" name="任意多边形: 形状 662"/>
              <p:cNvSpPr/>
              <p:nvPr/>
            </p:nvSpPr>
            <p:spPr bwMode="auto">
              <a:xfrm>
                <a:off x="10094259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8" y="6"/>
                      <a:pt x="26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0" y="30"/>
                      <a:pt x="31" y="30"/>
                    </a:cubicBezTo>
                    <a:cubicBezTo>
                      <a:pt x="41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4" name="任意多边形: 形状 663"/>
              <p:cNvSpPr/>
              <p:nvPr/>
            </p:nvSpPr>
            <p:spPr bwMode="auto">
              <a:xfrm>
                <a:off x="10262440" y="4063064"/>
                <a:ext cx="166638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1" y="30"/>
                    </a:cubicBezTo>
                    <a:cubicBezTo>
                      <a:pt x="42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5" name="任意多边形: 形状 664"/>
              <p:cNvSpPr/>
              <p:nvPr/>
            </p:nvSpPr>
            <p:spPr bwMode="auto">
              <a:xfrm>
                <a:off x="10429078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1" y="30"/>
                    </a:cubicBezTo>
                    <a:cubicBezTo>
                      <a:pt x="42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6" name="任意多边形: 形状 665"/>
              <p:cNvSpPr/>
              <p:nvPr/>
            </p:nvSpPr>
            <p:spPr bwMode="auto">
              <a:xfrm>
                <a:off x="10597259" y="4063064"/>
                <a:ext cx="171268" cy="109550"/>
              </a:xfrm>
              <a:custGeom>
                <a:avLst/>
                <a:gdLst>
                  <a:gd name="T0" fmla="*/ 42 w 47"/>
                  <a:gd name="T1" fmla="*/ 15 h 30"/>
                  <a:gd name="T2" fmla="*/ 14 w 47"/>
                  <a:gd name="T3" fmla="*/ 0 h 30"/>
                  <a:gd name="T4" fmla="*/ 4 w 47"/>
                  <a:gd name="T5" fmla="*/ 15 h 30"/>
                  <a:gd name="T6" fmla="*/ 32 w 47"/>
                  <a:gd name="T7" fmla="*/ 30 h 30"/>
                  <a:gd name="T8" fmla="*/ 42 w 47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0">
                    <a:moveTo>
                      <a:pt x="42" y="15"/>
                    </a:moveTo>
                    <a:cubicBezTo>
                      <a:pt x="37" y="6"/>
                      <a:pt x="25" y="0"/>
                      <a:pt x="14" y="0"/>
                    </a:cubicBezTo>
                    <a:cubicBezTo>
                      <a:pt x="4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2" y="30"/>
                    </a:cubicBezTo>
                    <a:cubicBezTo>
                      <a:pt x="42" y="30"/>
                      <a:pt x="47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7" name="任意多边形: 形状 666"/>
              <p:cNvSpPr/>
              <p:nvPr/>
            </p:nvSpPr>
            <p:spPr bwMode="auto">
              <a:xfrm>
                <a:off x="9652976" y="4198843"/>
                <a:ext cx="166638" cy="112636"/>
              </a:xfrm>
              <a:custGeom>
                <a:avLst/>
                <a:gdLst>
                  <a:gd name="T0" fmla="*/ 42 w 46"/>
                  <a:gd name="T1" fmla="*/ 15 h 31"/>
                  <a:gd name="T2" fmla="*/ 16 w 46"/>
                  <a:gd name="T3" fmla="*/ 0 h 31"/>
                  <a:gd name="T4" fmla="*/ 4 w 46"/>
                  <a:gd name="T5" fmla="*/ 15 h 31"/>
                  <a:gd name="T6" fmla="*/ 30 w 46"/>
                  <a:gd name="T7" fmla="*/ 31 h 31"/>
                  <a:gd name="T8" fmla="*/ 42 w 46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2" y="15"/>
                    </a:moveTo>
                    <a:cubicBezTo>
                      <a:pt x="38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0" y="31"/>
                    </a:cubicBezTo>
                    <a:cubicBezTo>
                      <a:pt x="41" y="31"/>
                      <a:pt x="46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8" name="任意多边形: 形状 667"/>
              <p:cNvSpPr/>
              <p:nvPr/>
            </p:nvSpPr>
            <p:spPr bwMode="auto">
              <a:xfrm>
                <a:off x="9824243" y="4198843"/>
                <a:ext cx="168182" cy="112636"/>
              </a:xfrm>
              <a:custGeom>
                <a:avLst/>
                <a:gdLst>
                  <a:gd name="T0" fmla="*/ 42 w 46"/>
                  <a:gd name="T1" fmla="*/ 15 h 31"/>
                  <a:gd name="T2" fmla="*/ 16 w 46"/>
                  <a:gd name="T3" fmla="*/ 0 h 31"/>
                  <a:gd name="T4" fmla="*/ 4 w 46"/>
                  <a:gd name="T5" fmla="*/ 15 h 31"/>
                  <a:gd name="T6" fmla="*/ 30 w 46"/>
                  <a:gd name="T7" fmla="*/ 31 h 31"/>
                  <a:gd name="T8" fmla="*/ 42 w 46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2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0" y="31"/>
                    </a:cubicBezTo>
                    <a:cubicBezTo>
                      <a:pt x="41" y="31"/>
                      <a:pt x="46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69" name="任意多边形: 形状 668"/>
              <p:cNvSpPr/>
              <p:nvPr/>
            </p:nvSpPr>
            <p:spPr bwMode="auto">
              <a:xfrm>
                <a:off x="9992424" y="4198843"/>
                <a:ext cx="171268" cy="112636"/>
              </a:xfrm>
              <a:custGeom>
                <a:avLst/>
                <a:gdLst>
                  <a:gd name="T0" fmla="*/ 43 w 47"/>
                  <a:gd name="T1" fmla="*/ 15 h 31"/>
                  <a:gd name="T2" fmla="*/ 16 w 47"/>
                  <a:gd name="T3" fmla="*/ 0 h 31"/>
                  <a:gd name="T4" fmla="*/ 4 w 47"/>
                  <a:gd name="T5" fmla="*/ 15 h 31"/>
                  <a:gd name="T6" fmla="*/ 31 w 47"/>
                  <a:gd name="T7" fmla="*/ 31 h 31"/>
                  <a:gd name="T8" fmla="*/ 43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3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9" y="24"/>
                      <a:pt x="21" y="31"/>
                      <a:pt x="31" y="31"/>
                    </a:cubicBezTo>
                    <a:cubicBezTo>
                      <a:pt x="42" y="31"/>
                      <a:pt x="47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0" name="任意多边形: 形状 669"/>
              <p:cNvSpPr/>
              <p:nvPr/>
            </p:nvSpPr>
            <p:spPr bwMode="auto">
              <a:xfrm>
                <a:off x="10163691" y="4198843"/>
                <a:ext cx="171268" cy="112636"/>
              </a:xfrm>
              <a:custGeom>
                <a:avLst/>
                <a:gdLst>
                  <a:gd name="T0" fmla="*/ 42 w 47"/>
                  <a:gd name="T1" fmla="*/ 15 h 31"/>
                  <a:gd name="T2" fmla="*/ 15 w 47"/>
                  <a:gd name="T3" fmla="*/ 0 h 31"/>
                  <a:gd name="T4" fmla="*/ 4 w 47"/>
                  <a:gd name="T5" fmla="*/ 15 h 31"/>
                  <a:gd name="T6" fmla="*/ 31 w 47"/>
                  <a:gd name="T7" fmla="*/ 31 h 31"/>
                  <a:gd name="T8" fmla="*/ 42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2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1" y="31"/>
                    </a:cubicBezTo>
                    <a:cubicBezTo>
                      <a:pt x="42" y="31"/>
                      <a:pt x="47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1" name="任意多边形: 形状 670"/>
              <p:cNvSpPr/>
              <p:nvPr/>
            </p:nvSpPr>
            <p:spPr bwMode="auto">
              <a:xfrm>
                <a:off x="10330329" y="4198843"/>
                <a:ext cx="175896" cy="112636"/>
              </a:xfrm>
              <a:custGeom>
                <a:avLst/>
                <a:gdLst>
                  <a:gd name="T0" fmla="*/ 43 w 48"/>
                  <a:gd name="T1" fmla="*/ 15 h 31"/>
                  <a:gd name="T2" fmla="*/ 16 w 48"/>
                  <a:gd name="T3" fmla="*/ 0 h 31"/>
                  <a:gd name="T4" fmla="*/ 5 w 48"/>
                  <a:gd name="T5" fmla="*/ 15 h 31"/>
                  <a:gd name="T6" fmla="*/ 32 w 48"/>
                  <a:gd name="T7" fmla="*/ 31 h 31"/>
                  <a:gd name="T8" fmla="*/ 43 w 4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1">
                    <a:moveTo>
                      <a:pt x="43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5" y="15"/>
                    </a:cubicBezTo>
                    <a:cubicBezTo>
                      <a:pt x="9" y="24"/>
                      <a:pt x="21" y="31"/>
                      <a:pt x="32" y="31"/>
                    </a:cubicBezTo>
                    <a:cubicBezTo>
                      <a:pt x="43" y="31"/>
                      <a:pt x="48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2" name="任意多边形: 形状 671"/>
              <p:cNvSpPr/>
              <p:nvPr/>
            </p:nvSpPr>
            <p:spPr bwMode="auto">
              <a:xfrm>
                <a:off x="10503139" y="4198843"/>
                <a:ext cx="171268" cy="112636"/>
              </a:xfrm>
              <a:custGeom>
                <a:avLst/>
                <a:gdLst>
                  <a:gd name="T0" fmla="*/ 43 w 47"/>
                  <a:gd name="T1" fmla="*/ 15 h 31"/>
                  <a:gd name="T2" fmla="*/ 15 w 47"/>
                  <a:gd name="T3" fmla="*/ 0 h 31"/>
                  <a:gd name="T4" fmla="*/ 4 w 47"/>
                  <a:gd name="T5" fmla="*/ 15 h 31"/>
                  <a:gd name="T6" fmla="*/ 32 w 47"/>
                  <a:gd name="T7" fmla="*/ 31 h 31"/>
                  <a:gd name="T8" fmla="*/ 43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3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9" y="24"/>
                      <a:pt x="21" y="31"/>
                      <a:pt x="32" y="31"/>
                    </a:cubicBezTo>
                    <a:cubicBezTo>
                      <a:pt x="43" y="31"/>
                      <a:pt x="47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3" name="任意多边形: 形状 672"/>
              <p:cNvSpPr/>
              <p:nvPr/>
            </p:nvSpPr>
            <p:spPr bwMode="auto">
              <a:xfrm>
                <a:off x="10669777" y="4198843"/>
                <a:ext cx="175896" cy="112636"/>
              </a:xfrm>
              <a:custGeom>
                <a:avLst/>
                <a:gdLst>
                  <a:gd name="T0" fmla="*/ 43 w 48"/>
                  <a:gd name="T1" fmla="*/ 15 h 31"/>
                  <a:gd name="T2" fmla="*/ 15 w 48"/>
                  <a:gd name="T3" fmla="*/ 0 h 31"/>
                  <a:gd name="T4" fmla="*/ 5 w 48"/>
                  <a:gd name="T5" fmla="*/ 15 h 31"/>
                  <a:gd name="T6" fmla="*/ 33 w 48"/>
                  <a:gd name="T7" fmla="*/ 31 h 31"/>
                  <a:gd name="T8" fmla="*/ 43 w 4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1">
                    <a:moveTo>
                      <a:pt x="43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5" y="15"/>
                    </a:cubicBezTo>
                    <a:cubicBezTo>
                      <a:pt x="10" y="24"/>
                      <a:pt x="22" y="31"/>
                      <a:pt x="33" y="31"/>
                    </a:cubicBezTo>
                    <a:cubicBezTo>
                      <a:pt x="44" y="31"/>
                      <a:pt x="48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4" name="任意多边形: 形状 673"/>
              <p:cNvSpPr/>
              <p:nvPr/>
            </p:nvSpPr>
            <p:spPr bwMode="auto">
              <a:xfrm>
                <a:off x="9543426" y="4337708"/>
                <a:ext cx="166638" cy="115721"/>
              </a:xfrm>
              <a:custGeom>
                <a:avLst/>
                <a:gdLst>
                  <a:gd name="T0" fmla="*/ 42 w 46"/>
                  <a:gd name="T1" fmla="*/ 16 h 32"/>
                  <a:gd name="T2" fmla="*/ 16 w 46"/>
                  <a:gd name="T3" fmla="*/ 0 h 32"/>
                  <a:gd name="T4" fmla="*/ 4 w 46"/>
                  <a:gd name="T5" fmla="*/ 16 h 32"/>
                  <a:gd name="T6" fmla="*/ 30 w 46"/>
                  <a:gd name="T7" fmla="*/ 32 h 32"/>
                  <a:gd name="T8" fmla="*/ 42 w 46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42" y="16"/>
                    </a:moveTo>
                    <a:cubicBezTo>
                      <a:pt x="38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6"/>
                    </a:cubicBezTo>
                    <a:cubicBezTo>
                      <a:pt x="7" y="25"/>
                      <a:pt x="19" y="32"/>
                      <a:pt x="30" y="32"/>
                    </a:cubicBezTo>
                    <a:cubicBezTo>
                      <a:pt x="41" y="32"/>
                      <a:pt x="46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5" name="任意多边形: 形状 674"/>
              <p:cNvSpPr/>
              <p:nvPr/>
            </p:nvSpPr>
            <p:spPr bwMode="auto">
              <a:xfrm>
                <a:off x="9714694" y="4337708"/>
                <a:ext cx="171268" cy="115721"/>
              </a:xfrm>
              <a:custGeom>
                <a:avLst/>
                <a:gdLst>
                  <a:gd name="T0" fmla="*/ 43 w 47"/>
                  <a:gd name="T1" fmla="*/ 16 h 32"/>
                  <a:gd name="T2" fmla="*/ 16 w 47"/>
                  <a:gd name="T3" fmla="*/ 0 h 32"/>
                  <a:gd name="T4" fmla="*/ 4 w 47"/>
                  <a:gd name="T5" fmla="*/ 16 h 32"/>
                  <a:gd name="T6" fmla="*/ 31 w 47"/>
                  <a:gd name="T7" fmla="*/ 32 h 32"/>
                  <a:gd name="T8" fmla="*/ 43 w 47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2">
                    <a:moveTo>
                      <a:pt x="43" y="16"/>
                    </a:moveTo>
                    <a:cubicBezTo>
                      <a:pt x="39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6"/>
                    </a:cubicBezTo>
                    <a:cubicBezTo>
                      <a:pt x="8" y="25"/>
                      <a:pt x="20" y="32"/>
                      <a:pt x="31" y="32"/>
                    </a:cubicBezTo>
                    <a:cubicBezTo>
                      <a:pt x="41" y="32"/>
                      <a:pt x="47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6" name="任意多边形: 形状 675"/>
              <p:cNvSpPr/>
              <p:nvPr/>
            </p:nvSpPr>
            <p:spPr bwMode="auto">
              <a:xfrm>
                <a:off x="9885961" y="4337708"/>
                <a:ext cx="174353" cy="115721"/>
              </a:xfrm>
              <a:custGeom>
                <a:avLst/>
                <a:gdLst>
                  <a:gd name="T0" fmla="*/ 43 w 48"/>
                  <a:gd name="T1" fmla="*/ 16 h 32"/>
                  <a:gd name="T2" fmla="*/ 16 w 48"/>
                  <a:gd name="T3" fmla="*/ 0 h 32"/>
                  <a:gd name="T4" fmla="*/ 5 w 48"/>
                  <a:gd name="T5" fmla="*/ 16 h 32"/>
                  <a:gd name="T6" fmla="*/ 31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9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5" y="16"/>
                    </a:cubicBezTo>
                    <a:cubicBezTo>
                      <a:pt x="9" y="25"/>
                      <a:pt x="21" y="32"/>
                      <a:pt x="31" y="32"/>
                    </a:cubicBezTo>
                    <a:cubicBezTo>
                      <a:pt x="42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7" name="任意多边形: 形状 676"/>
              <p:cNvSpPr/>
              <p:nvPr/>
            </p:nvSpPr>
            <p:spPr bwMode="auto">
              <a:xfrm>
                <a:off x="10060314" y="4337708"/>
                <a:ext cx="172810" cy="115721"/>
              </a:xfrm>
              <a:custGeom>
                <a:avLst/>
                <a:gdLst>
                  <a:gd name="T0" fmla="*/ 43 w 47"/>
                  <a:gd name="T1" fmla="*/ 16 h 32"/>
                  <a:gd name="T2" fmla="*/ 16 w 47"/>
                  <a:gd name="T3" fmla="*/ 0 h 32"/>
                  <a:gd name="T4" fmla="*/ 4 w 47"/>
                  <a:gd name="T5" fmla="*/ 16 h 32"/>
                  <a:gd name="T6" fmla="*/ 31 w 47"/>
                  <a:gd name="T7" fmla="*/ 32 h 32"/>
                  <a:gd name="T8" fmla="*/ 43 w 47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2">
                    <a:moveTo>
                      <a:pt x="43" y="16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6"/>
                    </a:cubicBezTo>
                    <a:cubicBezTo>
                      <a:pt x="8" y="25"/>
                      <a:pt x="20" y="32"/>
                      <a:pt x="31" y="32"/>
                    </a:cubicBezTo>
                    <a:cubicBezTo>
                      <a:pt x="42" y="32"/>
                      <a:pt x="47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8" name="任意多边形: 形状 677"/>
              <p:cNvSpPr/>
              <p:nvPr/>
            </p:nvSpPr>
            <p:spPr bwMode="auto">
              <a:xfrm>
                <a:off x="10233124" y="4337708"/>
                <a:ext cx="174353" cy="115721"/>
              </a:xfrm>
              <a:custGeom>
                <a:avLst/>
                <a:gdLst>
                  <a:gd name="T0" fmla="*/ 43 w 48"/>
                  <a:gd name="T1" fmla="*/ 16 h 32"/>
                  <a:gd name="T2" fmla="*/ 16 w 48"/>
                  <a:gd name="T3" fmla="*/ 0 h 32"/>
                  <a:gd name="T4" fmla="*/ 4 w 48"/>
                  <a:gd name="T5" fmla="*/ 16 h 32"/>
                  <a:gd name="T6" fmla="*/ 32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9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6"/>
                    </a:cubicBezTo>
                    <a:cubicBezTo>
                      <a:pt x="9" y="25"/>
                      <a:pt x="21" y="32"/>
                      <a:pt x="32" y="32"/>
                    </a:cubicBezTo>
                    <a:cubicBezTo>
                      <a:pt x="43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79" name="任意多边形: 形状 678"/>
              <p:cNvSpPr/>
              <p:nvPr/>
            </p:nvSpPr>
            <p:spPr bwMode="auto">
              <a:xfrm>
                <a:off x="10404391" y="4337708"/>
                <a:ext cx="174353" cy="115721"/>
              </a:xfrm>
              <a:custGeom>
                <a:avLst/>
                <a:gdLst>
                  <a:gd name="T0" fmla="*/ 44 w 48"/>
                  <a:gd name="T1" fmla="*/ 16 h 32"/>
                  <a:gd name="T2" fmla="*/ 16 w 48"/>
                  <a:gd name="T3" fmla="*/ 0 h 32"/>
                  <a:gd name="T4" fmla="*/ 5 w 48"/>
                  <a:gd name="T5" fmla="*/ 16 h 32"/>
                  <a:gd name="T6" fmla="*/ 33 w 48"/>
                  <a:gd name="T7" fmla="*/ 32 h 32"/>
                  <a:gd name="T8" fmla="*/ 44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4" y="16"/>
                    </a:moveTo>
                    <a:cubicBezTo>
                      <a:pt x="39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5" y="16"/>
                    </a:cubicBezTo>
                    <a:cubicBezTo>
                      <a:pt x="10" y="25"/>
                      <a:pt x="22" y="32"/>
                      <a:pt x="33" y="32"/>
                    </a:cubicBezTo>
                    <a:cubicBezTo>
                      <a:pt x="44" y="32"/>
                      <a:pt x="48" y="25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0" name="任意多边形: 形状 679"/>
              <p:cNvSpPr/>
              <p:nvPr/>
            </p:nvSpPr>
            <p:spPr bwMode="auto">
              <a:xfrm>
                <a:off x="10578744" y="4337708"/>
                <a:ext cx="175896" cy="115721"/>
              </a:xfrm>
              <a:custGeom>
                <a:avLst/>
                <a:gdLst>
                  <a:gd name="T0" fmla="*/ 43 w 48"/>
                  <a:gd name="T1" fmla="*/ 16 h 32"/>
                  <a:gd name="T2" fmla="*/ 15 w 48"/>
                  <a:gd name="T3" fmla="*/ 0 h 32"/>
                  <a:gd name="T4" fmla="*/ 4 w 48"/>
                  <a:gd name="T5" fmla="*/ 16 h 32"/>
                  <a:gd name="T6" fmla="*/ 33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4" y="0"/>
                      <a:pt x="0" y="7"/>
                      <a:pt x="4" y="16"/>
                    </a:cubicBezTo>
                    <a:cubicBezTo>
                      <a:pt x="9" y="25"/>
                      <a:pt x="22" y="32"/>
                      <a:pt x="33" y="32"/>
                    </a:cubicBezTo>
                    <a:cubicBezTo>
                      <a:pt x="43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1" name="任意多边形: 形状 680"/>
              <p:cNvSpPr/>
              <p:nvPr/>
            </p:nvSpPr>
            <p:spPr bwMode="auto">
              <a:xfrm>
                <a:off x="10750011" y="4337708"/>
                <a:ext cx="178982" cy="115721"/>
              </a:xfrm>
              <a:custGeom>
                <a:avLst/>
                <a:gdLst>
                  <a:gd name="T0" fmla="*/ 43 w 49"/>
                  <a:gd name="T1" fmla="*/ 16 h 32"/>
                  <a:gd name="T2" fmla="*/ 15 w 49"/>
                  <a:gd name="T3" fmla="*/ 0 h 32"/>
                  <a:gd name="T4" fmla="*/ 5 w 49"/>
                  <a:gd name="T5" fmla="*/ 16 h 32"/>
                  <a:gd name="T6" fmla="*/ 33 w 49"/>
                  <a:gd name="T7" fmla="*/ 32 h 32"/>
                  <a:gd name="T8" fmla="*/ 43 w 4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3" y="16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4" y="0"/>
                      <a:pt x="0" y="7"/>
                      <a:pt x="5" y="16"/>
                    </a:cubicBezTo>
                    <a:cubicBezTo>
                      <a:pt x="10" y="25"/>
                      <a:pt x="22" y="32"/>
                      <a:pt x="33" y="32"/>
                    </a:cubicBezTo>
                    <a:cubicBezTo>
                      <a:pt x="44" y="32"/>
                      <a:pt x="49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2" name="任意多边形: 形状 681"/>
              <p:cNvSpPr/>
              <p:nvPr/>
            </p:nvSpPr>
            <p:spPr bwMode="auto">
              <a:xfrm>
                <a:off x="10922821" y="4337708"/>
                <a:ext cx="177439" cy="115721"/>
              </a:xfrm>
              <a:custGeom>
                <a:avLst/>
                <a:gdLst>
                  <a:gd name="T0" fmla="*/ 44 w 49"/>
                  <a:gd name="T1" fmla="*/ 16 h 32"/>
                  <a:gd name="T2" fmla="*/ 15 w 49"/>
                  <a:gd name="T3" fmla="*/ 0 h 32"/>
                  <a:gd name="T4" fmla="*/ 5 w 49"/>
                  <a:gd name="T5" fmla="*/ 16 h 32"/>
                  <a:gd name="T6" fmla="*/ 34 w 49"/>
                  <a:gd name="T7" fmla="*/ 32 h 32"/>
                  <a:gd name="T8" fmla="*/ 44 w 4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4" y="16"/>
                    </a:moveTo>
                    <a:cubicBezTo>
                      <a:pt x="39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5" y="16"/>
                    </a:cubicBezTo>
                    <a:cubicBezTo>
                      <a:pt x="10" y="25"/>
                      <a:pt x="23" y="32"/>
                      <a:pt x="34" y="32"/>
                    </a:cubicBezTo>
                    <a:cubicBezTo>
                      <a:pt x="45" y="32"/>
                      <a:pt x="49" y="25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3" name="任意多边形: 形状 682"/>
              <p:cNvSpPr/>
              <p:nvPr/>
            </p:nvSpPr>
            <p:spPr bwMode="auto">
              <a:xfrm>
                <a:off x="9779498" y="4479659"/>
                <a:ext cx="172810" cy="123436"/>
              </a:xfrm>
              <a:custGeom>
                <a:avLst/>
                <a:gdLst>
                  <a:gd name="T0" fmla="*/ 43 w 47"/>
                  <a:gd name="T1" fmla="*/ 17 h 34"/>
                  <a:gd name="T2" fmla="*/ 16 w 47"/>
                  <a:gd name="T3" fmla="*/ 0 h 34"/>
                  <a:gd name="T4" fmla="*/ 4 w 47"/>
                  <a:gd name="T5" fmla="*/ 17 h 34"/>
                  <a:gd name="T6" fmla="*/ 31 w 47"/>
                  <a:gd name="T7" fmla="*/ 34 h 34"/>
                  <a:gd name="T8" fmla="*/ 43 w 47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4">
                    <a:moveTo>
                      <a:pt x="43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6"/>
                      <a:pt x="20" y="34"/>
                      <a:pt x="31" y="34"/>
                    </a:cubicBezTo>
                    <a:cubicBezTo>
                      <a:pt x="42" y="34"/>
                      <a:pt x="47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4" name="任意多边形: 形状 683"/>
              <p:cNvSpPr/>
              <p:nvPr/>
            </p:nvSpPr>
            <p:spPr bwMode="auto">
              <a:xfrm>
                <a:off x="9955394" y="4479659"/>
                <a:ext cx="174353" cy="123436"/>
              </a:xfrm>
              <a:custGeom>
                <a:avLst/>
                <a:gdLst>
                  <a:gd name="T0" fmla="*/ 43 w 48"/>
                  <a:gd name="T1" fmla="*/ 17 h 34"/>
                  <a:gd name="T2" fmla="*/ 16 w 48"/>
                  <a:gd name="T3" fmla="*/ 0 h 34"/>
                  <a:gd name="T4" fmla="*/ 4 w 48"/>
                  <a:gd name="T5" fmla="*/ 17 h 34"/>
                  <a:gd name="T6" fmla="*/ 31 w 48"/>
                  <a:gd name="T7" fmla="*/ 34 h 34"/>
                  <a:gd name="T8" fmla="*/ 43 w 48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4">
                    <a:moveTo>
                      <a:pt x="43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6"/>
                      <a:pt x="21" y="34"/>
                      <a:pt x="31" y="34"/>
                    </a:cubicBezTo>
                    <a:cubicBezTo>
                      <a:pt x="42" y="34"/>
                      <a:pt x="48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5" name="任意多边形: 形状 684"/>
              <p:cNvSpPr/>
              <p:nvPr/>
            </p:nvSpPr>
            <p:spPr bwMode="auto">
              <a:xfrm>
                <a:off x="10129746" y="4479659"/>
                <a:ext cx="175896" cy="123436"/>
              </a:xfrm>
              <a:custGeom>
                <a:avLst/>
                <a:gdLst>
                  <a:gd name="T0" fmla="*/ 44 w 48"/>
                  <a:gd name="T1" fmla="*/ 17 h 34"/>
                  <a:gd name="T2" fmla="*/ 16 w 48"/>
                  <a:gd name="T3" fmla="*/ 0 h 34"/>
                  <a:gd name="T4" fmla="*/ 4 w 48"/>
                  <a:gd name="T5" fmla="*/ 17 h 34"/>
                  <a:gd name="T6" fmla="*/ 32 w 48"/>
                  <a:gd name="T7" fmla="*/ 34 h 34"/>
                  <a:gd name="T8" fmla="*/ 44 w 48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4">
                    <a:moveTo>
                      <a:pt x="44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9" y="26"/>
                      <a:pt x="21" y="34"/>
                      <a:pt x="32" y="34"/>
                    </a:cubicBezTo>
                    <a:cubicBezTo>
                      <a:pt x="43" y="34"/>
                      <a:pt x="48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6" name="任意多边形: 形状 685"/>
              <p:cNvSpPr/>
              <p:nvPr/>
            </p:nvSpPr>
            <p:spPr bwMode="auto">
              <a:xfrm>
                <a:off x="10305642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6 w 49"/>
                  <a:gd name="T3" fmla="*/ 0 h 34"/>
                  <a:gd name="T4" fmla="*/ 4 w 49"/>
                  <a:gd name="T5" fmla="*/ 17 h 34"/>
                  <a:gd name="T6" fmla="*/ 33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9" y="26"/>
                      <a:pt x="22" y="34"/>
                      <a:pt x="33" y="34"/>
                    </a:cubicBezTo>
                    <a:cubicBezTo>
                      <a:pt x="44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7" name="任意多边形: 形状 686"/>
              <p:cNvSpPr/>
              <p:nvPr/>
            </p:nvSpPr>
            <p:spPr bwMode="auto">
              <a:xfrm>
                <a:off x="10479995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6 w 49"/>
                  <a:gd name="T3" fmla="*/ 0 h 34"/>
                  <a:gd name="T4" fmla="*/ 5 w 49"/>
                  <a:gd name="T5" fmla="*/ 17 h 34"/>
                  <a:gd name="T6" fmla="*/ 33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9" y="26"/>
                      <a:pt x="22" y="34"/>
                      <a:pt x="33" y="34"/>
                    </a:cubicBezTo>
                    <a:cubicBezTo>
                      <a:pt x="44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8" name="任意多边形: 形状 687"/>
              <p:cNvSpPr/>
              <p:nvPr/>
            </p:nvSpPr>
            <p:spPr bwMode="auto">
              <a:xfrm>
                <a:off x="10655891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5 w 49"/>
                  <a:gd name="T3" fmla="*/ 0 h 34"/>
                  <a:gd name="T4" fmla="*/ 5 w 49"/>
                  <a:gd name="T5" fmla="*/ 17 h 34"/>
                  <a:gd name="T6" fmla="*/ 34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6"/>
                      <a:pt x="23" y="34"/>
                      <a:pt x="34" y="34"/>
                    </a:cubicBezTo>
                    <a:cubicBezTo>
                      <a:pt x="45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9" name="任意多边形: 形状 688"/>
              <p:cNvSpPr/>
              <p:nvPr/>
            </p:nvSpPr>
            <p:spPr bwMode="auto">
              <a:xfrm>
                <a:off x="10830244" y="4479659"/>
                <a:ext cx="183611" cy="123436"/>
              </a:xfrm>
              <a:custGeom>
                <a:avLst/>
                <a:gdLst>
                  <a:gd name="T0" fmla="*/ 44 w 50"/>
                  <a:gd name="T1" fmla="*/ 17 h 34"/>
                  <a:gd name="T2" fmla="*/ 15 w 50"/>
                  <a:gd name="T3" fmla="*/ 0 h 34"/>
                  <a:gd name="T4" fmla="*/ 5 w 50"/>
                  <a:gd name="T5" fmla="*/ 17 h 34"/>
                  <a:gd name="T6" fmla="*/ 34 w 50"/>
                  <a:gd name="T7" fmla="*/ 34 h 34"/>
                  <a:gd name="T8" fmla="*/ 44 w 5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4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6"/>
                      <a:pt x="23" y="34"/>
                      <a:pt x="34" y="34"/>
                    </a:cubicBezTo>
                    <a:cubicBezTo>
                      <a:pt x="45" y="34"/>
                      <a:pt x="50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0" name="任意多边形: 形状 689"/>
              <p:cNvSpPr/>
              <p:nvPr/>
            </p:nvSpPr>
            <p:spPr bwMode="auto">
              <a:xfrm>
                <a:off x="11006140" y="4479659"/>
                <a:ext cx="182068" cy="123436"/>
              </a:xfrm>
              <a:custGeom>
                <a:avLst/>
                <a:gdLst>
                  <a:gd name="T0" fmla="*/ 45 w 50"/>
                  <a:gd name="T1" fmla="*/ 17 h 34"/>
                  <a:gd name="T2" fmla="*/ 15 w 50"/>
                  <a:gd name="T3" fmla="*/ 0 h 34"/>
                  <a:gd name="T4" fmla="*/ 5 w 50"/>
                  <a:gd name="T5" fmla="*/ 17 h 34"/>
                  <a:gd name="T6" fmla="*/ 35 w 50"/>
                  <a:gd name="T7" fmla="*/ 34 h 34"/>
                  <a:gd name="T8" fmla="*/ 45 w 5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5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1" y="26"/>
                      <a:pt x="24" y="34"/>
                      <a:pt x="35" y="34"/>
                    </a:cubicBezTo>
                    <a:cubicBezTo>
                      <a:pt x="46" y="34"/>
                      <a:pt x="50" y="26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1" name="任意多边形: 形状 690"/>
              <p:cNvSpPr/>
              <p:nvPr/>
            </p:nvSpPr>
            <p:spPr bwMode="auto">
              <a:xfrm>
                <a:off x="11180493" y="4479659"/>
                <a:ext cx="186697" cy="123436"/>
              </a:xfrm>
              <a:custGeom>
                <a:avLst/>
                <a:gdLst>
                  <a:gd name="T0" fmla="*/ 45 w 51"/>
                  <a:gd name="T1" fmla="*/ 17 h 34"/>
                  <a:gd name="T2" fmla="*/ 15 w 51"/>
                  <a:gd name="T3" fmla="*/ 0 h 34"/>
                  <a:gd name="T4" fmla="*/ 6 w 51"/>
                  <a:gd name="T5" fmla="*/ 17 h 34"/>
                  <a:gd name="T6" fmla="*/ 35 w 51"/>
                  <a:gd name="T7" fmla="*/ 34 h 34"/>
                  <a:gd name="T8" fmla="*/ 45 w 51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5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6" y="17"/>
                    </a:cubicBezTo>
                    <a:cubicBezTo>
                      <a:pt x="11" y="26"/>
                      <a:pt x="24" y="34"/>
                      <a:pt x="35" y="34"/>
                    </a:cubicBezTo>
                    <a:cubicBezTo>
                      <a:pt x="46" y="34"/>
                      <a:pt x="51" y="26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2" name="任意多边形: 形状 691"/>
              <p:cNvSpPr/>
              <p:nvPr/>
            </p:nvSpPr>
            <p:spPr bwMode="auto">
              <a:xfrm>
                <a:off x="9845844" y="4629324"/>
                <a:ext cx="174353" cy="128065"/>
              </a:xfrm>
              <a:custGeom>
                <a:avLst/>
                <a:gdLst>
                  <a:gd name="T0" fmla="*/ 44 w 48"/>
                  <a:gd name="T1" fmla="*/ 17 h 35"/>
                  <a:gd name="T2" fmla="*/ 16 w 48"/>
                  <a:gd name="T3" fmla="*/ 0 h 35"/>
                  <a:gd name="T4" fmla="*/ 4 w 48"/>
                  <a:gd name="T5" fmla="*/ 17 h 35"/>
                  <a:gd name="T6" fmla="*/ 32 w 48"/>
                  <a:gd name="T7" fmla="*/ 35 h 35"/>
                  <a:gd name="T8" fmla="*/ 44 w 48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5">
                    <a:moveTo>
                      <a:pt x="44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7"/>
                      <a:pt x="21" y="35"/>
                      <a:pt x="32" y="35"/>
                    </a:cubicBezTo>
                    <a:cubicBezTo>
                      <a:pt x="43" y="35"/>
                      <a:pt x="48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3" name="任意多边形: 形状 692"/>
              <p:cNvSpPr/>
              <p:nvPr/>
            </p:nvSpPr>
            <p:spPr bwMode="auto">
              <a:xfrm>
                <a:off x="10024826" y="4629324"/>
                <a:ext cx="178982" cy="128065"/>
              </a:xfrm>
              <a:custGeom>
                <a:avLst/>
                <a:gdLst>
                  <a:gd name="T0" fmla="*/ 44 w 49"/>
                  <a:gd name="T1" fmla="*/ 17 h 35"/>
                  <a:gd name="T2" fmla="*/ 16 w 49"/>
                  <a:gd name="T3" fmla="*/ 0 h 35"/>
                  <a:gd name="T4" fmla="*/ 4 w 49"/>
                  <a:gd name="T5" fmla="*/ 17 h 35"/>
                  <a:gd name="T6" fmla="*/ 32 w 49"/>
                  <a:gd name="T7" fmla="*/ 35 h 35"/>
                  <a:gd name="T8" fmla="*/ 44 w 49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5">
                    <a:moveTo>
                      <a:pt x="44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7"/>
                      <a:pt x="21" y="35"/>
                      <a:pt x="32" y="35"/>
                    </a:cubicBezTo>
                    <a:cubicBezTo>
                      <a:pt x="43" y="35"/>
                      <a:pt x="49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4" name="任意多边形: 形状 693"/>
              <p:cNvSpPr/>
              <p:nvPr/>
            </p:nvSpPr>
            <p:spPr bwMode="auto">
              <a:xfrm>
                <a:off x="10199179" y="4629324"/>
                <a:ext cx="183611" cy="128065"/>
              </a:xfrm>
              <a:custGeom>
                <a:avLst/>
                <a:gdLst>
                  <a:gd name="T0" fmla="*/ 45 w 50"/>
                  <a:gd name="T1" fmla="*/ 17 h 35"/>
                  <a:gd name="T2" fmla="*/ 17 w 50"/>
                  <a:gd name="T3" fmla="*/ 0 h 35"/>
                  <a:gd name="T4" fmla="*/ 5 w 50"/>
                  <a:gd name="T5" fmla="*/ 17 h 35"/>
                  <a:gd name="T6" fmla="*/ 33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8" y="0"/>
                      <a:pt x="17" y="0"/>
                    </a:cubicBezTo>
                    <a:cubicBezTo>
                      <a:pt x="6" y="0"/>
                      <a:pt x="0" y="8"/>
                      <a:pt x="5" y="17"/>
                    </a:cubicBezTo>
                    <a:cubicBezTo>
                      <a:pt x="10" y="27"/>
                      <a:pt x="22" y="35"/>
                      <a:pt x="33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5" name="任意多边形: 形状 694"/>
              <p:cNvSpPr/>
              <p:nvPr/>
            </p:nvSpPr>
            <p:spPr bwMode="auto">
              <a:xfrm>
                <a:off x="10378161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4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4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6" name="任意多边形: 形状 695"/>
              <p:cNvSpPr/>
              <p:nvPr/>
            </p:nvSpPr>
            <p:spPr bwMode="auto">
              <a:xfrm>
                <a:off x="10557143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4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4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7" name="任意多边形: 形状 696"/>
              <p:cNvSpPr/>
              <p:nvPr/>
            </p:nvSpPr>
            <p:spPr bwMode="auto">
              <a:xfrm>
                <a:off x="10736125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5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5" y="35"/>
                    </a:cubicBezTo>
                    <a:cubicBezTo>
                      <a:pt x="46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8" name="任意多边形: 形状 697"/>
              <p:cNvSpPr/>
              <p:nvPr/>
            </p:nvSpPr>
            <p:spPr bwMode="auto">
              <a:xfrm>
                <a:off x="10915106" y="4629324"/>
                <a:ext cx="185154" cy="128065"/>
              </a:xfrm>
              <a:custGeom>
                <a:avLst/>
                <a:gdLst>
                  <a:gd name="T0" fmla="*/ 45 w 51"/>
                  <a:gd name="T1" fmla="*/ 17 h 35"/>
                  <a:gd name="T2" fmla="*/ 15 w 51"/>
                  <a:gd name="T3" fmla="*/ 0 h 35"/>
                  <a:gd name="T4" fmla="*/ 5 w 51"/>
                  <a:gd name="T5" fmla="*/ 17 h 35"/>
                  <a:gd name="T6" fmla="*/ 35 w 51"/>
                  <a:gd name="T7" fmla="*/ 35 h 35"/>
                  <a:gd name="T8" fmla="*/ 45 w 5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5">
                    <a:moveTo>
                      <a:pt x="45" y="17"/>
                    </a:moveTo>
                    <a:cubicBezTo>
                      <a:pt x="40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0" y="27"/>
                      <a:pt x="24" y="35"/>
                      <a:pt x="35" y="35"/>
                    </a:cubicBezTo>
                    <a:cubicBezTo>
                      <a:pt x="46" y="35"/>
                      <a:pt x="51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99" name="任意多边形: 形状 698"/>
              <p:cNvSpPr/>
              <p:nvPr/>
            </p:nvSpPr>
            <p:spPr bwMode="auto">
              <a:xfrm>
                <a:off x="11094088" y="4629324"/>
                <a:ext cx="185154" cy="128065"/>
              </a:xfrm>
              <a:custGeom>
                <a:avLst/>
                <a:gdLst>
                  <a:gd name="T0" fmla="*/ 45 w 51"/>
                  <a:gd name="T1" fmla="*/ 17 h 35"/>
                  <a:gd name="T2" fmla="*/ 15 w 51"/>
                  <a:gd name="T3" fmla="*/ 0 h 35"/>
                  <a:gd name="T4" fmla="*/ 5 w 51"/>
                  <a:gd name="T5" fmla="*/ 17 h 35"/>
                  <a:gd name="T6" fmla="*/ 35 w 51"/>
                  <a:gd name="T7" fmla="*/ 35 h 35"/>
                  <a:gd name="T8" fmla="*/ 45 w 5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5">
                    <a:moveTo>
                      <a:pt x="45" y="17"/>
                    </a:moveTo>
                    <a:cubicBezTo>
                      <a:pt x="40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1" y="27"/>
                      <a:pt x="24" y="35"/>
                      <a:pt x="35" y="35"/>
                    </a:cubicBezTo>
                    <a:cubicBezTo>
                      <a:pt x="46" y="35"/>
                      <a:pt x="51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0" name="任意多边形: 形状 699"/>
              <p:cNvSpPr/>
              <p:nvPr/>
            </p:nvSpPr>
            <p:spPr bwMode="auto">
              <a:xfrm>
                <a:off x="9910648" y="4783619"/>
                <a:ext cx="183611" cy="131151"/>
              </a:xfrm>
              <a:custGeom>
                <a:avLst/>
                <a:gdLst>
                  <a:gd name="T0" fmla="*/ 45 w 50"/>
                  <a:gd name="T1" fmla="*/ 18 h 36"/>
                  <a:gd name="T2" fmla="*/ 17 w 50"/>
                  <a:gd name="T3" fmla="*/ 0 h 36"/>
                  <a:gd name="T4" fmla="*/ 5 w 50"/>
                  <a:gd name="T5" fmla="*/ 18 h 36"/>
                  <a:gd name="T6" fmla="*/ 33 w 50"/>
                  <a:gd name="T7" fmla="*/ 36 h 36"/>
                  <a:gd name="T8" fmla="*/ 45 w 50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">
                    <a:moveTo>
                      <a:pt x="45" y="18"/>
                    </a:moveTo>
                    <a:cubicBezTo>
                      <a:pt x="41" y="8"/>
                      <a:pt x="28" y="0"/>
                      <a:pt x="17" y="0"/>
                    </a:cubicBezTo>
                    <a:cubicBezTo>
                      <a:pt x="6" y="0"/>
                      <a:pt x="0" y="8"/>
                      <a:pt x="5" y="18"/>
                    </a:cubicBezTo>
                    <a:cubicBezTo>
                      <a:pt x="9" y="28"/>
                      <a:pt x="22" y="36"/>
                      <a:pt x="33" y="36"/>
                    </a:cubicBezTo>
                    <a:cubicBezTo>
                      <a:pt x="44" y="36"/>
                      <a:pt x="50" y="28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1" name="任意多边形: 形状 700"/>
              <p:cNvSpPr/>
              <p:nvPr/>
            </p:nvSpPr>
            <p:spPr bwMode="auto">
              <a:xfrm>
                <a:off x="10819444" y="4783619"/>
                <a:ext cx="186697" cy="131151"/>
              </a:xfrm>
              <a:custGeom>
                <a:avLst/>
                <a:gdLst>
                  <a:gd name="T0" fmla="*/ 46 w 51"/>
                  <a:gd name="T1" fmla="*/ 18 h 36"/>
                  <a:gd name="T2" fmla="*/ 16 w 51"/>
                  <a:gd name="T3" fmla="*/ 0 h 36"/>
                  <a:gd name="T4" fmla="*/ 5 w 51"/>
                  <a:gd name="T5" fmla="*/ 18 h 36"/>
                  <a:gd name="T6" fmla="*/ 35 w 51"/>
                  <a:gd name="T7" fmla="*/ 36 h 36"/>
                  <a:gd name="T8" fmla="*/ 46 w 51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6">
                    <a:moveTo>
                      <a:pt x="46" y="18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8"/>
                    </a:cubicBezTo>
                    <a:cubicBezTo>
                      <a:pt x="10" y="28"/>
                      <a:pt x="24" y="36"/>
                      <a:pt x="35" y="36"/>
                    </a:cubicBezTo>
                    <a:cubicBezTo>
                      <a:pt x="47" y="36"/>
                      <a:pt x="51" y="28"/>
                      <a:pt x="46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2" name="任意多边形: 形状 701"/>
              <p:cNvSpPr/>
              <p:nvPr/>
            </p:nvSpPr>
            <p:spPr bwMode="auto">
              <a:xfrm>
                <a:off x="10998426" y="4783619"/>
                <a:ext cx="189783" cy="131151"/>
              </a:xfrm>
              <a:custGeom>
                <a:avLst/>
                <a:gdLst>
                  <a:gd name="T0" fmla="*/ 47 w 52"/>
                  <a:gd name="T1" fmla="*/ 18 h 36"/>
                  <a:gd name="T2" fmla="*/ 16 w 52"/>
                  <a:gd name="T3" fmla="*/ 0 h 36"/>
                  <a:gd name="T4" fmla="*/ 6 w 52"/>
                  <a:gd name="T5" fmla="*/ 18 h 36"/>
                  <a:gd name="T6" fmla="*/ 36 w 52"/>
                  <a:gd name="T7" fmla="*/ 36 h 36"/>
                  <a:gd name="T8" fmla="*/ 47 w 52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6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1" y="28"/>
                      <a:pt x="25" y="36"/>
                      <a:pt x="36" y="36"/>
                    </a:cubicBezTo>
                    <a:cubicBezTo>
                      <a:pt x="48" y="36"/>
                      <a:pt x="52" y="2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3" name="任意多边形: 形状 702"/>
              <p:cNvSpPr/>
              <p:nvPr/>
            </p:nvSpPr>
            <p:spPr bwMode="auto">
              <a:xfrm>
                <a:off x="11180493" y="4783619"/>
                <a:ext cx="189783" cy="131151"/>
              </a:xfrm>
              <a:custGeom>
                <a:avLst/>
                <a:gdLst>
                  <a:gd name="T0" fmla="*/ 47 w 52"/>
                  <a:gd name="T1" fmla="*/ 18 h 36"/>
                  <a:gd name="T2" fmla="*/ 16 w 52"/>
                  <a:gd name="T3" fmla="*/ 0 h 36"/>
                  <a:gd name="T4" fmla="*/ 6 w 52"/>
                  <a:gd name="T5" fmla="*/ 18 h 36"/>
                  <a:gd name="T6" fmla="*/ 37 w 52"/>
                  <a:gd name="T7" fmla="*/ 36 h 36"/>
                  <a:gd name="T8" fmla="*/ 47 w 52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6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2" y="28"/>
                      <a:pt x="25" y="36"/>
                      <a:pt x="37" y="36"/>
                    </a:cubicBezTo>
                    <a:cubicBezTo>
                      <a:pt x="48" y="36"/>
                      <a:pt x="52" y="2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4" name="任意多边形: 形状 703"/>
              <p:cNvSpPr/>
              <p:nvPr/>
            </p:nvSpPr>
            <p:spPr bwMode="auto">
              <a:xfrm>
                <a:off x="11089459" y="4944086"/>
                <a:ext cx="194411" cy="134237"/>
              </a:xfrm>
              <a:custGeom>
                <a:avLst/>
                <a:gdLst>
                  <a:gd name="T0" fmla="*/ 47 w 53"/>
                  <a:gd name="T1" fmla="*/ 18 h 37"/>
                  <a:gd name="T2" fmla="*/ 16 w 53"/>
                  <a:gd name="T3" fmla="*/ 0 h 37"/>
                  <a:gd name="T4" fmla="*/ 6 w 53"/>
                  <a:gd name="T5" fmla="*/ 18 h 37"/>
                  <a:gd name="T6" fmla="*/ 37 w 53"/>
                  <a:gd name="T7" fmla="*/ 37 h 37"/>
                  <a:gd name="T8" fmla="*/ 47 w 53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37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1" y="29"/>
                      <a:pt x="25" y="37"/>
                      <a:pt x="37" y="37"/>
                    </a:cubicBezTo>
                    <a:cubicBezTo>
                      <a:pt x="48" y="37"/>
                      <a:pt x="53" y="29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5" name="任意多边形: 形状 704"/>
              <p:cNvSpPr/>
              <p:nvPr/>
            </p:nvSpPr>
            <p:spPr bwMode="auto">
              <a:xfrm>
                <a:off x="11180493" y="5107638"/>
                <a:ext cx="197497" cy="138865"/>
              </a:xfrm>
              <a:custGeom>
                <a:avLst/>
                <a:gdLst>
                  <a:gd name="T0" fmla="*/ 48 w 54"/>
                  <a:gd name="T1" fmla="*/ 19 h 38"/>
                  <a:gd name="T2" fmla="*/ 17 w 54"/>
                  <a:gd name="T3" fmla="*/ 0 h 38"/>
                  <a:gd name="T4" fmla="*/ 6 w 54"/>
                  <a:gd name="T5" fmla="*/ 19 h 38"/>
                  <a:gd name="T6" fmla="*/ 38 w 54"/>
                  <a:gd name="T7" fmla="*/ 38 h 38"/>
                  <a:gd name="T8" fmla="*/ 48 w 54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8">
                    <a:moveTo>
                      <a:pt x="48" y="19"/>
                    </a:moveTo>
                    <a:cubicBezTo>
                      <a:pt x="42" y="9"/>
                      <a:pt x="28" y="0"/>
                      <a:pt x="17" y="0"/>
                    </a:cubicBezTo>
                    <a:cubicBezTo>
                      <a:pt x="5" y="0"/>
                      <a:pt x="0" y="9"/>
                      <a:pt x="6" y="19"/>
                    </a:cubicBezTo>
                    <a:cubicBezTo>
                      <a:pt x="12" y="30"/>
                      <a:pt x="26" y="38"/>
                      <a:pt x="38" y="38"/>
                    </a:cubicBezTo>
                    <a:cubicBezTo>
                      <a:pt x="50" y="38"/>
                      <a:pt x="54" y="30"/>
                      <a:pt x="48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6" name="任意多边形: 形状 705"/>
              <p:cNvSpPr/>
              <p:nvPr/>
            </p:nvSpPr>
            <p:spPr bwMode="auto">
              <a:xfrm>
                <a:off x="2999791" y="2907396"/>
                <a:ext cx="135779" cy="84863"/>
              </a:xfrm>
              <a:custGeom>
                <a:avLst/>
                <a:gdLst>
                  <a:gd name="T0" fmla="*/ 34 w 37"/>
                  <a:gd name="T1" fmla="*/ 11 h 23"/>
                  <a:gd name="T2" fmla="*/ 22 w 37"/>
                  <a:gd name="T3" fmla="*/ 0 h 23"/>
                  <a:gd name="T4" fmla="*/ 2 w 37"/>
                  <a:gd name="T5" fmla="*/ 11 h 23"/>
                  <a:gd name="T6" fmla="*/ 14 w 37"/>
                  <a:gd name="T7" fmla="*/ 23 h 23"/>
                  <a:gd name="T8" fmla="*/ 34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4" y="11"/>
                    </a:moveTo>
                    <a:cubicBezTo>
                      <a:pt x="37" y="5"/>
                      <a:pt x="31" y="0"/>
                      <a:pt x="22" y="0"/>
                    </a:cubicBezTo>
                    <a:cubicBezTo>
                      <a:pt x="13" y="0"/>
                      <a:pt x="4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2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7" name="任意多边形: 形状 706"/>
              <p:cNvSpPr/>
              <p:nvPr/>
            </p:nvSpPr>
            <p:spPr bwMode="auto">
              <a:xfrm>
                <a:off x="2959674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23 w 37"/>
                  <a:gd name="T3" fmla="*/ 0 h 23"/>
                  <a:gd name="T4" fmla="*/ 2 w 37"/>
                  <a:gd name="T5" fmla="*/ 11 h 23"/>
                  <a:gd name="T6" fmla="*/ 14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7" y="5"/>
                      <a:pt x="32" y="0"/>
                      <a:pt x="23" y="0"/>
                    </a:cubicBezTo>
                    <a:cubicBezTo>
                      <a:pt x="14" y="0"/>
                      <a:pt x="5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8" name="任意多边形: 形状 707"/>
              <p:cNvSpPr/>
              <p:nvPr/>
            </p:nvSpPr>
            <p:spPr bwMode="auto">
              <a:xfrm>
                <a:off x="3106254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23 w 38"/>
                  <a:gd name="T3" fmla="*/ 0 h 23"/>
                  <a:gd name="T4" fmla="*/ 3 w 38"/>
                  <a:gd name="T5" fmla="*/ 11 h 23"/>
                  <a:gd name="T6" fmla="*/ 15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5" y="5"/>
                      <a:pt x="3" y="11"/>
                    </a:cubicBezTo>
                    <a:cubicBezTo>
                      <a:pt x="0" y="18"/>
                      <a:pt x="6" y="23"/>
                      <a:pt x="15" y="23"/>
                    </a:cubicBezTo>
                    <a:cubicBezTo>
                      <a:pt x="24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09" name="任意多边形: 形状 708"/>
              <p:cNvSpPr/>
              <p:nvPr/>
            </p:nvSpPr>
            <p:spPr bwMode="auto">
              <a:xfrm>
                <a:off x="3660172" y="4337708"/>
                <a:ext cx="157381" cy="115721"/>
              </a:xfrm>
              <a:custGeom>
                <a:avLst/>
                <a:gdLst>
                  <a:gd name="T0" fmla="*/ 41 w 43"/>
                  <a:gd name="T1" fmla="*/ 16 h 32"/>
                  <a:gd name="T2" fmla="*/ 26 w 43"/>
                  <a:gd name="T3" fmla="*/ 0 h 32"/>
                  <a:gd name="T4" fmla="*/ 3 w 43"/>
                  <a:gd name="T5" fmla="*/ 16 h 32"/>
                  <a:gd name="T6" fmla="*/ 18 w 43"/>
                  <a:gd name="T7" fmla="*/ 32 h 32"/>
                  <a:gd name="T8" fmla="*/ 41 w 43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2">
                    <a:moveTo>
                      <a:pt x="41" y="16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5" y="0"/>
                      <a:pt x="5" y="7"/>
                      <a:pt x="3" y="16"/>
                    </a:cubicBezTo>
                    <a:cubicBezTo>
                      <a:pt x="0" y="25"/>
                      <a:pt x="7" y="32"/>
                      <a:pt x="18" y="32"/>
                    </a:cubicBezTo>
                    <a:cubicBezTo>
                      <a:pt x="29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0" name="任意多边形: 形状 709"/>
              <p:cNvSpPr/>
              <p:nvPr/>
            </p:nvSpPr>
            <p:spPr bwMode="auto">
              <a:xfrm>
                <a:off x="3510506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19" y="0"/>
                    </a:cubicBezTo>
                    <a:cubicBezTo>
                      <a:pt x="11" y="0"/>
                      <a:pt x="3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1" name="任意多边形: 形状 710"/>
              <p:cNvSpPr/>
              <p:nvPr/>
            </p:nvSpPr>
            <p:spPr bwMode="auto">
              <a:xfrm>
                <a:off x="2941159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4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5"/>
                      <a:pt x="5" y="19"/>
                      <a:pt x="14" y="19"/>
                    </a:cubicBezTo>
                    <a:cubicBezTo>
                      <a:pt x="22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2" name="任意多边形: 形状 711"/>
              <p:cNvSpPr/>
              <p:nvPr/>
            </p:nvSpPr>
            <p:spPr bwMode="auto">
              <a:xfrm>
                <a:off x="3076938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4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4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3" name="任意多边形: 形状 712"/>
              <p:cNvSpPr/>
              <p:nvPr/>
            </p:nvSpPr>
            <p:spPr bwMode="auto">
              <a:xfrm>
                <a:off x="3212717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4" name="任意多边形: 形状 713"/>
              <p:cNvSpPr/>
              <p:nvPr/>
            </p:nvSpPr>
            <p:spPr bwMode="auto">
              <a:xfrm>
                <a:off x="3346953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0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5" name="任意多边形: 形状 714"/>
              <p:cNvSpPr/>
              <p:nvPr/>
            </p:nvSpPr>
            <p:spPr bwMode="auto">
              <a:xfrm>
                <a:off x="3482732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3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6" name="任意多边形: 形状 715"/>
              <p:cNvSpPr/>
              <p:nvPr/>
            </p:nvSpPr>
            <p:spPr bwMode="auto">
              <a:xfrm>
                <a:off x="3616969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1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7" name="任意多边形: 形状 716"/>
              <p:cNvSpPr/>
              <p:nvPr/>
            </p:nvSpPr>
            <p:spPr bwMode="auto">
              <a:xfrm>
                <a:off x="2905670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3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8" name="任意多边形: 形状 717"/>
              <p:cNvSpPr/>
              <p:nvPr/>
            </p:nvSpPr>
            <p:spPr bwMode="auto">
              <a:xfrm>
                <a:off x="3044536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3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0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19" name="任意多边形: 形状 718"/>
              <p:cNvSpPr/>
              <p:nvPr/>
            </p:nvSpPr>
            <p:spPr bwMode="auto">
              <a:xfrm>
                <a:off x="3178772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4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0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0" name="任意多边形: 形状 719"/>
              <p:cNvSpPr/>
              <p:nvPr/>
            </p:nvSpPr>
            <p:spPr bwMode="auto">
              <a:xfrm>
                <a:off x="3314552" y="2439884"/>
                <a:ext cx="123436" cy="74061"/>
              </a:xfrm>
              <a:custGeom>
                <a:avLst/>
                <a:gdLst>
                  <a:gd name="T0" fmla="*/ 33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4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1" name="任意多边形: 形状 720"/>
              <p:cNvSpPr/>
              <p:nvPr/>
            </p:nvSpPr>
            <p:spPr bwMode="auto">
              <a:xfrm>
                <a:off x="2868640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2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2" name="任意多边形: 形状 721"/>
              <p:cNvSpPr/>
              <p:nvPr/>
            </p:nvSpPr>
            <p:spPr bwMode="auto">
              <a:xfrm>
                <a:off x="3007505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1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1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3" name="任意多边形: 形状 722"/>
              <p:cNvSpPr/>
              <p:nvPr/>
            </p:nvSpPr>
            <p:spPr bwMode="auto">
              <a:xfrm>
                <a:off x="3146370" y="2532461"/>
                <a:ext cx="128065" cy="72519"/>
              </a:xfrm>
              <a:custGeom>
                <a:avLst/>
                <a:gdLst>
                  <a:gd name="T0" fmla="*/ 32 w 35"/>
                  <a:gd name="T1" fmla="*/ 10 h 20"/>
                  <a:gd name="T2" fmla="*/ 21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5" y="4"/>
                      <a:pt x="29" y="0"/>
                      <a:pt x="21" y="0"/>
                    </a:cubicBezTo>
                    <a:cubicBezTo>
                      <a:pt x="12" y="0"/>
                      <a:pt x="4" y="4"/>
                      <a:pt x="2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0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4" name="任意多边形: 形状 723"/>
              <p:cNvSpPr/>
              <p:nvPr/>
            </p:nvSpPr>
            <p:spPr bwMode="auto">
              <a:xfrm>
                <a:off x="2828523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3" y="20"/>
                      <a:pt x="32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5" name="任意多边形: 形状 724"/>
              <p:cNvSpPr/>
              <p:nvPr/>
            </p:nvSpPr>
            <p:spPr bwMode="auto">
              <a:xfrm>
                <a:off x="2970474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6" name="任意多边形: 形状 725"/>
              <p:cNvSpPr/>
              <p:nvPr/>
            </p:nvSpPr>
            <p:spPr bwMode="auto">
              <a:xfrm>
                <a:off x="3109339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7" name="任意多边形: 形状 726"/>
              <p:cNvSpPr/>
              <p:nvPr/>
            </p:nvSpPr>
            <p:spPr bwMode="auto">
              <a:xfrm>
                <a:off x="2793036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2 w 36"/>
                  <a:gd name="T3" fmla="*/ 0 h 22"/>
                  <a:gd name="T4" fmla="*/ 2 w 36"/>
                  <a:gd name="T5" fmla="*/ 11 h 22"/>
                  <a:gd name="T6" fmla="*/ 13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2" y="0"/>
                    </a:cubicBezTo>
                    <a:cubicBezTo>
                      <a:pt x="14" y="0"/>
                      <a:pt x="4" y="5"/>
                      <a:pt x="2" y="11"/>
                    </a:cubicBezTo>
                    <a:cubicBezTo>
                      <a:pt x="0" y="17"/>
                      <a:pt x="5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8" name="任意多边形: 形状 727"/>
              <p:cNvSpPr/>
              <p:nvPr/>
            </p:nvSpPr>
            <p:spPr bwMode="auto">
              <a:xfrm>
                <a:off x="2930358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23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1" y="0"/>
                      <a:pt x="23" y="0"/>
                    </a:cubicBezTo>
                    <a:cubicBezTo>
                      <a:pt x="14" y="0"/>
                      <a:pt x="5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29" name="任意多边形: 形状 728"/>
              <p:cNvSpPr/>
              <p:nvPr/>
            </p:nvSpPr>
            <p:spPr bwMode="auto">
              <a:xfrm>
                <a:off x="2894870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2 w 36"/>
                  <a:gd name="T3" fmla="*/ 0 h 22"/>
                  <a:gd name="T4" fmla="*/ 2 w 36"/>
                  <a:gd name="T5" fmla="*/ 11 h 22"/>
                  <a:gd name="T6" fmla="*/ 14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2" y="0"/>
                    </a:cubicBezTo>
                    <a:cubicBezTo>
                      <a:pt x="14" y="0"/>
                      <a:pt x="4" y="5"/>
                      <a:pt x="2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0" name="任意多边形: 形状 729"/>
              <p:cNvSpPr/>
              <p:nvPr/>
            </p:nvSpPr>
            <p:spPr bwMode="auto">
              <a:xfrm>
                <a:off x="2978189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2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1" name="任意多边形: 形状 730"/>
              <p:cNvSpPr/>
              <p:nvPr/>
            </p:nvSpPr>
            <p:spPr bwMode="auto">
              <a:xfrm>
                <a:off x="3113969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2" name="任意多边形: 形状 731"/>
              <p:cNvSpPr/>
              <p:nvPr/>
            </p:nvSpPr>
            <p:spPr bwMode="auto">
              <a:xfrm>
                <a:off x="3245119" y="2271702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3" name="任意多边形: 形状 732"/>
              <p:cNvSpPr/>
              <p:nvPr/>
            </p:nvSpPr>
            <p:spPr bwMode="auto">
              <a:xfrm>
                <a:off x="3376270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0 w 34"/>
                  <a:gd name="T3" fmla="*/ 0 h 19"/>
                  <a:gd name="T4" fmla="*/ 2 w 34"/>
                  <a:gd name="T5" fmla="*/ 9 h 19"/>
                  <a:gd name="T6" fmla="*/ 14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4" name="任意多边形: 形状 733"/>
              <p:cNvSpPr/>
              <p:nvPr/>
            </p:nvSpPr>
            <p:spPr bwMode="auto">
              <a:xfrm>
                <a:off x="333615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0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5" name="任意多边形: 形状 734"/>
              <p:cNvSpPr/>
              <p:nvPr/>
            </p:nvSpPr>
            <p:spPr bwMode="auto">
              <a:xfrm>
                <a:off x="3467303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9 w 31"/>
                  <a:gd name="T3" fmla="*/ 0 h 17"/>
                  <a:gd name="T4" fmla="*/ 1 w 31"/>
                  <a:gd name="T5" fmla="*/ 9 h 17"/>
                  <a:gd name="T6" fmla="*/ 12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6" name="任意多边形: 形状 735"/>
              <p:cNvSpPr/>
              <p:nvPr/>
            </p:nvSpPr>
            <p:spPr bwMode="auto">
              <a:xfrm>
                <a:off x="3306837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20 w 33"/>
                  <a:gd name="T3" fmla="*/ 0 h 18"/>
                  <a:gd name="T4" fmla="*/ 2 w 33"/>
                  <a:gd name="T5" fmla="*/ 9 h 18"/>
                  <a:gd name="T6" fmla="*/ 13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7" name="任意多边形: 形状 736"/>
              <p:cNvSpPr/>
              <p:nvPr/>
            </p:nvSpPr>
            <p:spPr bwMode="auto">
              <a:xfrm>
                <a:off x="3437988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9 w 32"/>
                  <a:gd name="T3" fmla="*/ 0 h 18"/>
                  <a:gd name="T4" fmla="*/ 1 w 32"/>
                  <a:gd name="T5" fmla="*/ 9 h 18"/>
                  <a:gd name="T6" fmla="*/ 13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8" name="任意多边形: 形状 737"/>
              <p:cNvSpPr/>
              <p:nvPr/>
            </p:nvSpPr>
            <p:spPr bwMode="auto">
              <a:xfrm>
                <a:off x="3566052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9 w 32"/>
                  <a:gd name="T3" fmla="*/ 0 h 18"/>
                  <a:gd name="T4" fmla="*/ 2 w 32"/>
                  <a:gd name="T5" fmla="*/ 9 h 18"/>
                  <a:gd name="T6" fmla="*/ 13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39" name="任意多边形: 形状 738"/>
              <p:cNvSpPr/>
              <p:nvPr/>
            </p:nvSpPr>
            <p:spPr bwMode="auto">
              <a:xfrm>
                <a:off x="3697203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8 w 32"/>
                  <a:gd name="T3" fmla="*/ 0 h 18"/>
                  <a:gd name="T4" fmla="*/ 1 w 32"/>
                  <a:gd name="T5" fmla="*/ 9 h 18"/>
                  <a:gd name="T6" fmla="*/ 13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32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0" name="任意多边形: 形状 739"/>
              <p:cNvSpPr/>
              <p:nvPr/>
            </p:nvSpPr>
            <p:spPr bwMode="auto">
              <a:xfrm>
                <a:off x="3015220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1" name="任意多边形: 形状 740"/>
              <p:cNvSpPr/>
              <p:nvPr/>
            </p:nvSpPr>
            <p:spPr bwMode="auto">
              <a:xfrm>
                <a:off x="3277521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2" name="任意多边形: 形状 741"/>
              <p:cNvSpPr/>
              <p:nvPr/>
            </p:nvSpPr>
            <p:spPr bwMode="auto">
              <a:xfrm>
                <a:off x="3408671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9 w 32"/>
                  <a:gd name="T3" fmla="*/ 0 h 19"/>
                  <a:gd name="T4" fmla="*/ 1 w 32"/>
                  <a:gd name="T5" fmla="*/ 9 h 19"/>
                  <a:gd name="T6" fmla="*/ 13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3" name="任意多边形: 形状 742"/>
              <p:cNvSpPr/>
              <p:nvPr/>
            </p:nvSpPr>
            <p:spPr bwMode="auto">
              <a:xfrm>
                <a:off x="3539822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9 w 32"/>
                  <a:gd name="T3" fmla="*/ 0 h 19"/>
                  <a:gd name="T4" fmla="*/ 1 w 32"/>
                  <a:gd name="T5" fmla="*/ 9 h 19"/>
                  <a:gd name="T6" fmla="*/ 13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4" name="任意多边形: 形状 743"/>
              <p:cNvSpPr/>
              <p:nvPr/>
            </p:nvSpPr>
            <p:spPr bwMode="auto">
              <a:xfrm>
                <a:off x="366788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4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5" name="任意多边形: 形状 744"/>
              <p:cNvSpPr/>
              <p:nvPr/>
            </p:nvSpPr>
            <p:spPr bwMode="auto">
              <a:xfrm>
                <a:off x="3799037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2 w 33"/>
                  <a:gd name="T5" fmla="*/ 9 h 19"/>
                  <a:gd name="T6" fmla="*/ 14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6" name="任意多边形: 形状 745"/>
              <p:cNvSpPr/>
              <p:nvPr/>
            </p:nvSpPr>
            <p:spPr bwMode="auto">
              <a:xfrm>
                <a:off x="3424101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3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7" name="任意多边形: 形状 746"/>
              <p:cNvSpPr/>
              <p:nvPr/>
            </p:nvSpPr>
            <p:spPr bwMode="auto">
              <a:xfrm>
                <a:off x="3394785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8" name="任意多边形: 形状 747"/>
              <p:cNvSpPr/>
              <p:nvPr/>
            </p:nvSpPr>
            <p:spPr bwMode="auto">
              <a:xfrm>
                <a:off x="3522849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8 w 31"/>
                  <a:gd name="T3" fmla="*/ 0 h 17"/>
                  <a:gd name="T4" fmla="*/ 1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49" name="任意多边形: 形状 748"/>
              <p:cNvSpPr/>
              <p:nvPr/>
            </p:nvSpPr>
            <p:spPr bwMode="auto">
              <a:xfrm>
                <a:off x="3368554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9 w 31"/>
                  <a:gd name="T3" fmla="*/ 0 h 17"/>
                  <a:gd name="T4" fmla="*/ 1 w 31"/>
                  <a:gd name="T5" fmla="*/ 8 h 17"/>
                  <a:gd name="T6" fmla="*/ 12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3" y="4"/>
                      <a:pt x="1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0" name="任意多边形: 形状 749"/>
              <p:cNvSpPr/>
              <p:nvPr/>
            </p:nvSpPr>
            <p:spPr bwMode="auto">
              <a:xfrm>
                <a:off x="3493534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1" name="任意多边形: 形状 750"/>
              <p:cNvSpPr/>
              <p:nvPr/>
            </p:nvSpPr>
            <p:spPr bwMode="auto">
              <a:xfrm>
                <a:off x="3620055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8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2" name="任意多边形: 形状 751"/>
              <p:cNvSpPr/>
              <p:nvPr/>
            </p:nvSpPr>
            <p:spPr bwMode="auto">
              <a:xfrm>
                <a:off x="3745033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6" y="17"/>
                      <a:pt x="13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3" name="任意多边形: 形状 752"/>
              <p:cNvSpPr/>
              <p:nvPr/>
            </p:nvSpPr>
            <p:spPr bwMode="auto">
              <a:xfrm>
                <a:off x="3175687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4" name="任意多边形: 形状 753"/>
              <p:cNvSpPr/>
              <p:nvPr/>
            </p:nvSpPr>
            <p:spPr bwMode="auto">
              <a:xfrm>
                <a:off x="3299122" y="1804190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3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5" name="任意多边形: 形状 754"/>
              <p:cNvSpPr/>
              <p:nvPr/>
            </p:nvSpPr>
            <p:spPr bwMode="auto">
              <a:xfrm>
                <a:off x="3146370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6" name="任意多边形: 形状 755"/>
              <p:cNvSpPr/>
              <p:nvPr/>
            </p:nvSpPr>
            <p:spPr bwMode="auto">
              <a:xfrm>
                <a:off x="3269806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7" name="任意多边形: 形状 756"/>
              <p:cNvSpPr/>
              <p:nvPr/>
            </p:nvSpPr>
            <p:spPr bwMode="auto">
              <a:xfrm>
                <a:off x="3113969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8" name="任意多边形: 形状 757"/>
              <p:cNvSpPr/>
              <p:nvPr/>
            </p:nvSpPr>
            <p:spPr bwMode="auto">
              <a:xfrm>
                <a:off x="3240490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59" name="任意多边形: 形状 758"/>
              <p:cNvSpPr/>
              <p:nvPr/>
            </p:nvSpPr>
            <p:spPr bwMode="auto">
              <a:xfrm>
                <a:off x="2884069" y="2188383"/>
                <a:ext cx="123436" cy="69433"/>
              </a:xfrm>
              <a:custGeom>
                <a:avLst/>
                <a:gdLst>
                  <a:gd name="T0" fmla="*/ 31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0" name="任意多边形: 形状 759"/>
              <p:cNvSpPr/>
              <p:nvPr/>
            </p:nvSpPr>
            <p:spPr bwMode="auto">
              <a:xfrm>
                <a:off x="2847039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1" name="任意多边形: 形状 760"/>
              <p:cNvSpPr/>
              <p:nvPr/>
            </p:nvSpPr>
            <p:spPr bwMode="auto">
              <a:xfrm>
                <a:off x="2810008" y="2356565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5"/>
                      <a:pt x="4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2" name="任意多边形: 形状 761"/>
              <p:cNvSpPr/>
              <p:nvPr/>
            </p:nvSpPr>
            <p:spPr bwMode="auto">
              <a:xfrm>
                <a:off x="2769891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3" name="任意多边形: 形状 762"/>
              <p:cNvSpPr/>
              <p:nvPr/>
            </p:nvSpPr>
            <p:spPr bwMode="auto">
              <a:xfrm>
                <a:off x="2729775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2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4" name="任意多边形: 形状 763"/>
              <p:cNvSpPr/>
              <p:nvPr/>
            </p:nvSpPr>
            <p:spPr bwMode="auto">
              <a:xfrm>
                <a:off x="2689658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5" name="任意多边形: 形状 764"/>
              <p:cNvSpPr/>
              <p:nvPr/>
            </p:nvSpPr>
            <p:spPr bwMode="auto">
              <a:xfrm>
                <a:off x="264954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3 w 36"/>
                  <a:gd name="T3" fmla="*/ 0 h 22"/>
                  <a:gd name="T4" fmla="*/ 2 w 36"/>
                  <a:gd name="T5" fmla="*/ 11 h 22"/>
                  <a:gd name="T6" fmla="*/ 13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4" y="0"/>
                      <a:pt x="5" y="5"/>
                      <a:pt x="2" y="11"/>
                    </a:cubicBezTo>
                    <a:cubicBezTo>
                      <a:pt x="0" y="17"/>
                      <a:pt x="5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6" name="任意多边形: 形状 765"/>
              <p:cNvSpPr/>
              <p:nvPr/>
            </p:nvSpPr>
            <p:spPr bwMode="auto">
              <a:xfrm>
                <a:off x="3055337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7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7" name="任意多边形: 形状 766"/>
              <p:cNvSpPr/>
              <p:nvPr/>
            </p:nvSpPr>
            <p:spPr bwMode="auto">
              <a:xfrm>
                <a:off x="3022934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8" name="任意多边形: 形状 767"/>
              <p:cNvSpPr/>
              <p:nvPr/>
            </p:nvSpPr>
            <p:spPr bwMode="auto">
              <a:xfrm>
                <a:off x="2988990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69" name="任意多边形: 形状 768"/>
              <p:cNvSpPr/>
              <p:nvPr/>
            </p:nvSpPr>
            <p:spPr bwMode="auto">
              <a:xfrm>
                <a:off x="2964302" y="1734757"/>
                <a:ext cx="112636" cy="58632"/>
              </a:xfrm>
              <a:custGeom>
                <a:avLst/>
                <a:gdLst>
                  <a:gd name="T0" fmla="*/ 29 w 31"/>
                  <a:gd name="T1" fmla="*/ 8 h 16"/>
                  <a:gd name="T2" fmla="*/ 19 w 31"/>
                  <a:gd name="T3" fmla="*/ 0 h 16"/>
                  <a:gd name="T4" fmla="*/ 2 w 31"/>
                  <a:gd name="T5" fmla="*/ 8 h 16"/>
                  <a:gd name="T6" fmla="*/ 12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31" y="3"/>
                      <a:pt x="27" y="0"/>
                      <a:pt x="19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0" name="任意多边形: 形状 769"/>
              <p:cNvSpPr/>
              <p:nvPr/>
            </p:nvSpPr>
            <p:spPr bwMode="auto">
              <a:xfrm>
                <a:off x="2930358" y="1804190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7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1" name="任意多边形: 形状 770"/>
              <p:cNvSpPr/>
              <p:nvPr/>
            </p:nvSpPr>
            <p:spPr bwMode="auto">
              <a:xfrm>
                <a:off x="2860926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2" name="任意多边形: 形状 771"/>
              <p:cNvSpPr/>
              <p:nvPr/>
            </p:nvSpPr>
            <p:spPr bwMode="auto">
              <a:xfrm>
                <a:off x="2825437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3" name="任意多边形: 形状 772"/>
              <p:cNvSpPr/>
              <p:nvPr/>
            </p:nvSpPr>
            <p:spPr bwMode="auto">
              <a:xfrm>
                <a:off x="2788407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21 w 34"/>
                  <a:gd name="T3" fmla="*/ 0 h 18"/>
                  <a:gd name="T4" fmla="*/ 2 w 34"/>
                  <a:gd name="T5" fmla="*/ 9 h 18"/>
                  <a:gd name="T6" fmla="*/ 13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4" name="任意多边形: 形状 773"/>
              <p:cNvSpPr/>
              <p:nvPr/>
            </p:nvSpPr>
            <p:spPr bwMode="auto">
              <a:xfrm>
                <a:off x="2752919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5" name="任意多边形: 形状 774"/>
              <p:cNvSpPr/>
              <p:nvPr/>
            </p:nvSpPr>
            <p:spPr bwMode="auto">
              <a:xfrm>
                <a:off x="2715889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2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6" name="任意多边形: 形状 775"/>
              <p:cNvSpPr/>
              <p:nvPr/>
            </p:nvSpPr>
            <p:spPr bwMode="auto">
              <a:xfrm>
                <a:off x="2675772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2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7" name="任意多边形: 形状 776"/>
              <p:cNvSpPr/>
              <p:nvPr/>
            </p:nvSpPr>
            <p:spPr bwMode="auto">
              <a:xfrm>
                <a:off x="2635655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8" name="任意多边形: 形状 777"/>
              <p:cNvSpPr/>
              <p:nvPr/>
            </p:nvSpPr>
            <p:spPr bwMode="auto">
              <a:xfrm>
                <a:off x="2590909" y="2532461"/>
                <a:ext cx="132693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79" name="任意多边形: 形状 778"/>
              <p:cNvSpPr/>
              <p:nvPr/>
            </p:nvSpPr>
            <p:spPr bwMode="auto">
              <a:xfrm>
                <a:off x="2550793" y="2623494"/>
                <a:ext cx="132693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0" name="任意多边形: 形状 779"/>
              <p:cNvSpPr/>
              <p:nvPr/>
            </p:nvSpPr>
            <p:spPr bwMode="auto">
              <a:xfrm>
                <a:off x="2507590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23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2" y="0"/>
                      <a:pt x="23" y="0"/>
                    </a:cubicBezTo>
                    <a:cubicBezTo>
                      <a:pt x="15" y="0"/>
                      <a:pt x="5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2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1" name="任意多边形: 形状 780"/>
              <p:cNvSpPr/>
              <p:nvPr/>
            </p:nvSpPr>
            <p:spPr bwMode="auto">
              <a:xfrm>
                <a:off x="2839324" y="1734757"/>
                <a:ext cx="117264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7" y="0"/>
                      <a:pt x="20" y="0"/>
                    </a:cubicBezTo>
                    <a:cubicBezTo>
                      <a:pt x="12" y="0"/>
                      <a:pt x="5" y="3"/>
                      <a:pt x="2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8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2" name="任意多边形: 形状 781"/>
              <p:cNvSpPr/>
              <p:nvPr/>
            </p:nvSpPr>
            <p:spPr bwMode="auto">
              <a:xfrm>
                <a:off x="2806922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3" name="任意多边形: 形状 782"/>
              <p:cNvSpPr/>
              <p:nvPr/>
            </p:nvSpPr>
            <p:spPr bwMode="auto">
              <a:xfrm>
                <a:off x="2769891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4" name="任意多边形: 形状 783"/>
              <p:cNvSpPr/>
              <p:nvPr/>
            </p:nvSpPr>
            <p:spPr bwMode="auto">
              <a:xfrm>
                <a:off x="2734404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3 w 33"/>
                  <a:gd name="T5" fmla="*/ 8 h 17"/>
                  <a:gd name="T6" fmla="*/ 13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3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5" name="任意多边形: 形状 784"/>
              <p:cNvSpPr/>
              <p:nvPr/>
            </p:nvSpPr>
            <p:spPr bwMode="auto">
              <a:xfrm>
                <a:off x="269737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6" name="任意多边形: 形状 785"/>
              <p:cNvSpPr/>
              <p:nvPr/>
            </p:nvSpPr>
            <p:spPr bwMode="auto">
              <a:xfrm>
                <a:off x="2660342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21 w 33"/>
                  <a:gd name="T3" fmla="*/ 0 h 18"/>
                  <a:gd name="T4" fmla="*/ 2 w 33"/>
                  <a:gd name="T5" fmla="*/ 9 h 18"/>
                  <a:gd name="T6" fmla="*/ 12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7" name="任意多边形: 形状 786"/>
              <p:cNvSpPr/>
              <p:nvPr/>
            </p:nvSpPr>
            <p:spPr bwMode="auto">
              <a:xfrm>
                <a:off x="2620226" y="2188383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8" name="任意多边形: 形状 787"/>
              <p:cNvSpPr/>
              <p:nvPr/>
            </p:nvSpPr>
            <p:spPr bwMode="auto">
              <a:xfrm>
                <a:off x="2580109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89" name="任意多边形: 形状 788"/>
              <p:cNvSpPr/>
              <p:nvPr/>
            </p:nvSpPr>
            <p:spPr bwMode="auto">
              <a:xfrm>
                <a:off x="2539993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2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0" name="任意多边形: 形状 789"/>
              <p:cNvSpPr/>
              <p:nvPr/>
            </p:nvSpPr>
            <p:spPr bwMode="auto">
              <a:xfrm>
                <a:off x="2496790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1" name="任意多边形: 形状 790"/>
              <p:cNvSpPr/>
              <p:nvPr/>
            </p:nvSpPr>
            <p:spPr bwMode="auto">
              <a:xfrm>
                <a:off x="2456674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2 w 36"/>
                  <a:gd name="T3" fmla="*/ 0 h 20"/>
                  <a:gd name="T4" fmla="*/ 2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2" y="10"/>
                    </a:cubicBezTo>
                    <a:cubicBezTo>
                      <a:pt x="0" y="15"/>
                      <a:pt x="4" y="20"/>
                      <a:pt x="13" y="20"/>
                    </a:cubicBezTo>
                    <a:cubicBezTo>
                      <a:pt x="21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2" name="任意多边形: 形状 791"/>
              <p:cNvSpPr/>
              <p:nvPr/>
            </p:nvSpPr>
            <p:spPr bwMode="auto">
              <a:xfrm>
                <a:off x="2413471" y="2623494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2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2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3" name="任意多边形: 形状 792"/>
              <p:cNvSpPr/>
              <p:nvPr/>
            </p:nvSpPr>
            <p:spPr bwMode="auto">
              <a:xfrm>
                <a:off x="2365639" y="2714528"/>
                <a:ext cx="134237" cy="80233"/>
              </a:xfrm>
              <a:custGeom>
                <a:avLst/>
                <a:gdLst>
                  <a:gd name="T0" fmla="*/ 35 w 37"/>
                  <a:gd name="T1" fmla="*/ 11 h 22"/>
                  <a:gd name="T2" fmla="*/ 24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5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2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4" name="任意多边形: 形状 793"/>
              <p:cNvSpPr/>
              <p:nvPr/>
            </p:nvSpPr>
            <p:spPr bwMode="auto">
              <a:xfrm>
                <a:off x="2317808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3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5" name="任意多边形: 形状 794"/>
              <p:cNvSpPr/>
              <p:nvPr/>
            </p:nvSpPr>
            <p:spPr bwMode="auto">
              <a:xfrm>
                <a:off x="2269977" y="2907396"/>
                <a:ext cx="143495" cy="84863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6" name="任意多边形: 形状 795"/>
              <p:cNvSpPr/>
              <p:nvPr/>
            </p:nvSpPr>
            <p:spPr bwMode="auto">
              <a:xfrm>
                <a:off x="2354839" y="1734757"/>
                <a:ext cx="115721" cy="58632"/>
              </a:xfrm>
              <a:custGeom>
                <a:avLst/>
                <a:gdLst>
                  <a:gd name="T0" fmla="*/ 29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1 w 32"/>
                  <a:gd name="T7" fmla="*/ 16 h 16"/>
                  <a:gd name="T8" fmla="*/ 29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29" y="8"/>
                    </a:moveTo>
                    <a:cubicBezTo>
                      <a:pt x="32" y="3"/>
                      <a:pt x="27" y="0"/>
                      <a:pt x="20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1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7" name="任意多边形: 形状 796"/>
              <p:cNvSpPr/>
              <p:nvPr/>
            </p:nvSpPr>
            <p:spPr bwMode="auto">
              <a:xfrm>
                <a:off x="2475189" y="1734757"/>
                <a:ext cx="115721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8" y="0"/>
                      <a:pt x="20" y="0"/>
                    </a:cubicBezTo>
                    <a:cubicBezTo>
                      <a:pt x="13" y="0"/>
                      <a:pt x="5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8" name="任意多边形: 形状 797"/>
              <p:cNvSpPr/>
              <p:nvPr/>
            </p:nvSpPr>
            <p:spPr bwMode="auto">
              <a:xfrm>
                <a:off x="2595539" y="1734757"/>
                <a:ext cx="117264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3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8" y="0"/>
                      <a:pt x="20" y="0"/>
                    </a:cubicBezTo>
                    <a:cubicBezTo>
                      <a:pt x="13" y="0"/>
                      <a:pt x="5" y="3"/>
                      <a:pt x="3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8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799" name="任意多边形: 形状 798"/>
              <p:cNvSpPr/>
              <p:nvPr/>
            </p:nvSpPr>
            <p:spPr bwMode="auto">
              <a:xfrm>
                <a:off x="2558508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3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0" name="任意多边形: 形状 799"/>
              <p:cNvSpPr/>
              <p:nvPr/>
            </p:nvSpPr>
            <p:spPr bwMode="auto">
              <a:xfrm>
                <a:off x="2523020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1" name="任意多边形: 形状 800"/>
              <p:cNvSpPr/>
              <p:nvPr/>
            </p:nvSpPr>
            <p:spPr bwMode="auto">
              <a:xfrm>
                <a:off x="248290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2 w 33"/>
                  <a:gd name="T5" fmla="*/ 8 h 17"/>
                  <a:gd name="T6" fmla="*/ 12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2" name="任意多边形: 形状 801"/>
              <p:cNvSpPr/>
              <p:nvPr/>
            </p:nvSpPr>
            <p:spPr bwMode="auto">
              <a:xfrm>
                <a:off x="2442787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3" name="任意多边形: 形状 802"/>
              <p:cNvSpPr/>
              <p:nvPr/>
            </p:nvSpPr>
            <p:spPr bwMode="auto">
              <a:xfrm>
                <a:off x="2401127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21 w 34"/>
                  <a:gd name="T3" fmla="*/ 0 h 18"/>
                  <a:gd name="T4" fmla="*/ 2 w 34"/>
                  <a:gd name="T5" fmla="*/ 9 h 18"/>
                  <a:gd name="T6" fmla="*/ 1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4" name="任意多边形: 形状 803"/>
              <p:cNvSpPr/>
              <p:nvPr/>
            </p:nvSpPr>
            <p:spPr bwMode="auto">
              <a:xfrm>
                <a:off x="2357925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5" name="任意多边形: 形状 804"/>
              <p:cNvSpPr/>
              <p:nvPr/>
            </p:nvSpPr>
            <p:spPr bwMode="auto">
              <a:xfrm>
                <a:off x="2314722" y="2271702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6" name="任意多边形: 形状 805"/>
              <p:cNvSpPr/>
              <p:nvPr/>
            </p:nvSpPr>
            <p:spPr bwMode="auto">
              <a:xfrm>
                <a:off x="2269977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7" name="任意多边形: 形状 806"/>
              <p:cNvSpPr/>
              <p:nvPr/>
            </p:nvSpPr>
            <p:spPr bwMode="auto">
              <a:xfrm>
                <a:off x="2226774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8" name="任意多边形: 形状 807"/>
              <p:cNvSpPr/>
              <p:nvPr/>
            </p:nvSpPr>
            <p:spPr bwMode="auto">
              <a:xfrm>
                <a:off x="2178943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09" name="任意多边形: 形状 808"/>
              <p:cNvSpPr/>
              <p:nvPr/>
            </p:nvSpPr>
            <p:spPr bwMode="auto">
              <a:xfrm>
                <a:off x="2131111" y="2623494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0" name="任意多边形: 形状 809"/>
              <p:cNvSpPr/>
              <p:nvPr/>
            </p:nvSpPr>
            <p:spPr bwMode="auto">
              <a:xfrm>
                <a:off x="2189743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1 w 32"/>
                  <a:gd name="T3" fmla="*/ 0 h 17"/>
                  <a:gd name="T4" fmla="*/ 2 w 32"/>
                  <a:gd name="T5" fmla="*/ 9 h 17"/>
                  <a:gd name="T6" fmla="*/ 1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7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1" name="任意多边形: 形状 810"/>
              <p:cNvSpPr/>
              <p:nvPr/>
            </p:nvSpPr>
            <p:spPr bwMode="auto">
              <a:xfrm>
                <a:off x="2314722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7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2" name="任意多边形: 形状 811"/>
              <p:cNvSpPr/>
              <p:nvPr/>
            </p:nvSpPr>
            <p:spPr bwMode="auto">
              <a:xfrm>
                <a:off x="2435072" y="1804190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3" name="任意多边形: 形状 812"/>
              <p:cNvSpPr/>
              <p:nvPr/>
            </p:nvSpPr>
            <p:spPr bwMode="auto">
              <a:xfrm>
                <a:off x="1895041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4" name="任意多边形: 形状 813"/>
              <p:cNvSpPr/>
              <p:nvPr/>
            </p:nvSpPr>
            <p:spPr bwMode="auto">
              <a:xfrm>
                <a:off x="2023105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5" name="任意多边形: 形状 814"/>
              <p:cNvSpPr/>
              <p:nvPr/>
            </p:nvSpPr>
            <p:spPr bwMode="auto">
              <a:xfrm>
                <a:off x="2146541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6" name="任意多边形: 形状 815"/>
              <p:cNvSpPr/>
              <p:nvPr/>
            </p:nvSpPr>
            <p:spPr bwMode="auto">
              <a:xfrm>
                <a:off x="2269977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7" name="任意多边形: 形状 816"/>
              <p:cNvSpPr/>
              <p:nvPr/>
            </p:nvSpPr>
            <p:spPr bwMode="auto">
              <a:xfrm>
                <a:off x="2394956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8" name="任意多边形: 形状 817"/>
              <p:cNvSpPr/>
              <p:nvPr/>
            </p:nvSpPr>
            <p:spPr bwMode="auto">
              <a:xfrm>
                <a:off x="1850295" y="1953855"/>
                <a:ext cx="124979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19" name="任意多边形: 形状 818"/>
              <p:cNvSpPr/>
              <p:nvPr/>
            </p:nvSpPr>
            <p:spPr bwMode="auto">
              <a:xfrm>
                <a:off x="1975274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0" name="任意多边形: 形状 819"/>
              <p:cNvSpPr/>
              <p:nvPr/>
            </p:nvSpPr>
            <p:spPr bwMode="auto">
              <a:xfrm>
                <a:off x="2103338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1" name="任意多边形: 形状 820"/>
              <p:cNvSpPr/>
              <p:nvPr/>
            </p:nvSpPr>
            <p:spPr bwMode="auto">
              <a:xfrm>
                <a:off x="2229860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2 w 33"/>
                  <a:gd name="T5" fmla="*/ 8 h 17"/>
                  <a:gd name="T6" fmla="*/ 12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2" name="任意多边形: 形状 821"/>
              <p:cNvSpPr/>
              <p:nvPr/>
            </p:nvSpPr>
            <p:spPr bwMode="auto">
              <a:xfrm>
                <a:off x="2354839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1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8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3" name="任意多边形: 形状 822"/>
              <p:cNvSpPr/>
              <p:nvPr/>
            </p:nvSpPr>
            <p:spPr bwMode="auto">
              <a:xfrm>
                <a:off x="1804007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4" name="任意多边形: 形状 823"/>
              <p:cNvSpPr/>
              <p:nvPr/>
            </p:nvSpPr>
            <p:spPr bwMode="auto">
              <a:xfrm>
                <a:off x="1930528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5" name="任意多边形: 形状 824"/>
              <p:cNvSpPr/>
              <p:nvPr/>
            </p:nvSpPr>
            <p:spPr bwMode="auto">
              <a:xfrm>
                <a:off x="2058593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6" name="任意多边形: 形状 825"/>
              <p:cNvSpPr/>
              <p:nvPr/>
            </p:nvSpPr>
            <p:spPr bwMode="auto">
              <a:xfrm>
                <a:off x="2186657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7" name="任意多边形: 形状 826"/>
              <p:cNvSpPr/>
              <p:nvPr/>
            </p:nvSpPr>
            <p:spPr bwMode="auto">
              <a:xfrm>
                <a:off x="2314722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1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8" name="任意多边形: 形状 827"/>
              <p:cNvSpPr/>
              <p:nvPr/>
            </p:nvSpPr>
            <p:spPr bwMode="auto">
              <a:xfrm>
                <a:off x="1625025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29" name="任意多边形: 形状 828"/>
              <p:cNvSpPr/>
              <p:nvPr/>
            </p:nvSpPr>
            <p:spPr bwMode="auto">
              <a:xfrm>
                <a:off x="1753090" y="2108150"/>
                <a:ext cx="126522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0" name="任意多边形: 形状 829"/>
              <p:cNvSpPr/>
              <p:nvPr/>
            </p:nvSpPr>
            <p:spPr bwMode="auto">
              <a:xfrm>
                <a:off x="1884240" y="2108150"/>
                <a:ext cx="123436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2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1" name="任意多边形: 形状 830"/>
              <p:cNvSpPr/>
              <p:nvPr/>
            </p:nvSpPr>
            <p:spPr bwMode="auto">
              <a:xfrm>
                <a:off x="2010761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2" name="任意多边形: 形状 831"/>
              <p:cNvSpPr/>
              <p:nvPr/>
            </p:nvSpPr>
            <p:spPr bwMode="auto">
              <a:xfrm>
                <a:off x="2143455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3" name="任意多边形: 形状 832"/>
              <p:cNvSpPr/>
              <p:nvPr/>
            </p:nvSpPr>
            <p:spPr bwMode="auto">
              <a:xfrm>
                <a:off x="2269977" y="2108150"/>
                <a:ext cx="124979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3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4" name="任意多边形: 形状 833"/>
              <p:cNvSpPr/>
              <p:nvPr/>
            </p:nvSpPr>
            <p:spPr bwMode="auto">
              <a:xfrm>
                <a:off x="1023276" y="1878251"/>
                <a:ext cx="126522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3 w 35"/>
                  <a:gd name="T5" fmla="*/ 9 h 17"/>
                  <a:gd name="T6" fmla="*/ 11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5" name="任意多边形: 形状 834"/>
              <p:cNvSpPr/>
              <p:nvPr/>
            </p:nvSpPr>
            <p:spPr bwMode="auto">
              <a:xfrm>
                <a:off x="1146711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3 w 35"/>
                  <a:gd name="T5" fmla="*/ 9 h 17"/>
                  <a:gd name="T6" fmla="*/ 11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6" name="任意多边形: 形状 835"/>
              <p:cNvSpPr/>
              <p:nvPr/>
            </p:nvSpPr>
            <p:spPr bwMode="auto">
              <a:xfrm>
                <a:off x="1270147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4 w 35"/>
                  <a:gd name="T5" fmla="*/ 9 h 17"/>
                  <a:gd name="T6" fmla="*/ 12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7" name="任意多边形: 形状 836"/>
              <p:cNvSpPr/>
              <p:nvPr/>
            </p:nvSpPr>
            <p:spPr bwMode="auto">
              <a:xfrm>
                <a:off x="1398211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7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8" name="任意多边形: 形状 837"/>
              <p:cNvSpPr/>
              <p:nvPr/>
            </p:nvSpPr>
            <p:spPr bwMode="auto">
              <a:xfrm>
                <a:off x="152319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39" name="任意多边形: 形状 838"/>
              <p:cNvSpPr/>
              <p:nvPr/>
            </p:nvSpPr>
            <p:spPr bwMode="auto">
              <a:xfrm>
                <a:off x="1646626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0" name="任意多边形: 形状 839"/>
              <p:cNvSpPr/>
              <p:nvPr/>
            </p:nvSpPr>
            <p:spPr bwMode="auto">
              <a:xfrm>
                <a:off x="1770062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1" name="任意多边形: 形状 840"/>
              <p:cNvSpPr/>
              <p:nvPr/>
            </p:nvSpPr>
            <p:spPr bwMode="auto">
              <a:xfrm>
                <a:off x="839665" y="1953855"/>
                <a:ext cx="128065" cy="63261"/>
              </a:xfrm>
              <a:custGeom>
                <a:avLst/>
                <a:gdLst>
                  <a:gd name="T0" fmla="*/ 31 w 35"/>
                  <a:gd name="T1" fmla="*/ 8 h 17"/>
                  <a:gd name="T2" fmla="*/ 24 w 35"/>
                  <a:gd name="T3" fmla="*/ 0 h 17"/>
                  <a:gd name="T4" fmla="*/ 3 w 35"/>
                  <a:gd name="T5" fmla="*/ 8 h 17"/>
                  <a:gd name="T6" fmla="*/ 11 w 35"/>
                  <a:gd name="T7" fmla="*/ 17 h 17"/>
                  <a:gd name="T8" fmla="*/ 31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2" name="任意多边形: 形状 841"/>
              <p:cNvSpPr/>
              <p:nvPr/>
            </p:nvSpPr>
            <p:spPr bwMode="auto">
              <a:xfrm>
                <a:off x="964644" y="1953855"/>
                <a:ext cx="126522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4 w 35"/>
                  <a:gd name="T5" fmla="*/ 8 h 17"/>
                  <a:gd name="T6" fmla="*/ 11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3" name="任意多边形: 形状 842"/>
              <p:cNvSpPr/>
              <p:nvPr/>
            </p:nvSpPr>
            <p:spPr bwMode="auto">
              <a:xfrm>
                <a:off x="1091165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3 w 35"/>
                  <a:gd name="T5" fmla="*/ 8 h 17"/>
                  <a:gd name="T6" fmla="*/ 11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4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4" name="任意多边形: 形状 843"/>
              <p:cNvSpPr/>
              <p:nvPr/>
            </p:nvSpPr>
            <p:spPr bwMode="auto">
              <a:xfrm>
                <a:off x="1216144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4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5" name="任意多边形: 形状 844"/>
              <p:cNvSpPr/>
              <p:nvPr/>
            </p:nvSpPr>
            <p:spPr bwMode="auto">
              <a:xfrm>
                <a:off x="1344209" y="1953855"/>
                <a:ext cx="126522" cy="63261"/>
              </a:xfrm>
              <a:custGeom>
                <a:avLst/>
                <a:gdLst>
                  <a:gd name="T0" fmla="*/ 32 w 35"/>
                  <a:gd name="T1" fmla="*/ 8 h 17"/>
                  <a:gd name="T2" fmla="*/ 23 w 35"/>
                  <a:gd name="T3" fmla="*/ 0 h 17"/>
                  <a:gd name="T4" fmla="*/ 3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6" name="任意多边形: 形状 845"/>
              <p:cNvSpPr/>
              <p:nvPr/>
            </p:nvSpPr>
            <p:spPr bwMode="auto">
              <a:xfrm>
                <a:off x="1470730" y="1953855"/>
                <a:ext cx="124979" cy="63261"/>
              </a:xfrm>
              <a:custGeom>
                <a:avLst/>
                <a:gdLst>
                  <a:gd name="T0" fmla="*/ 31 w 34"/>
                  <a:gd name="T1" fmla="*/ 8 h 17"/>
                  <a:gd name="T2" fmla="*/ 23 w 34"/>
                  <a:gd name="T3" fmla="*/ 0 h 17"/>
                  <a:gd name="T4" fmla="*/ 3 w 34"/>
                  <a:gd name="T5" fmla="*/ 8 h 17"/>
                  <a:gd name="T6" fmla="*/ 11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7" name="任意多边形: 形状 846"/>
              <p:cNvSpPr/>
              <p:nvPr/>
            </p:nvSpPr>
            <p:spPr bwMode="auto">
              <a:xfrm>
                <a:off x="1595708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3 w 35"/>
                  <a:gd name="T3" fmla="*/ 0 h 17"/>
                  <a:gd name="T4" fmla="*/ 4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8" name="任意多边形: 形状 847"/>
              <p:cNvSpPr/>
              <p:nvPr/>
            </p:nvSpPr>
            <p:spPr bwMode="auto">
              <a:xfrm>
                <a:off x="1723773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3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49" name="任意多边形: 形状 848"/>
              <p:cNvSpPr/>
              <p:nvPr/>
            </p:nvSpPr>
            <p:spPr bwMode="auto">
              <a:xfrm>
                <a:off x="906012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5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5" y="0"/>
                    </a:cubicBezTo>
                    <a:cubicBezTo>
                      <a:pt x="17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0" name="任意多边形: 形状 849"/>
              <p:cNvSpPr/>
              <p:nvPr/>
            </p:nvSpPr>
            <p:spPr bwMode="auto">
              <a:xfrm>
                <a:off x="1034076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7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1" name="任意多边形: 形状 850"/>
              <p:cNvSpPr/>
              <p:nvPr/>
            </p:nvSpPr>
            <p:spPr bwMode="auto">
              <a:xfrm>
                <a:off x="1160597" y="2031003"/>
                <a:ext cx="132693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2" name="任意多边形: 形状 851"/>
              <p:cNvSpPr/>
              <p:nvPr/>
            </p:nvSpPr>
            <p:spPr bwMode="auto">
              <a:xfrm>
                <a:off x="1288663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3" name="任意多边形: 形状 852"/>
              <p:cNvSpPr/>
              <p:nvPr/>
            </p:nvSpPr>
            <p:spPr bwMode="auto">
              <a:xfrm>
                <a:off x="1416727" y="2031003"/>
                <a:ext cx="128065" cy="61718"/>
              </a:xfrm>
              <a:custGeom>
                <a:avLst/>
                <a:gdLst>
                  <a:gd name="T0" fmla="*/ 32 w 35"/>
                  <a:gd name="T1" fmla="*/ 9 h 17"/>
                  <a:gd name="T2" fmla="*/ 24 w 35"/>
                  <a:gd name="T3" fmla="*/ 0 h 17"/>
                  <a:gd name="T4" fmla="*/ 4 w 35"/>
                  <a:gd name="T5" fmla="*/ 9 h 17"/>
                  <a:gd name="T6" fmla="*/ 12 w 35"/>
                  <a:gd name="T7" fmla="*/ 17 h 17"/>
                  <a:gd name="T8" fmla="*/ 32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9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4" name="任意多边形: 形状 853"/>
              <p:cNvSpPr/>
              <p:nvPr/>
            </p:nvSpPr>
            <p:spPr bwMode="auto">
              <a:xfrm>
                <a:off x="1547878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3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5" name="任意多边形: 形状 854"/>
              <p:cNvSpPr/>
              <p:nvPr/>
            </p:nvSpPr>
            <p:spPr bwMode="auto">
              <a:xfrm>
                <a:off x="1675942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6" name="任意多边形: 形状 855"/>
              <p:cNvSpPr/>
              <p:nvPr/>
            </p:nvSpPr>
            <p:spPr bwMode="auto">
              <a:xfrm>
                <a:off x="975444" y="2108150"/>
                <a:ext cx="131151" cy="64804"/>
              </a:xfrm>
              <a:custGeom>
                <a:avLst/>
                <a:gdLst>
                  <a:gd name="T0" fmla="*/ 33 w 36"/>
                  <a:gd name="T1" fmla="*/ 9 h 18"/>
                  <a:gd name="T2" fmla="*/ 25 w 36"/>
                  <a:gd name="T3" fmla="*/ 0 h 18"/>
                  <a:gd name="T4" fmla="*/ 4 w 36"/>
                  <a:gd name="T5" fmla="*/ 9 h 18"/>
                  <a:gd name="T6" fmla="*/ 12 w 36"/>
                  <a:gd name="T7" fmla="*/ 18 h 18"/>
                  <a:gd name="T8" fmla="*/ 33 w 36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8">
                    <a:moveTo>
                      <a:pt x="33" y="9"/>
                    </a:moveTo>
                    <a:cubicBezTo>
                      <a:pt x="36" y="4"/>
                      <a:pt x="33" y="0"/>
                      <a:pt x="25" y="0"/>
                    </a:cubicBezTo>
                    <a:cubicBezTo>
                      <a:pt x="17" y="0"/>
                      <a:pt x="8" y="4"/>
                      <a:pt x="4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7" name="任意多边形: 形状 856"/>
              <p:cNvSpPr/>
              <p:nvPr/>
            </p:nvSpPr>
            <p:spPr bwMode="auto">
              <a:xfrm>
                <a:off x="1106595" y="2108150"/>
                <a:ext cx="131151" cy="64804"/>
              </a:xfrm>
              <a:custGeom>
                <a:avLst/>
                <a:gdLst>
                  <a:gd name="T0" fmla="*/ 32 w 36"/>
                  <a:gd name="T1" fmla="*/ 9 h 18"/>
                  <a:gd name="T2" fmla="*/ 24 w 36"/>
                  <a:gd name="T3" fmla="*/ 0 h 18"/>
                  <a:gd name="T4" fmla="*/ 3 w 36"/>
                  <a:gd name="T5" fmla="*/ 9 h 18"/>
                  <a:gd name="T6" fmla="*/ 11 w 36"/>
                  <a:gd name="T7" fmla="*/ 18 h 18"/>
                  <a:gd name="T8" fmla="*/ 32 w 36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8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4"/>
                      <a:pt x="3" y="18"/>
                      <a:pt x="11" y="18"/>
                    </a:cubicBezTo>
                    <a:cubicBezTo>
                      <a:pt x="19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8" name="任意多边形: 形状 857"/>
              <p:cNvSpPr/>
              <p:nvPr/>
            </p:nvSpPr>
            <p:spPr bwMode="auto">
              <a:xfrm>
                <a:off x="654511" y="2188383"/>
                <a:ext cx="134237" cy="69433"/>
              </a:xfrm>
              <a:custGeom>
                <a:avLst/>
                <a:gdLst>
                  <a:gd name="T0" fmla="*/ 33 w 37"/>
                  <a:gd name="T1" fmla="*/ 9 h 19"/>
                  <a:gd name="T2" fmla="*/ 26 w 37"/>
                  <a:gd name="T3" fmla="*/ 0 h 19"/>
                  <a:gd name="T4" fmla="*/ 4 w 37"/>
                  <a:gd name="T5" fmla="*/ 9 h 19"/>
                  <a:gd name="T6" fmla="*/ 12 w 37"/>
                  <a:gd name="T7" fmla="*/ 19 h 19"/>
                  <a:gd name="T8" fmla="*/ 33 w 37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33" y="9"/>
                    </a:moveTo>
                    <a:cubicBezTo>
                      <a:pt x="37" y="4"/>
                      <a:pt x="34" y="0"/>
                      <a:pt x="26" y="0"/>
                    </a:cubicBezTo>
                    <a:cubicBezTo>
                      <a:pt x="18" y="0"/>
                      <a:pt x="8" y="4"/>
                      <a:pt x="4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59" name="任意多边形: 形状 858"/>
              <p:cNvSpPr/>
              <p:nvPr/>
            </p:nvSpPr>
            <p:spPr bwMode="auto">
              <a:xfrm>
                <a:off x="785662" y="2188383"/>
                <a:ext cx="134237" cy="69433"/>
              </a:xfrm>
              <a:custGeom>
                <a:avLst/>
                <a:gdLst>
                  <a:gd name="T0" fmla="*/ 33 w 37"/>
                  <a:gd name="T1" fmla="*/ 9 h 19"/>
                  <a:gd name="T2" fmla="*/ 25 w 37"/>
                  <a:gd name="T3" fmla="*/ 0 h 19"/>
                  <a:gd name="T4" fmla="*/ 4 w 37"/>
                  <a:gd name="T5" fmla="*/ 9 h 19"/>
                  <a:gd name="T6" fmla="*/ 12 w 37"/>
                  <a:gd name="T7" fmla="*/ 19 h 19"/>
                  <a:gd name="T8" fmla="*/ 33 w 37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33" y="9"/>
                    </a:moveTo>
                    <a:cubicBezTo>
                      <a:pt x="37" y="4"/>
                      <a:pt x="33" y="0"/>
                      <a:pt x="25" y="0"/>
                    </a:cubicBezTo>
                    <a:cubicBezTo>
                      <a:pt x="17" y="0"/>
                      <a:pt x="8" y="4"/>
                      <a:pt x="4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0" name="任意多边形: 形状 859"/>
              <p:cNvSpPr/>
              <p:nvPr/>
            </p:nvSpPr>
            <p:spPr bwMode="auto">
              <a:xfrm>
                <a:off x="1836408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1" name="任意多边形: 形状 860"/>
              <p:cNvSpPr/>
              <p:nvPr/>
            </p:nvSpPr>
            <p:spPr bwMode="auto">
              <a:xfrm>
                <a:off x="1964473" y="2188383"/>
                <a:ext cx="126522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2" name="任意多边形: 形状 861"/>
              <p:cNvSpPr/>
              <p:nvPr/>
            </p:nvSpPr>
            <p:spPr bwMode="auto">
              <a:xfrm>
                <a:off x="2095623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3" name="任意多边形: 形状 862"/>
              <p:cNvSpPr/>
              <p:nvPr/>
            </p:nvSpPr>
            <p:spPr bwMode="auto">
              <a:xfrm>
                <a:off x="2226774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4" name="任意多边形: 形状 863"/>
              <p:cNvSpPr/>
              <p:nvPr/>
            </p:nvSpPr>
            <p:spPr bwMode="auto">
              <a:xfrm>
                <a:off x="1785491" y="2271702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2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5" name="任意多边形: 形状 864"/>
              <p:cNvSpPr/>
              <p:nvPr/>
            </p:nvSpPr>
            <p:spPr bwMode="auto">
              <a:xfrm>
                <a:off x="1916641" y="2271702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6" name="任意多边形: 形状 865"/>
              <p:cNvSpPr/>
              <p:nvPr/>
            </p:nvSpPr>
            <p:spPr bwMode="auto">
              <a:xfrm>
                <a:off x="2050878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7" name="任意多边形: 形状 866"/>
              <p:cNvSpPr/>
              <p:nvPr/>
            </p:nvSpPr>
            <p:spPr bwMode="auto">
              <a:xfrm>
                <a:off x="2183571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8" name="任意多边形: 形状 867"/>
              <p:cNvSpPr/>
              <p:nvPr/>
            </p:nvSpPr>
            <p:spPr bwMode="auto">
              <a:xfrm>
                <a:off x="1868810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2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4" y="19"/>
                      <a:pt x="12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69" name="任意多边形: 形状 868"/>
              <p:cNvSpPr/>
              <p:nvPr/>
            </p:nvSpPr>
            <p:spPr bwMode="auto">
              <a:xfrm>
                <a:off x="2004590" y="2356565"/>
                <a:ext cx="126522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4" y="19"/>
                      <a:pt x="12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0" name="任意多边形: 形状 869"/>
              <p:cNvSpPr/>
              <p:nvPr/>
            </p:nvSpPr>
            <p:spPr bwMode="auto">
              <a:xfrm>
                <a:off x="2135740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1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1" name="任意多边形: 形状 870"/>
              <p:cNvSpPr/>
              <p:nvPr/>
            </p:nvSpPr>
            <p:spPr bwMode="auto">
              <a:xfrm>
                <a:off x="1817893" y="2439884"/>
                <a:ext cx="135779" cy="74061"/>
              </a:xfrm>
              <a:custGeom>
                <a:avLst/>
                <a:gdLst>
                  <a:gd name="T0" fmla="*/ 33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3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3" y="10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6" y="0"/>
                      <a:pt x="6" y="5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2" name="任意多边形: 形状 871"/>
              <p:cNvSpPr/>
              <p:nvPr/>
            </p:nvSpPr>
            <p:spPr bwMode="auto">
              <a:xfrm>
                <a:off x="1953672" y="2439884"/>
                <a:ext cx="134237" cy="74061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6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1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3" name="任意多边形: 形状 872"/>
              <p:cNvSpPr/>
              <p:nvPr/>
            </p:nvSpPr>
            <p:spPr bwMode="auto">
              <a:xfrm>
                <a:off x="2090995" y="2439884"/>
                <a:ext cx="132693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2 w 36"/>
                  <a:gd name="T5" fmla="*/ 10 h 20"/>
                  <a:gd name="T6" fmla="*/ 1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5" y="5"/>
                      <a:pt x="2" y="10"/>
                    </a:cubicBezTo>
                    <a:cubicBezTo>
                      <a:pt x="0" y="16"/>
                      <a:pt x="4" y="20"/>
                      <a:pt x="12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4" name="任意多边形: 形状 873"/>
              <p:cNvSpPr/>
              <p:nvPr/>
            </p:nvSpPr>
            <p:spPr bwMode="auto">
              <a:xfrm>
                <a:off x="1766976" y="2532461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3" y="0"/>
                      <a:pt x="24" y="0"/>
                    </a:cubicBezTo>
                    <a:cubicBezTo>
                      <a:pt x="16" y="0"/>
                      <a:pt x="6" y="4"/>
                      <a:pt x="3" y="10"/>
                    </a:cubicBezTo>
                    <a:cubicBezTo>
                      <a:pt x="0" y="15"/>
                      <a:pt x="4" y="20"/>
                      <a:pt x="13" y="20"/>
                    </a:cubicBezTo>
                    <a:cubicBezTo>
                      <a:pt x="21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5" name="任意多边形: 形状 874"/>
              <p:cNvSpPr/>
              <p:nvPr/>
            </p:nvSpPr>
            <p:spPr bwMode="auto">
              <a:xfrm>
                <a:off x="1905841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4 w 36"/>
                  <a:gd name="T3" fmla="*/ 0 h 20"/>
                  <a:gd name="T4" fmla="*/ 3 w 36"/>
                  <a:gd name="T5" fmla="*/ 10 h 20"/>
                  <a:gd name="T6" fmla="*/ 1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4" y="20"/>
                      <a:pt x="12" y="20"/>
                    </a:cubicBezTo>
                    <a:cubicBezTo>
                      <a:pt x="21" y="20"/>
                      <a:pt x="30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6" name="任意多边形: 形状 875"/>
              <p:cNvSpPr/>
              <p:nvPr/>
            </p:nvSpPr>
            <p:spPr bwMode="auto">
              <a:xfrm>
                <a:off x="2040077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3" y="0"/>
                      <a:pt x="24" y="0"/>
                    </a:cubicBezTo>
                    <a:cubicBezTo>
                      <a:pt x="16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7" name="任意多边形: 形状 876"/>
              <p:cNvSpPr/>
              <p:nvPr/>
            </p:nvSpPr>
            <p:spPr bwMode="auto">
              <a:xfrm>
                <a:off x="1850295" y="2623494"/>
                <a:ext cx="138865" cy="72519"/>
              </a:xfrm>
              <a:custGeom>
                <a:avLst/>
                <a:gdLst>
                  <a:gd name="T0" fmla="*/ 35 w 38"/>
                  <a:gd name="T1" fmla="*/ 10 h 20"/>
                  <a:gd name="T2" fmla="*/ 25 w 38"/>
                  <a:gd name="T3" fmla="*/ 0 h 20"/>
                  <a:gd name="T4" fmla="*/ 4 w 38"/>
                  <a:gd name="T5" fmla="*/ 10 h 20"/>
                  <a:gd name="T6" fmla="*/ 14 w 38"/>
                  <a:gd name="T7" fmla="*/ 20 h 20"/>
                  <a:gd name="T8" fmla="*/ 35 w 38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0">
                    <a:moveTo>
                      <a:pt x="35" y="10"/>
                    </a:moveTo>
                    <a:cubicBezTo>
                      <a:pt x="38" y="4"/>
                      <a:pt x="34" y="0"/>
                      <a:pt x="25" y="0"/>
                    </a:cubicBezTo>
                    <a:cubicBezTo>
                      <a:pt x="16" y="0"/>
                      <a:pt x="7" y="4"/>
                      <a:pt x="4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2" y="16"/>
                      <a:pt x="3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8" name="任意多边形: 形状 877"/>
              <p:cNvSpPr/>
              <p:nvPr/>
            </p:nvSpPr>
            <p:spPr bwMode="auto">
              <a:xfrm>
                <a:off x="1993789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79" name="任意多边形: 形状 878"/>
              <p:cNvSpPr/>
              <p:nvPr/>
            </p:nvSpPr>
            <p:spPr bwMode="auto">
              <a:xfrm>
                <a:off x="1942872" y="2714528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3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1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0" name="任意多边形: 形状 879"/>
              <p:cNvSpPr/>
              <p:nvPr/>
            </p:nvSpPr>
            <p:spPr bwMode="auto">
              <a:xfrm>
                <a:off x="2084823" y="2714528"/>
                <a:ext cx="134237" cy="80233"/>
              </a:xfrm>
              <a:custGeom>
                <a:avLst/>
                <a:gdLst>
                  <a:gd name="T0" fmla="*/ 34 w 37"/>
                  <a:gd name="T1" fmla="*/ 11 h 22"/>
                  <a:gd name="T2" fmla="*/ 24 w 37"/>
                  <a:gd name="T3" fmla="*/ 0 h 22"/>
                  <a:gd name="T4" fmla="*/ 3 w 37"/>
                  <a:gd name="T5" fmla="*/ 11 h 22"/>
                  <a:gd name="T6" fmla="*/ 1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3" y="0"/>
                      <a:pt x="24" y="0"/>
                    </a:cubicBezTo>
                    <a:cubicBezTo>
                      <a:pt x="15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1" name="任意多边形: 形状 880"/>
              <p:cNvSpPr/>
              <p:nvPr/>
            </p:nvSpPr>
            <p:spPr bwMode="auto">
              <a:xfrm>
                <a:off x="2033905" y="2810191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5 w 38"/>
                  <a:gd name="T3" fmla="*/ 0 h 22"/>
                  <a:gd name="T4" fmla="*/ 3 w 38"/>
                  <a:gd name="T5" fmla="*/ 11 h 22"/>
                  <a:gd name="T6" fmla="*/ 13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2" name="任意多边形: 形状 881"/>
              <p:cNvSpPr/>
              <p:nvPr/>
            </p:nvSpPr>
            <p:spPr bwMode="auto">
              <a:xfrm>
                <a:off x="2718973" y="1734757"/>
                <a:ext cx="114178" cy="58632"/>
              </a:xfrm>
              <a:custGeom>
                <a:avLst/>
                <a:gdLst>
                  <a:gd name="T0" fmla="*/ 29 w 31"/>
                  <a:gd name="T1" fmla="*/ 8 h 16"/>
                  <a:gd name="T2" fmla="*/ 20 w 31"/>
                  <a:gd name="T3" fmla="*/ 0 h 16"/>
                  <a:gd name="T4" fmla="*/ 2 w 31"/>
                  <a:gd name="T5" fmla="*/ 8 h 16"/>
                  <a:gd name="T6" fmla="*/ 12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31" y="3"/>
                      <a:pt x="27" y="0"/>
                      <a:pt x="20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3" name="任意多边形: 形状 882"/>
              <p:cNvSpPr/>
              <p:nvPr/>
            </p:nvSpPr>
            <p:spPr bwMode="auto">
              <a:xfrm>
                <a:off x="2683486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4" name="任意多边形: 形状 883"/>
              <p:cNvSpPr/>
              <p:nvPr/>
            </p:nvSpPr>
            <p:spPr bwMode="auto">
              <a:xfrm>
                <a:off x="2646455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5" name="任意多边形: 形状 884"/>
              <p:cNvSpPr/>
              <p:nvPr/>
            </p:nvSpPr>
            <p:spPr bwMode="auto">
              <a:xfrm>
                <a:off x="2609425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4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6" name="任意多边形: 形状 885"/>
              <p:cNvSpPr/>
              <p:nvPr/>
            </p:nvSpPr>
            <p:spPr bwMode="auto">
              <a:xfrm>
                <a:off x="2569308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7" name="任意多边形: 形状 886"/>
              <p:cNvSpPr/>
              <p:nvPr/>
            </p:nvSpPr>
            <p:spPr bwMode="auto">
              <a:xfrm>
                <a:off x="2529192" y="2108150"/>
                <a:ext cx="124979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3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8" name="任意多边形: 形状 887"/>
              <p:cNvSpPr/>
              <p:nvPr/>
            </p:nvSpPr>
            <p:spPr bwMode="auto">
              <a:xfrm>
                <a:off x="2489075" y="2188383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2 w 34"/>
                  <a:gd name="T3" fmla="*/ 0 h 19"/>
                  <a:gd name="T4" fmla="*/ 3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89" name="任意多边形: 形状 888"/>
              <p:cNvSpPr/>
              <p:nvPr/>
            </p:nvSpPr>
            <p:spPr bwMode="auto">
              <a:xfrm>
                <a:off x="2448958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2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0" name="任意多边形: 形状 889"/>
              <p:cNvSpPr/>
              <p:nvPr/>
            </p:nvSpPr>
            <p:spPr bwMode="auto">
              <a:xfrm>
                <a:off x="2405756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1" name="任意多边形: 形状 890"/>
              <p:cNvSpPr/>
              <p:nvPr/>
            </p:nvSpPr>
            <p:spPr bwMode="auto">
              <a:xfrm>
                <a:off x="2361010" y="2439884"/>
                <a:ext cx="132693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2" name="任意多边形: 形状 891"/>
              <p:cNvSpPr/>
              <p:nvPr/>
            </p:nvSpPr>
            <p:spPr bwMode="auto">
              <a:xfrm>
                <a:off x="2317807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5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3" name="任意多边形: 形状 892"/>
              <p:cNvSpPr/>
              <p:nvPr/>
            </p:nvSpPr>
            <p:spPr bwMode="auto">
              <a:xfrm>
                <a:off x="2269977" y="2623494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2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4" name="任意多边形: 形状 893"/>
              <p:cNvSpPr/>
              <p:nvPr/>
            </p:nvSpPr>
            <p:spPr bwMode="auto">
              <a:xfrm>
                <a:off x="2223688" y="2714528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5" name="任意多边形: 形状 894"/>
              <p:cNvSpPr/>
              <p:nvPr/>
            </p:nvSpPr>
            <p:spPr bwMode="auto">
              <a:xfrm>
                <a:off x="2175856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25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6" name="任意多边形: 形状 895"/>
              <p:cNvSpPr/>
              <p:nvPr/>
            </p:nvSpPr>
            <p:spPr bwMode="auto">
              <a:xfrm>
                <a:off x="2124940" y="2907396"/>
                <a:ext cx="141951" cy="84863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4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7" y="5"/>
                      <a:pt x="4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7" name="任意多边形: 形状 896"/>
              <p:cNvSpPr/>
              <p:nvPr/>
            </p:nvSpPr>
            <p:spPr bwMode="auto">
              <a:xfrm>
                <a:off x="2074022" y="3010774"/>
                <a:ext cx="145037" cy="83319"/>
              </a:xfrm>
              <a:custGeom>
                <a:avLst/>
                <a:gdLst>
                  <a:gd name="T0" fmla="*/ 37 w 40"/>
                  <a:gd name="T1" fmla="*/ 11 h 23"/>
                  <a:gd name="T2" fmla="*/ 26 w 40"/>
                  <a:gd name="T3" fmla="*/ 0 h 23"/>
                  <a:gd name="T4" fmla="*/ 4 w 40"/>
                  <a:gd name="T5" fmla="*/ 11 h 23"/>
                  <a:gd name="T6" fmla="*/ 14 w 40"/>
                  <a:gd name="T7" fmla="*/ 23 h 23"/>
                  <a:gd name="T8" fmla="*/ 37 w 40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3">
                    <a:moveTo>
                      <a:pt x="37" y="11"/>
                    </a:moveTo>
                    <a:cubicBezTo>
                      <a:pt x="40" y="5"/>
                      <a:pt x="35" y="0"/>
                      <a:pt x="26" y="0"/>
                    </a:cubicBezTo>
                    <a:cubicBezTo>
                      <a:pt x="17" y="0"/>
                      <a:pt x="7" y="5"/>
                      <a:pt x="4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4" y="23"/>
                      <a:pt x="33" y="18"/>
                      <a:pt x="37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8" name="任意多边形: 形状 897"/>
              <p:cNvSpPr/>
              <p:nvPr/>
            </p:nvSpPr>
            <p:spPr bwMode="auto">
              <a:xfrm>
                <a:off x="2223688" y="3010774"/>
                <a:ext cx="141951" cy="83319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899" name="任意多边形: 形状 898"/>
              <p:cNvSpPr/>
              <p:nvPr/>
            </p:nvSpPr>
            <p:spPr bwMode="auto">
              <a:xfrm>
                <a:off x="2368725" y="3010774"/>
                <a:ext cx="141951" cy="83319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4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0" name="任意多边形: 形状 899"/>
              <p:cNvSpPr/>
              <p:nvPr/>
            </p:nvSpPr>
            <p:spPr bwMode="auto">
              <a:xfrm>
                <a:off x="2518390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24 w 38"/>
                  <a:gd name="T3" fmla="*/ 0 h 23"/>
                  <a:gd name="T4" fmla="*/ 2 w 38"/>
                  <a:gd name="T5" fmla="*/ 11 h 23"/>
                  <a:gd name="T6" fmla="*/ 1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5" y="0"/>
                      <a:pt x="5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1" name="任意多边形: 形状 900"/>
              <p:cNvSpPr/>
              <p:nvPr/>
            </p:nvSpPr>
            <p:spPr bwMode="auto">
              <a:xfrm>
                <a:off x="2320893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5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4" y="0"/>
                      <a:pt x="25" y="0"/>
                    </a:cubicBezTo>
                    <a:cubicBezTo>
                      <a:pt x="16" y="0"/>
                      <a:pt x="6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2" name="任意多边形: 形状 901"/>
              <p:cNvSpPr/>
              <p:nvPr/>
            </p:nvSpPr>
            <p:spPr bwMode="auto">
              <a:xfrm>
                <a:off x="2470560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5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4" y="0"/>
                      <a:pt x="25" y="0"/>
                    </a:cubicBezTo>
                    <a:cubicBezTo>
                      <a:pt x="15" y="0"/>
                      <a:pt x="6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3" name="任意多边形: 形状 902"/>
              <p:cNvSpPr/>
              <p:nvPr/>
            </p:nvSpPr>
            <p:spPr bwMode="auto">
              <a:xfrm>
                <a:off x="2620225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4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3" y="0"/>
                      <a:pt x="24" y="0"/>
                    </a:cubicBezTo>
                    <a:cubicBezTo>
                      <a:pt x="15" y="0"/>
                      <a:pt x="5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4" name="任意多边形: 形状 903"/>
              <p:cNvSpPr/>
              <p:nvPr/>
            </p:nvSpPr>
            <p:spPr bwMode="auto">
              <a:xfrm>
                <a:off x="2573936" y="3222157"/>
                <a:ext cx="145037" cy="87948"/>
              </a:xfrm>
              <a:custGeom>
                <a:avLst/>
                <a:gdLst>
                  <a:gd name="T0" fmla="*/ 37 w 40"/>
                  <a:gd name="T1" fmla="*/ 12 h 24"/>
                  <a:gd name="T2" fmla="*/ 25 w 40"/>
                  <a:gd name="T3" fmla="*/ 0 h 24"/>
                  <a:gd name="T4" fmla="*/ 3 w 40"/>
                  <a:gd name="T5" fmla="*/ 12 h 24"/>
                  <a:gd name="T6" fmla="*/ 15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4" y="24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5" name="任意多边形: 形状 904"/>
              <p:cNvSpPr/>
              <p:nvPr/>
            </p:nvSpPr>
            <p:spPr bwMode="auto">
              <a:xfrm>
                <a:off x="3029106" y="3222157"/>
                <a:ext cx="141951" cy="87948"/>
              </a:xfrm>
              <a:custGeom>
                <a:avLst/>
                <a:gdLst>
                  <a:gd name="T0" fmla="*/ 36 w 39"/>
                  <a:gd name="T1" fmla="*/ 12 h 24"/>
                  <a:gd name="T2" fmla="*/ 24 w 39"/>
                  <a:gd name="T3" fmla="*/ 0 h 24"/>
                  <a:gd name="T4" fmla="*/ 3 w 39"/>
                  <a:gd name="T5" fmla="*/ 12 h 24"/>
                  <a:gd name="T6" fmla="*/ 15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4" y="24"/>
                      <a:pt x="34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6" name="任意多边形: 形状 905"/>
              <p:cNvSpPr/>
              <p:nvPr/>
            </p:nvSpPr>
            <p:spPr bwMode="auto">
              <a:xfrm>
                <a:off x="3183401" y="3222157"/>
                <a:ext cx="137323" cy="87948"/>
              </a:xfrm>
              <a:custGeom>
                <a:avLst/>
                <a:gdLst>
                  <a:gd name="T0" fmla="*/ 36 w 38"/>
                  <a:gd name="T1" fmla="*/ 12 h 24"/>
                  <a:gd name="T2" fmla="*/ 23 w 38"/>
                  <a:gd name="T3" fmla="*/ 0 h 24"/>
                  <a:gd name="T4" fmla="*/ 2 w 38"/>
                  <a:gd name="T5" fmla="*/ 12 h 24"/>
                  <a:gd name="T6" fmla="*/ 15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19"/>
                      <a:pt x="5" y="24"/>
                      <a:pt x="15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7" name="任意多边形: 形状 906"/>
              <p:cNvSpPr/>
              <p:nvPr/>
            </p:nvSpPr>
            <p:spPr bwMode="auto">
              <a:xfrm>
                <a:off x="3333066" y="3222157"/>
                <a:ext cx="137323" cy="87948"/>
              </a:xfrm>
              <a:custGeom>
                <a:avLst/>
                <a:gdLst>
                  <a:gd name="T0" fmla="*/ 36 w 38"/>
                  <a:gd name="T1" fmla="*/ 12 h 24"/>
                  <a:gd name="T2" fmla="*/ 23 w 38"/>
                  <a:gd name="T3" fmla="*/ 0 h 24"/>
                  <a:gd name="T4" fmla="*/ 2 w 38"/>
                  <a:gd name="T5" fmla="*/ 12 h 24"/>
                  <a:gd name="T6" fmla="*/ 15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5" y="24"/>
                      <a:pt x="34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8" name="任意多边形: 形状 907"/>
              <p:cNvSpPr/>
              <p:nvPr/>
            </p:nvSpPr>
            <p:spPr bwMode="auto">
              <a:xfrm>
                <a:off x="2683486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5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5" y="25"/>
                      <a:pt x="15" y="25"/>
                    </a:cubicBezTo>
                    <a:cubicBezTo>
                      <a:pt x="24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09" name="任意多边形: 形状 908"/>
              <p:cNvSpPr/>
              <p:nvPr/>
            </p:nvSpPr>
            <p:spPr bwMode="auto">
              <a:xfrm>
                <a:off x="2836237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5" y="25"/>
                      <a:pt x="15" y="25"/>
                    </a:cubicBezTo>
                    <a:cubicBezTo>
                      <a:pt x="24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0" name="任意多边形: 形状 909"/>
              <p:cNvSpPr/>
              <p:nvPr/>
            </p:nvSpPr>
            <p:spPr bwMode="auto">
              <a:xfrm>
                <a:off x="2988990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5" y="25"/>
                    </a:cubicBezTo>
                    <a:cubicBezTo>
                      <a:pt x="25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1" name="任意多边形: 形状 910"/>
              <p:cNvSpPr/>
              <p:nvPr/>
            </p:nvSpPr>
            <p:spPr bwMode="auto">
              <a:xfrm>
                <a:off x="3143284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5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2" name="任意多边形: 形状 911"/>
              <p:cNvSpPr/>
              <p:nvPr/>
            </p:nvSpPr>
            <p:spPr bwMode="auto">
              <a:xfrm>
                <a:off x="3296035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6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6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3" name="任意多边形: 形状 912"/>
              <p:cNvSpPr/>
              <p:nvPr/>
            </p:nvSpPr>
            <p:spPr bwMode="auto">
              <a:xfrm>
                <a:off x="3448788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3 w 39"/>
                  <a:gd name="T3" fmla="*/ 0 h 25"/>
                  <a:gd name="T4" fmla="*/ 3 w 39"/>
                  <a:gd name="T5" fmla="*/ 12 h 25"/>
                  <a:gd name="T6" fmla="*/ 16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3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6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4" name="任意多边形: 形状 913"/>
              <p:cNvSpPr/>
              <p:nvPr/>
            </p:nvSpPr>
            <p:spPr bwMode="auto">
              <a:xfrm>
                <a:off x="2793035" y="3445885"/>
                <a:ext cx="145037" cy="94120"/>
              </a:xfrm>
              <a:custGeom>
                <a:avLst/>
                <a:gdLst>
                  <a:gd name="T0" fmla="*/ 37 w 40"/>
                  <a:gd name="T1" fmla="*/ 12 h 26"/>
                  <a:gd name="T2" fmla="*/ 25 w 40"/>
                  <a:gd name="T3" fmla="*/ 0 h 26"/>
                  <a:gd name="T4" fmla="*/ 3 w 40"/>
                  <a:gd name="T5" fmla="*/ 12 h 26"/>
                  <a:gd name="T6" fmla="*/ 15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20"/>
                      <a:pt x="5" y="26"/>
                      <a:pt x="15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5" name="任意多边形: 形状 914"/>
              <p:cNvSpPr/>
              <p:nvPr/>
            </p:nvSpPr>
            <p:spPr bwMode="auto">
              <a:xfrm>
                <a:off x="2948873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4 w 39"/>
                  <a:gd name="T3" fmla="*/ 0 h 26"/>
                  <a:gd name="T4" fmla="*/ 2 w 39"/>
                  <a:gd name="T5" fmla="*/ 12 h 26"/>
                  <a:gd name="T6" fmla="*/ 15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2" y="12"/>
                    </a:cubicBezTo>
                    <a:cubicBezTo>
                      <a:pt x="0" y="20"/>
                      <a:pt x="5" y="26"/>
                      <a:pt x="15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6" name="任意多边形: 形状 915"/>
              <p:cNvSpPr/>
              <p:nvPr/>
            </p:nvSpPr>
            <p:spPr bwMode="auto">
              <a:xfrm>
                <a:off x="3103168" y="3445885"/>
                <a:ext cx="145037" cy="94120"/>
              </a:xfrm>
              <a:custGeom>
                <a:avLst/>
                <a:gdLst>
                  <a:gd name="T0" fmla="*/ 38 w 40"/>
                  <a:gd name="T1" fmla="*/ 12 h 26"/>
                  <a:gd name="T2" fmla="*/ 25 w 40"/>
                  <a:gd name="T3" fmla="*/ 0 h 26"/>
                  <a:gd name="T4" fmla="*/ 3 w 40"/>
                  <a:gd name="T5" fmla="*/ 12 h 26"/>
                  <a:gd name="T6" fmla="*/ 16 w 40"/>
                  <a:gd name="T7" fmla="*/ 26 h 26"/>
                  <a:gd name="T8" fmla="*/ 38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8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6" y="26"/>
                      <a:pt x="35" y="2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7" name="任意多边形: 形状 916"/>
              <p:cNvSpPr/>
              <p:nvPr/>
            </p:nvSpPr>
            <p:spPr bwMode="auto">
              <a:xfrm>
                <a:off x="3259005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4 w 39"/>
                  <a:gd name="T3" fmla="*/ 0 h 26"/>
                  <a:gd name="T4" fmla="*/ 2 w 39"/>
                  <a:gd name="T5" fmla="*/ 12 h 26"/>
                  <a:gd name="T6" fmla="*/ 16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2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8" name="任意多边形: 形状 917"/>
              <p:cNvSpPr/>
              <p:nvPr/>
            </p:nvSpPr>
            <p:spPr bwMode="auto">
              <a:xfrm>
                <a:off x="3416385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3 w 39"/>
                  <a:gd name="T3" fmla="*/ 0 h 26"/>
                  <a:gd name="T4" fmla="*/ 2 w 39"/>
                  <a:gd name="T5" fmla="*/ 12 h 26"/>
                  <a:gd name="T6" fmla="*/ 16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3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19" name="任意多边形: 形状 918"/>
              <p:cNvSpPr/>
              <p:nvPr/>
            </p:nvSpPr>
            <p:spPr bwMode="auto">
              <a:xfrm>
                <a:off x="3573766" y="3445885"/>
                <a:ext cx="137323" cy="94120"/>
              </a:xfrm>
              <a:custGeom>
                <a:avLst/>
                <a:gdLst>
                  <a:gd name="T0" fmla="*/ 36 w 38"/>
                  <a:gd name="T1" fmla="*/ 12 h 26"/>
                  <a:gd name="T2" fmla="*/ 23 w 38"/>
                  <a:gd name="T3" fmla="*/ 0 h 26"/>
                  <a:gd name="T4" fmla="*/ 2 w 38"/>
                  <a:gd name="T5" fmla="*/ 12 h 26"/>
                  <a:gd name="T6" fmla="*/ 15 w 38"/>
                  <a:gd name="T7" fmla="*/ 26 h 26"/>
                  <a:gd name="T8" fmla="*/ 36 w 38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3" y="0"/>
                      <a:pt x="4" y="5"/>
                      <a:pt x="2" y="12"/>
                    </a:cubicBezTo>
                    <a:cubicBezTo>
                      <a:pt x="0" y="20"/>
                      <a:pt x="6" y="26"/>
                      <a:pt x="15" y="26"/>
                    </a:cubicBezTo>
                    <a:cubicBezTo>
                      <a:pt x="25" y="26"/>
                      <a:pt x="35" y="20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0" name="任意多边形: 形状 919"/>
              <p:cNvSpPr/>
              <p:nvPr/>
            </p:nvSpPr>
            <p:spPr bwMode="auto">
              <a:xfrm>
                <a:off x="2587823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26 w 41"/>
                  <a:gd name="T3" fmla="*/ 0 h 27"/>
                  <a:gd name="T4" fmla="*/ 3 w 41"/>
                  <a:gd name="T5" fmla="*/ 14 h 27"/>
                  <a:gd name="T6" fmla="*/ 1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41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5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1" name="任意多边形: 形状 920"/>
              <p:cNvSpPr/>
              <p:nvPr/>
            </p:nvSpPr>
            <p:spPr bwMode="auto">
              <a:xfrm>
                <a:off x="2748290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5 w 40"/>
                  <a:gd name="T3" fmla="*/ 0 h 27"/>
                  <a:gd name="T4" fmla="*/ 2 w 40"/>
                  <a:gd name="T5" fmla="*/ 14 h 27"/>
                  <a:gd name="T6" fmla="*/ 15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1"/>
                      <a:pt x="5" y="27"/>
                      <a:pt x="15" y="27"/>
                    </a:cubicBezTo>
                    <a:cubicBezTo>
                      <a:pt x="25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2" name="任意多边形: 形状 921"/>
              <p:cNvSpPr/>
              <p:nvPr/>
            </p:nvSpPr>
            <p:spPr bwMode="auto">
              <a:xfrm>
                <a:off x="2905670" y="3558520"/>
                <a:ext cx="145037" cy="98749"/>
              </a:xfrm>
              <a:custGeom>
                <a:avLst/>
                <a:gdLst>
                  <a:gd name="T0" fmla="*/ 38 w 40"/>
                  <a:gd name="T1" fmla="*/ 14 h 27"/>
                  <a:gd name="T2" fmla="*/ 25 w 40"/>
                  <a:gd name="T3" fmla="*/ 0 h 27"/>
                  <a:gd name="T4" fmla="*/ 3 w 40"/>
                  <a:gd name="T5" fmla="*/ 14 h 27"/>
                  <a:gd name="T6" fmla="*/ 16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5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3" name="任意多边形: 形状 922"/>
              <p:cNvSpPr/>
              <p:nvPr/>
            </p:nvSpPr>
            <p:spPr bwMode="auto">
              <a:xfrm>
                <a:off x="3063051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25 w 41"/>
                  <a:gd name="T3" fmla="*/ 0 h 27"/>
                  <a:gd name="T4" fmla="*/ 3 w 41"/>
                  <a:gd name="T5" fmla="*/ 14 h 27"/>
                  <a:gd name="T6" fmla="*/ 1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4" name="任意多边形: 形状 923"/>
              <p:cNvSpPr/>
              <p:nvPr/>
            </p:nvSpPr>
            <p:spPr bwMode="auto">
              <a:xfrm>
                <a:off x="3223517" y="3558520"/>
                <a:ext cx="145037" cy="98749"/>
              </a:xfrm>
              <a:custGeom>
                <a:avLst/>
                <a:gdLst>
                  <a:gd name="T0" fmla="*/ 37 w 40"/>
                  <a:gd name="T1" fmla="*/ 14 h 27"/>
                  <a:gd name="T2" fmla="*/ 24 w 40"/>
                  <a:gd name="T3" fmla="*/ 0 h 27"/>
                  <a:gd name="T4" fmla="*/ 2 w 40"/>
                  <a:gd name="T5" fmla="*/ 14 h 27"/>
                  <a:gd name="T6" fmla="*/ 15 w 40"/>
                  <a:gd name="T7" fmla="*/ 27 h 27"/>
                  <a:gd name="T8" fmla="*/ 37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7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1"/>
                      <a:pt x="6" y="27"/>
                      <a:pt x="15" y="27"/>
                    </a:cubicBezTo>
                    <a:cubicBezTo>
                      <a:pt x="25" y="27"/>
                      <a:pt x="35" y="21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5" name="任意多边形: 形状 924"/>
              <p:cNvSpPr/>
              <p:nvPr/>
            </p:nvSpPr>
            <p:spPr bwMode="auto">
              <a:xfrm>
                <a:off x="3379355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4 w 40"/>
                  <a:gd name="T3" fmla="*/ 0 h 27"/>
                  <a:gd name="T4" fmla="*/ 2 w 40"/>
                  <a:gd name="T5" fmla="*/ 14 h 27"/>
                  <a:gd name="T6" fmla="*/ 16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2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6" name="任意多边形: 形状 925"/>
              <p:cNvSpPr/>
              <p:nvPr/>
            </p:nvSpPr>
            <p:spPr bwMode="auto">
              <a:xfrm>
                <a:off x="3536735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4 w 40"/>
                  <a:gd name="T3" fmla="*/ 0 h 27"/>
                  <a:gd name="T4" fmla="*/ 3 w 40"/>
                  <a:gd name="T5" fmla="*/ 14 h 27"/>
                  <a:gd name="T6" fmla="*/ 17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3" y="14"/>
                    </a:cubicBezTo>
                    <a:cubicBezTo>
                      <a:pt x="0" y="21"/>
                      <a:pt x="7" y="27"/>
                      <a:pt x="17" y="27"/>
                    </a:cubicBezTo>
                    <a:cubicBezTo>
                      <a:pt x="26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7" name="任意多边形: 形状 926"/>
              <p:cNvSpPr/>
              <p:nvPr/>
            </p:nvSpPr>
            <p:spPr bwMode="auto">
              <a:xfrm>
                <a:off x="3697202" y="3558520"/>
                <a:ext cx="141951" cy="98749"/>
              </a:xfrm>
              <a:custGeom>
                <a:avLst/>
                <a:gdLst>
                  <a:gd name="T0" fmla="*/ 37 w 39"/>
                  <a:gd name="T1" fmla="*/ 14 h 27"/>
                  <a:gd name="T2" fmla="*/ 23 w 39"/>
                  <a:gd name="T3" fmla="*/ 0 h 27"/>
                  <a:gd name="T4" fmla="*/ 2 w 39"/>
                  <a:gd name="T5" fmla="*/ 14 h 27"/>
                  <a:gd name="T6" fmla="*/ 16 w 39"/>
                  <a:gd name="T7" fmla="*/ 27 h 27"/>
                  <a:gd name="T8" fmla="*/ 37 w 39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7">
                    <a:moveTo>
                      <a:pt x="37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5" y="21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8" name="任意多边形: 形状 927"/>
              <p:cNvSpPr/>
              <p:nvPr/>
            </p:nvSpPr>
            <p:spPr bwMode="auto">
              <a:xfrm>
                <a:off x="2539992" y="3678869"/>
                <a:ext cx="154295" cy="103378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5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5" y="28"/>
                      <a:pt x="15" y="28"/>
                    </a:cubicBezTo>
                    <a:cubicBezTo>
                      <a:pt x="25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29" name="任意多边形: 形状 928"/>
              <p:cNvSpPr/>
              <p:nvPr/>
            </p:nvSpPr>
            <p:spPr bwMode="auto">
              <a:xfrm>
                <a:off x="2700458" y="3678869"/>
                <a:ext cx="149666" cy="103378"/>
              </a:xfrm>
              <a:custGeom>
                <a:avLst/>
                <a:gdLst>
                  <a:gd name="T0" fmla="*/ 39 w 41"/>
                  <a:gd name="T1" fmla="*/ 14 h 28"/>
                  <a:gd name="T2" fmla="*/ 26 w 41"/>
                  <a:gd name="T3" fmla="*/ 0 h 28"/>
                  <a:gd name="T4" fmla="*/ 3 w 41"/>
                  <a:gd name="T5" fmla="*/ 14 h 28"/>
                  <a:gd name="T6" fmla="*/ 15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5" y="28"/>
                    </a:cubicBezTo>
                    <a:cubicBezTo>
                      <a:pt x="25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0" name="任意多边形: 形状 929"/>
              <p:cNvSpPr/>
              <p:nvPr/>
            </p:nvSpPr>
            <p:spPr bwMode="auto">
              <a:xfrm>
                <a:off x="2860925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6" y="0"/>
                      <a:pt x="5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1" name="任意多边形: 形状 930"/>
              <p:cNvSpPr/>
              <p:nvPr/>
            </p:nvSpPr>
            <p:spPr bwMode="auto">
              <a:xfrm>
                <a:off x="3022934" y="3678869"/>
                <a:ext cx="148123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2" name="任意多边形: 形状 931"/>
              <p:cNvSpPr/>
              <p:nvPr/>
            </p:nvSpPr>
            <p:spPr bwMode="auto">
              <a:xfrm>
                <a:off x="3183401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4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3" name="任意多边形: 形状 932"/>
              <p:cNvSpPr/>
              <p:nvPr/>
            </p:nvSpPr>
            <p:spPr bwMode="auto">
              <a:xfrm>
                <a:off x="3343867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4" name="任意多边形: 形状 933"/>
              <p:cNvSpPr/>
              <p:nvPr/>
            </p:nvSpPr>
            <p:spPr bwMode="auto">
              <a:xfrm>
                <a:off x="3504334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5" name="任意多边形: 形状 934"/>
              <p:cNvSpPr/>
              <p:nvPr/>
            </p:nvSpPr>
            <p:spPr bwMode="auto">
              <a:xfrm>
                <a:off x="3664800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6" name="任意多边形: 形状 935"/>
              <p:cNvSpPr/>
              <p:nvPr/>
            </p:nvSpPr>
            <p:spPr bwMode="auto">
              <a:xfrm>
                <a:off x="3825267" y="3678869"/>
                <a:ext cx="141951" cy="103378"/>
              </a:xfrm>
              <a:custGeom>
                <a:avLst/>
                <a:gdLst>
                  <a:gd name="T0" fmla="*/ 38 w 39"/>
                  <a:gd name="T1" fmla="*/ 14 h 28"/>
                  <a:gd name="T2" fmla="*/ 23 w 39"/>
                  <a:gd name="T3" fmla="*/ 0 h 28"/>
                  <a:gd name="T4" fmla="*/ 2 w 39"/>
                  <a:gd name="T5" fmla="*/ 14 h 28"/>
                  <a:gd name="T6" fmla="*/ 17 w 39"/>
                  <a:gd name="T7" fmla="*/ 28 h 28"/>
                  <a:gd name="T8" fmla="*/ 38 w 39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8">
                    <a:moveTo>
                      <a:pt x="38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7" name="任意多边形: 形状 936"/>
              <p:cNvSpPr/>
              <p:nvPr/>
            </p:nvSpPr>
            <p:spPr bwMode="auto">
              <a:xfrm>
                <a:off x="3985733" y="3678869"/>
                <a:ext cx="141951" cy="103378"/>
              </a:xfrm>
              <a:custGeom>
                <a:avLst/>
                <a:gdLst>
                  <a:gd name="T0" fmla="*/ 38 w 39"/>
                  <a:gd name="T1" fmla="*/ 14 h 28"/>
                  <a:gd name="T2" fmla="*/ 23 w 39"/>
                  <a:gd name="T3" fmla="*/ 0 h 28"/>
                  <a:gd name="T4" fmla="*/ 2 w 39"/>
                  <a:gd name="T5" fmla="*/ 14 h 28"/>
                  <a:gd name="T6" fmla="*/ 17 w 39"/>
                  <a:gd name="T7" fmla="*/ 28 h 28"/>
                  <a:gd name="T8" fmla="*/ 38 w 39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8">
                    <a:moveTo>
                      <a:pt x="38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8" name="任意多边形: 形状 937"/>
              <p:cNvSpPr/>
              <p:nvPr/>
            </p:nvSpPr>
            <p:spPr bwMode="auto">
              <a:xfrm>
                <a:off x="2654170" y="3803849"/>
                <a:ext cx="152752" cy="101834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5" y="28"/>
                      <a:pt x="16" y="28"/>
                    </a:cubicBezTo>
                    <a:cubicBezTo>
                      <a:pt x="26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39" name="任意多边形: 形状 938"/>
              <p:cNvSpPr/>
              <p:nvPr/>
            </p:nvSpPr>
            <p:spPr bwMode="auto">
              <a:xfrm>
                <a:off x="2814636" y="3803849"/>
                <a:ext cx="152752" cy="101834"/>
              </a:xfrm>
              <a:custGeom>
                <a:avLst/>
                <a:gdLst>
                  <a:gd name="T0" fmla="*/ 40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40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7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7" y="28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0" name="任意多边形: 形状 939"/>
              <p:cNvSpPr/>
              <p:nvPr/>
            </p:nvSpPr>
            <p:spPr bwMode="auto">
              <a:xfrm>
                <a:off x="2978188" y="3803849"/>
                <a:ext cx="152752" cy="101834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1" name="任意多边形: 形状 940"/>
              <p:cNvSpPr/>
              <p:nvPr/>
            </p:nvSpPr>
            <p:spPr bwMode="auto">
              <a:xfrm>
                <a:off x="3143284" y="3803849"/>
                <a:ext cx="149666" cy="101834"/>
              </a:xfrm>
              <a:custGeom>
                <a:avLst/>
                <a:gdLst>
                  <a:gd name="T0" fmla="*/ 39 w 41"/>
                  <a:gd name="T1" fmla="*/ 14 h 28"/>
                  <a:gd name="T2" fmla="*/ 25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2" name="任意多边形: 形状 941"/>
              <p:cNvSpPr/>
              <p:nvPr/>
            </p:nvSpPr>
            <p:spPr bwMode="auto">
              <a:xfrm>
                <a:off x="3306837" y="3803849"/>
                <a:ext cx="149666" cy="101834"/>
              </a:xfrm>
              <a:custGeom>
                <a:avLst/>
                <a:gdLst>
                  <a:gd name="T0" fmla="*/ 38 w 41"/>
                  <a:gd name="T1" fmla="*/ 14 h 28"/>
                  <a:gd name="T2" fmla="*/ 24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3" name="任意多边形: 形状 942"/>
              <p:cNvSpPr/>
              <p:nvPr/>
            </p:nvSpPr>
            <p:spPr bwMode="auto">
              <a:xfrm>
                <a:off x="3467303" y="3803849"/>
                <a:ext cx="149666" cy="101834"/>
              </a:xfrm>
              <a:custGeom>
                <a:avLst/>
                <a:gdLst>
                  <a:gd name="T0" fmla="*/ 39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7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4" name="任意多边形: 形状 943"/>
              <p:cNvSpPr/>
              <p:nvPr/>
            </p:nvSpPr>
            <p:spPr bwMode="auto">
              <a:xfrm>
                <a:off x="3630855" y="3803849"/>
                <a:ext cx="146580" cy="101834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5" name="任意多边形: 形状 944"/>
              <p:cNvSpPr/>
              <p:nvPr/>
            </p:nvSpPr>
            <p:spPr bwMode="auto">
              <a:xfrm>
                <a:off x="3795950" y="3803849"/>
                <a:ext cx="145037" cy="101834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6" name="任意多边形: 形状 945"/>
              <p:cNvSpPr/>
              <p:nvPr/>
            </p:nvSpPr>
            <p:spPr bwMode="auto">
              <a:xfrm>
                <a:off x="3956417" y="3803849"/>
                <a:ext cx="146580" cy="101834"/>
              </a:xfrm>
              <a:custGeom>
                <a:avLst/>
                <a:gdLst>
                  <a:gd name="T0" fmla="*/ 39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9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9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7" name="任意多边形: 形状 946"/>
              <p:cNvSpPr/>
              <p:nvPr/>
            </p:nvSpPr>
            <p:spPr bwMode="auto">
              <a:xfrm>
                <a:off x="4119969" y="3803849"/>
                <a:ext cx="146580" cy="101834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3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8" name="任意多边形: 形状 947"/>
              <p:cNvSpPr/>
              <p:nvPr/>
            </p:nvSpPr>
            <p:spPr bwMode="auto">
              <a:xfrm>
                <a:off x="2603253" y="3931913"/>
                <a:ext cx="155838" cy="104920"/>
              </a:xfrm>
              <a:custGeom>
                <a:avLst/>
                <a:gdLst>
                  <a:gd name="T0" fmla="*/ 40 w 43"/>
                  <a:gd name="T1" fmla="*/ 14 h 29"/>
                  <a:gd name="T2" fmla="*/ 27 w 43"/>
                  <a:gd name="T3" fmla="*/ 0 h 29"/>
                  <a:gd name="T4" fmla="*/ 3 w 43"/>
                  <a:gd name="T5" fmla="*/ 14 h 29"/>
                  <a:gd name="T6" fmla="*/ 16 w 43"/>
                  <a:gd name="T7" fmla="*/ 29 h 29"/>
                  <a:gd name="T8" fmla="*/ 40 w 43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9">
                    <a:moveTo>
                      <a:pt x="40" y="14"/>
                    </a:moveTo>
                    <a:cubicBezTo>
                      <a:pt x="43" y="6"/>
                      <a:pt x="37" y="0"/>
                      <a:pt x="27" y="0"/>
                    </a:cubicBezTo>
                    <a:cubicBezTo>
                      <a:pt x="17" y="0"/>
                      <a:pt x="6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49" name="任意多边形: 形状 948"/>
              <p:cNvSpPr/>
              <p:nvPr/>
            </p:nvSpPr>
            <p:spPr bwMode="auto">
              <a:xfrm>
                <a:off x="2769891" y="3931913"/>
                <a:ext cx="154295" cy="104920"/>
              </a:xfrm>
              <a:custGeom>
                <a:avLst/>
                <a:gdLst>
                  <a:gd name="T0" fmla="*/ 39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6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6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0" name="任意多边形: 形状 949"/>
              <p:cNvSpPr/>
              <p:nvPr/>
            </p:nvSpPr>
            <p:spPr bwMode="auto">
              <a:xfrm>
                <a:off x="2934986" y="3931913"/>
                <a:ext cx="152752" cy="104920"/>
              </a:xfrm>
              <a:custGeom>
                <a:avLst/>
                <a:gdLst>
                  <a:gd name="T0" fmla="*/ 40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6 w 42"/>
                  <a:gd name="T7" fmla="*/ 29 h 29"/>
                  <a:gd name="T8" fmla="*/ 40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1" name="任意多边形: 形状 950"/>
              <p:cNvSpPr/>
              <p:nvPr/>
            </p:nvSpPr>
            <p:spPr bwMode="auto">
              <a:xfrm>
                <a:off x="3098538" y="3931913"/>
                <a:ext cx="154295" cy="104920"/>
              </a:xfrm>
              <a:custGeom>
                <a:avLst/>
                <a:gdLst>
                  <a:gd name="T0" fmla="*/ 40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7 w 42"/>
                  <a:gd name="T7" fmla="*/ 29 h 29"/>
                  <a:gd name="T8" fmla="*/ 40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2" name="任意多边形: 形状 951"/>
              <p:cNvSpPr/>
              <p:nvPr/>
            </p:nvSpPr>
            <p:spPr bwMode="auto">
              <a:xfrm>
                <a:off x="3266720" y="3931913"/>
                <a:ext cx="152752" cy="104920"/>
              </a:xfrm>
              <a:custGeom>
                <a:avLst/>
                <a:gdLst>
                  <a:gd name="T0" fmla="*/ 39 w 42"/>
                  <a:gd name="T1" fmla="*/ 14 h 29"/>
                  <a:gd name="T2" fmla="*/ 25 w 42"/>
                  <a:gd name="T3" fmla="*/ 0 h 29"/>
                  <a:gd name="T4" fmla="*/ 2 w 42"/>
                  <a:gd name="T5" fmla="*/ 14 h 29"/>
                  <a:gd name="T6" fmla="*/ 16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3" name="任意多边形: 形状 952"/>
              <p:cNvSpPr/>
              <p:nvPr/>
            </p:nvSpPr>
            <p:spPr bwMode="auto">
              <a:xfrm>
                <a:off x="3430272" y="3931913"/>
                <a:ext cx="154295" cy="104920"/>
              </a:xfrm>
              <a:custGeom>
                <a:avLst/>
                <a:gdLst>
                  <a:gd name="T0" fmla="*/ 39 w 42"/>
                  <a:gd name="T1" fmla="*/ 14 h 29"/>
                  <a:gd name="T2" fmla="*/ 25 w 42"/>
                  <a:gd name="T3" fmla="*/ 0 h 29"/>
                  <a:gd name="T4" fmla="*/ 3 w 42"/>
                  <a:gd name="T5" fmla="*/ 14 h 29"/>
                  <a:gd name="T6" fmla="*/ 17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4" name="任意多边形: 形状 953"/>
              <p:cNvSpPr/>
              <p:nvPr/>
            </p:nvSpPr>
            <p:spPr bwMode="auto">
              <a:xfrm>
                <a:off x="3598453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6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5" name="任意多边形: 形状 954"/>
              <p:cNvSpPr/>
              <p:nvPr/>
            </p:nvSpPr>
            <p:spPr bwMode="auto">
              <a:xfrm>
                <a:off x="3763549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7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6" name="任意多边形: 形状 955"/>
              <p:cNvSpPr/>
              <p:nvPr/>
            </p:nvSpPr>
            <p:spPr bwMode="auto">
              <a:xfrm>
                <a:off x="3927101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8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7" y="29"/>
                      <a:pt x="18" y="29"/>
                    </a:cubicBezTo>
                    <a:cubicBezTo>
                      <a:pt x="28" y="29"/>
                      <a:pt x="38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7" name="任意多边形: 形状 956"/>
              <p:cNvSpPr/>
              <p:nvPr/>
            </p:nvSpPr>
            <p:spPr bwMode="auto">
              <a:xfrm>
                <a:off x="2718973" y="4063064"/>
                <a:ext cx="160466" cy="109550"/>
              </a:xfrm>
              <a:custGeom>
                <a:avLst/>
                <a:gdLst>
                  <a:gd name="T0" fmla="*/ 41 w 44"/>
                  <a:gd name="T1" fmla="*/ 15 h 30"/>
                  <a:gd name="T2" fmla="*/ 28 w 44"/>
                  <a:gd name="T3" fmla="*/ 0 h 30"/>
                  <a:gd name="T4" fmla="*/ 3 w 44"/>
                  <a:gd name="T5" fmla="*/ 15 h 30"/>
                  <a:gd name="T6" fmla="*/ 17 w 44"/>
                  <a:gd name="T7" fmla="*/ 30 h 30"/>
                  <a:gd name="T8" fmla="*/ 41 w 44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0">
                    <a:moveTo>
                      <a:pt x="41" y="15"/>
                    </a:moveTo>
                    <a:cubicBezTo>
                      <a:pt x="44" y="6"/>
                      <a:pt x="38" y="0"/>
                      <a:pt x="28" y="0"/>
                    </a:cubicBezTo>
                    <a:cubicBezTo>
                      <a:pt x="17" y="0"/>
                      <a:pt x="6" y="6"/>
                      <a:pt x="3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8" y="23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8" name="任意多边形: 形状 957"/>
              <p:cNvSpPr/>
              <p:nvPr/>
            </p:nvSpPr>
            <p:spPr bwMode="auto">
              <a:xfrm>
                <a:off x="2890241" y="4063064"/>
                <a:ext cx="157381" cy="109550"/>
              </a:xfrm>
              <a:custGeom>
                <a:avLst/>
                <a:gdLst>
                  <a:gd name="T0" fmla="*/ 40 w 43"/>
                  <a:gd name="T1" fmla="*/ 15 h 30"/>
                  <a:gd name="T2" fmla="*/ 26 w 43"/>
                  <a:gd name="T3" fmla="*/ 0 h 30"/>
                  <a:gd name="T4" fmla="*/ 2 w 43"/>
                  <a:gd name="T5" fmla="*/ 15 h 30"/>
                  <a:gd name="T6" fmla="*/ 16 w 43"/>
                  <a:gd name="T7" fmla="*/ 30 h 30"/>
                  <a:gd name="T8" fmla="*/ 40 w 43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0" y="15"/>
                    </a:moveTo>
                    <a:cubicBezTo>
                      <a:pt x="43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6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59" name="任意多边形: 形状 958"/>
              <p:cNvSpPr/>
              <p:nvPr/>
            </p:nvSpPr>
            <p:spPr bwMode="auto">
              <a:xfrm>
                <a:off x="3058422" y="4063064"/>
                <a:ext cx="154295" cy="109550"/>
              </a:xfrm>
              <a:custGeom>
                <a:avLst/>
                <a:gdLst>
                  <a:gd name="T0" fmla="*/ 40 w 42"/>
                  <a:gd name="T1" fmla="*/ 15 h 30"/>
                  <a:gd name="T2" fmla="*/ 26 w 42"/>
                  <a:gd name="T3" fmla="*/ 0 h 30"/>
                  <a:gd name="T4" fmla="*/ 2 w 42"/>
                  <a:gd name="T5" fmla="*/ 15 h 30"/>
                  <a:gd name="T6" fmla="*/ 16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6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0" name="任意多边形: 形状 959"/>
              <p:cNvSpPr/>
              <p:nvPr/>
            </p:nvSpPr>
            <p:spPr bwMode="auto">
              <a:xfrm>
                <a:off x="3226603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6" y="0"/>
                      <a:pt x="25" y="0"/>
                    </a:cubicBezTo>
                    <a:cubicBezTo>
                      <a:pt x="15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1" name="任意多边形: 形状 960"/>
              <p:cNvSpPr/>
              <p:nvPr/>
            </p:nvSpPr>
            <p:spPr bwMode="auto">
              <a:xfrm>
                <a:off x="3394784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2" name="任意多边形: 形状 961"/>
              <p:cNvSpPr/>
              <p:nvPr/>
            </p:nvSpPr>
            <p:spPr bwMode="auto">
              <a:xfrm>
                <a:off x="3562966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7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3" name="任意多边形: 形状 962"/>
              <p:cNvSpPr/>
              <p:nvPr/>
            </p:nvSpPr>
            <p:spPr bwMode="auto">
              <a:xfrm>
                <a:off x="3729604" y="4063064"/>
                <a:ext cx="154295" cy="109550"/>
              </a:xfrm>
              <a:custGeom>
                <a:avLst/>
                <a:gdLst>
                  <a:gd name="T0" fmla="*/ 40 w 42"/>
                  <a:gd name="T1" fmla="*/ 15 h 30"/>
                  <a:gd name="T2" fmla="*/ 24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4" y="0"/>
                    </a:cubicBezTo>
                    <a:cubicBezTo>
                      <a:pt x="14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7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4" name="任意多边形: 形状 963"/>
              <p:cNvSpPr/>
              <p:nvPr/>
            </p:nvSpPr>
            <p:spPr bwMode="auto">
              <a:xfrm>
                <a:off x="3897785" y="4063064"/>
                <a:ext cx="149666" cy="109550"/>
              </a:xfrm>
              <a:custGeom>
                <a:avLst/>
                <a:gdLst>
                  <a:gd name="T0" fmla="*/ 40 w 41"/>
                  <a:gd name="T1" fmla="*/ 15 h 30"/>
                  <a:gd name="T2" fmla="*/ 24 w 41"/>
                  <a:gd name="T3" fmla="*/ 0 h 30"/>
                  <a:gd name="T4" fmla="*/ 2 w 41"/>
                  <a:gd name="T5" fmla="*/ 15 h 30"/>
                  <a:gd name="T6" fmla="*/ 18 w 41"/>
                  <a:gd name="T7" fmla="*/ 30 h 30"/>
                  <a:gd name="T8" fmla="*/ 40 w 41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0">
                    <a:moveTo>
                      <a:pt x="40" y="15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8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5" name="任意多边形: 形状 964"/>
              <p:cNvSpPr/>
              <p:nvPr/>
            </p:nvSpPr>
            <p:spPr bwMode="auto">
              <a:xfrm>
                <a:off x="2843953" y="4198843"/>
                <a:ext cx="160466" cy="112636"/>
              </a:xfrm>
              <a:custGeom>
                <a:avLst/>
                <a:gdLst>
                  <a:gd name="T0" fmla="*/ 41 w 44"/>
                  <a:gd name="T1" fmla="*/ 15 h 31"/>
                  <a:gd name="T2" fmla="*/ 27 w 44"/>
                  <a:gd name="T3" fmla="*/ 0 h 31"/>
                  <a:gd name="T4" fmla="*/ 3 w 44"/>
                  <a:gd name="T5" fmla="*/ 15 h 31"/>
                  <a:gd name="T6" fmla="*/ 16 w 44"/>
                  <a:gd name="T7" fmla="*/ 31 h 31"/>
                  <a:gd name="T8" fmla="*/ 41 w 44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15"/>
                    </a:moveTo>
                    <a:cubicBezTo>
                      <a:pt x="44" y="7"/>
                      <a:pt x="37" y="0"/>
                      <a:pt x="27" y="0"/>
                    </a:cubicBezTo>
                    <a:cubicBezTo>
                      <a:pt x="16" y="0"/>
                      <a:pt x="6" y="7"/>
                      <a:pt x="3" y="15"/>
                    </a:cubicBezTo>
                    <a:cubicBezTo>
                      <a:pt x="0" y="24"/>
                      <a:pt x="6" y="31"/>
                      <a:pt x="16" y="31"/>
                    </a:cubicBezTo>
                    <a:cubicBezTo>
                      <a:pt x="27" y="31"/>
                      <a:pt x="38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6" name="任意多边形: 形状 965"/>
              <p:cNvSpPr/>
              <p:nvPr/>
            </p:nvSpPr>
            <p:spPr bwMode="auto">
              <a:xfrm>
                <a:off x="3015219" y="4198843"/>
                <a:ext cx="155838" cy="112636"/>
              </a:xfrm>
              <a:custGeom>
                <a:avLst/>
                <a:gdLst>
                  <a:gd name="T0" fmla="*/ 40 w 43"/>
                  <a:gd name="T1" fmla="*/ 15 h 31"/>
                  <a:gd name="T2" fmla="*/ 26 w 43"/>
                  <a:gd name="T3" fmla="*/ 0 h 31"/>
                  <a:gd name="T4" fmla="*/ 2 w 43"/>
                  <a:gd name="T5" fmla="*/ 15 h 31"/>
                  <a:gd name="T6" fmla="*/ 16 w 43"/>
                  <a:gd name="T7" fmla="*/ 31 h 31"/>
                  <a:gd name="T8" fmla="*/ 40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0" y="15"/>
                    </a:moveTo>
                    <a:cubicBezTo>
                      <a:pt x="43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2" y="15"/>
                    </a:cubicBezTo>
                    <a:cubicBezTo>
                      <a:pt x="0" y="24"/>
                      <a:pt x="6" y="31"/>
                      <a:pt x="16" y="31"/>
                    </a:cubicBezTo>
                    <a:cubicBezTo>
                      <a:pt x="27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7" name="任意多边形: 形状 966"/>
              <p:cNvSpPr/>
              <p:nvPr/>
            </p:nvSpPr>
            <p:spPr bwMode="auto">
              <a:xfrm>
                <a:off x="3183401" y="4198843"/>
                <a:ext cx="160466" cy="112636"/>
              </a:xfrm>
              <a:custGeom>
                <a:avLst/>
                <a:gdLst>
                  <a:gd name="T0" fmla="*/ 41 w 44"/>
                  <a:gd name="T1" fmla="*/ 15 h 31"/>
                  <a:gd name="T2" fmla="*/ 27 w 44"/>
                  <a:gd name="T3" fmla="*/ 0 h 31"/>
                  <a:gd name="T4" fmla="*/ 3 w 44"/>
                  <a:gd name="T5" fmla="*/ 15 h 31"/>
                  <a:gd name="T6" fmla="*/ 17 w 44"/>
                  <a:gd name="T7" fmla="*/ 31 h 31"/>
                  <a:gd name="T8" fmla="*/ 41 w 44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15"/>
                    </a:moveTo>
                    <a:cubicBezTo>
                      <a:pt x="44" y="7"/>
                      <a:pt x="37" y="0"/>
                      <a:pt x="27" y="0"/>
                    </a:cubicBezTo>
                    <a:cubicBezTo>
                      <a:pt x="16" y="0"/>
                      <a:pt x="6" y="7"/>
                      <a:pt x="3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9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8" name="任意多边形: 形状 967"/>
              <p:cNvSpPr/>
              <p:nvPr/>
            </p:nvSpPr>
            <p:spPr bwMode="auto">
              <a:xfrm>
                <a:off x="3354667" y="4198843"/>
                <a:ext cx="155838" cy="112636"/>
              </a:xfrm>
              <a:custGeom>
                <a:avLst/>
                <a:gdLst>
                  <a:gd name="T0" fmla="*/ 41 w 43"/>
                  <a:gd name="T1" fmla="*/ 15 h 31"/>
                  <a:gd name="T2" fmla="*/ 26 w 43"/>
                  <a:gd name="T3" fmla="*/ 0 h 31"/>
                  <a:gd name="T4" fmla="*/ 3 w 43"/>
                  <a:gd name="T5" fmla="*/ 15 h 31"/>
                  <a:gd name="T6" fmla="*/ 17 w 43"/>
                  <a:gd name="T7" fmla="*/ 31 h 31"/>
                  <a:gd name="T8" fmla="*/ 41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1" y="15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6" y="0"/>
                      <a:pt x="5" y="7"/>
                      <a:pt x="3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69" name="任意多边形: 形状 968"/>
              <p:cNvSpPr/>
              <p:nvPr/>
            </p:nvSpPr>
            <p:spPr bwMode="auto">
              <a:xfrm>
                <a:off x="3525935" y="4198843"/>
                <a:ext cx="157381" cy="112636"/>
              </a:xfrm>
              <a:custGeom>
                <a:avLst/>
                <a:gdLst>
                  <a:gd name="T0" fmla="*/ 40 w 43"/>
                  <a:gd name="T1" fmla="*/ 15 h 31"/>
                  <a:gd name="T2" fmla="*/ 25 w 43"/>
                  <a:gd name="T3" fmla="*/ 0 h 31"/>
                  <a:gd name="T4" fmla="*/ 2 w 43"/>
                  <a:gd name="T5" fmla="*/ 15 h 31"/>
                  <a:gd name="T6" fmla="*/ 17 w 43"/>
                  <a:gd name="T7" fmla="*/ 31 h 31"/>
                  <a:gd name="T8" fmla="*/ 40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0" y="15"/>
                    </a:moveTo>
                    <a:cubicBezTo>
                      <a:pt x="43" y="7"/>
                      <a:pt x="36" y="0"/>
                      <a:pt x="25" y="0"/>
                    </a:cubicBezTo>
                    <a:cubicBezTo>
                      <a:pt x="15" y="0"/>
                      <a:pt x="5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0" name="任意多边形: 形状 969"/>
              <p:cNvSpPr/>
              <p:nvPr/>
            </p:nvSpPr>
            <p:spPr bwMode="auto">
              <a:xfrm>
                <a:off x="3697202" y="4198843"/>
                <a:ext cx="152752" cy="112636"/>
              </a:xfrm>
              <a:custGeom>
                <a:avLst/>
                <a:gdLst>
                  <a:gd name="T0" fmla="*/ 40 w 42"/>
                  <a:gd name="T1" fmla="*/ 15 h 31"/>
                  <a:gd name="T2" fmla="*/ 25 w 42"/>
                  <a:gd name="T3" fmla="*/ 0 h 31"/>
                  <a:gd name="T4" fmla="*/ 2 w 42"/>
                  <a:gd name="T5" fmla="*/ 15 h 31"/>
                  <a:gd name="T6" fmla="*/ 17 w 42"/>
                  <a:gd name="T7" fmla="*/ 31 h 31"/>
                  <a:gd name="T8" fmla="*/ 40 w 42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1">
                    <a:moveTo>
                      <a:pt x="40" y="15"/>
                    </a:moveTo>
                    <a:cubicBezTo>
                      <a:pt x="42" y="7"/>
                      <a:pt x="35" y="0"/>
                      <a:pt x="25" y="0"/>
                    </a:cubicBezTo>
                    <a:cubicBezTo>
                      <a:pt x="14" y="0"/>
                      <a:pt x="4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1" name="任意多边形: 形状 970"/>
              <p:cNvSpPr/>
              <p:nvPr/>
            </p:nvSpPr>
            <p:spPr bwMode="auto">
              <a:xfrm>
                <a:off x="3868469" y="4198843"/>
                <a:ext cx="154295" cy="112636"/>
              </a:xfrm>
              <a:custGeom>
                <a:avLst/>
                <a:gdLst>
                  <a:gd name="T0" fmla="*/ 40 w 42"/>
                  <a:gd name="T1" fmla="*/ 15 h 31"/>
                  <a:gd name="T2" fmla="*/ 24 w 42"/>
                  <a:gd name="T3" fmla="*/ 0 h 31"/>
                  <a:gd name="T4" fmla="*/ 2 w 42"/>
                  <a:gd name="T5" fmla="*/ 15 h 31"/>
                  <a:gd name="T6" fmla="*/ 17 w 42"/>
                  <a:gd name="T7" fmla="*/ 31 h 31"/>
                  <a:gd name="T8" fmla="*/ 40 w 42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1">
                    <a:moveTo>
                      <a:pt x="40" y="15"/>
                    </a:moveTo>
                    <a:cubicBezTo>
                      <a:pt x="42" y="7"/>
                      <a:pt x="35" y="0"/>
                      <a:pt x="24" y="0"/>
                    </a:cubicBezTo>
                    <a:cubicBezTo>
                      <a:pt x="14" y="0"/>
                      <a:pt x="4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2" name="任意多边形: 形状 971"/>
              <p:cNvSpPr/>
              <p:nvPr/>
            </p:nvSpPr>
            <p:spPr bwMode="auto">
              <a:xfrm>
                <a:off x="2793035" y="4337708"/>
                <a:ext cx="163552" cy="115721"/>
              </a:xfrm>
              <a:custGeom>
                <a:avLst/>
                <a:gdLst>
                  <a:gd name="T0" fmla="*/ 42 w 45"/>
                  <a:gd name="T1" fmla="*/ 16 h 32"/>
                  <a:gd name="T2" fmla="*/ 28 w 45"/>
                  <a:gd name="T3" fmla="*/ 0 h 32"/>
                  <a:gd name="T4" fmla="*/ 3 w 45"/>
                  <a:gd name="T5" fmla="*/ 16 h 32"/>
                  <a:gd name="T6" fmla="*/ 17 w 45"/>
                  <a:gd name="T7" fmla="*/ 32 h 32"/>
                  <a:gd name="T8" fmla="*/ 42 w 45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2" y="16"/>
                    </a:moveTo>
                    <a:cubicBezTo>
                      <a:pt x="45" y="7"/>
                      <a:pt x="39" y="0"/>
                      <a:pt x="28" y="0"/>
                    </a:cubicBezTo>
                    <a:cubicBezTo>
                      <a:pt x="17" y="0"/>
                      <a:pt x="6" y="7"/>
                      <a:pt x="3" y="16"/>
                    </a:cubicBezTo>
                    <a:cubicBezTo>
                      <a:pt x="0" y="25"/>
                      <a:pt x="7" y="32"/>
                      <a:pt x="17" y="32"/>
                    </a:cubicBezTo>
                    <a:cubicBezTo>
                      <a:pt x="28" y="32"/>
                      <a:pt x="39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3" name="任意多边形: 形状 972"/>
              <p:cNvSpPr/>
              <p:nvPr/>
            </p:nvSpPr>
            <p:spPr bwMode="auto">
              <a:xfrm>
                <a:off x="2967388" y="4337708"/>
                <a:ext cx="160466" cy="115721"/>
              </a:xfrm>
              <a:custGeom>
                <a:avLst/>
                <a:gdLst>
                  <a:gd name="T0" fmla="*/ 42 w 44"/>
                  <a:gd name="T1" fmla="*/ 16 h 32"/>
                  <a:gd name="T2" fmla="*/ 27 w 44"/>
                  <a:gd name="T3" fmla="*/ 0 h 32"/>
                  <a:gd name="T4" fmla="*/ 3 w 44"/>
                  <a:gd name="T5" fmla="*/ 16 h 32"/>
                  <a:gd name="T6" fmla="*/ 17 w 44"/>
                  <a:gd name="T7" fmla="*/ 32 h 32"/>
                  <a:gd name="T8" fmla="*/ 42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2" y="16"/>
                    </a:moveTo>
                    <a:cubicBezTo>
                      <a:pt x="44" y="7"/>
                      <a:pt x="38" y="0"/>
                      <a:pt x="27" y="0"/>
                    </a:cubicBezTo>
                    <a:cubicBezTo>
                      <a:pt x="17" y="0"/>
                      <a:pt x="6" y="7"/>
                      <a:pt x="3" y="16"/>
                    </a:cubicBezTo>
                    <a:cubicBezTo>
                      <a:pt x="0" y="25"/>
                      <a:pt x="6" y="32"/>
                      <a:pt x="17" y="32"/>
                    </a:cubicBezTo>
                    <a:cubicBezTo>
                      <a:pt x="28" y="32"/>
                      <a:pt x="39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4" name="任意多边形: 形状 973"/>
              <p:cNvSpPr/>
              <p:nvPr/>
            </p:nvSpPr>
            <p:spPr bwMode="auto">
              <a:xfrm>
                <a:off x="3143284" y="4337708"/>
                <a:ext cx="160466" cy="115721"/>
              </a:xfrm>
              <a:custGeom>
                <a:avLst/>
                <a:gdLst>
                  <a:gd name="T0" fmla="*/ 41 w 44"/>
                  <a:gd name="T1" fmla="*/ 16 h 32"/>
                  <a:gd name="T2" fmla="*/ 26 w 44"/>
                  <a:gd name="T3" fmla="*/ 0 h 32"/>
                  <a:gd name="T4" fmla="*/ 2 w 44"/>
                  <a:gd name="T5" fmla="*/ 16 h 32"/>
                  <a:gd name="T6" fmla="*/ 17 w 44"/>
                  <a:gd name="T7" fmla="*/ 32 h 32"/>
                  <a:gd name="T8" fmla="*/ 41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1" y="16"/>
                    </a:moveTo>
                    <a:cubicBezTo>
                      <a:pt x="44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2" y="16"/>
                    </a:cubicBezTo>
                    <a:cubicBezTo>
                      <a:pt x="0" y="25"/>
                      <a:pt x="6" y="32"/>
                      <a:pt x="17" y="32"/>
                    </a:cubicBezTo>
                    <a:cubicBezTo>
                      <a:pt x="28" y="32"/>
                      <a:pt x="38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5" name="任意多边形: 形状 974"/>
              <p:cNvSpPr/>
              <p:nvPr/>
            </p:nvSpPr>
            <p:spPr bwMode="auto">
              <a:xfrm>
                <a:off x="3314551" y="4337708"/>
                <a:ext cx="160466" cy="115721"/>
              </a:xfrm>
              <a:custGeom>
                <a:avLst/>
                <a:gdLst>
                  <a:gd name="T0" fmla="*/ 41 w 44"/>
                  <a:gd name="T1" fmla="*/ 16 h 32"/>
                  <a:gd name="T2" fmla="*/ 26 w 44"/>
                  <a:gd name="T3" fmla="*/ 0 h 32"/>
                  <a:gd name="T4" fmla="*/ 3 w 44"/>
                  <a:gd name="T5" fmla="*/ 16 h 32"/>
                  <a:gd name="T6" fmla="*/ 18 w 44"/>
                  <a:gd name="T7" fmla="*/ 32 h 32"/>
                  <a:gd name="T8" fmla="*/ 41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1" y="16"/>
                    </a:moveTo>
                    <a:cubicBezTo>
                      <a:pt x="44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3" y="16"/>
                    </a:cubicBezTo>
                    <a:cubicBezTo>
                      <a:pt x="0" y="25"/>
                      <a:pt x="7" y="32"/>
                      <a:pt x="18" y="32"/>
                    </a:cubicBezTo>
                    <a:cubicBezTo>
                      <a:pt x="28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6" name="任意多边形: 形状 975"/>
              <p:cNvSpPr/>
              <p:nvPr/>
            </p:nvSpPr>
            <p:spPr bwMode="auto">
              <a:xfrm>
                <a:off x="3488904" y="4337708"/>
                <a:ext cx="157381" cy="115721"/>
              </a:xfrm>
              <a:custGeom>
                <a:avLst/>
                <a:gdLst>
                  <a:gd name="T0" fmla="*/ 41 w 43"/>
                  <a:gd name="T1" fmla="*/ 16 h 32"/>
                  <a:gd name="T2" fmla="*/ 26 w 43"/>
                  <a:gd name="T3" fmla="*/ 0 h 32"/>
                  <a:gd name="T4" fmla="*/ 2 w 43"/>
                  <a:gd name="T5" fmla="*/ 16 h 32"/>
                  <a:gd name="T6" fmla="*/ 17 w 43"/>
                  <a:gd name="T7" fmla="*/ 32 h 32"/>
                  <a:gd name="T8" fmla="*/ 41 w 43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2">
                    <a:moveTo>
                      <a:pt x="41" y="16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5" y="0"/>
                      <a:pt x="4" y="7"/>
                      <a:pt x="2" y="16"/>
                    </a:cubicBezTo>
                    <a:cubicBezTo>
                      <a:pt x="0" y="25"/>
                      <a:pt x="7" y="32"/>
                      <a:pt x="17" y="32"/>
                    </a:cubicBezTo>
                    <a:cubicBezTo>
                      <a:pt x="28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7" name="任意多边形: 形状 976"/>
              <p:cNvSpPr/>
              <p:nvPr/>
            </p:nvSpPr>
            <p:spPr bwMode="auto">
              <a:xfrm>
                <a:off x="2745204" y="4479659"/>
                <a:ext cx="163552" cy="123436"/>
              </a:xfrm>
              <a:custGeom>
                <a:avLst/>
                <a:gdLst>
                  <a:gd name="T0" fmla="*/ 42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7 w 45"/>
                  <a:gd name="T7" fmla="*/ 34 h 34"/>
                  <a:gd name="T8" fmla="*/ 42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2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6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8" name="任意多边形: 形状 977"/>
              <p:cNvSpPr/>
              <p:nvPr/>
            </p:nvSpPr>
            <p:spPr bwMode="auto">
              <a:xfrm>
                <a:off x="2919557" y="4479659"/>
                <a:ext cx="165096" cy="123436"/>
              </a:xfrm>
              <a:custGeom>
                <a:avLst/>
                <a:gdLst>
                  <a:gd name="T0" fmla="*/ 42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7 w 45"/>
                  <a:gd name="T7" fmla="*/ 34 h 34"/>
                  <a:gd name="T8" fmla="*/ 42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2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6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79" name="任意多边形: 形状 978"/>
              <p:cNvSpPr/>
              <p:nvPr/>
            </p:nvSpPr>
            <p:spPr bwMode="auto">
              <a:xfrm>
                <a:off x="3095452" y="4479659"/>
                <a:ext cx="163552" cy="123436"/>
              </a:xfrm>
              <a:custGeom>
                <a:avLst/>
                <a:gdLst>
                  <a:gd name="T0" fmla="*/ 43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8 w 45"/>
                  <a:gd name="T7" fmla="*/ 34 h 34"/>
                  <a:gd name="T8" fmla="*/ 43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3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7" y="34"/>
                      <a:pt x="18" y="34"/>
                    </a:cubicBezTo>
                    <a:cubicBezTo>
                      <a:pt x="29" y="34"/>
                      <a:pt x="40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0" name="任意多边形: 形状 979"/>
              <p:cNvSpPr/>
              <p:nvPr/>
            </p:nvSpPr>
            <p:spPr bwMode="auto">
              <a:xfrm>
                <a:off x="3274434" y="4479659"/>
                <a:ext cx="160466" cy="123436"/>
              </a:xfrm>
              <a:custGeom>
                <a:avLst/>
                <a:gdLst>
                  <a:gd name="T0" fmla="*/ 42 w 44"/>
                  <a:gd name="T1" fmla="*/ 17 h 34"/>
                  <a:gd name="T2" fmla="*/ 27 w 44"/>
                  <a:gd name="T3" fmla="*/ 0 h 34"/>
                  <a:gd name="T4" fmla="*/ 2 w 44"/>
                  <a:gd name="T5" fmla="*/ 17 h 34"/>
                  <a:gd name="T6" fmla="*/ 17 w 44"/>
                  <a:gd name="T7" fmla="*/ 34 h 34"/>
                  <a:gd name="T8" fmla="*/ 42 w 44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42" y="17"/>
                    </a:moveTo>
                    <a:cubicBezTo>
                      <a:pt x="44" y="8"/>
                      <a:pt x="37" y="0"/>
                      <a:pt x="27" y="0"/>
                    </a:cubicBezTo>
                    <a:cubicBezTo>
                      <a:pt x="16" y="0"/>
                      <a:pt x="5" y="8"/>
                      <a:pt x="2" y="17"/>
                    </a:cubicBezTo>
                    <a:cubicBezTo>
                      <a:pt x="0" y="26"/>
                      <a:pt x="7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1" name="任意多边形: 形状 980"/>
              <p:cNvSpPr/>
              <p:nvPr/>
            </p:nvSpPr>
            <p:spPr bwMode="auto">
              <a:xfrm>
                <a:off x="3448788" y="4479659"/>
                <a:ext cx="160466" cy="123436"/>
              </a:xfrm>
              <a:custGeom>
                <a:avLst/>
                <a:gdLst>
                  <a:gd name="T0" fmla="*/ 42 w 44"/>
                  <a:gd name="T1" fmla="*/ 17 h 34"/>
                  <a:gd name="T2" fmla="*/ 27 w 44"/>
                  <a:gd name="T3" fmla="*/ 0 h 34"/>
                  <a:gd name="T4" fmla="*/ 3 w 44"/>
                  <a:gd name="T5" fmla="*/ 17 h 34"/>
                  <a:gd name="T6" fmla="*/ 18 w 44"/>
                  <a:gd name="T7" fmla="*/ 34 h 34"/>
                  <a:gd name="T8" fmla="*/ 42 w 44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42" y="17"/>
                    </a:moveTo>
                    <a:cubicBezTo>
                      <a:pt x="44" y="8"/>
                      <a:pt x="37" y="0"/>
                      <a:pt x="27" y="0"/>
                    </a:cubicBezTo>
                    <a:cubicBezTo>
                      <a:pt x="16" y="0"/>
                      <a:pt x="5" y="8"/>
                      <a:pt x="3" y="17"/>
                    </a:cubicBezTo>
                    <a:cubicBezTo>
                      <a:pt x="0" y="26"/>
                      <a:pt x="7" y="34"/>
                      <a:pt x="18" y="34"/>
                    </a:cubicBezTo>
                    <a:cubicBezTo>
                      <a:pt x="29" y="34"/>
                      <a:pt x="40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2" name="任意多边形: 形状 981"/>
              <p:cNvSpPr/>
              <p:nvPr/>
            </p:nvSpPr>
            <p:spPr bwMode="auto">
              <a:xfrm>
                <a:off x="2689658" y="4629324"/>
                <a:ext cx="171268" cy="128065"/>
              </a:xfrm>
              <a:custGeom>
                <a:avLst/>
                <a:gdLst>
                  <a:gd name="T0" fmla="*/ 44 w 47"/>
                  <a:gd name="T1" fmla="*/ 17 h 35"/>
                  <a:gd name="T2" fmla="*/ 29 w 47"/>
                  <a:gd name="T3" fmla="*/ 0 h 35"/>
                  <a:gd name="T4" fmla="*/ 4 w 47"/>
                  <a:gd name="T5" fmla="*/ 17 h 35"/>
                  <a:gd name="T6" fmla="*/ 18 w 47"/>
                  <a:gd name="T7" fmla="*/ 35 h 35"/>
                  <a:gd name="T8" fmla="*/ 44 w 47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5">
                    <a:moveTo>
                      <a:pt x="44" y="17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7" y="8"/>
                      <a:pt x="4" y="17"/>
                    </a:cubicBezTo>
                    <a:cubicBezTo>
                      <a:pt x="0" y="27"/>
                      <a:pt x="7" y="35"/>
                      <a:pt x="18" y="35"/>
                    </a:cubicBezTo>
                    <a:cubicBezTo>
                      <a:pt x="29" y="35"/>
                      <a:pt x="41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3" name="任意多边形: 形状 982"/>
              <p:cNvSpPr/>
              <p:nvPr/>
            </p:nvSpPr>
            <p:spPr bwMode="auto">
              <a:xfrm>
                <a:off x="2873268" y="4629324"/>
                <a:ext cx="166638" cy="128065"/>
              </a:xfrm>
              <a:custGeom>
                <a:avLst/>
                <a:gdLst>
                  <a:gd name="T0" fmla="*/ 43 w 46"/>
                  <a:gd name="T1" fmla="*/ 17 h 35"/>
                  <a:gd name="T2" fmla="*/ 28 w 46"/>
                  <a:gd name="T3" fmla="*/ 0 h 35"/>
                  <a:gd name="T4" fmla="*/ 3 w 46"/>
                  <a:gd name="T5" fmla="*/ 17 h 35"/>
                  <a:gd name="T6" fmla="*/ 17 w 46"/>
                  <a:gd name="T7" fmla="*/ 35 h 35"/>
                  <a:gd name="T8" fmla="*/ 43 w 46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5">
                    <a:moveTo>
                      <a:pt x="43" y="17"/>
                    </a:moveTo>
                    <a:cubicBezTo>
                      <a:pt x="46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7"/>
                      <a:pt x="6" y="35"/>
                      <a:pt x="17" y="35"/>
                    </a:cubicBezTo>
                    <a:cubicBezTo>
                      <a:pt x="28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4" name="任意多边形: 形状 983"/>
              <p:cNvSpPr/>
              <p:nvPr/>
            </p:nvSpPr>
            <p:spPr bwMode="auto">
              <a:xfrm>
                <a:off x="3050707" y="4629324"/>
                <a:ext cx="165096" cy="128065"/>
              </a:xfrm>
              <a:custGeom>
                <a:avLst/>
                <a:gdLst>
                  <a:gd name="T0" fmla="*/ 43 w 45"/>
                  <a:gd name="T1" fmla="*/ 17 h 35"/>
                  <a:gd name="T2" fmla="*/ 28 w 45"/>
                  <a:gd name="T3" fmla="*/ 0 h 35"/>
                  <a:gd name="T4" fmla="*/ 3 w 45"/>
                  <a:gd name="T5" fmla="*/ 17 h 35"/>
                  <a:gd name="T6" fmla="*/ 18 w 45"/>
                  <a:gd name="T7" fmla="*/ 35 h 35"/>
                  <a:gd name="T8" fmla="*/ 43 w 45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5">
                    <a:moveTo>
                      <a:pt x="43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7"/>
                      <a:pt x="6" y="35"/>
                      <a:pt x="18" y="35"/>
                    </a:cubicBezTo>
                    <a:cubicBezTo>
                      <a:pt x="29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5" name="任意多边形: 形状 984"/>
              <p:cNvSpPr/>
              <p:nvPr/>
            </p:nvSpPr>
            <p:spPr bwMode="auto">
              <a:xfrm>
                <a:off x="3229689" y="4629324"/>
                <a:ext cx="165096" cy="128065"/>
              </a:xfrm>
              <a:custGeom>
                <a:avLst/>
                <a:gdLst>
                  <a:gd name="T0" fmla="*/ 43 w 45"/>
                  <a:gd name="T1" fmla="*/ 17 h 35"/>
                  <a:gd name="T2" fmla="*/ 27 w 45"/>
                  <a:gd name="T3" fmla="*/ 0 h 35"/>
                  <a:gd name="T4" fmla="*/ 3 w 45"/>
                  <a:gd name="T5" fmla="*/ 17 h 35"/>
                  <a:gd name="T6" fmla="*/ 18 w 45"/>
                  <a:gd name="T7" fmla="*/ 35 h 35"/>
                  <a:gd name="T8" fmla="*/ 43 w 45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5">
                    <a:moveTo>
                      <a:pt x="43" y="17"/>
                    </a:moveTo>
                    <a:cubicBezTo>
                      <a:pt x="45" y="8"/>
                      <a:pt x="38" y="0"/>
                      <a:pt x="27" y="0"/>
                    </a:cubicBezTo>
                    <a:cubicBezTo>
                      <a:pt x="16" y="0"/>
                      <a:pt x="5" y="8"/>
                      <a:pt x="3" y="17"/>
                    </a:cubicBezTo>
                    <a:cubicBezTo>
                      <a:pt x="0" y="27"/>
                      <a:pt x="7" y="35"/>
                      <a:pt x="18" y="35"/>
                    </a:cubicBezTo>
                    <a:cubicBezTo>
                      <a:pt x="29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6" name="任意多边形: 形状 985"/>
              <p:cNvSpPr/>
              <p:nvPr/>
            </p:nvSpPr>
            <p:spPr bwMode="auto">
              <a:xfrm>
                <a:off x="2456673" y="4783619"/>
                <a:ext cx="171268" cy="131151"/>
              </a:xfrm>
              <a:custGeom>
                <a:avLst/>
                <a:gdLst>
                  <a:gd name="T0" fmla="*/ 44 w 47"/>
                  <a:gd name="T1" fmla="*/ 18 h 36"/>
                  <a:gd name="T2" fmla="*/ 30 w 47"/>
                  <a:gd name="T3" fmla="*/ 0 h 36"/>
                  <a:gd name="T4" fmla="*/ 3 w 47"/>
                  <a:gd name="T5" fmla="*/ 18 h 36"/>
                  <a:gd name="T6" fmla="*/ 17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1" y="0"/>
                      <a:pt x="30" y="0"/>
                    </a:cubicBezTo>
                    <a:cubicBezTo>
                      <a:pt x="19" y="0"/>
                      <a:pt x="7" y="8"/>
                      <a:pt x="3" y="18"/>
                    </a:cubicBezTo>
                    <a:cubicBezTo>
                      <a:pt x="0" y="28"/>
                      <a:pt x="6" y="36"/>
                      <a:pt x="17" y="36"/>
                    </a:cubicBezTo>
                    <a:cubicBezTo>
                      <a:pt x="28" y="36"/>
                      <a:pt x="40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7" name="任意多边形: 形状 986"/>
              <p:cNvSpPr/>
              <p:nvPr/>
            </p:nvSpPr>
            <p:spPr bwMode="auto">
              <a:xfrm>
                <a:off x="2638740" y="4783619"/>
                <a:ext cx="171268" cy="131151"/>
              </a:xfrm>
              <a:custGeom>
                <a:avLst/>
                <a:gdLst>
                  <a:gd name="T0" fmla="*/ 44 w 47"/>
                  <a:gd name="T1" fmla="*/ 18 h 36"/>
                  <a:gd name="T2" fmla="*/ 29 w 47"/>
                  <a:gd name="T3" fmla="*/ 0 h 36"/>
                  <a:gd name="T4" fmla="*/ 3 w 47"/>
                  <a:gd name="T5" fmla="*/ 18 h 36"/>
                  <a:gd name="T6" fmla="*/ 17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6" y="8"/>
                      <a:pt x="3" y="18"/>
                    </a:cubicBezTo>
                    <a:cubicBezTo>
                      <a:pt x="0" y="28"/>
                      <a:pt x="6" y="36"/>
                      <a:pt x="17" y="36"/>
                    </a:cubicBezTo>
                    <a:cubicBezTo>
                      <a:pt x="29" y="36"/>
                      <a:pt x="41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8" name="任意多边形: 形状 987"/>
              <p:cNvSpPr/>
              <p:nvPr/>
            </p:nvSpPr>
            <p:spPr bwMode="auto">
              <a:xfrm>
                <a:off x="2820808" y="4783619"/>
                <a:ext cx="172810" cy="131151"/>
              </a:xfrm>
              <a:custGeom>
                <a:avLst/>
                <a:gdLst>
                  <a:gd name="T0" fmla="*/ 44 w 47"/>
                  <a:gd name="T1" fmla="*/ 18 h 36"/>
                  <a:gd name="T2" fmla="*/ 29 w 47"/>
                  <a:gd name="T3" fmla="*/ 0 h 36"/>
                  <a:gd name="T4" fmla="*/ 3 w 47"/>
                  <a:gd name="T5" fmla="*/ 18 h 36"/>
                  <a:gd name="T6" fmla="*/ 18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6" y="8"/>
                      <a:pt x="3" y="18"/>
                    </a:cubicBezTo>
                    <a:cubicBezTo>
                      <a:pt x="0" y="28"/>
                      <a:pt x="6" y="36"/>
                      <a:pt x="18" y="36"/>
                    </a:cubicBezTo>
                    <a:cubicBezTo>
                      <a:pt x="29" y="36"/>
                      <a:pt x="41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89" name="任意多边形: 形状 988"/>
              <p:cNvSpPr/>
              <p:nvPr/>
            </p:nvSpPr>
            <p:spPr bwMode="auto">
              <a:xfrm>
                <a:off x="3004419" y="4783619"/>
                <a:ext cx="166638" cy="131151"/>
              </a:xfrm>
              <a:custGeom>
                <a:avLst/>
                <a:gdLst>
                  <a:gd name="T0" fmla="*/ 43 w 46"/>
                  <a:gd name="T1" fmla="*/ 18 h 36"/>
                  <a:gd name="T2" fmla="*/ 28 w 46"/>
                  <a:gd name="T3" fmla="*/ 0 h 36"/>
                  <a:gd name="T4" fmla="*/ 3 w 46"/>
                  <a:gd name="T5" fmla="*/ 18 h 36"/>
                  <a:gd name="T6" fmla="*/ 18 w 46"/>
                  <a:gd name="T7" fmla="*/ 36 h 36"/>
                  <a:gd name="T8" fmla="*/ 43 w 46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6">
                    <a:moveTo>
                      <a:pt x="43" y="18"/>
                    </a:moveTo>
                    <a:cubicBezTo>
                      <a:pt x="46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8"/>
                    </a:cubicBezTo>
                    <a:cubicBezTo>
                      <a:pt x="0" y="28"/>
                      <a:pt x="7" y="36"/>
                      <a:pt x="18" y="36"/>
                    </a:cubicBezTo>
                    <a:cubicBezTo>
                      <a:pt x="29" y="36"/>
                      <a:pt x="41" y="28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0" name="任意多边形: 形状 989"/>
              <p:cNvSpPr/>
              <p:nvPr/>
            </p:nvSpPr>
            <p:spPr bwMode="auto">
              <a:xfrm>
                <a:off x="2398041" y="4944086"/>
                <a:ext cx="175896" cy="134237"/>
              </a:xfrm>
              <a:custGeom>
                <a:avLst/>
                <a:gdLst>
                  <a:gd name="T0" fmla="*/ 45 w 48"/>
                  <a:gd name="T1" fmla="*/ 18 h 37"/>
                  <a:gd name="T2" fmla="*/ 30 w 48"/>
                  <a:gd name="T3" fmla="*/ 0 h 37"/>
                  <a:gd name="T4" fmla="*/ 3 w 48"/>
                  <a:gd name="T5" fmla="*/ 18 h 37"/>
                  <a:gd name="T6" fmla="*/ 17 w 48"/>
                  <a:gd name="T7" fmla="*/ 37 h 37"/>
                  <a:gd name="T8" fmla="*/ 45 w 48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45" y="18"/>
                    </a:moveTo>
                    <a:cubicBezTo>
                      <a:pt x="48" y="8"/>
                      <a:pt x="42" y="0"/>
                      <a:pt x="30" y="0"/>
                    </a:cubicBezTo>
                    <a:cubicBezTo>
                      <a:pt x="19" y="0"/>
                      <a:pt x="7" y="8"/>
                      <a:pt x="3" y="18"/>
                    </a:cubicBezTo>
                    <a:cubicBezTo>
                      <a:pt x="0" y="29"/>
                      <a:pt x="6" y="37"/>
                      <a:pt x="17" y="37"/>
                    </a:cubicBezTo>
                    <a:cubicBezTo>
                      <a:pt x="29" y="37"/>
                      <a:pt x="41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1" name="任意多边形: 形状 990"/>
              <p:cNvSpPr/>
              <p:nvPr/>
            </p:nvSpPr>
            <p:spPr bwMode="auto">
              <a:xfrm>
                <a:off x="2580108" y="4944086"/>
                <a:ext cx="178982" cy="134237"/>
              </a:xfrm>
              <a:custGeom>
                <a:avLst/>
                <a:gdLst>
                  <a:gd name="T0" fmla="*/ 45 w 49"/>
                  <a:gd name="T1" fmla="*/ 18 h 37"/>
                  <a:gd name="T2" fmla="*/ 31 w 49"/>
                  <a:gd name="T3" fmla="*/ 0 h 37"/>
                  <a:gd name="T4" fmla="*/ 4 w 49"/>
                  <a:gd name="T5" fmla="*/ 18 h 37"/>
                  <a:gd name="T6" fmla="*/ 18 w 49"/>
                  <a:gd name="T7" fmla="*/ 37 h 37"/>
                  <a:gd name="T8" fmla="*/ 45 w 49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7">
                    <a:moveTo>
                      <a:pt x="45" y="18"/>
                    </a:moveTo>
                    <a:cubicBezTo>
                      <a:pt x="49" y="8"/>
                      <a:pt x="42" y="0"/>
                      <a:pt x="31" y="0"/>
                    </a:cubicBezTo>
                    <a:cubicBezTo>
                      <a:pt x="19" y="0"/>
                      <a:pt x="7" y="8"/>
                      <a:pt x="4" y="18"/>
                    </a:cubicBezTo>
                    <a:cubicBezTo>
                      <a:pt x="0" y="29"/>
                      <a:pt x="7" y="37"/>
                      <a:pt x="18" y="37"/>
                    </a:cubicBezTo>
                    <a:cubicBezTo>
                      <a:pt x="30" y="37"/>
                      <a:pt x="42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2" name="任意多边形: 形状 991"/>
              <p:cNvSpPr/>
              <p:nvPr/>
            </p:nvSpPr>
            <p:spPr bwMode="auto">
              <a:xfrm>
                <a:off x="2766805" y="4944086"/>
                <a:ext cx="174353" cy="134237"/>
              </a:xfrm>
              <a:custGeom>
                <a:avLst/>
                <a:gdLst>
                  <a:gd name="T0" fmla="*/ 45 w 48"/>
                  <a:gd name="T1" fmla="*/ 18 h 37"/>
                  <a:gd name="T2" fmla="*/ 30 w 48"/>
                  <a:gd name="T3" fmla="*/ 0 h 37"/>
                  <a:gd name="T4" fmla="*/ 4 w 48"/>
                  <a:gd name="T5" fmla="*/ 18 h 37"/>
                  <a:gd name="T6" fmla="*/ 19 w 48"/>
                  <a:gd name="T7" fmla="*/ 37 h 37"/>
                  <a:gd name="T8" fmla="*/ 45 w 48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45" y="18"/>
                    </a:moveTo>
                    <a:cubicBezTo>
                      <a:pt x="48" y="8"/>
                      <a:pt x="41" y="0"/>
                      <a:pt x="30" y="0"/>
                    </a:cubicBezTo>
                    <a:cubicBezTo>
                      <a:pt x="19" y="0"/>
                      <a:pt x="7" y="8"/>
                      <a:pt x="4" y="18"/>
                    </a:cubicBezTo>
                    <a:cubicBezTo>
                      <a:pt x="0" y="29"/>
                      <a:pt x="7" y="37"/>
                      <a:pt x="19" y="37"/>
                    </a:cubicBezTo>
                    <a:cubicBezTo>
                      <a:pt x="30" y="37"/>
                      <a:pt x="42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3" name="任意多边形: 形状 992"/>
              <p:cNvSpPr/>
              <p:nvPr/>
            </p:nvSpPr>
            <p:spPr bwMode="auto">
              <a:xfrm>
                <a:off x="2336323" y="5107638"/>
                <a:ext cx="178982" cy="138865"/>
              </a:xfrm>
              <a:custGeom>
                <a:avLst/>
                <a:gdLst>
                  <a:gd name="T0" fmla="*/ 46 w 49"/>
                  <a:gd name="T1" fmla="*/ 19 h 38"/>
                  <a:gd name="T2" fmla="*/ 31 w 49"/>
                  <a:gd name="T3" fmla="*/ 0 h 38"/>
                  <a:gd name="T4" fmla="*/ 4 w 49"/>
                  <a:gd name="T5" fmla="*/ 19 h 38"/>
                  <a:gd name="T6" fmla="*/ 18 w 49"/>
                  <a:gd name="T7" fmla="*/ 38 h 38"/>
                  <a:gd name="T8" fmla="*/ 46 w 49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8">
                    <a:moveTo>
                      <a:pt x="46" y="19"/>
                    </a:moveTo>
                    <a:cubicBezTo>
                      <a:pt x="49" y="9"/>
                      <a:pt x="43" y="0"/>
                      <a:pt x="31" y="0"/>
                    </a:cubicBezTo>
                    <a:cubicBezTo>
                      <a:pt x="20" y="0"/>
                      <a:pt x="7" y="9"/>
                      <a:pt x="4" y="19"/>
                    </a:cubicBezTo>
                    <a:cubicBezTo>
                      <a:pt x="0" y="30"/>
                      <a:pt x="6" y="38"/>
                      <a:pt x="18" y="38"/>
                    </a:cubicBezTo>
                    <a:cubicBezTo>
                      <a:pt x="30" y="38"/>
                      <a:pt x="42" y="30"/>
                      <a:pt x="46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4" name="任意多边形: 形状 993"/>
              <p:cNvSpPr/>
              <p:nvPr/>
            </p:nvSpPr>
            <p:spPr bwMode="auto">
              <a:xfrm>
                <a:off x="2526106" y="5107638"/>
                <a:ext cx="178982" cy="138865"/>
              </a:xfrm>
              <a:custGeom>
                <a:avLst/>
                <a:gdLst>
                  <a:gd name="T0" fmla="*/ 45 w 49"/>
                  <a:gd name="T1" fmla="*/ 19 h 38"/>
                  <a:gd name="T2" fmla="*/ 31 w 49"/>
                  <a:gd name="T3" fmla="*/ 0 h 38"/>
                  <a:gd name="T4" fmla="*/ 3 w 49"/>
                  <a:gd name="T5" fmla="*/ 19 h 38"/>
                  <a:gd name="T6" fmla="*/ 18 w 49"/>
                  <a:gd name="T7" fmla="*/ 38 h 38"/>
                  <a:gd name="T8" fmla="*/ 45 w 49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8">
                    <a:moveTo>
                      <a:pt x="45" y="19"/>
                    </a:moveTo>
                    <a:cubicBezTo>
                      <a:pt x="49" y="9"/>
                      <a:pt x="42" y="0"/>
                      <a:pt x="31" y="0"/>
                    </a:cubicBezTo>
                    <a:cubicBezTo>
                      <a:pt x="19" y="0"/>
                      <a:pt x="7" y="9"/>
                      <a:pt x="3" y="19"/>
                    </a:cubicBezTo>
                    <a:cubicBezTo>
                      <a:pt x="0" y="30"/>
                      <a:pt x="6" y="38"/>
                      <a:pt x="18" y="38"/>
                    </a:cubicBezTo>
                    <a:cubicBezTo>
                      <a:pt x="30" y="38"/>
                      <a:pt x="42" y="30"/>
                      <a:pt x="4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5" name="任意多边形: 形状 994"/>
              <p:cNvSpPr/>
              <p:nvPr/>
            </p:nvSpPr>
            <p:spPr bwMode="auto">
              <a:xfrm>
                <a:off x="2274605" y="5280448"/>
                <a:ext cx="182068" cy="145037"/>
              </a:xfrm>
              <a:custGeom>
                <a:avLst/>
                <a:gdLst>
                  <a:gd name="T0" fmla="*/ 46 w 50"/>
                  <a:gd name="T1" fmla="*/ 20 h 40"/>
                  <a:gd name="T2" fmla="*/ 32 w 50"/>
                  <a:gd name="T3" fmla="*/ 0 h 40"/>
                  <a:gd name="T4" fmla="*/ 4 w 50"/>
                  <a:gd name="T5" fmla="*/ 20 h 40"/>
                  <a:gd name="T6" fmla="*/ 18 w 50"/>
                  <a:gd name="T7" fmla="*/ 40 h 40"/>
                  <a:gd name="T8" fmla="*/ 46 w 50"/>
                  <a:gd name="T9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40">
                    <a:moveTo>
                      <a:pt x="46" y="20"/>
                    </a:moveTo>
                    <a:cubicBezTo>
                      <a:pt x="50" y="9"/>
                      <a:pt x="44" y="0"/>
                      <a:pt x="32" y="0"/>
                    </a:cubicBezTo>
                    <a:cubicBezTo>
                      <a:pt x="20" y="0"/>
                      <a:pt x="7" y="9"/>
                      <a:pt x="4" y="20"/>
                    </a:cubicBezTo>
                    <a:cubicBezTo>
                      <a:pt x="0" y="31"/>
                      <a:pt x="6" y="40"/>
                      <a:pt x="18" y="40"/>
                    </a:cubicBezTo>
                    <a:cubicBezTo>
                      <a:pt x="30" y="40"/>
                      <a:pt x="43" y="31"/>
                      <a:pt x="4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6" name="任意多边形: 形状 995"/>
              <p:cNvSpPr/>
              <p:nvPr/>
            </p:nvSpPr>
            <p:spPr bwMode="auto">
              <a:xfrm>
                <a:off x="2464388" y="5280448"/>
                <a:ext cx="185154" cy="145037"/>
              </a:xfrm>
              <a:custGeom>
                <a:avLst/>
                <a:gdLst>
                  <a:gd name="T0" fmla="*/ 47 w 51"/>
                  <a:gd name="T1" fmla="*/ 20 h 40"/>
                  <a:gd name="T2" fmla="*/ 32 w 51"/>
                  <a:gd name="T3" fmla="*/ 0 h 40"/>
                  <a:gd name="T4" fmla="*/ 4 w 51"/>
                  <a:gd name="T5" fmla="*/ 20 h 40"/>
                  <a:gd name="T6" fmla="*/ 19 w 51"/>
                  <a:gd name="T7" fmla="*/ 40 h 40"/>
                  <a:gd name="T8" fmla="*/ 47 w 51"/>
                  <a:gd name="T9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0">
                    <a:moveTo>
                      <a:pt x="47" y="20"/>
                    </a:moveTo>
                    <a:cubicBezTo>
                      <a:pt x="51" y="9"/>
                      <a:pt x="44" y="0"/>
                      <a:pt x="32" y="0"/>
                    </a:cubicBezTo>
                    <a:cubicBezTo>
                      <a:pt x="20" y="0"/>
                      <a:pt x="8" y="9"/>
                      <a:pt x="4" y="20"/>
                    </a:cubicBezTo>
                    <a:cubicBezTo>
                      <a:pt x="0" y="31"/>
                      <a:pt x="7" y="40"/>
                      <a:pt x="19" y="40"/>
                    </a:cubicBezTo>
                    <a:cubicBezTo>
                      <a:pt x="31" y="40"/>
                      <a:pt x="43" y="31"/>
                      <a:pt x="47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7" name="任意多边形: 形状 996"/>
              <p:cNvSpPr/>
              <p:nvPr/>
            </p:nvSpPr>
            <p:spPr bwMode="auto">
              <a:xfrm>
                <a:off x="2208259" y="5454801"/>
                <a:ext cx="186697" cy="154295"/>
              </a:xfrm>
              <a:custGeom>
                <a:avLst/>
                <a:gdLst>
                  <a:gd name="T0" fmla="*/ 47 w 51"/>
                  <a:gd name="T1" fmla="*/ 21 h 42"/>
                  <a:gd name="T2" fmla="*/ 33 w 51"/>
                  <a:gd name="T3" fmla="*/ 0 h 42"/>
                  <a:gd name="T4" fmla="*/ 4 w 51"/>
                  <a:gd name="T5" fmla="*/ 21 h 42"/>
                  <a:gd name="T6" fmla="*/ 18 w 51"/>
                  <a:gd name="T7" fmla="*/ 42 h 42"/>
                  <a:gd name="T8" fmla="*/ 47 w 51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2">
                    <a:moveTo>
                      <a:pt x="47" y="21"/>
                    </a:moveTo>
                    <a:cubicBezTo>
                      <a:pt x="51" y="10"/>
                      <a:pt x="45" y="0"/>
                      <a:pt x="33" y="0"/>
                    </a:cubicBezTo>
                    <a:cubicBezTo>
                      <a:pt x="21" y="0"/>
                      <a:pt x="8" y="10"/>
                      <a:pt x="4" y="21"/>
                    </a:cubicBezTo>
                    <a:cubicBezTo>
                      <a:pt x="0" y="32"/>
                      <a:pt x="6" y="42"/>
                      <a:pt x="18" y="42"/>
                    </a:cubicBezTo>
                    <a:cubicBezTo>
                      <a:pt x="30" y="42"/>
                      <a:pt x="44" y="32"/>
                      <a:pt x="47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8" name="任意多边形: 形状 997"/>
              <p:cNvSpPr/>
              <p:nvPr/>
            </p:nvSpPr>
            <p:spPr bwMode="auto">
              <a:xfrm>
                <a:off x="2401126" y="5454801"/>
                <a:ext cx="189783" cy="154295"/>
              </a:xfrm>
              <a:custGeom>
                <a:avLst/>
                <a:gdLst>
                  <a:gd name="T0" fmla="*/ 48 w 52"/>
                  <a:gd name="T1" fmla="*/ 21 h 42"/>
                  <a:gd name="T2" fmla="*/ 33 w 52"/>
                  <a:gd name="T3" fmla="*/ 0 h 42"/>
                  <a:gd name="T4" fmla="*/ 4 w 52"/>
                  <a:gd name="T5" fmla="*/ 21 h 42"/>
                  <a:gd name="T6" fmla="*/ 19 w 52"/>
                  <a:gd name="T7" fmla="*/ 42 h 42"/>
                  <a:gd name="T8" fmla="*/ 48 w 52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48" y="21"/>
                    </a:moveTo>
                    <a:cubicBezTo>
                      <a:pt x="52" y="10"/>
                      <a:pt x="45" y="0"/>
                      <a:pt x="33" y="0"/>
                    </a:cubicBezTo>
                    <a:cubicBezTo>
                      <a:pt x="21" y="0"/>
                      <a:pt x="8" y="10"/>
                      <a:pt x="4" y="21"/>
                    </a:cubicBezTo>
                    <a:cubicBezTo>
                      <a:pt x="0" y="32"/>
                      <a:pt x="7" y="42"/>
                      <a:pt x="19" y="42"/>
                    </a:cubicBezTo>
                    <a:cubicBezTo>
                      <a:pt x="31" y="42"/>
                      <a:pt x="44" y="32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999" name="任意多边形: 形状 998"/>
              <p:cNvSpPr/>
              <p:nvPr/>
            </p:nvSpPr>
            <p:spPr bwMode="auto">
              <a:xfrm>
                <a:off x="2138826" y="5641497"/>
                <a:ext cx="194411" cy="154295"/>
              </a:xfrm>
              <a:custGeom>
                <a:avLst/>
                <a:gdLst>
                  <a:gd name="T0" fmla="*/ 49 w 53"/>
                  <a:gd name="T1" fmla="*/ 21 h 42"/>
                  <a:gd name="T2" fmla="*/ 34 w 53"/>
                  <a:gd name="T3" fmla="*/ 0 h 42"/>
                  <a:gd name="T4" fmla="*/ 4 w 53"/>
                  <a:gd name="T5" fmla="*/ 21 h 42"/>
                  <a:gd name="T6" fmla="*/ 19 w 53"/>
                  <a:gd name="T7" fmla="*/ 42 h 42"/>
                  <a:gd name="T8" fmla="*/ 49 w 53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42">
                    <a:moveTo>
                      <a:pt x="49" y="21"/>
                    </a:moveTo>
                    <a:cubicBezTo>
                      <a:pt x="53" y="9"/>
                      <a:pt x="46" y="0"/>
                      <a:pt x="34" y="0"/>
                    </a:cubicBezTo>
                    <a:cubicBezTo>
                      <a:pt x="22" y="0"/>
                      <a:pt x="9" y="9"/>
                      <a:pt x="4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5" y="33"/>
                      <a:pt x="49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00" name="任意多边形: 形状 999"/>
              <p:cNvSpPr/>
              <p:nvPr/>
            </p:nvSpPr>
            <p:spPr bwMode="auto">
              <a:xfrm>
                <a:off x="2339409" y="5641497"/>
                <a:ext cx="189783" cy="154295"/>
              </a:xfrm>
              <a:custGeom>
                <a:avLst/>
                <a:gdLst>
                  <a:gd name="T0" fmla="*/ 48 w 52"/>
                  <a:gd name="T1" fmla="*/ 21 h 42"/>
                  <a:gd name="T2" fmla="*/ 33 w 52"/>
                  <a:gd name="T3" fmla="*/ 0 h 42"/>
                  <a:gd name="T4" fmla="*/ 4 w 52"/>
                  <a:gd name="T5" fmla="*/ 21 h 42"/>
                  <a:gd name="T6" fmla="*/ 19 w 52"/>
                  <a:gd name="T7" fmla="*/ 42 h 42"/>
                  <a:gd name="T8" fmla="*/ 48 w 52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48" y="21"/>
                    </a:moveTo>
                    <a:cubicBezTo>
                      <a:pt x="52" y="9"/>
                      <a:pt x="45" y="0"/>
                      <a:pt x="33" y="0"/>
                    </a:cubicBezTo>
                    <a:cubicBezTo>
                      <a:pt x="21" y="0"/>
                      <a:pt x="8" y="9"/>
                      <a:pt x="4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5" y="33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001" name="任意多边形: 形状 1000"/>
              <p:cNvSpPr/>
              <p:nvPr/>
            </p:nvSpPr>
            <p:spPr bwMode="auto">
              <a:xfrm>
                <a:off x="2539992" y="5641497"/>
                <a:ext cx="186697" cy="154295"/>
              </a:xfrm>
              <a:custGeom>
                <a:avLst/>
                <a:gdLst>
                  <a:gd name="T0" fmla="*/ 48 w 51"/>
                  <a:gd name="T1" fmla="*/ 21 h 42"/>
                  <a:gd name="T2" fmla="*/ 32 w 51"/>
                  <a:gd name="T3" fmla="*/ 0 h 42"/>
                  <a:gd name="T4" fmla="*/ 3 w 51"/>
                  <a:gd name="T5" fmla="*/ 21 h 42"/>
                  <a:gd name="T6" fmla="*/ 19 w 51"/>
                  <a:gd name="T7" fmla="*/ 42 h 42"/>
                  <a:gd name="T8" fmla="*/ 48 w 51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2">
                    <a:moveTo>
                      <a:pt x="48" y="21"/>
                    </a:moveTo>
                    <a:cubicBezTo>
                      <a:pt x="51" y="9"/>
                      <a:pt x="44" y="0"/>
                      <a:pt x="32" y="0"/>
                    </a:cubicBezTo>
                    <a:cubicBezTo>
                      <a:pt x="20" y="0"/>
                      <a:pt x="7" y="9"/>
                      <a:pt x="3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4" y="33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7" name="任意多边形: 形状 6"/>
            <p:cNvSpPr/>
            <p:nvPr/>
          </p:nvSpPr>
          <p:spPr>
            <a:xfrm>
              <a:off x="2510493" y="2490619"/>
              <a:ext cx="3355554" cy="41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86" extrusionOk="0">
                  <a:moveTo>
                    <a:pt x="21600" y="16286"/>
                  </a:moveTo>
                  <a:cubicBezTo>
                    <a:pt x="15054" y="-3333"/>
                    <a:pt x="7478" y="-5314"/>
                    <a:pt x="686" y="10818"/>
                  </a:cubicBezTo>
                  <a:cubicBezTo>
                    <a:pt x="456" y="11364"/>
                    <a:pt x="227" y="11931"/>
                    <a:pt x="0" y="12518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3189821" y="2830956"/>
              <a:ext cx="2679777" cy="80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38" extrusionOk="0">
                  <a:moveTo>
                    <a:pt x="21600" y="3057"/>
                  </a:moveTo>
                  <a:cubicBezTo>
                    <a:pt x="14287" y="-3862"/>
                    <a:pt x="6268" y="1148"/>
                    <a:pt x="561" y="16202"/>
                  </a:cubicBezTo>
                  <a:cubicBezTo>
                    <a:pt x="371" y="16704"/>
                    <a:pt x="184" y="17216"/>
                    <a:pt x="0" y="17738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4038134" y="2968823"/>
              <a:ext cx="1839949" cy="18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1198" y="2684"/>
                    <a:pt x="3049" y="10595"/>
                    <a:pt x="221" y="20754"/>
                  </a:cubicBezTo>
                  <a:cubicBezTo>
                    <a:pt x="143" y="21035"/>
                    <a:pt x="69" y="21317"/>
                    <a:pt x="0" y="21600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6032651" y="3089085"/>
              <a:ext cx="798236" cy="13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0" y="0"/>
                  </a:moveTo>
                  <a:cubicBezTo>
                    <a:pt x="13111" y="4063"/>
                    <a:pt x="21367" y="11866"/>
                    <a:pt x="21590" y="20404"/>
                  </a:cubicBezTo>
                  <a:cubicBezTo>
                    <a:pt x="21600" y="20803"/>
                    <a:pt x="21592" y="21202"/>
                    <a:pt x="21565" y="21600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5662768" y="3257278"/>
              <a:ext cx="203133" cy="57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153" h="21600" extrusionOk="0">
                  <a:moveTo>
                    <a:pt x="10254" y="0"/>
                  </a:moveTo>
                  <a:cubicBezTo>
                    <a:pt x="21600" y="6833"/>
                    <a:pt x="18901" y="14042"/>
                    <a:pt x="2531" y="20628"/>
                  </a:cubicBezTo>
                  <a:cubicBezTo>
                    <a:pt x="1720" y="20954"/>
                    <a:pt x="876" y="21278"/>
                    <a:pt x="0" y="21600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882126" y="2978260"/>
              <a:ext cx="2155585" cy="113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527" y="2826"/>
                    <a:pt x="14555" y="9532"/>
                    <a:pt x="20387" y="19456"/>
                  </a:cubicBezTo>
                  <a:cubicBezTo>
                    <a:pt x="20798" y="20156"/>
                    <a:pt x="21202" y="20870"/>
                    <a:pt x="21600" y="21600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5881745" y="2909412"/>
              <a:ext cx="3641571" cy="233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9027" y="-28"/>
                    <a:pt x="17280" y="7944"/>
                    <a:pt x="21292" y="20563"/>
                  </a:cubicBezTo>
                  <a:cubicBezTo>
                    <a:pt x="21398" y="20897"/>
                    <a:pt x="21501" y="21233"/>
                    <a:pt x="21600" y="21572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5882275" y="2764237"/>
              <a:ext cx="3193804" cy="26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442" extrusionOk="0">
                  <a:moveTo>
                    <a:pt x="0" y="6389"/>
                  </a:moveTo>
                  <a:cubicBezTo>
                    <a:pt x="6704" y="-4158"/>
                    <a:pt x="13543" y="-1628"/>
                    <a:pt x="20156" y="13845"/>
                  </a:cubicBezTo>
                  <a:cubicBezTo>
                    <a:pt x="20639" y="14976"/>
                    <a:pt x="21120" y="16175"/>
                    <a:pt x="21600" y="17442"/>
                  </a:cubicBezTo>
                </a:path>
              </a:pathLst>
            </a:custGeom>
            <a:ln w="19050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txBody>
            <a:bodyPr wrap="square" lIns="91440" tIns="45720" rIns="91440" bIns="45720" anchor="ctr">
              <a:normAutofit lnSpcReduction="10000"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 sz="3200"/>
              </a:pPr>
              <a:endParaRPr sz="1200"/>
            </a:p>
          </p:txBody>
        </p:sp>
        <p:sp>
          <p:nvSpPr>
            <p:cNvPr id="15" name="椭圆 14"/>
            <p:cNvSpPr/>
            <p:nvPr/>
          </p:nvSpPr>
          <p:spPr>
            <a:xfrm>
              <a:off x="5198653" y="1798917"/>
              <a:ext cx="1631156" cy="1631156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chemeClr val="tx1">
                  <a:lumMod val="50000"/>
                  <a:lumOff val="50000"/>
                </a:schemeClr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 marL="0" marR="0" indent="0" algn="l" defTabSz="3429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6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857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1714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2571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3429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42862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51435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600075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685800" algn="ctr" defTabSz="30988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75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r>
                <a:rPr lang="en-US" altLang="zh-CN" sz="2800" u="sng" dirty="0"/>
                <a:t>Text</a:t>
              </a: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313001" y="2732815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3014125" y="3593134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5505563" y="3836007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6723996" y="4483294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7930510" y="4079820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9435219" y="5133763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9073369" y="2956460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931818" y="4848296"/>
              <a:ext cx="200486" cy="196282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761307" y="2535590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1462431" y="3395909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380124" y="4651071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4872243" y="4121939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088276" y="4769226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7299730" y="4365752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9725356" y="4936538"/>
              <a:ext cx="1692637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9363506" y="2759235"/>
              <a:ext cx="1462044" cy="63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2613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17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364515"/>
            <a:ext cx="10848975" cy="4782285"/>
            <a:chOff x="669925" y="1364515"/>
            <a:chExt cx="10848975" cy="4782285"/>
          </a:xfrm>
        </p:grpSpPr>
        <p:grpSp>
          <p:nvGrpSpPr>
            <p:cNvPr id="6" name="组合 5"/>
            <p:cNvGrpSpPr/>
            <p:nvPr/>
          </p:nvGrpSpPr>
          <p:grpSpPr>
            <a:xfrm>
              <a:off x="4676551" y="2019482"/>
              <a:ext cx="1470141" cy="3861439"/>
              <a:chOff x="4676551" y="2019482"/>
              <a:chExt cx="1470141" cy="3861439"/>
            </a:xfrm>
          </p:grpSpPr>
          <p:sp>
            <p:nvSpPr>
              <p:cNvPr id="60" name="任意多边形: 形状 59"/>
              <p:cNvSpPr/>
              <p:nvPr/>
            </p:nvSpPr>
            <p:spPr>
              <a:xfrm rot="21221413" flipH="1">
                <a:off x="5012228" y="2019482"/>
                <a:ext cx="1134464" cy="380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579" y="173"/>
                    </a:moveTo>
                    <a:lnTo>
                      <a:pt x="11433" y="0"/>
                    </a:lnTo>
                    <a:lnTo>
                      <a:pt x="21261" y="20875"/>
                    </a:lnTo>
                    <a:lnTo>
                      <a:pt x="21600" y="21600"/>
                    </a:lnTo>
                    <a:lnTo>
                      <a:pt x="19511" y="21554"/>
                    </a:lnTo>
                    <a:lnTo>
                      <a:pt x="6008" y="21043"/>
                    </a:lnTo>
                    <a:lnTo>
                      <a:pt x="423" y="3925"/>
                    </a:lnTo>
                    <a:lnTo>
                      <a:pt x="0" y="2334"/>
                    </a:lnTo>
                    <a:lnTo>
                      <a:pt x="2769" y="1767"/>
                    </a:lnTo>
                    <a:lnTo>
                      <a:pt x="10167" y="256"/>
                    </a:lnTo>
                    <a:lnTo>
                      <a:pt x="10579" y="173"/>
                    </a:lnTo>
                    <a:cubicBezTo>
                      <a:pt x="10579" y="173"/>
                      <a:pt x="10579" y="173"/>
                      <a:pt x="10579" y="17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flat">
                <a:solidFill>
                  <a:srgbClr val="A6AAA9">
                    <a:alpha val="69763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任意多边形: 形状 60"/>
              <p:cNvSpPr/>
              <p:nvPr/>
            </p:nvSpPr>
            <p:spPr>
              <a:xfrm rot="21221413" flipH="1">
                <a:off x="4676551" y="2071031"/>
                <a:ext cx="873406" cy="380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820" y="2168"/>
                    </a:moveTo>
                    <a:lnTo>
                      <a:pt x="21600" y="21366"/>
                    </a:lnTo>
                    <a:lnTo>
                      <a:pt x="13206" y="21600"/>
                    </a:lnTo>
                    <a:lnTo>
                      <a:pt x="13193" y="21600"/>
                    </a:lnTo>
                    <a:lnTo>
                      <a:pt x="13193" y="21597"/>
                    </a:lnTo>
                    <a:lnTo>
                      <a:pt x="13193" y="21594"/>
                    </a:lnTo>
                    <a:lnTo>
                      <a:pt x="13193" y="21588"/>
                    </a:lnTo>
                    <a:lnTo>
                      <a:pt x="13193" y="21585"/>
                    </a:lnTo>
                    <a:lnTo>
                      <a:pt x="13179" y="21585"/>
                    </a:lnTo>
                    <a:lnTo>
                      <a:pt x="12765" y="20875"/>
                    </a:lnTo>
                    <a:lnTo>
                      <a:pt x="0" y="0"/>
                    </a:lnTo>
                    <a:lnTo>
                      <a:pt x="27" y="3"/>
                    </a:lnTo>
                    <a:lnTo>
                      <a:pt x="7820" y="2168"/>
                    </a:lnTo>
                    <a:cubicBezTo>
                      <a:pt x="7820" y="2168"/>
                      <a:pt x="7820" y="2168"/>
                      <a:pt x="7820" y="216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任意多边形: 形状 61"/>
              <p:cNvSpPr/>
              <p:nvPr/>
            </p:nvSpPr>
            <p:spPr>
              <a:xfrm rot="21221413" flipH="1">
                <a:off x="5113218" y="2574716"/>
                <a:ext cx="973472" cy="3195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1871" y="0"/>
                    </a:moveTo>
                    <a:cubicBezTo>
                      <a:pt x="9462" y="400"/>
                      <a:pt x="7041" y="791"/>
                      <a:pt x="4625" y="1186"/>
                    </a:cubicBezTo>
                    <a:cubicBezTo>
                      <a:pt x="3436" y="1381"/>
                      <a:pt x="2249" y="1575"/>
                      <a:pt x="1061" y="1770"/>
                    </a:cubicBezTo>
                    <a:cubicBezTo>
                      <a:pt x="758" y="1820"/>
                      <a:pt x="457" y="1870"/>
                      <a:pt x="152" y="1919"/>
                    </a:cubicBezTo>
                    <a:cubicBezTo>
                      <a:pt x="47" y="1937"/>
                      <a:pt x="-11" y="1933"/>
                      <a:pt x="2" y="1973"/>
                    </a:cubicBezTo>
                    <a:cubicBezTo>
                      <a:pt x="11" y="1999"/>
                      <a:pt x="19" y="2023"/>
                      <a:pt x="28" y="2049"/>
                    </a:cubicBezTo>
                    <a:cubicBezTo>
                      <a:pt x="40" y="2088"/>
                      <a:pt x="54" y="2128"/>
                      <a:pt x="67" y="2167"/>
                    </a:cubicBezTo>
                    <a:cubicBezTo>
                      <a:pt x="127" y="2347"/>
                      <a:pt x="185" y="2530"/>
                      <a:pt x="244" y="2711"/>
                    </a:cubicBezTo>
                    <a:cubicBezTo>
                      <a:pt x="4247" y="2095"/>
                      <a:pt x="11861" y="926"/>
                      <a:pt x="12264" y="863"/>
                    </a:cubicBezTo>
                    <a:cubicBezTo>
                      <a:pt x="12134" y="575"/>
                      <a:pt x="12000" y="288"/>
                      <a:pt x="11871" y="0"/>
                    </a:cubicBezTo>
                    <a:close/>
                    <a:moveTo>
                      <a:pt x="12538" y="1603"/>
                    </a:moveTo>
                    <a:cubicBezTo>
                      <a:pt x="10113" y="1964"/>
                      <a:pt x="7660" y="2313"/>
                      <a:pt x="5221" y="2667"/>
                    </a:cubicBezTo>
                    <a:cubicBezTo>
                      <a:pt x="4004" y="2843"/>
                      <a:pt x="2788" y="3020"/>
                      <a:pt x="1571" y="3197"/>
                    </a:cubicBezTo>
                    <a:cubicBezTo>
                      <a:pt x="1241" y="3245"/>
                      <a:pt x="915" y="3293"/>
                      <a:pt x="584" y="3341"/>
                    </a:cubicBezTo>
                    <a:cubicBezTo>
                      <a:pt x="473" y="3357"/>
                      <a:pt x="408" y="3353"/>
                      <a:pt x="421" y="3394"/>
                    </a:cubicBezTo>
                    <a:cubicBezTo>
                      <a:pt x="429" y="3420"/>
                      <a:pt x="437" y="3446"/>
                      <a:pt x="447" y="3472"/>
                    </a:cubicBezTo>
                    <a:cubicBezTo>
                      <a:pt x="460" y="3511"/>
                      <a:pt x="472" y="3550"/>
                      <a:pt x="486" y="3590"/>
                    </a:cubicBezTo>
                    <a:cubicBezTo>
                      <a:pt x="546" y="3770"/>
                      <a:pt x="603" y="3951"/>
                      <a:pt x="662" y="4132"/>
                    </a:cubicBezTo>
                    <a:cubicBezTo>
                      <a:pt x="4749" y="3577"/>
                      <a:pt x="12513" y="2525"/>
                      <a:pt x="12924" y="2468"/>
                    </a:cubicBezTo>
                    <a:cubicBezTo>
                      <a:pt x="12795" y="2179"/>
                      <a:pt x="12667" y="1891"/>
                      <a:pt x="12538" y="1603"/>
                    </a:cubicBezTo>
                    <a:close/>
                    <a:moveTo>
                      <a:pt x="13199" y="3207"/>
                    </a:moveTo>
                    <a:cubicBezTo>
                      <a:pt x="10728" y="3536"/>
                      <a:pt x="8226" y="3845"/>
                      <a:pt x="5737" y="4162"/>
                    </a:cubicBezTo>
                    <a:cubicBezTo>
                      <a:pt x="4494" y="4320"/>
                      <a:pt x="3257" y="4478"/>
                      <a:pt x="2016" y="4636"/>
                    </a:cubicBezTo>
                    <a:cubicBezTo>
                      <a:pt x="1679" y="4679"/>
                      <a:pt x="1341" y="4723"/>
                      <a:pt x="1003" y="4766"/>
                    </a:cubicBezTo>
                    <a:cubicBezTo>
                      <a:pt x="889" y="4780"/>
                      <a:pt x="819" y="4774"/>
                      <a:pt x="833" y="4816"/>
                    </a:cubicBezTo>
                    <a:cubicBezTo>
                      <a:pt x="841" y="4841"/>
                      <a:pt x="850" y="4867"/>
                      <a:pt x="859" y="4893"/>
                    </a:cubicBezTo>
                    <a:cubicBezTo>
                      <a:pt x="872" y="4932"/>
                      <a:pt x="884" y="4972"/>
                      <a:pt x="898" y="5011"/>
                    </a:cubicBezTo>
                    <a:cubicBezTo>
                      <a:pt x="957" y="5192"/>
                      <a:pt x="1021" y="5372"/>
                      <a:pt x="1081" y="5553"/>
                    </a:cubicBezTo>
                    <a:cubicBezTo>
                      <a:pt x="5249" y="5060"/>
                      <a:pt x="13173" y="4124"/>
                      <a:pt x="13591" y="4072"/>
                    </a:cubicBezTo>
                    <a:cubicBezTo>
                      <a:pt x="13463" y="3784"/>
                      <a:pt x="13328" y="3495"/>
                      <a:pt x="13199" y="3207"/>
                    </a:cubicBezTo>
                    <a:close/>
                    <a:moveTo>
                      <a:pt x="14003" y="4812"/>
                    </a:moveTo>
                    <a:cubicBezTo>
                      <a:pt x="11484" y="5108"/>
                      <a:pt x="8931" y="5377"/>
                      <a:pt x="6391" y="5657"/>
                    </a:cubicBezTo>
                    <a:cubicBezTo>
                      <a:pt x="5125" y="5796"/>
                      <a:pt x="3858" y="5936"/>
                      <a:pt x="2592" y="6075"/>
                    </a:cubicBezTo>
                    <a:cubicBezTo>
                      <a:pt x="2248" y="6113"/>
                      <a:pt x="1903" y="6151"/>
                      <a:pt x="1558" y="6189"/>
                    </a:cubicBezTo>
                    <a:cubicBezTo>
                      <a:pt x="1442" y="6202"/>
                      <a:pt x="1375" y="6195"/>
                      <a:pt x="1388" y="6237"/>
                    </a:cubicBezTo>
                    <a:cubicBezTo>
                      <a:pt x="1397" y="6263"/>
                      <a:pt x="1405" y="6288"/>
                      <a:pt x="1415" y="6314"/>
                    </a:cubicBezTo>
                    <a:cubicBezTo>
                      <a:pt x="1428" y="6353"/>
                      <a:pt x="1440" y="6393"/>
                      <a:pt x="1454" y="6432"/>
                    </a:cubicBezTo>
                    <a:cubicBezTo>
                      <a:pt x="1514" y="6613"/>
                      <a:pt x="1570" y="6793"/>
                      <a:pt x="1630" y="6974"/>
                    </a:cubicBezTo>
                    <a:cubicBezTo>
                      <a:pt x="3756" y="6758"/>
                      <a:pt x="5887" y="6543"/>
                      <a:pt x="8013" y="6328"/>
                    </a:cubicBezTo>
                    <a:cubicBezTo>
                      <a:pt x="10142" y="6113"/>
                      <a:pt x="13969" y="5722"/>
                      <a:pt x="14396" y="5675"/>
                    </a:cubicBezTo>
                    <a:cubicBezTo>
                      <a:pt x="14267" y="5387"/>
                      <a:pt x="14132" y="5099"/>
                      <a:pt x="14003" y="4812"/>
                    </a:cubicBezTo>
                    <a:close/>
                    <a:moveTo>
                      <a:pt x="14670" y="6416"/>
                    </a:moveTo>
                    <a:cubicBezTo>
                      <a:pt x="12074" y="6683"/>
                      <a:pt x="9433" y="6914"/>
                      <a:pt x="6816" y="7159"/>
                    </a:cubicBezTo>
                    <a:cubicBezTo>
                      <a:pt x="5527" y="7280"/>
                      <a:pt x="4239" y="7401"/>
                      <a:pt x="2951" y="7522"/>
                    </a:cubicBezTo>
                    <a:cubicBezTo>
                      <a:pt x="2623" y="7553"/>
                      <a:pt x="2293" y="7583"/>
                      <a:pt x="1964" y="7614"/>
                    </a:cubicBezTo>
                    <a:cubicBezTo>
                      <a:pt x="1849" y="7625"/>
                      <a:pt x="1793" y="7617"/>
                      <a:pt x="1807" y="7658"/>
                    </a:cubicBezTo>
                    <a:cubicBezTo>
                      <a:pt x="1815" y="7684"/>
                      <a:pt x="1819" y="7710"/>
                      <a:pt x="1827" y="7735"/>
                    </a:cubicBezTo>
                    <a:cubicBezTo>
                      <a:pt x="1840" y="7775"/>
                      <a:pt x="1853" y="7814"/>
                      <a:pt x="1866" y="7853"/>
                    </a:cubicBezTo>
                    <a:cubicBezTo>
                      <a:pt x="1925" y="8034"/>
                      <a:pt x="1988" y="8214"/>
                      <a:pt x="2049" y="8395"/>
                    </a:cubicBezTo>
                    <a:cubicBezTo>
                      <a:pt x="4215" y="8210"/>
                      <a:pt x="6382" y="8026"/>
                      <a:pt x="8549" y="7841"/>
                    </a:cubicBezTo>
                    <a:cubicBezTo>
                      <a:pt x="10719" y="7657"/>
                      <a:pt x="14621" y="7321"/>
                      <a:pt x="15056" y="7279"/>
                    </a:cubicBezTo>
                    <a:cubicBezTo>
                      <a:pt x="14927" y="6991"/>
                      <a:pt x="14799" y="6704"/>
                      <a:pt x="14670" y="6416"/>
                    </a:cubicBezTo>
                    <a:close/>
                    <a:moveTo>
                      <a:pt x="15475" y="7979"/>
                    </a:moveTo>
                    <a:cubicBezTo>
                      <a:pt x="12831" y="8214"/>
                      <a:pt x="10139" y="8403"/>
                      <a:pt x="7470" y="8611"/>
                    </a:cubicBezTo>
                    <a:cubicBezTo>
                      <a:pt x="6157" y="8713"/>
                      <a:pt x="4839" y="8815"/>
                      <a:pt x="3527" y="8917"/>
                    </a:cubicBezTo>
                    <a:cubicBezTo>
                      <a:pt x="3191" y="8943"/>
                      <a:pt x="2855" y="8969"/>
                      <a:pt x="2520" y="8995"/>
                    </a:cubicBezTo>
                    <a:cubicBezTo>
                      <a:pt x="2402" y="9005"/>
                      <a:pt x="2342" y="8995"/>
                      <a:pt x="2356" y="9037"/>
                    </a:cubicBezTo>
                    <a:cubicBezTo>
                      <a:pt x="2365" y="9063"/>
                      <a:pt x="2375" y="9089"/>
                      <a:pt x="2382" y="9115"/>
                    </a:cubicBezTo>
                    <a:cubicBezTo>
                      <a:pt x="2395" y="9154"/>
                      <a:pt x="2409" y="9193"/>
                      <a:pt x="2422" y="9232"/>
                    </a:cubicBezTo>
                    <a:cubicBezTo>
                      <a:pt x="2481" y="9413"/>
                      <a:pt x="2546" y="9594"/>
                      <a:pt x="2605" y="9775"/>
                    </a:cubicBezTo>
                    <a:cubicBezTo>
                      <a:pt x="4814" y="9620"/>
                      <a:pt x="7019" y="9466"/>
                      <a:pt x="9229" y="9312"/>
                    </a:cubicBezTo>
                    <a:cubicBezTo>
                      <a:pt x="11440" y="9158"/>
                      <a:pt x="15415" y="8878"/>
                      <a:pt x="15860" y="8842"/>
                    </a:cubicBezTo>
                    <a:cubicBezTo>
                      <a:pt x="15731" y="8554"/>
                      <a:pt x="15604" y="8267"/>
                      <a:pt x="15475" y="7979"/>
                    </a:cubicBezTo>
                    <a:close/>
                    <a:moveTo>
                      <a:pt x="16148" y="9581"/>
                    </a:moveTo>
                    <a:cubicBezTo>
                      <a:pt x="13467" y="9783"/>
                      <a:pt x="10731" y="9932"/>
                      <a:pt x="8026" y="10101"/>
                    </a:cubicBezTo>
                    <a:cubicBezTo>
                      <a:pt x="6702" y="10184"/>
                      <a:pt x="5380" y="10267"/>
                      <a:pt x="4056" y="10351"/>
                    </a:cubicBezTo>
                    <a:cubicBezTo>
                      <a:pt x="3718" y="10372"/>
                      <a:pt x="3376" y="10393"/>
                      <a:pt x="3036" y="10414"/>
                    </a:cubicBezTo>
                    <a:cubicBezTo>
                      <a:pt x="2948" y="10420"/>
                      <a:pt x="2857" y="10425"/>
                      <a:pt x="2768" y="10430"/>
                    </a:cubicBezTo>
                    <a:cubicBezTo>
                      <a:pt x="2777" y="10457"/>
                      <a:pt x="2791" y="10485"/>
                      <a:pt x="2801" y="10512"/>
                    </a:cubicBezTo>
                    <a:cubicBezTo>
                      <a:pt x="2814" y="10552"/>
                      <a:pt x="2827" y="10592"/>
                      <a:pt x="2840" y="10632"/>
                    </a:cubicBezTo>
                    <a:cubicBezTo>
                      <a:pt x="2901" y="10820"/>
                      <a:pt x="2962" y="11007"/>
                      <a:pt x="3023" y="11196"/>
                    </a:cubicBezTo>
                    <a:cubicBezTo>
                      <a:pt x="5274" y="11072"/>
                      <a:pt x="7528" y="10950"/>
                      <a:pt x="9779" y="10827"/>
                    </a:cubicBezTo>
                    <a:cubicBezTo>
                      <a:pt x="12030" y="10704"/>
                      <a:pt x="16082" y="10477"/>
                      <a:pt x="16534" y="10446"/>
                    </a:cubicBezTo>
                    <a:cubicBezTo>
                      <a:pt x="16405" y="10158"/>
                      <a:pt x="16277" y="9869"/>
                      <a:pt x="16148" y="9581"/>
                    </a:cubicBezTo>
                    <a:close/>
                    <a:moveTo>
                      <a:pt x="16809" y="11186"/>
                    </a:moveTo>
                    <a:cubicBezTo>
                      <a:pt x="15444" y="11271"/>
                      <a:pt x="14063" y="11329"/>
                      <a:pt x="12689" y="11395"/>
                    </a:cubicBezTo>
                    <a:cubicBezTo>
                      <a:pt x="11305" y="11461"/>
                      <a:pt x="9926" y="11528"/>
                      <a:pt x="8543" y="11594"/>
                    </a:cubicBezTo>
                    <a:cubicBezTo>
                      <a:pt x="7194" y="11659"/>
                      <a:pt x="5843" y="11724"/>
                      <a:pt x="4495" y="11790"/>
                    </a:cubicBezTo>
                    <a:cubicBezTo>
                      <a:pt x="4148" y="11806"/>
                      <a:pt x="3801" y="11823"/>
                      <a:pt x="3455" y="11839"/>
                    </a:cubicBezTo>
                    <a:cubicBezTo>
                      <a:pt x="3365" y="11844"/>
                      <a:pt x="3277" y="11849"/>
                      <a:pt x="3187" y="11853"/>
                    </a:cubicBezTo>
                    <a:cubicBezTo>
                      <a:pt x="3196" y="11880"/>
                      <a:pt x="3204" y="11907"/>
                      <a:pt x="3213" y="11933"/>
                    </a:cubicBezTo>
                    <a:cubicBezTo>
                      <a:pt x="3226" y="11973"/>
                      <a:pt x="3238" y="12013"/>
                      <a:pt x="3252" y="12053"/>
                    </a:cubicBezTo>
                    <a:cubicBezTo>
                      <a:pt x="3313" y="12241"/>
                      <a:pt x="3380" y="12429"/>
                      <a:pt x="3442" y="12617"/>
                    </a:cubicBezTo>
                    <a:cubicBezTo>
                      <a:pt x="5734" y="12524"/>
                      <a:pt x="8023" y="12432"/>
                      <a:pt x="10315" y="12340"/>
                    </a:cubicBezTo>
                    <a:cubicBezTo>
                      <a:pt x="12607" y="12247"/>
                      <a:pt x="16740" y="12076"/>
                      <a:pt x="17201" y="12051"/>
                    </a:cubicBezTo>
                    <a:cubicBezTo>
                      <a:pt x="17072" y="11762"/>
                      <a:pt x="16938" y="11474"/>
                      <a:pt x="16809" y="11186"/>
                    </a:cubicBezTo>
                    <a:close/>
                    <a:moveTo>
                      <a:pt x="17613" y="12790"/>
                    </a:moveTo>
                    <a:cubicBezTo>
                      <a:pt x="15489" y="12895"/>
                      <a:pt x="13336" y="12948"/>
                      <a:pt x="11198" y="13021"/>
                    </a:cubicBezTo>
                    <a:cubicBezTo>
                      <a:pt x="9099" y="13092"/>
                      <a:pt x="6997" y="13163"/>
                      <a:pt x="4900" y="13235"/>
                    </a:cubicBezTo>
                    <a:cubicBezTo>
                      <a:pt x="4513" y="13247"/>
                      <a:pt x="4129" y="13261"/>
                      <a:pt x="3743" y="13275"/>
                    </a:cubicBezTo>
                    <a:cubicBezTo>
                      <a:pt x="3775" y="13372"/>
                      <a:pt x="3808" y="13468"/>
                      <a:pt x="3841" y="13566"/>
                    </a:cubicBezTo>
                    <a:cubicBezTo>
                      <a:pt x="3876" y="13672"/>
                      <a:pt x="3911" y="13780"/>
                      <a:pt x="3945" y="13886"/>
                    </a:cubicBezTo>
                    <a:cubicBezTo>
                      <a:pt x="3962" y="13938"/>
                      <a:pt x="3975" y="13987"/>
                      <a:pt x="3991" y="14038"/>
                    </a:cubicBezTo>
                    <a:cubicBezTo>
                      <a:pt x="4176" y="14033"/>
                      <a:pt x="4364" y="14029"/>
                      <a:pt x="4547" y="14024"/>
                    </a:cubicBezTo>
                    <a:cubicBezTo>
                      <a:pt x="6049" y="13985"/>
                      <a:pt x="7550" y="13944"/>
                      <a:pt x="9053" y="13904"/>
                    </a:cubicBezTo>
                    <a:cubicBezTo>
                      <a:pt x="10532" y="13866"/>
                      <a:pt x="12007" y="13828"/>
                      <a:pt x="13487" y="13789"/>
                    </a:cubicBezTo>
                    <a:cubicBezTo>
                      <a:pt x="14992" y="13749"/>
                      <a:pt x="17530" y="13676"/>
                      <a:pt x="17999" y="13655"/>
                    </a:cubicBezTo>
                    <a:cubicBezTo>
                      <a:pt x="17870" y="13368"/>
                      <a:pt x="17742" y="13078"/>
                      <a:pt x="17613" y="12790"/>
                    </a:cubicBezTo>
                    <a:close/>
                    <a:moveTo>
                      <a:pt x="18228" y="14353"/>
                    </a:moveTo>
                    <a:cubicBezTo>
                      <a:pt x="18195" y="14352"/>
                      <a:pt x="18152" y="14358"/>
                      <a:pt x="18090" y="14361"/>
                    </a:cubicBezTo>
                    <a:cubicBezTo>
                      <a:pt x="17730" y="14374"/>
                      <a:pt x="17367" y="14387"/>
                      <a:pt x="17005" y="14395"/>
                    </a:cubicBezTo>
                    <a:cubicBezTo>
                      <a:pt x="15578" y="14426"/>
                      <a:pt x="14149" y="14451"/>
                      <a:pt x="12721" y="14480"/>
                    </a:cubicBezTo>
                    <a:cubicBezTo>
                      <a:pt x="9865" y="14537"/>
                      <a:pt x="7009" y="14595"/>
                      <a:pt x="4155" y="14654"/>
                    </a:cubicBezTo>
                    <a:cubicBezTo>
                      <a:pt x="4219" y="14850"/>
                      <a:pt x="4286" y="15046"/>
                      <a:pt x="4351" y="15242"/>
                    </a:cubicBezTo>
                    <a:cubicBezTo>
                      <a:pt x="4367" y="15292"/>
                      <a:pt x="4379" y="15341"/>
                      <a:pt x="4397" y="15391"/>
                    </a:cubicBezTo>
                    <a:cubicBezTo>
                      <a:pt x="4411" y="15434"/>
                      <a:pt x="4478" y="15419"/>
                      <a:pt x="4599" y="15417"/>
                    </a:cubicBezTo>
                    <a:cubicBezTo>
                      <a:pt x="4692" y="15416"/>
                      <a:pt x="4781" y="15414"/>
                      <a:pt x="4874" y="15413"/>
                    </a:cubicBezTo>
                    <a:cubicBezTo>
                      <a:pt x="5237" y="15409"/>
                      <a:pt x="5603" y="15404"/>
                      <a:pt x="5966" y="15399"/>
                    </a:cubicBezTo>
                    <a:cubicBezTo>
                      <a:pt x="7374" y="15381"/>
                      <a:pt x="8780" y="15361"/>
                      <a:pt x="10191" y="15343"/>
                    </a:cubicBezTo>
                    <a:cubicBezTo>
                      <a:pt x="11617" y="15325"/>
                      <a:pt x="13046" y="15306"/>
                      <a:pt x="14474" y="15288"/>
                    </a:cubicBezTo>
                    <a:cubicBezTo>
                      <a:pt x="15871" y="15269"/>
                      <a:pt x="18188" y="15232"/>
                      <a:pt x="18666" y="15218"/>
                    </a:cubicBezTo>
                    <a:cubicBezTo>
                      <a:pt x="18575" y="15015"/>
                      <a:pt x="18481" y="14811"/>
                      <a:pt x="18391" y="14608"/>
                    </a:cubicBezTo>
                    <a:cubicBezTo>
                      <a:pt x="18368" y="14559"/>
                      <a:pt x="18347" y="14512"/>
                      <a:pt x="18326" y="14462"/>
                    </a:cubicBezTo>
                    <a:cubicBezTo>
                      <a:pt x="18314" y="14435"/>
                      <a:pt x="18298" y="14410"/>
                      <a:pt x="18287" y="14383"/>
                    </a:cubicBezTo>
                    <a:cubicBezTo>
                      <a:pt x="18276" y="14360"/>
                      <a:pt x="18260" y="14353"/>
                      <a:pt x="18228" y="14353"/>
                    </a:cubicBezTo>
                    <a:close/>
                    <a:moveTo>
                      <a:pt x="18940" y="15957"/>
                    </a:moveTo>
                    <a:cubicBezTo>
                      <a:pt x="18851" y="15960"/>
                      <a:pt x="18762" y="15961"/>
                      <a:pt x="18672" y="15963"/>
                    </a:cubicBezTo>
                    <a:cubicBezTo>
                      <a:pt x="18328" y="15972"/>
                      <a:pt x="17985" y="15978"/>
                      <a:pt x="17639" y="15981"/>
                    </a:cubicBezTo>
                    <a:cubicBezTo>
                      <a:pt x="16191" y="15994"/>
                      <a:pt x="14741" y="16003"/>
                      <a:pt x="13290" y="16013"/>
                    </a:cubicBezTo>
                    <a:cubicBezTo>
                      <a:pt x="10385" y="16033"/>
                      <a:pt x="7479" y="16054"/>
                      <a:pt x="4573" y="16075"/>
                    </a:cubicBezTo>
                    <a:cubicBezTo>
                      <a:pt x="4637" y="16271"/>
                      <a:pt x="4698" y="16467"/>
                      <a:pt x="4763" y="16663"/>
                    </a:cubicBezTo>
                    <a:cubicBezTo>
                      <a:pt x="4779" y="16713"/>
                      <a:pt x="4798" y="16762"/>
                      <a:pt x="4815" y="16812"/>
                    </a:cubicBezTo>
                    <a:cubicBezTo>
                      <a:pt x="4829" y="16855"/>
                      <a:pt x="4889" y="16840"/>
                      <a:pt x="5011" y="16840"/>
                    </a:cubicBezTo>
                    <a:cubicBezTo>
                      <a:pt x="5106" y="16840"/>
                      <a:pt x="5199" y="16840"/>
                      <a:pt x="5292" y="16840"/>
                    </a:cubicBezTo>
                    <a:cubicBezTo>
                      <a:pt x="5659" y="16840"/>
                      <a:pt x="6029" y="16840"/>
                      <a:pt x="6398" y="16840"/>
                    </a:cubicBezTo>
                    <a:cubicBezTo>
                      <a:pt x="7846" y="16840"/>
                      <a:pt x="9298" y="16838"/>
                      <a:pt x="10746" y="16838"/>
                    </a:cubicBezTo>
                    <a:cubicBezTo>
                      <a:pt x="12217" y="16838"/>
                      <a:pt x="13684" y="16839"/>
                      <a:pt x="15154" y="16838"/>
                    </a:cubicBezTo>
                    <a:cubicBezTo>
                      <a:pt x="16545" y="16838"/>
                      <a:pt x="18878" y="16829"/>
                      <a:pt x="19326" y="16820"/>
                    </a:cubicBezTo>
                    <a:cubicBezTo>
                      <a:pt x="19232" y="16610"/>
                      <a:pt x="19140" y="16399"/>
                      <a:pt x="19045" y="16189"/>
                    </a:cubicBezTo>
                    <a:cubicBezTo>
                      <a:pt x="19023" y="16139"/>
                      <a:pt x="19002" y="16089"/>
                      <a:pt x="18980" y="16039"/>
                    </a:cubicBezTo>
                    <a:cubicBezTo>
                      <a:pt x="18967" y="16012"/>
                      <a:pt x="18953" y="15985"/>
                      <a:pt x="18940" y="15957"/>
                    </a:cubicBezTo>
                    <a:close/>
                    <a:moveTo>
                      <a:pt x="5129" y="17476"/>
                    </a:moveTo>
                    <a:cubicBezTo>
                      <a:pt x="5196" y="17680"/>
                      <a:pt x="5257" y="17884"/>
                      <a:pt x="5325" y="18088"/>
                    </a:cubicBezTo>
                    <a:cubicBezTo>
                      <a:pt x="5342" y="18139"/>
                      <a:pt x="5361" y="18190"/>
                      <a:pt x="5377" y="18242"/>
                    </a:cubicBezTo>
                    <a:cubicBezTo>
                      <a:pt x="5556" y="18244"/>
                      <a:pt x="5736" y="18245"/>
                      <a:pt x="5914" y="18247"/>
                    </a:cubicBezTo>
                    <a:cubicBezTo>
                      <a:pt x="6262" y="18251"/>
                      <a:pt x="6611" y="18257"/>
                      <a:pt x="6960" y="18261"/>
                    </a:cubicBezTo>
                    <a:cubicBezTo>
                      <a:pt x="8409" y="18279"/>
                      <a:pt x="9860" y="18297"/>
                      <a:pt x="11309" y="18315"/>
                    </a:cubicBezTo>
                    <a:cubicBezTo>
                      <a:pt x="12806" y="18334"/>
                      <a:pt x="14297" y="18352"/>
                      <a:pt x="15795" y="18371"/>
                    </a:cubicBezTo>
                    <a:cubicBezTo>
                      <a:pt x="17238" y="18389"/>
                      <a:pt x="19674" y="18409"/>
                      <a:pt x="20131" y="18405"/>
                    </a:cubicBezTo>
                    <a:cubicBezTo>
                      <a:pt x="20036" y="18194"/>
                      <a:pt x="19944" y="17984"/>
                      <a:pt x="19849" y="17773"/>
                    </a:cubicBezTo>
                    <a:cubicBezTo>
                      <a:pt x="19823" y="17714"/>
                      <a:pt x="19798" y="17656"/>
                      <a:pt x="19771" y="17598"/>
                    </a:cubicBezTo>
                    <a:cubicBezTo>
                      <a:pt x="19755" y="17560"/>
                      <a:pt x="19792" y="17540"/>
                      <a:pt x="19653" y="17542"/>
                    </a:cubicBezTo>
                    <a:cubicBezTo>
                      <a:pt x="19564" y="17543"/>
                      <a:pt x="19474" y="17545"/>
                      <a:pt x="19385" y="17546"/>
                    </a:cubicBezTo>
                    <a:cubicBezTo>
                      <a:pt x="19040" y="17550"/>
                      <a:pt x="18698" y="17554"/>
                      <a:pt x="18352" y="17552"/>
                    </a:cubicBezTo>
                    <a:cubicBezTo>
                      <a:pt x="16888" y="17543"/>
                      <a:pt x="15421" y="17534"/>
                      <a:pt x="13957" y="17526"/>
                    </a:cubicBezTo>
                    <a:cubicBezTo>
                      <a:pt x="11012" y="17510"/>
                      <a:pt x="8074" y="17492"/>
                      <a:pt x="5129" y="17476"/>
                    </a:cubicBezTo>
                    <a:close/>
                    <a:moveTo>
                      <a:pt x="5541" y="18911"/>
                    </a:moveTo>
                    <a:cubicBezTo>
                      <a:pt x="5608" y="19115"/>
                      <a:pt x="5676" y="19319"/>
                      <a:pt x="5744" y="19523"/>
                    </a:cubicBezTo>
                    <a:cubicBezTo>
                      <a:pt x="5754" y="19557"/>
                      <a:pt x="5765" y="19590"/>
                      <a:pt x="5776" y="19623"/>
                    </a:cubicBezTo>
                    <a:cubicBezTo>
                      <a:pt x="5789" y="19660"/>
                      <a:pt x="5749" y="19675"/>
                      <a:pt x="5888" y="19679"/>
                    </a:cubicBezTo>
                    <a:cubicBezTo>
                      <a:pt x="6068" y="19683"/>
                      <a:pt x="6250" y="19688"/>
                      <a:pt x="6430" y="19693"/>
                    </a:cubicBezTo>
                    <a:cubicBezTo>
                      <a:pt x="6785" y="19701"/>
                      <a:pt x="7135" y="19710"/>
                      <a:pt x="7490" y="19718"/>
                    </a:cubicBezTo>
                    <a:cubicBezTo>
                      <a:pt x="8959" y="19754"/>
                      <a:pt x="10434" y="19790"/>
                      <a:pt x="11904" y="19826"/>
                    </a:cubicBezTo>
                    <a:cubicBezTo>
                      <a:pt x="13400" y="19863"/>
                      <a:pt x="14895" y="19900"/>
                      <a:pt x="16390" y="19936"/>
                    </a:cubicBezTo>
                    <a:cubicBezTo>
                      <a:pt x="17858" y="19971"/>
                      <a:pt x="20333" y="20022"/>
                      <a:pt x="20798" y="20023"/>
                    </a:cubicBezTo>
                    <a:cubicBezTo>
                      <a:pt x="20702" y="19813"/>
                      <a:pt x="20611" y="19602"/>
                      <a:pt x="20517" y="19392"/>
                    </a:cubicBezTo>
                    <a:cubicBezTo>
                      <a:pt x="20490" y="19333"/>
                      <a:pt x="20464" y="19275"/>
                      <a:pt x="20438" y="19216"/>
                    </a:cubicBezTo>
                    <a:cubicBezTo>
                      <a:pt x="20421" y="19179"/>
                      <a:pt x="20461" y="19160"/>
                      <a:pt x="20320" y="19160"/>
                    </a:cubicBezTo>
                    <a:cubicBezTo>
                      <a:pt x="20230" y="19160"/>
                      <a:pt x="20136" y="19160"/>
                      <a:pt x="20046" y="19160"/>
                    </a:cubicBezTo>
                    <a:cubicBezTo>
                      <a:pt x="19694" y="19162"/>
                      <a:pt x="19344" y="19159"/>
                      <a:pt x="18993" y="19152"/>
                    </a:cubicBezTo>
                    <a:cubicBezTo>
                      <a:pt x="17504" y="19125"/>
                      <a:pt x="16015" y="19099"/>
                      <a:pt x="14526" y="19073"/>
                    </a:cubicBezTo>
                    <a:cubicBezTo>
                      <a:pt x="11532" y="19019"/>
                      <a:pt x="8535" y="18965"/>
                      <a:pt x="5541" y="18911"/>
                    </a:cubicBezTo>
                    <a:close/>
                    <a:moveTo>
                      <a:pt x="6097" y="20304"/>
                    </a:moveTo>
                    <a:cubicBezTo>
                      <a:pt x="6099" y="20314"/>
                      <a:pt x="6101" y="20323"/>
                      <a:pt x="6103" y="20332"/>
                    </a:cubicBezTo>
                    <a:cubicBezTo>
                      <a:pt x="6171" y="20535"/>
                      <a:pt x="6238" y="20737"/>
                      <a:pt x="6306" y="20940"/>
                    </a:cubicBezTo>
                    <a:cubicBezTo>
                      <a:pt x="6317" y="20974"/>
                      <a:pt x="6327" y="21008"/>
                      <a:pt x="6339" y="21042"/>
                    </a:cubicBezTo>
                    <a:cubicBezTo>
                      <a:pt x="6353" y="21084"/>
                      <a:pt x="6413" y="21071"/>
                      <a:pt x="6535" y="21076"/>
                    </a:cubicBezTo>
                    <a:cubicBezTo>
                      <a:pt x="6717" y="21083"/>
                      <a:pt x="6901" y="21089"/>
                      <a:pt x="7084" y="21096"/>
                    </a:cubicBezTo>
                    <a:cubicBezTo>
                      <a:pt x="7444" y="21109"/>
                      <a:pt x="7803" y="21123"/>
                      <a:pt x="8163" y="21136"/>
                    </a:cubicBezTo>
                    <a:cubicBezTo>
                      <a:pt x="9656" y="21189"/>
                      <a:pt x="11150" y="21243"/>
                      <a:pt x="12643" y="21297"/>
                    </a:cubicBezTo>
                    <a:cubicBezTo>
                      <a:pt x="14121" y="21351"/>
                      <a:pt x="15600" y="21403"/>
                      <a:pt x="17077" y="21456"/>
                    </a:cubicBezTo>
                    <a:cubicBezTo>
                      <a:pt x="18578" y="21510"/>
                      <a:pt x="21117" y="21594"/>
                      <a:pt x="21589" y="21600"/>
                    </a:cubicBezTo>
                    <a:cubicBezTo>
                      <a:pt x="21576" y="21573"/>
                      <a:pt x="21569" y="21544"/>
                      <a:pt x="21556" y="21516"/>
                    </a:cubicBezTo>
                    <a:cubicBezTo>
                      <a:pt x="21467" y="21309"/>
                      <a:pt x="21374" y="21102"/>
                      <a:pt x="21282" y="20894"/>
                    </a:cubicBezTo>
                    <a:cubicBezTo>
                      <a:pt x="21267" y="20860"/>
                      <a:pt x="21251" y="20825"/>
                      <a:pt x="21236" y="20791"/>
                    </a:cubicBezTo>
                    <a:cubicBezTo>
                      <a:pt x="21219" y="20753"/>
                      <a:pt x="21259" y="20736"/>
                      <a:pt x="21118" y="20735"/>
                    </a:cubicBezTo>
                    <a:cubicBezTo>
                      <a:pt x="20935" y="20734"/>
                      <a:pt x="20752" y="20731"/>
                      <a:pt x="20569" y="20729"/>
                    </a:cubicBezTo>
                    <a:cubicBezTo>
                      <a:pt x="20211" y="20725"/>
                      <a:pt x="19854" y="20716"/>
                      <a:pt x="19496" y="20705"/>
                    </a:cubicBezTo>
                    <a:cubicBezTo>
                      <a:pt x="18014" y="20660"/>
                      <a:pt x="16536" y="20615"/>
                      <a:pt x="15056" y="20572"/>
                    </a:cubicBezTo>
                    <a:cubicBezTo>
                      <a:pt x="12070" y="20482"/>
                      <a:pt x="9083" y="20393"/>
                      <a:pt x="6097" y="2030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3" name="任意多边形: 形状 62"/>
              <p:cNvSpPr/>
              <p:nvPr/>
            </p:nvSpPr>
            <p:spPr>
              <a:xfrm rot="21221413" flipH="1">
                <a:off x="4721909" y="2190648"/>
                <a:ext cx="769335" cy="3637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488" y="757"/>
                    </a:lnTo>
                    <a:cubicBezTo>
                      <a:pt x="994" y="883"/>
                      <a:pt x="1509" y="1007"/>
                      <a:pt x="2028" y="1131"/>
                    </a:cubicBezTo>
                    <a:cubicBezTo>
                      <a:pt x="3728" y="1537"/>
                      <a:pt x="5422" y="1944"/>
                      <a:pt x="7120" y="2350"/>
                    </a:cubicBezTo>
                    <a:cubicBezTo>
                      <a:pt x="7024" y="2224"/>
                      <a:pt x="6926" y="2096"/>
                      <a:pt x="6830" y="1970"/>
                    </a:cubicBezTo>
                    <a:cubicBezTo>
                      <a:pt x="6781" y="1906"/>
                      <a:pt x="6731" y="1842"/>
                      <a:pt x="6681" y="1778"/>
                    </a:cubicBezTo>
                    <a:cubicBezTo>
                      <a:pt x="6659" y="1747"/>
                      <a:pt x="6638" y="1715"/>
                      <a:pt x="6615" y="1685"/>
                    </a:cubicBezTo>
                    <a:cubicBezTo>
                      <a:pt x="6588" y="1650"/>
                      <a:pt x="6481" y="1631"/>
                      <a:pt x="6375" y="1604"/>
                    </a:cubicBezTo>
                    <a:cubicBezTo>
                      <a:pt x="5578" y="1404"/>
                      <a:pt x="4780" y="1204"/>
                      <a:pt x="3982" y="1003"/>
                    </a:cubicBezTo>
                    <a:cubicBezTo>
                      <a:pt x="2653" y="670"/>
                      <a:pt x="1315" y="336"/>
                      <a:pt x="0" y="0"/>
                    </a:cubicBezTo>
                    <a:close/>
                    <a:moveTo>
                      <a:pt x="878" y="1410"/>
                    </a:moveTo>
                    <a:lnTo>
                      <a:pt x="1366" y="2173"/>
                    </a:lnTo>
                    <a:cubicBezTo>
                      <a:pt x="1438" y="2191"/>
                      <a:pt x="1511" y="2209"/>
                      <a:pt x="1590" y="2226"/>
                    </a:cubicBezTo>
                    <a:cubicBezTo>
                      <a:pt x="2018" y="2319"/>
                      <a:pt x="2450" y="2413"/>
                      <a:pt x="2881" y="2506"/>
                    </a:cubicBezTo>
                    <a:cubicBezTo>
                      <a:pt x="4612" y="2882"/>
                      <a:pt x="6333" y="3257"/>
                      <a:pt x="8064" y="3632"/>
                    </a:cubicBezTo>
                    <a:cubicBezTo>
                      <a:pt x="7968" y="3506"/>
                      <a:pt x="7879" y="3380"/>
                      <a:pt x="7782" y="3254"/>
                    </a:cubicBezTo>
                    <a:cubicBezTo>
                      <a:pt x="7739" y="3197"/>
                      <a:pt x="7692" y="3139"/>
                      <a:pt x="7650" y="3082"/>
                    </a:cubicBezTo>
                    <a:cubicBezTo>
                      <a:pt x="7626" y="3052"/>
                      <a:pt x="7606" y="3023"/>
                      <a:pt x="7584" y="2993"/>
                    </a:cubicBezTo>
                    <a:cubicBezTo>
                      <a:pt x="7551" y="2952"/>
                      <a:pt x="7520" y="2938"/>
                      <a:pt x="7385" y="2907"/>
                    </a:cubicBezTo>
                    <a:cubicBezTo>
                      <a:pt x="6551" y="2716"/>
                      <a:pt x="5710" y="2525"/>
                      <a:pt x="4876" y="2334"/>
                    </a:cubicBezTo>
                    <a:cubicBezTo>
                      <a:pt x="3540" y="2028"/>
                      <a:pt x="2148" y="1729"/>
                      <a:pt x="878" y="1410"/>
                    </a:cubicBezTo>
                    <a:close/>
                    <a:moveTo>
                      <a:pt x="1755" y="2820"/>
                    </a:moveTo>
                    <a:lnTo>
                      <a:pt x="2244" y="3578"/>
                    </a:lnTo>
                    <a:cubicBezTo>
                      <a:pt x="2277" y="3585"/>
                      <a:pt x="2308" y="3592"/>
                      <a:pt x="2343" y="3599"/>
                    </a:cubicBezTo>
                    <a:cubicBezTo>
                      <a:pt x="2791" y="3687"/>
                      <a:pt x="3236" y="3775"/>
                      <a:pt x="3684" y="3863"/>
                    </a:cubicBezTo>
                    <a:cubicBezTo>
                      <a:pt x="5461" y="4211"/>
                      <a:pt x="7233" y="4559"/>
                      <a:pt x="9008" y="4907"/>
                    </a:cubicBezTo>
                    <a:cubicBezTo>
                      <a:pt x="8919" y="4788"/>
                      <a:pt x="8834" y="4670"/>
                      <a:pt x="8743" y="4552"/>
                    </a:cubicBezTo>
                    <a:cubicBezTo>
                      <a:pt x="8698" y="4494"/>
                      <a:pt x="8654" y="4434"/>
                      <a:pt x="8610" y="4376"/>
                    </a:cubicBezTo>
                    <a:cubicBezTo>
                      <a:pt x="8571" y="4324"/>
                      <a:pt x="8581" y="4238"/>
                      <a:pt x="8403" y="4201"/>
                    </a:cubicBezTo>
                    <a:cubicBezTo>
                      <a:pt x="7537" y="4021"/>
                      <a:pt x="6671" y="3840"/>
                      <a:pt x="5804" y="3660"/>
                    </a:cubicBezTo>
                    <a:cubicBezTo>
                      <a:pt x="4941" y="3481"/>
                      <a:pt x="4076" y="3303"/>
                      <a:pt x="3212" y="3124"/>
                    </a:cubicBezTo>
                    <a:cubicBezTo>
                      <a:pt x="2770" y="3032"/>
                      <a:pt x="2324" y="2940"/>
                      <a:pt x="1879" y="2848"/>
                    </a:cubicBezTo>
                    <a:cubicBezTo>
                      <a:pt x="1835" y="2838"/>
                      <a:pt x="1795" y="2829"/>
                      <a:pt x="1755" y="2820"/>
                    </a:cubicBezTo>
                    <a:close/>
                    <a:moveTo>
                      <a:pt x="2633" y="4228"/>
                    </a:moveTo>
                    <a:lnTo>
                      <a:pt x="3113" y="4982"/>
                    </a:lnTo>
                    <a:cubicBezTo>
                      <a:pt x="3499" y="5063"/>
                      <a:pt x="3963" y="5133"/>
                      <a:pt x="4380" y="5206"/>
                    </a:cubicBezTo>
                    <a:cubicBezTo>
                      <a:pt x="6239" y="5534"/>
                      <a:pt x="8099" y="5860"/>
                      <a:pt x="9960" y="6187"/>
                    </a:cubicBezTo>
                    <a:cubicBezTo>
                      <a:pt x="9870" y="6069"/>
                      <a:pt x="9776" y="5949"/>
                      <a:pt x="9686" y="5830"/>
                    </a:cubicBezTo>
                    <a:cubicBezTo>
                      <a:pt x="9643" y="5772"/>
                      <a:pt x="9599" y="5714"/>
                      <a:pt x="9554" y="5657"/>
                    </a:cubicBezTo>
                    <a:cubicBezTo>
                      <a:pt x="9517" y="5606"/>
                      <a:pt x="9526" y="5515"/>
                      <a:pt x="9347" y="5481"/>
                    </a:cubicBezTo>
                    <a:cubicBezTo>
                      <a:pt x="8492" y="5322"/>
                      <a:pt x="7644" y="5163"/>
                      <a:pt x="6789" y="5003"/>
                    </a:cubicBezTo>
                    <a:cubicBezTo>
                      <a:pt x="5855" y="4829"/>
                      <a:pt x="4917" y="4654"/>
                      <a:pt x="3982" y="4480"/>
                    </a:cubicBezTo>
                    <a:cubicBezTo>
                      <a:pt x="3534" y="4396"/>
                      <a:pt x="3081" y="4311"/>
                      <a:pt x="2633" y="4228"/>
                    </a:cubicBezTo>
                    <a:close/>
                    <a:moveTo>
                      <a:pt x="3510" y="5601"/>
                    </a:moveTo>
                    <a:lnTo>
                      <a:pt x="3999" y="6357"/>
                    </a:lnTo>
                    <a:cubicBezTo>
                      <a:pt x="4374" y="6429"/>
                      <a:pt x="4829" y="6487"/>
                      <a:pt x="5232" y="6550"/>
                    </a:cubicBezTo>
                    <a:cubicBezTo>
                      <a:pt x="7126" y="6845"/>
                      <a:pt x="9019" y="7141"/>
                      <a:pt x="10912" y="7436"/>
                    </a:cubicBezTo>
                    <a:cubicBezTo>
                      <a:pt x="10739" y="7206"/>
                      <a:pt x="10562" y="6977"/>
                      <a:pt x="10390" y="6748"/>
                    </a:cubicBezTo>
                    <a:cubicBezTo>
                      <a:pt x="9482" y="6596"/>
                      <a:pt x="8573" y="6445"/>
                      <a:pt x="7666" y="6294"/>
                    </a:cubicBezTo>
                    <a:cubicBezTo>
                      <a:pt x="6729" y="6138"/>
                      <a:pt x="5790" y="5981"/>
                      <a:pt x="4852" y="5825"/>
                    </a:cubicBezTo>
                    <a:cubicBezTo>
                      <a:pt x="4410" y="5751"/>
                      <a:pt x="3927" y="5682"/>
                      <a:pt x="3510" y="5601"/>
                    </a:cubicBezTo>
                    <a:close/>
                    <a:moveTo>
                      <a:pt x="4562" y="7010"/>
                    </a:moveTo>
                    <a:lnTo>
                      <a:pt x="5050" y="7765"/>
                    </a:lnTo>
                    <a:cubicBezTo>
                      <a:pt x="5394" y="7823"/>
                      <a:pt x="5806" y="7870"/>
                      <a:pt x="6168" y="7919"/>
                    </a:cubicBezTo>
                    <a:cubicBezTo>
                      <a:pt x="8122" y="8187"/>
                      <a:pt x="10082" y="8455"/>
                      <a:pt x="12038" y="8723"/>
                    </a:cubicBezTo>
                    <a:cubicBezTo>
                      <a:pt x="11863" y="8494"/>
                      <a:pt x="11682" y="8263"/>
                      <a:pt x="11508" y="8033"/>
                    </a:cubicBezTo>
                    <a:cubicBezTo>
                      <a:pt x="10585" y="7897"/>
                      <a:pt x="9666" y="7763"/>
                      <a:pt x="8743" y="7627"/>
                    </a:cubicBezTo>
                    <a:cubicBezTo>
                      <a:pt x="7789" y="7486"/>
                      <a:pt x="6833" y="7345"/>
                      <a:pt x="5878" y="7205"/>
                    </a:cubicBezTo>
                    <a:cubicBezTo>
                      <a:pt x="5446" y="7141"/>
                      <a:pt x="4970" y="7082"/>
                      <a:pt x="4562" y="7010"/>
                    </a:cubicBezTo>
                    <a:close/>
                    <a:moveTo>
                      <a:pt x="5439" y="8383"/>
                    </a:moveTo>
                    <a:lnTo>
                      <a:pt x="5928" y="9138"/>
                    </a:lnTo>
                    <a:cubicBezTo>
                      <a:pt x="6238" y="9183"/>
                      <a:pt x="6611" y="9217"/>
                      <a:pt x="6921" y="9254"/>
                    </a:cubicBezTo>
                    <a:cubicBezTo>
                      <a:pt x="8945" y="9494"/>
                      <a:pt x="10966" y="9733"/>
                      <a:pt x="12990" y="9973"/>
                    </a:cubicBezTo>
                    <a:cubicBezTo>
                      <a:pt x="12816" y="9744"/>
                      <a:pt x="12634" y="9515"/>
                      <a:pt x="12460" y="9285"/>
                    </a:cubicBezTo>
                    <a:cubicBezTo>
                      <a:pt x="11513" y="9163"/>
                      <a:pt x="10568" y="9041"/>
                      <a:pt x="9620" y="8919"/>
                    </a:cubicBezTo>
                    <a:cubicBezTo>
                      <a:pt x="8627" y="8792"/>
                      <a:pt x="7635" y="8665"/>
                      <a:pt x="6640" y="8537"/>
                    </a:cubicBezTo>
                    <a:cubicBezTo>
                      <a:pt x="6251" y="8487"/>
                      <a:pt x="5812" y="8441"/>
                      <a:pt x="5439" y="8383"/>
                    </a:cubicBezTo>
                    <a:close/>
                    <a:moveTo>
                      <a:pt x="6317" y="9793"/>
                    </a:moveTo>
                    <a:lnTo>
                      <a:pt x="6797" y="10544"/>
                    </a:lnTo>
                    <a:cubicBezTo>
                      <a:pt x="7105" y="10582"/>
                      <a:pt x="7469" y="10609"/>
                      <a:pt x="7766" y="10639"/>
                    </a:cubicBezTo>
                    <a:cubicBezTo>
                      <a:pt x="9823" y="10846"/>
                      <a:pt x="11877" y="11053"/>
                      <a:pt x="13934" y="11261"/>
                    </a:cubicBezTo>
                    <a:cubicBezTo>
                      <a:pt x="13767" y="11039"/>
                      <a:pt x="13598" y="10818"/>
                      <a:pt x="13429" y="10597"/>
                    </a:cubicBezTo>
                    <a:cubicBezTo>
                      <a:pt x="13391" y="10548"/>
                      <a:pt x="12914" y="10516"/>
                      <a:pt x="12708" y="10494"/>
                    </a:cubicBezTo>
                    <a:cubicBezTo>
                      <a:pt x="12488" y="10469"/>
                      <a:pt x="12273" y="10446"/>
                      <a:pt x="12054" y="10422"/>
                    </a:cubicBezTo>
                    <a:cubicBezTo>
                      <a:pt x="11545" y="10366"/>
                      <a:pt x="11032" y="10310"/>
                      <a:pt x="10523" y="10254"/>
                    </a:cubicBezTo>
                    <a:cubicBezTo>
                      <a:pt x="9512" y="10142"/>
                      <a:pt x="8504" y="10029"/>
                      <a:pt x="7493" y="9917"/>
                    </a:cubicBezTo>
                    <a:cubicBezTo>
                      <a:pt x="7126" y="9877"/>
                      <a:pt x="6679" y="9843"/>
                      <a:pt x="6317" y="9793"/>
                    </a:cubicBezTo>
                    <a:close/>
                    <a:moveTo>
                      <a:pt x="7194" y="11164"/>
                    </a:moveTo>
                    <a:lnTo>
                      <a:pt x="7675" y="11919"/>
                    </a:lnTo>
                    <a:cubicBezTo>
                      <a:pt x="7950" y="11947"/>
                      <a:pt x="8261" y="11964"/>
                      <a:pt x="8519" y="11986"/>
                    </a:cubicBezTo>
                    <a:cubicBezTo>
                      <a:pt x="10643" y="12163"/>
                      <a:pt x="12770" y="12340"/>
                      <a:pt x="14894" y="12518"/>
                    </a:cubicBezTo>
                    <a:cubicBezTo>
                      <a:pt x="14726" y="12297"/>
                      <a:pt x="14558" y="12075"/>
                      <a:pt x="14389" y="11854"/>
                    </a:cubicBezTo>
                    <a:cubicBezTo>
                      <a:pt x="14352" y="11807"/>
                      <a:pt x="13859" y="11783"/>
                      <a:pt x="13652" y="11763"/>
                    </a:cubicBezTo>
                    <a:cubicBezTo>
                      <a:pt x="13429" y="11742"/>
                      <a:pt x="13206" y="11723"/>
                      <a:pt x="12982" y="11702"/>
                    </a:cubicBezTo>
                    <a:cubicBezTo>
                      <a:pt x="12464" y="11654"/>
                      <a:pt x="11950" y="11604"/>
                      <a:pt x="11433" y="11557"/>
                    </a:cubicBezTo>
                    <a:cubicBezTo>
                      <a:pt x="10406" y="11461"/>
                      <a:pt x="9381" y="11366"/>
                      <a:pt x="8354" y="11271"/>
                    </a:cubicBezTo>
                    <a:cubicBezTo>
                      <a:pt x="8085" y="11246"/>
                      <a:pt x="7811" y="11221"/>
                      <a:pt x="7542" y="11196"/>
                    </a:cubicBezTo>
                    <a:cubicBezTo>
                      <a:pt x="7429" y="11185"/>
                      <a:pt x="7310" y="11175"/>
                      <a:pt x="7194" y="11164"/>
                    </a:cubicBezTo>
                    <a:close/>
                    <a:moveTo>
                      <a:pt x="8072" y="12574"/>
                    </a:moveTo>
                    <a:lnTo>
                      <a:pt x="8552" y="13331"/>
                    </a:lnTo>
                    <a:cubicBezTo>
                      <a:pt x="8823" y="13352"/>
                      <a:pt x="9129" y="13363"/>
                      <a:pt x="9372" y="13380"/>
                    </a:cubicBezTo>
                    <a:cubicBezTo>
                      <a:pt x="11531" y="13524"/>
                      <a:pt x="13687" y="13669"/>
                      <a:pt x="15846" y="13814"/>
                    </a:cubicBezTo>
                    <a:cubicBezTo>
                      <a:pt x="15678" y="13593"/>
                      <a:pt x="15509" y="13370"/>
                      <a:pt x="15341" y="13148"/>
                    </a:cubicBezTo>
                    <a:cubicBezTo>
                      <a:pt x="15313" y="13111"/>
                      <a:pt x="15168" y="13113"/>
                      <a:pt x="15010" y="13101"/>
                    </a:cubicBezTo>
                    <a:cubicBezTo>
                      <a:pt x="14873" y="13091"/>
                      <a:pt x="14731" y="13080"/>
                      <a:pt x="14596" y="13070"/>
                    </a:cubicBezTo>
                    <a:cubicBezTo>
                      <a:pt x="14368" y="13052"/>
                      <a:pt x="14144" y="13034"/>
                      <a:pt x="13917" y="13017"/>
                    </a:cubicBezTo>
                    <a:cubicBezTo>
                      <a:pt x="13392" y="12977"/>
                      <a:pt x="12868" y="12938"/>
                      <a:pt x="12344" y="12898"/>
                    </a:cubicBezTo>
                    <a:cubicBezTo>
                      <a:pt x="11267" y="12816"/>
                      <a:pt x="10186" y="12735"/>
                      <a:pt x="9107" y="12653"/>
                    </a:cubicBezTo>
                    <a:cubicBezTo>
                      <a:pt x="8830" y="12632"/>
                      <a:pt x="8555" y="12611"/>
                      <a:pt x="8279" y="12590"/>
                    </a:cubicBezTo>
                    <a:cubicBezTo>
                      <a:pt x="8211" y="12585"/>
                      <a:pt x="8142" y="12579"/>
                      <a:pt x="8072" y="12574"/>
                    </a:cubicBezTo>
                    <a:close/>
                    <a:moveTo>
                      <a:pt x="8950" y="13947"/>
                    </a:moveTo>
                    <a:lnTo>
                      <a:pt x="9430" y="14702"/>
                    </a:lnTo>
                    <a:cubicBezTo>
                      <a:pt x="9700" y="14718"/>
                      <a:pt x="9996" y="14725"/>
                      <a:pt x="10225" y="14737"/>
                    </a:cubicBezTo>
                    <a:cubicBezTo>
                      <a:pt x="12418" y="14849"/>
                      <a:pt x="14614" y="14960"/>
                      <a:pt x="16806" y="15071"/>
                    </a:cubicBezTo>
                    <a:cubicBezTo>
                      <a:pt x="16639" y="14850"/>
                      <a:pt x="16470" y="14629"/>
                      <a:pt x="16301" y="14408"/>
                    </a:cubicBezTo>
                    <a:cubicBezTo>
                      <a:pt x="16271" y="14369"/>
                      <a:pt x="16124" y="14374"/>
                      <a:pt x="15962" y="14364"/>
                    </a:cubicBezTo>
                    <a:cubicBezTo>
                      <a:pt x="15824" y="14356"/>
                      <a:pt x="15678" y="14348"/>
                      <a:pt x="15540" y="14339"/>
                    </a:cubicBezTo>
                    <a:cubicBezTo>
                      <a:pt x="15309" y="14326"/>
                      <a:pt x="15083" y="14311"/>
                      <a:pt x="14853" y="14297"/>
                    </a:cubicBezTo>
                    <a:cubicBezTo>
                      <a:pt x="14318" y="14266"/>
                      <a:pt x="13781" y="14234"/>
                      <a:pt x="13246" y="14203"/>
                    </a:cubicBezTo>
                    <a:cubicBezTo>
                      <a:pt x="12152" y="14137"/>
                      <a:pt x="11062" y="14072"/>
                      <a:pt x="9968" y="14007"/>
                    </a:cubicBezTo>
                    <a:cubicBezTo>
                      <a:pt x="9688" y="13990"/>
                      <a:pt x="9404" y="13973"/>
                      <a:pt x="9123" y="13956"/>
                    </a:cubicBezTo>
                    <a:cubicBezTo>
                      <a:pt x="9067" y="13952"/>
                      <a:pt x="9008" y="13950"/>
                      <a:pt x="8950" y="13947"/>
                    </a:cubicBezTo>
                    <a:close/>
                    <a:moveTo>
                      <a:pt x="9827" y="15318"/>
                    </a:moveTo>
                    <a:lnTo>
                      <a:pt x="10307" y="16075"/>
                    </a:lnTo>
                    <a:cubicBezTo>
                      <a:pt x="10575" y="16086"/>
                      <a:pt x="10869" y="16087"/>
                      <a:pt x="11086" y="16094"/>
                    </a:cubicBezTo>
                    <a:cubicBezTo>
                      <a:pt x="13312" y="16173"/>
                      <a:pt x="15531" y="16252"/>
                      <a:pt x="17759" y="16330"/>
                    </a:cubicBezTo>
                    <a:cubicBezTo>
                      <a:pt x="17591" y="16109"/>
                      <a:pt x="17429" y="15888"/>
                      <a:pt x="17262" y="15667"/>
                    </a:cubicBezTo>
                    <a:cubicBezTo>
                      <a:pt x="17232" y="15628"/>
                      <a:pt x="17078" y="15634"/>
                      <a:pt x="16914" y="15626"/>
                    </a:cubicBezTo>
                    <a:cubicBezTo>
                      <a:pt x="16773" y="15620"/>
                      <a:pt x="16634" y="15615"/>
                      <a:pt x="16492" y="15609"/>
                    </a:cubicBezTo>
                    <a:cubicBezTo>
                      <a:pt x="16258" y="15599"/>
                      <a:pt x="16022" y="15588"/>
                      <a:pt x="15788" y="15577"/>
                    </a:cubicBezTo>
                    <a:cubicBezTo>
                      <a:pt x="15246" y="15554"/>
                      <a:pt x="14700" y="15531"/>
                      <a:pt x="14157" y="15507"/>
                    </a:cubicBezTo>
                    <a:cubicBezTo>
                      <a:pt x="13045" y="15459"/>
                      <a:pt x="11933" y="15411"/>
                      <a:pt x="10821" y="15362"/>
                    </a:cubicBezTo>
                    <a:cubicBezTo>
                      <a:pt x="10535" y="15350"/>
                      <a:pt x="10254" y="15336"/>
                      <a:pt x="9968" y="15323"/>
                    </a:cubicBezTo>
                    <a:cubicBezTo>
                      <a:pt x="9922" y="15321"/>
                      <a:pt x="9876" y="15320"/>
                      <a:pt x="9827" y="15318"/>
                    </a:cubicBezTo>
                    <a:close/>
                    <a:moveTo>
                      <a:pt x="10697" y="16728"/>
                    </a:moveTo>
                    <a:lnTo>
                      <a:pt x="11177" y="17476"/>
                    </a:lnTo>
                    <a:cubicBezTo>
                      <a:pt x="11429" y="17481"/>
                      <a:pt x="11686" y="17486"/>
                      <a:pt x="11938" y="17492"/>
                    </a:cubicBezTo>
                    <a:cubicBezTo>
                      <a:pt x="14200" y="17537"/>
                      <a:pt x="16458" y="17583"/>
                      <a:pt x="18719" y="17628"/>
                    </a:cubicBezTo>
                    <a:cubicBezTo>
                      <a:pt x="18551" y="17407"/>
                      <a:pt x="18382" y="17186"/>
                      <a:pt x="18214" y="16964"/>
                    </a:cubicBezTo>
                    <a:cubicBezTo>
                      <a:pt x="18184" y="16926"/>
                      <a:pt x="18032" y="16934"/>
                      <a:pt x="17866" y="16929"/>
                    </a:cubicBezTo>
                    <a:cubicBezTo>
                      <a:pt x="17722" y="16925"/>
                      <a:pt x="17579" y="16921"/>
                      <a:pt x="17436" y="16917"/>
                    </a:cubicBezTo>
                    <a:cubicBezTo>
                      <a:pt x="17199" y="16910"/>
                      <a:pt x="16963" y="16904"/>
                      <a:pt x="16724" y="16898"/>
                    </a:cubicBezTo>
                    <a:cubicBezTo>
                      <a:pt x="16173" y="16882"/>
                      <a:pt x="15619" y="16866"/>
                      <a:pt x="15068" y="16851"/>
                    </a:cubicBezTo>
                    <a:cubicBezTo>
                      <a:pt x="13938" y="16819"/>
                      <a:pt x="12811" y="16788"/>
                      <a:pt x="11682" y="16756"/>
                    </a:cubicBezTo>
                    <a:cubicBezTo>
                      <a:pt x="11394" y="16748"/>
                      <a:pt x="11103" y="16740"/>
                      <a:pt x="10812" y="16732"/>
                    </a:cubicBezTo>
                    <a:cubicBezTo>
                      <a:pt x="10776" y="16730"/>
                      <a:pt x="10734" y="16729"/>
                      <a:pt x="10697" y="16728"/>
                    </a:cubicBezTo>
                    <a:close/>
                    <a:moveTo>
                      <a:pt x="11574" y="18101"/>
                    </a:moveTo>
                    <a:lnTo>
                      <a:pt x="12054" y="18849"/>
                    </a:lnTo>
                    <a:cubicBezTo>
                      <a:pt x="12299" y="18850"/>
                      <a:pt x="12546" y="18851"/>
                      <a:pt x="12791" y="18852"/>
                    </a:cubicBezTo>
                    <a:cubicBezTo>
                      <a:pt x="15087" y="18865"/>
                      <a:pt x="17383" y="18877"/>
                      <a:pt x="19679" y="18889"/>
                    </a:cubicBezTo>
                    <a:cubicBezTo>
                      <a:pt x="19511" y="18668"/>
                      <a:pt x="19344" y="18446"/>
                      <a:pt x="19174" y="18225"/>
                    </a:cubicBezTo>
                    <a:cubicBezTo>
                      <a:pt x="19144" y="18186"/>
                      <a:pt x="18986" y="18200"/>
                      <a:pt x="18818" y="18197"/>
                    </a:cubicBezTo>
                    <a:cubicBezTo>
                      <a:pt x="18673" y="18195"/>
                      <a:pt x="18526" y="18192"/>
                      <a:pt x="18379" y="18190"/>
                    </a:cubicBezTo>
                    <a:cubicBezTo>
                      <a:pt x="18138" y="18187"/>
                      <a:pt x="17900" y="18185"/>
                      <a:pt x="17659" y="18182"/>
                    </a:cubicBezTo>
                    <a:cubicBezTo>
                      <a:pt x="17098" y="18174"/>
                      <a:pt x="16539" y="18166"/>
                      <a:pt x="15979" y="18159"/>
                    </a:cubicBezTo>
                    <a:cubicBezTo>
                      <a:pt x="14831" y="18144"/>
                      <a:pt x="13690" y="18128"/>
                      <a:pt x="12543" y="18113"/>
                    </a:cubicBezTo>
                    <a:cubicBezTo>
                      <a:pt x="12249" y="18109"/>
                      <a:pt x="11950" y="18105"/>
                      <a:pt x="11657" y="18101"/>
                    </a:cubicBezTo>
                    <a:cubicBezTo>
                      <a:pt x="11632" y="18100"/>
                      <a:pt x="11602" y="18101"/>
                      <a:pt x="11574" y="18101"/>
                    </a:cubicBezTo>
                    <a:close/>
                    <a:moveTo>
                      <a:pt x="20118" y="19474"/>
                    </a:moveTo>
                    <a:cubicBezTo>
                      <a:pt x="19004" y="19475"/>
                      <a:pt x="17886" y="19476"/>
                      <a:pt x="16773" y="19477"/>
                    </a:cubicBezTo>
                    <a:cubicBezTo>
                      <a:pt x="15648" y="19479"/>
                      <a:pt x="14519" y="19480"/>
                      <a:pt x="13395" y="19481"/>
                    </a:cubicBezTo>
                    <a:cubicBezTo>
                      <a:pt x="13097" y="19482"/>
                      <a:pt x="12799" y="19482"/>
                      <a:pt x="12501" y="19483"/>
                    </a:cubicBezTo>
                    <a:cubicBezTo>
                      <a:pt x="12486" y="19483"/>
                      <a:pt x="12468" y="19483"/>
                      <a:pt x="12452" y="19483"/>
                    </a:cubicBezTo>
                    <a:lnTo>
                      <a:pt x="12932" y="20231"/>
                    </a:lnTo>
                    <a:cubicBezTo>
                      <a:pt x="13171" y="20228"/>
                      <a:pt x="13405" y="20226"/>
                      <a:pt x="13644" y="20224"/>
                    </a:cubicBezTo>
                    <a:cubicBezTo>
                      <a:pt x="15974" y="20203"/>
                      <a:pt x="18309" y="20183"/>
                      <a:pt x="20640" y="20162"/>
                    </a:cubicBezTo>
                    <a:cubicBezTo>
                      <a:pt x="20465" y="19932"/>
                      <a:pt x="20291" y="19703"/>
                      <a:pt x="20118" y="19474"/>
                    </a:cubicBezTo>
                    <a:close/>
                    <a:moveTo>
                      <a:pt x="21078" y="20735"/>
                    </a:moveTo>
                    <a:cubicBezTo>
                      <a:pt x="19948" y="20752"/>
                      <a:pt x="18813" y="20768"/>
                      <a:pt x="17684" y="20786"/>
                    </a:cubicBezTo>
                    <a:cubicBezTo>
                      <a:pt x="16541" y="20803"/>
                      <a:pt x="15398" y="20821"/>
                      <a:pt x="14256" y="20838"/>
                    </a:cubicBezTo>
                    <a:cubicBezTo>
                      <a:pt x="13954" y="20843"/>
                      <a:pt x="13658" y="20848"/>
                      <a:pt x="13354" y="20852"/>
                    </a:cubicBezTo>
                    <a:cubicBezTo>
                      <a:pt x="13349" y="20853"/>
                      <a:pt x="13336" y="20854"/>
                      <a:pt x="13329" y="20854"/>
                    </a:cubicBezTo>
                    <a:lnTo>
                      <a:pt x="13809" y="21600"/>
                    </a:lnTo>
                    <a:cubicBezTo>
                      <a:pt x="14050" y="21595"/>
                      <a:pt x="14289" y="21590"/>
                      <a:pt x="14530" y="21584"/>
                    </a:cubicBezTo>
                    <a:cubicBezTo>
                      <a:pt x="16886" y="21531"/>
                      <a:pt x="19243" y="21476"/>
                      <a:pt x="21600" y="21423"/>
                    </a:cubicBezTo>
                    <a:cubicBezTo>
                      <a:pt x="21426" y="21194"/>
                      <a:pt x="21252" y="20964"/>
                      <a:pt x="21078" y="207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468190" y="2132077"/>
              <a:ext cx="1472983" cy="3809890"/>
              <a:chOff x="6468190" y="2132077"/>
              <a:chExt cx="1472983" cy="3809890"/>
            </a:xfrm>
          </p:grpSpPr>
          <p:sp>
            <p:nvSpPr>
              <p:cNvPr id="57" name="任意多边形: 形状 56"/>
              <p:cNvSpPr/>
              <p:nvPr/>
            </p:nvSpPr>
            <p:spPr>
              <a:xfrm>
                <a:off x="6468190" y="2132077"/>
                <a:ext cx="1134464" cy="380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579" y="173"/>
                    </a:moveTo>
                    <a:lnTo>
                      <a:pt x="11433" y="0"/>
                    </a:lnTo>
                    <a:lnTo>
                      <a:pt x="21261" y="20875"/>
                    </a:lnTo>
                    <a:lnTo>
                      <a:pt x="21600" y="21600"/>
                    </a:lnTo>
                    <a:lnTo>
                      <a:pt x="19511" y="21554"/>
                    </a:lnTo>
                    <a:lnTo>
                      <a:pt x="6008" y="21043"/>
                    </a:lnTo>
                    <a:lnTo>
                      <a:pt x="423" y="3925"/>
                    </a:lnTo>
                    <a:lnTo>
                      <a:pt x="0" y="2334"/>
                    </a:lnTo>
                    <a:lnTo>
                      <a:pt x="2769" y="1767"/>
                    </a:lnTo>
                    <a:lnTo>
                      <a:pt x="10167" y="256"/>
                    </a:lnTo>
                    <a:lnTo>
                      <a:pt x="10579" y="173"/>
                    </a:lnTo>
                    <a:cubicBezTo>
                      <a:pt x="10579" y="173"/>
                      <a:pt x="10579" y="173"/>
                      <a:pt x="10579" y="17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flat">
                <a:solidFill>
                  <a:srgbClr val="A6AAA9">
                    <a:alpha val="69763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任意多边形: 形状 57"/>
              <p:cNvSpPr/>
              <p:nvPr/>
            </p:nvSpPr>
            <p:spPr>
              <a:xfrm>
                <a:off x="7067767" y="2132077"/>
                <a:ext cx="873406" cy="3809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820" y="2168"/>
                    </a:moveTo>
                    <a:lnTo>
                      <a:pt x="21600" y="21366"/>
                    </a:lnTo>
                    <a:lnTo>
                      <a:pt x="13206" y="21600"/>
                    </a:lnTo>
                    <a:lnTo>
                      <a:pt x="13193" y="21600"/>
                    </a:lnTo>
                    <a:lnTo>
                      <a:pt x="13193" y="21597"/>
                    </a:lnTo>
                    <a:lnTo>
                      <a:pt x="13193" y="21594"/>
                    </a:lnTo>
                    <a:lnTo>
                      <a:pt x="13193" y="21588"/>
                    </a:lnTo>
                    <a:lnTo>
                      <a:pt x="13193" y="21585"/>
                    </a:lnTo>
                    <a:lnTo>
                      <a:pt x="13179" y="21585"/>
                    </a:lnTo>
                    <a:lnTo>
                      <a:pt x="12765" y="20875"/>
                    </a:lnTo>
                    <a:lnTo>
                      <a:pt x="0" y="0"/>
                    </a:lnTo>
                    <a:lnTo>
                      <a:pt x="27" y="3"/>
                    </a:lnTo>
                    <a:lnTo>
                      <a:pt x="7820" y="2168"/>
                    </a:lnTo>
                    <a:cubicBezTo>
                      <a:pt x="7820" y="2168"/>
                      <a:pt x="7820" y="2168"/>
                      <a:pt x="7820" y="216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任意多边形: 形状 58"/>
              <p:cNvSpPr/>
              <p:nvPr/>
            </p:nvSpPr>
            <p:spPr>
              <a:xfrm>
                <a:off x="7130086" y="2250759"/>
                <a:ext cx="769335" cy="3637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488" y="757"/>
                    </a:lnTo>
                    <a:cubicBezTo>
                      <a:pt x="994" y="883"/>
                      <a:pt x="1509" y="1007"/>
                      <a:pt x="2028" y="1131"/>
                    </a:cubicBezTo>
                    <a:cubicBezTo>
                      <a:pt x="3728" y="1537"/>
                      <a:pt x="5422" y="1944"/>
                      <a:pt x="7120" y="2350"/>
                    </a:cubicBezTo>
                    <a:cubicBezTo>
                      <a:pt x="7024" y="2224"/>
                      <a:pt x="6926" y="2096"/>
                      <a:pt x="6830" y="1970"/>
                    </a:cubicBezTo>
                    <a:cubicBezTo>
                      <a:pt x="6781" y="1906"/>
                      <a:pt x="6731" y="1842"/>
                      <a:pt x="6681" y="1778"/>
                    </a:cubicBezTo>
                    <a:cubicBezTo>
                      <a:pt x="6659" y="1747"/>
                      <a:pt x="6638" y="1715"/>
                      <a:pt x="6615" y="1685"/>
                    </a:cubicBezTo>
                    <a:cubicBezTo>
                      <a:pt x="6588" y="1650"/>
                      <a:pt x="6481" y="1631"/>
                      <a:pt x="6375" y="1604"/>
                    </a:cubicBezTo>
                    <a:cubicBezTo>
                      <a:pt x="5578" y="1404"/>
                      <a:pt x="4780" y="1204"/>
                      <a:pt x="3982" y="1003"/>
                    </a:cubicBezTo>
                    <a:cubicBezTo>
                      <a:pt x="2653" y="670"/>
                      <a:pt x="1315" y="336"/>
                      <a:pt x="0" y="0"/>
                    </a:cubicBezTo>
                    <a:close/>
                    <a:moveTo>
                      <a:pt x="878" y="1410"/>
                    </a:moveTo>
                    <a:lnTo>
                      <a:pt x="1366" y="2173"/>
                    </a:lnTo>
                    <a:cubicBezTo>
                      <a:pt x="1438" y="2191"/>
                      <a:pt x="1511" y="2209"/>
                      <a:pt x="1590" y="2226"/>
                    </a:cubicBezTo>
                    <a:cubicBezTo>
                      <a:pt x="2018" y="2319"/>
                      <a:pt x="2450" y="2413"/>
                      <a:pt x="2881" y="2506"/>
                    </a:cubicBezTo>
                    <a:cubicBezTo>
                      <a:pt x="4612" y="2882"/>
                      <a:pt x="6333" y="3257"/>
                      <a:pt x="8064" y="3632"/>
                    </a:cubicBezTo>
                    <a:cubicBezTo>
                      <a:pt x="7968" y="3506"/>
                      <a:pt x="7879" y="3380"/>
                      <a:pt x="7782" y="3254"/>
                    </a:cubicBezTo>
                    <a:cubicBezTo>
                      <a:pt x="7739" y="3197"/>
                      <a:pt x="7692" y="3139"/>
                      <a:pt x="7650" y="3082"/>
                    </a:cubicBezTo>
                    <a:cubicBezTo>
                      <a:pt x="7626" y="3052"/>
                      <a:pt x="7606" y="3023"/>
                      <a:pt x="7584" y="2993"/>
                    </a:cubicBezTo>
                    <a:cubicBezTo>
                      <a:pt x="7551" y="2952"/>
                      <a:pt x="7520" y="2938"/>
                      <a:pt x="7385" y="2907"/>
                    </a:cubicBezTo>
                    <a:cubicBezTo>
                      <a:pt x="6551" y="2716"/>
                      <a:pt x="5710" y="2525"/>
                      <a:pt x="4876" y="2334"/>
                    </a:cubicBezTo>
                    <a:cubicBezTo>
                      <a:pt x="3540" y="2028"/>
                      <a:pt x="2148" y="1729"/>
                      <a:pt x="878" y="1410"/>
                    </a:cubicBezTo>
                    <a:close/>
                    <a:moveTo>
                      <a:pt x="1755" y="2820"/>
                    </a:moveTo>
                    <a:lnTo>
                      <a:pt x="2244" y="3578"/>
                    </a:lnTo>
                    <a:cubicBezTo>
                      <a:pt x="2277" y="3585"/>
                      <a:pt x="2308" y="3592"/>
                      <a:pt x="2343" y="3599"/>
                    </a:cubicBezTo>
                    <a:cubicBezTo>
                      <a:pt x="2791" y="3687"/>
                      <a:pt x="3236" y="3775"/>
                      <a:pt x="3684" y="3863"/>
                    </a:cubicBezTo>
                    <a:cubicBezTo>
                      <a:pt x="5461" y="4211"/>
                      <a:pt x="7233" y="4559"/>
                      <a:pt x="9008" y="4907"/>
                    </a:cubicBezTo>
                    <a:cubicBezTo>
                      <a:pt x="8919" y="4788"/>
                      <a:pt x="8834" y="4670"/>
                      <a:pt x="8743" y="4552"/>
                    </a:cubicBezTo>
                    <a:cubicBezTo>
                      <a:pt x="8698" y="4494"/>
                      <a:pt x="8654" y="4434"/>
                      <a:pt x="8610" y="4376"/>
                    </a:cubicBezTo>
                    <a:cubicBezTo>
                      <a:pt x="8571" y="4324"/>
                      <a:pt x="8581" y="4238"/>
                      <a:pt x="8403" y="4201"/>
                    </a:cubicBezTo>
                    <a:cubicBezTo>
                      <a:pt x="7537" y="4021"/>
                      <a:pt x="6671" y="3840"/>
                      <a:pt x="5804" y="3660"/>
                    </a:cubicBezTo>
                    <a:cubicBezTo>
                      <a:pt x="4941" y="3481"/>
                      <a:pt x="4076" y="3303"/>
                      <a:pt x="3212" y="3124"/>
                    </a:cubicBezTo>
                    <a:cubicBezTo>
                      <a:pt x="2770" y="3032"/>
                      <a:pt x="2324" y="2940"/>
                      <a:pt x="1879" y="2848"/>
                    </a:cubicBezTo>
                    <a:cubicBezTo>
                      <a:pt x="1835" y="2838"/>
                      <a:pt x="1795" y="2829"/>
                      <a:pt x="1755" y="2820"/>
                    </a:cubicBezTo>
                    <a:close/>
                    <a:moveTo>
                      <a:pt x="2633" y="4228"/>
                    </a:moveTo>
                    <a:lnTo>
                      <a:pt x="3113" y="4982"/>
                    </a:lnTo>
                    <a:cubicBezTo>
                      <a:pt x="3499" y="5063"/>
                      <a:pt x="3963" y="5133"/>
                      <a:pt x="4380" y="5206"/>
                    </a:cubicBezTo>
                    <a:cubicBezTo>
                      <a:pt x="6239" y="5534"/>
                      <a:pt x="8099" y="5860"/>
                      <a:pt x="9960" y="6187"/>
                    </a:cubicBezTo>
                    <a:cubicBezTo>
                      <a:pt x="9870" y="6069"/>
                      <a:pt x="9776" y="5949"/>
                      <a:pt x="9686" y="5830"/>
                    </a:cubicBezTo>
                    <a:cubicBezTo>
                      <a:pt x="9643" y="5772"/>
                      <a:pt x="9599" y="5714"/>
                      <a:pt x="9554" y="5657"/>
                    </a:cubicBezTo>
                    <a:cubicBezTo>
                      <a:pt x="9517" y="5606"/>
                      <a:pt x="9526" y="5515"/>
                      <a:pt x="9347" y="5481"/>
                    </a:cubicBezTo>
                    <a:cubicBezTo>
                      <a:pt x="8492" y="5322"/>
                      <a:pt x="7644" y="5163"/>
                      <a:pt x="6789" y="5003"/>
                    </a:cubicBezTo>
                    <a:cubicBezTo>
                      <a:pt x="5855" y="4829"/>
                      <a:pt x="4917" y="4654"/>
                      <a:pt x="3982" y="4480"/>
                    </a:cubicBezTo>
                    <a:cubicBezTo>
                      <a:pt x="3534" y="4396"/>
                      <a:pt x="3081" y="4311"/>
                      <a:pt x="2633" y="4228"/>
                    </a:cubicBezTo>
                    <a:close/>
                    <a:moveTo>
                      <a:pt x="3510" y="5601"/>
                    </a:moveTo>
                    <a:lnTo>
                      <a:pt x="3999" y="6357"/>
                    </a:lnTo>
                    <a:cubicBezTo>
                      <a:pt x="4374" y="6429"/>
                      <a:pt x="4829" y="6487"/>
                      <a:pt x="5232" y="6550"/>
                    </a:cubicBezTo>
                    <a:cubicBezTo>
                      <a:pt x="7126" y="6845"/>
                      <a:pt x="9019" y="7141"/>
                      <a:pt x="10912" y="7436"/>
                    </a:cubicBezTo>
                    <a:cubicBezTo>
                      <a:pt x="10739" y="7206"/>
                      <a:pt x="10562" y="6977"/>
                      <a:pt x="10390" y="6748"/>
                    </a:cubicBezTo>
                    <a:cubicBezTo>
                      <a:pt x="9482" y="6596"/>
                      <a:pt x="8573" y="6445"/>
                      <a:pt x="7666" y="6294"/>
                    </a:cubicBezTo>
                    <a:cubicBezTo>
                      <a:pt x="6729" y="6138"/>
                      <a:pt x="5790" y="5981"/>
                      <a:pt x="4852" y="5825"/>
                    </a:cubicBezTo>
                    <a:cubicBezTo>
                      <a:pt x="4410" y="5751"/>
                      <a:pt x="3927" y="5682"/>
                      <a:pt x="3510" y="5601"/>
                    </a:cubicBezTo>
                    <a:close/>
                    <a:moveTo>
                      <a:pt x="4562" y="7010"/>
                    </a:moveTo>
                    <a:lnTo>
                      <a:pt x="5050" y="7765"/>
                    </a:lnTo>
                    <a:cubicBezTo>
                      <a:pt x="5394" y="7823"/>
                      <a:pt x="5806" y="7870"/>
                      <a:pt x="6168" y="7919"/>
                    </a:cubicBezTo>
                    <a:cubicBezTo>
                      <a:pt x="8122" y="8187"/>
                      <a:pt x="10082" y="8455"/>
                      <a:pt x="12038" y="8723"/>
                    </a:cubicBezTo>
                    <a:cubicBezTo>
                      <a:pt x="11863" y="8494"/>
                      <a:pt x="11682" y="8263"/>
                      <a:pt x="11508" y="8033"/>
                    </a:cubicBezTo>
                    <a:cubicBezTo>
                      <a:pt x="10585" y="7897"/>
                      <a:pt x="9666" y="7763"/>
                      <a:pt x="8743" y="7627"/>
                    </a:cubicBezTo>
                    <a:cubicBezTo>
                      <a:pt x="7789" y="7486"/>
                      <a:pt x="6833" y="7345"/>
                      <a:pt x="5878" y="7205"/>
                    </a:cubicBezTo>
                    <a:cubicBezTo>
                      <a:pt x="5446" y="7141"/>
                      <a:pt x="4970" y="7082"/>
                      <a:pt x="4562" y="7010"/>
                    </a:cubicBezTo>
                    <a:close/>
                    <a:moveTo>
                      <a:pt x="5439" y="8383"/>
                    </a:moveTo>
                    <a:lnTo>
                      <a:pt x="5928" y="9138"/>
                    </a:lnTo>
                    <a:cubicBezTo>
                      <a:pt x="6238" y="9183"/>
                      <a:pt x="6611" y="9217"/>
                      <a:pt x="6921" y="9254"/>
                    </a:cubicBezTo>
                    <a:cubicBezTo>
                      <a:pt x="8945" y="9494"/>
                      <a:pt x="10966" y="9733"/>
                      <a:pt x="12990" y="9973"/>
                    </a:cubicBezTo>
                    <a:cubicBezTo>
                      <a:pt x="12816" y="9744"/>
                      <a:pt x="12634" y="9515"/>
                      <a:pt x="12460" y="9285"/>
                    </a:cubicBezTo>
                    <a:cubicBezTo>
                      <a:pt x="11513" y="9163"/>
                      <a:pt x="10568" y="9041"/>
                      <a:pt x="9620" y="8919"/>
                    </a:cubicBezTo>
                    <a:cubicBezTo>
                      <a:pt x="8627" y="8792"/>
                      <a:pt x="7635" y="8665"/>
                      <a:pt x="6640" y="8537"/>
                    </a:cubicBezTo>
                    <a:cubicBezTo>
                      <a:pt x="6251" y="8487"/>
                      <a:pt x="5812" y="8441"/>
                      <a:pt x="5439" y="8383"/>
                    </a:cubicBezTo>
                    <a:close/>
                    <a:moveTo>
                      <a:pt x="6317" y="9793"/>
                    </a:moveTo>
                    <a:lnTo>
                      <a:pt x="6797" y="10544"/>
                    </a:lnTo>
                    <a:cubicBezTo>
                      <a:pt x="7105" y="10582"/>
                      <a:pt x="7469" y="10609"/>
                      <a:pt x="7766" y="10639"/>
                    </a:cubicBezTo>
                    <a:cubicBezTo>
                      <a:pt x="9823" y="10846"/>
                      <a:pt x="11877" y="11053"/>
                      <a:pt x="13934" y="11261"/>
                    </a:cubicBezTo>
                    <a:cubicBezTo>
                      <a:pt x="13767" y="11039"/>
                      <a:pt x="13598" y="10818"/>
                      <a:pt x="13429" y="10597"/>
                    </a:cubicBezTo>
                    <a:cubicBezTo>
                      <a:pt x="13391" y="10548"/>
                      <a:pt x="12914" y="10516"/>
                      <a:pt x="12708" y="10494"/>
                    </a:cubicBezTo>
                    <a:cubicBezTo>
                      <a:pt x="12488" y="10469"/>
                      <a:pt x="12273" y="10446"/>
                      <a:pt x="12054" y="10422"/>
                    </a:cubicBezTo>
                    <a:cubicBezTo>
                      <a:pt x="11545" y="10366"/>
                      <a:pt x="11032" y="10310"/>
                      <a:pt x="10523" y="10254"/>
                    </a:cubicBezTo>
                    <a:cubicBezTo>
                      <a:pt x="9512" y="10142"/>
                      <a:pt x="8504" y="10029"/>
                      <a:pt x="7493" y="9917"/>
                    </a:cubicBezTo>
                    <a:cubicBezTo>
                      <a:pt x="7126" y="9877"/>
                      <a:pt x="6679" y="9843"/>
                      <a:pt x="6317" y="9793"/>
                    </a:cubicBezTo>
                    <a:close/>
                    <a:moveTo>
                      <a:pt x="7194" y="11164"/>
                    </a:moveTo>
                    <a:lnTo>
                      <a:pt x="7675" y="11919"/>
                    </a:lnTo>
                    <a:cubicBezTo>
                      <a:pt x="7950" y="11947"/>
                      <a:pt x="8261" y="11964"/>
                      <a:pt x="8519" y="11986"/>
                    </a:cubicBezTo>
                    <a:cubicBezTo>
                      <a:pt x="10643" y="12163"/>
                      <a:pt x="12770" y="12340"/>
                      <a:pt x="14894" y="12518"/>
                    </a:cubicBezTo>
                    <a:cubicBezTo>
                      <a:pt x="14726" y="12297"/>
                      <a:pt x="14558" y="12075"/>
                      <a:pt x="14389" y="11854"/>
                    </a:cubicBezTo>
                    <a:cubicBezTo>
                      <a:pt x="14352" y="11807"/>
                      <a:pt x="13859" y="11783"/>
                      <a:pt x="13652" y="11763"/>
                    </a:cubicBezTo>
                    <a:cubicBezTo>
                      <a:pt x="13429" y="11742"/>
                      <a:pt x="13206" y="11723"/>
                      <a:pt x="12982" y="11702"/>
                    </a:cubicBezTo>
                    <a:cubicBezTo>
                      <a:pt x="12464" y="11654"/>
                      <a:pt x="11950" y="11604"/>
                      <a:pt x="11433" y="11557"/>
                    </a:cubicBezTo>
                    <a:cubicBezTo>
                      <a:pt x="10406" y="11461"/>
                      <a:pt x="9381" y="11366"/>
                      <a:pt x="8354" y="11271"/>
                    </a:cubicBezTo>
                    <a:cubicBezTo>
                      <a:pt x="8085" y="11246"/>
                      <a:pt x="7811" y="11221"/>
                      <a:pt x="7542" y="11196"/>
                    </a:cubicBezTo>
                    <a:cubicBezTo>
                      <a:pt x="7429" y="11185"/>
                      <a:pt x="7310" y="11175"/>
                      <a:pt x="7194" y="11164"/>
                    </a:cubicBezTo>
                    <a:close/>
                    <a:moveTo>
                      <a:pt x="8072" y="12574"/>
                    </a:moveTo>
                    <a:lnTo>
                      <a:pt x="8552" y="13331"/>
                    </a:lnTo>
                    <a:cubicBezTo>
                      <a:pt x="8823" y="13352"/>
                      <a:pt x="9129" y="13363"/>
                      <a:pt x="9372" y="13380"/>
                    </a:cubicBezTo>
                    <a:cubicBezTo>
                      <a:pt x="11531" y="13524"/>
                      <a:pt x="13687" y="13669"/>
                      <a:pt x="15846" y="13814"/>
                    </a:cubicBezTo>
                    <a:cubicBezTo>
                      <a:pt x="15678" y="13593"/>
                      <a:pt x="15509" y="13370"/>
                      <a:pt x="15341" y="13148"/>
                    </a:cubicBezTo>
                    <a:cubicBezTo>
                      <a:pt x="15313" y="13111"/>
                      <a:pt x="15168" y="13113"/>
                      <a:pt x="15010" y="13101"/>
                    </a:cubicBezTo>
                    <a:cubicBezTo>
                      <a:pt x="14873" y="13091"/>
                      <a:pt x="14731" y="13080"/>
                      <a:pt x="14596" y="13070"/>
                    </a:cubicBezTo>
                    <a:cubicBezTo>
                      <a:pt x="14368" y="13052"/>
                      <a:pt x="14144" y="13034"/>
                      <a:pt x="13917" y="13017"/>
                    </a:cubicBezTo>
                    <a:cubicBezTo>
                      <a:pt x="13392" y="12977"/>
                      <a:pt x="12868" y="12938"/>
                      <a:pt x="12344" y="12898"/>
                    </a:cubicBezTo>
                    <a:cubicBezTo>
                      <a:pt x="11267" y="12816"/>
                      <a:pt x="10186" y="12735"/>
                      <a:pt x="9107" y="12653"/>
                    </a:cubicBezTo>
                    <a:cubicBezTo>
                      <a:pt x="8830" y="12632"/>
                      <a:pt x="8555" y="12611"/>
                      <a:pt x="8279" y="12590"/>
                    </a:cubicBezTo>
                    <a:cubicBezTo>
                      <a:pt x="8211" y="12585"/>
                      <a:pt x="8142" y="12579"/>
                      <a:pt x="8072" y="12574"/>
                    </a:cubicBezTo>
                    <a:close/>
                    <a:moveTo>
                      <a:pt x="8950" y="13947"/>
                    </a:moveTo>
                    <a:lnTo>
                      <a:pt x="9430" y="14702"/>
                    </a:lnTo>
                    <a:cubicBezTo>
                      <a:pt x="9700" y="14718"/>
                      <a:pt x="9996" y="14725"/>
                      <a:pt x="10225" y="14737"/>
                    </a:cubicBezTo>
                    <a:cubicBezTo>
                      <a:pt x="12418" y="14849"/>
                      <a:pt x="14614" y="14960"/>
                      <a:pt x="16806" y="15071"/>
                    </a:cubicBezTo>
                    <a:cubicBezTo>
                      <a:pt x="16639" y="14850"/>
                      <a:pt x="16470" y="14629"/>
                      <a:pt x="16301" y="14408"/>
                    </a:cubicBezTo>
                    <a:cubicBezTo>
                      <a:pt x="16271" y="14369"/>
                      <a:pt x="16124" y="14374"/>
                      <a:pt x="15962" y="14364"/>
                    </a:cubicBezTo>
                    <a:cubicBezTo>
                      <a:pt x="15824" y="14356"/>
                      <a:pt x="15678" y="14348"/>
                      <a:pt x="15540" y="14339"/>
                    </a:cubicBezTo>
                    <a:cubicBezTo>
                      <a:pt x="15309" y="14326"/>
                      <a:pt x="15083" y="14311"/>
                      <a:pt x="14853" y="14297"/>
                    </a:cubicBezTo>
                    <a:cubicBezTo>
                      <a:pt x="14318" y="14266"/>
                      <a:pt x="13781" y="14234"/>
                      <a:pt x="13246" y="14203"/>
                    </a:cubicBezTo>
                    <a:cubicBezTo>
                      <a:pt x="12152" y="14137"/>
                      <a:pt x="11062" y="14072"/>
                      <a:pt x="9968" y="14007"/>
                    </a:cubicBezTo>
                    <a:cubicBezTo>
                      <a:pt x="9688" y="13990"/>
                      <a:pt x="9404" y="13973"/>
                      <a:pt x="9123" y="13956"/>
                    </a:cubicBezTo>
                    <a:cubicBezTo>
                      <a:pt x="9067" y="13952"/>
                      <a:pt x="9008" y="13950"/>
                      <a:pt x="8950" y="13947"/>
                    </a:cubicBezTo>
                    <a:close/>
                    <a:moveTo>
                      <a:pt x="9827" y="15318"/>
                    </a:moveTo>
                    <a:lnTo>
                      <a:pt x="10307" y="16075"/>
                    </a:lnTo>
                    <a:cubicBezTo>
                      <a:pt x="10575" y="16086"/>
                      <a:pt x="10869" y="16087"/>
                      <a:pt x="11086" y="16094"/>
                    </a:cubicBezTo>
                    <a:cubicBezTo>
                      <a:pt x="13312" y="16173"/>
                      <a:pt x="15531" y="16252"/>
                      <a:pt x="17759" y="16330"/>
                    </a:cubicBezTo>
                    <a:cubicBezTo>
                      <a:pt x="17591" y="16109"/>
                      <a:pt x="17429" y="15888"/>
                      <a:pt x="17262" y="15667"/>
                    </a:cubicBezTo>
                    <a:cubicBezTo>
                      <a:pt x="17232" y="15628"/>
                      <a:pt x="17078" y="15634"/>
                      <a:pt x="16914" y="15626"/>
                    </a:cubicBezTo>
                    <a:cubicBezTo>
                      <a:pt x="16773" y="15620"/>
                      <a:pt x="16634" y="15615"/>
                      <a:pt x="16492" y="15609"/>
                    </a:cubicBezTo>
                    <a:cubicBezTo>
                      <a:pt x="16258" y="15599"/>
                      <a:pt x="16022" y="15588"/>
                      <a:pt x="15788" y="15577"/>
                    </a:cubicBezTo>
                    <a:cubicBezTo>
                      <a:pt x="15246" y="15554"/>
                      <a:pt x="14700" y="15531"/>
                      <a:pt x="14157" y="15507"/>
                    </a:cubicBezTo>
                    <a:cubicBezTo>
                      <a:pt x="13045" y="15459"/>
                      <a:pt x="11933" y="15411"/>
                      <a:pt x="10821" y="15362"/>
                    </a:cubicBezTo>
                    <a:cubicBezTo>
                      <a:pt x="10535" y="15350"/>
                      <a:pt x="10254" y="15336"/>
                      <a:pt x="9968" y="15323"/>
                    </a:cubicBezTo>
                    <a:cubicBezTo>
                      <a:pt x="9922" y="15321"/>
                      <a:pt x="9876" y="15320"/>
                      <a:pt x="9827" y="15318"/>
                    </a:cubicBezTo>
                    <a:close/>
                    <a:moveTo>
                      <a:pt x="10697" y="16728"/>
                    </a:moveTo>
                    <a:lnTo>
                      <a:pt x="11177" y="17476"/>
                    </a:lnTo>
                    <a:cubicBezTo>
                      <a:pt x="11429" y="17481"/>
                      <a:pt x="11686" y="17486"/>
                      <a:pt x="11938" y="17492"/>
                    </a:cubicBezTo>
                    <a:cubicBezTo>
                      <a:pt x="14200" y="17537"/>
                      <a:pt x="16458" y="17583"/>
                      <a:pt x="18719" y="17628"/>
                    </a:cubicBezTo>
                    <a:cubicBezTo>
                      <a:pt x="18551" y="17407"/>
                      <a:pt x="18382" y="17186"/>
                      <a:pt x="18214" y="16964"/>
                    </a:cubicBezTo>
                    <a:cubicBezTo>
                      <a:pt x="18184" y="16926"/>
                      <a:pt x="18032" y="16934"/>
                      <a:pt x="17866" y="16929"/>
                    </a:cubicBezTo>
                    <a:cubicBezTo>
                      <a:pt x="17722" y="16925"/>
                      <a:pt x="17579" y="16921"/>
                      <a:pt x="17436" y="16917"/>
                    </a:cubicBezTo>
                    <a:cubicBezTo>
                      <a:pt x="17199" y="16910"/>
                      <a:pt x="16963" y="16904"/>
                      <a:pt x="16724" y="16898"/>
                    </a:cubicBezTo>
                    <a:cubicBezTo>
                      <a:pt x="16173" y="16882"/>
                      <a:pt x="15619" y="16866"/>
                      <a:pt x="15068" y="16851"/>
                    </a:cubicBezTo>
                    <a:cubicBezTo>
                      <a:pt x="13938" y="16819"/>
                      <a:pt x="12811" y="16788"/>
                      <a:pt x="11682" y="16756"/>
                    </a:cubicBezTo>
                    <a:cubicBezTo>
                      <a:pt x="11394" y="16748"/>
                      <a:pt x="11103" y="16740"/>
                      <a:pt x="10812" y="16732"/>
                    </a:cubicBezTo>
                    <a:cubicBezTo>
                      <a:pt x="10776" y="16730"/>
                      <a:pt x="10734" y="16729"/>
                      <a:pt x="10697" y="16728"/>
                    </a:cubicBezTo>
                    <a:close/>
                    <a:moveTo>
                      <a:pt x="11574" y="18101"/>
                    </a:moveTo>
                    <a:lnTo>
                      <a:pt x="12054" y="18849"/>
                    </a:lnTo>
                    <a:cubicBezTo>
                      <a:pt x="12299" y="18850"/>
                      <a:pt x="12546" y="18851"/>
                      <a:pt x="12791" y="18852"/>
                    </a:cubicBezTo>
                    <a:cubicBezTo>
                      <a:pt x="15087" y="18865"/>
                      <a:pt x="17383" y="18877"/>
                      <a:pt x="19679" y="18889"/>
                    </a:cubicBezTo>
                    <a:cubicBezTo>
                      <a:pt x="19511" y="18668"/>
                      <a:pt x="19344" y="18446"/>
                      <a:pt x="19174" y="18225"/>
                    </a:cubicBezTo>
                    <a:cubicBezTo>
                      <a:pt x="19144" y="18186"/>
                      <a:pt x="18986" y="18200"/>
                      <a:pt x="18818" y="18197"/>
                    </a:cubicBezTo>
                    <a:cubicBezTo>
                      <a:pt x="18673" y="18195"/>
                      <a:pt x="18526" y="18192"/>
                      <a:pt x="18379" y="18190"/>
                    </a:cubicBezTo>
                    <a:cubicBezTo>
                      <a:pt x="18138" y="18187"/>
                      <a:pt x="17900" y="18185"/>
                      <a:pt x="17659" y="18182"/>
                    </a:cubicBezTo>
                    <a:cubicBezTo>
                      <a:pt x="17098" y="18174"/>
                      <a:pt x="16539" y="18166"/>
                      <a:pt x="15979" y="18159"/>
                    </a:cubicBezTo>
                    <a:cubicBezTo>
                      <a:pt x="14831" y="18144"/>
                      <a:pt x="13690" y="18128"/>
                      <a:pt x="12543" y="18113"/>
                    </a:cubicBezTo>
                    <a:cubicBezTo>
                      <a:pt x="12249" y="18109"/>
                      <a:pt x="11950" y="18105"/>
                      <a:pt x="11657" y="18101"/>
                    </a:cubicBezTo>
                    <a:cubicBezTo>
                      <a:pt x="11632" y="18100"/>
                      <a:pt x="11602" y="18101"/>
                      <a:pt x="11574" y="18101"/>
                    </a:cubicBezTo>
                    <a:close/>
                    <a:moveTo>
                      <a:pt x="20118" y="19474"/>
                    </a:moveTo>
                    <a:cubicBezTo>
                      <a:pt x="19004" y="19475"/>
                      <a:pt x="17886" y="19476"/>
                      <a:pt x="16773" y="19477"/>
                    </a:cubicBezTo>
                    <a:cubicBezTo>
                      <a:pt x="15648" y="19479"/>
                      <a:pt x="14519" y="19480"/>
                      <a:pt x="13395" y="19481"/>
                    </a:cubicBezTo>
                    <a:cubicBezTo>
                      <a:pt x="13097" y="19482"/>
                      <a:pt x="12799" y="19482"/>
                      <a:pt x="12501" y="19483"/>
                    </a:cubicBezTo>
                    <a:cubicBezTo>
                      <a:pt x="12486" y="19483"/>
                      <a:pt x="12468" y="19483"/>
                      <a:pt x="12452" y="19483"/>
                    </a:cubicBezTo>
                    <a:lnTo>
                      <a:pt x="12932" y="20231"/>
                    </a:lnTo>
                    <a:cubicBezTo>
                      <a:pt x="13171" y="20228"/>
                      <a:pt x="13405" y="20226"/>
                      <a:pt x="13644" y="20224"/>
                    </a:cubicBezTo>
                    <a:cubicBezTo>
                      <a:pt x="15974" y="20203"/>
                      <a:pt x="18309" y="20183"/>
                      <a:pt x="20640" y="20162"/>
                    </a:cubicBezTo>
                    <a:cubicBezTo>
                      <a:pt x="20465" y="19932"/>
                      <a:pt x="20291" y="19703"/>
                      <a:pt x="20118" y="19474"/>
                    </a:cubicBezTo>
                    <a:close/>
                    <a:moveTo>
                      <a:pt x="21078" y="20735"/>
                    </a:moveTo>
                    <a:cubicBezTo>
                      <a:pt x="19948" y="20752"/>
                      <a:pt x="18813" y="20768"/>
                      <a:pt x="17684" y="20786"/>
                    </a:cubicBezTo>
                    <a:cubicBezTo>
                      <a:pt x="16541" y="20803"/>
                      <a:pt x="15398" y="20821"/>
                      <a:pt x="14256" y="20838"/>
                    </a:cubicBezTo>
                    <a:cubicBezTo>
                      <a:pt x="13954" y="20843"/>
                      <a:pt x="13658" y="20848"/>
                      <a:pt x="13354" y="20852"/>
                    </a:cubicBezTo>
                    <a:cubicBezTo>
                      <a:pt x="13349" y="20853"/>
                      <a:pt x="13336" y="20854"/>
                      <a:pt x="13329" y="20854"/>
                    </a:cubicBezTo>
                    <a:lnTo>
                      <a:pt x="13809" y="21600"/>
                    </a:lnTo>
                    <a:cubicBezTo>
                      <a:pt x="14050" y="21595"/>
                      <a:pt x="14289" y="21590"/>
                      <a:pt x="14530" y="21584"/>
                    </a:cubicBezTo>
                    <a:cubicBezTo>
                      <a:pt x="16886" y="21531"/>
                      <a:pt x="19243" y="21476"/>
                      <a:pt x="21600" y="21423"/>
                    </a:cubicBezTo>
                    <a:cubicBezTo>
                      <a:pt x="21426" y="21194"/>
                      <a:pt x="21252" y="20964"/>
                      <a:pt x="21078" y="207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949807" y="2688062"/>
              <a:ext cx="1579248" cy="3331378"/>
              <a:chOff x="5949807" y="2688062"/>
              <a:chExt cx="1579248" cy="3331378"/>
            </a:xfrm>
          </p:grpSpPr>
          <p:sp>
            <p:nvSpPr>
              <p:cNvPr id="52" name="任意多边形: 形状 51"/>
              <p:cNvSpPr/>
              <p:nvPr/>
            </p:nvSpPr>
            <p:spPr>
              <a:xfrm>
                <a:off x="6555583" y="2688062"/>
                <a:ext cx="973472" cy="3195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1871" y="0"/>
                    </a:moveTo>
                    <a:cubicBezTo>
                      <a:pt x="9462" y="400"/>
                      <a:pt x="7041" y="791"/>
                      <a:pt x="4625" y="1186"/>
                    </a:cubicBezTo>
                    <a:cubicBezTo>
                      <a:pt x="3436" y="1381"/>
                      <a:pt x="2249" y="1575"/>
                      <a:pt x="1061" y="1770"/>
                    </a:cubicBezTo>
                    <a:cubicBezTo>
                      <a:pt x="758" y="1820"/>
                      <a:pt x="457" y="1870"/>
                      <a:pt x="152" y="1919"/>
                    </a:cubicBezTo>
                    <a:cubicBezTo>
                      <a:pt x="47" y="1937"/>
                      <a:pt x="-11" y="1933"/>
                      <a:pt x="2" y="1973"/>
                    </a:cubicBezTo>
                    <a:cubicBezTo>
                      <a:pt x="11" y="1999"/>
                      <a:pt x="19" y="2023"/>
                      <a:pt x="28" y="2049"/>
                    </a:cubicBezTo>
                    <a:cubicBezTo>
                      <a:pt x="40" y="2088"/>
                      <a:pt x="54" y="2128"/>
                      <a:pt x="67" y="2167"/>
                    </a:cubicBezTo>
                    <a:cubicBezTo>
                      <a:pt x="127" y="2347"/>
                      <a:pt x="185" y="2530"/>
                      <a:pt x="244" y="2711"/>
                    </a:cubicBezTo>
                    <a:cubicBezTo>
                      <a:pt x="4247" y="2095"/>
                      <a:pt x="11861" y="926"/>
                      <a:pt x="12264" y="863"/>
                    </a:cubicBezTo>
                    <a:cubicBezTo>
                      <a:pt x="12134" y="575"/>
                      <a:pt x="12000" y="288"/>
                      <a:pt x="11871" y="0"/>
                    </a:cubicBezTo>
                    <a:close/>
                    <a:moveTo>
                      <a:pt x="12538" y="1603"/>
                    </a:moveTo>
                    <a:cubicBezTo>
                      <a:pt x="10113" y="1964"/>
                      <a:pt x="7660" y="2313"/>
                      <a:pt x="5221" y="2667"/>
                    </a:cubicBezTo>
                    <a:cubicBezTo>
                      <a:pt x="4004" y="2843"/>
                      <a:pt x="2788" y="3020"/>
                      <a:pt x="1571" y="3197"/>
                    </a:cubicBezTo>
                    <a:cubicBezTo>
                      <a:pt x="1241" y="3245"/>
                      <a:pt x="915" y="3293"/>
                      <a:pt x="584" y="3341"/>
                    </a:cubicBezTo>
                    <a:cubicBezTo>
                      <a:pt x="473" y="3357"/>
                      <a:pt x="408" y="3353"/>
                      <a:pt x="421" y="3394"/>
                    </a:cubicBezTo>
                    <a:cubicBezTo>
                      <a:pt x="429" y="3420"/>
                      <a:pt x="437" y="3446"/>
                      <a:pt x="447" y="3472"/>
                    </a:cubicBezTo>
                    <a:cubicBezTo>
                      <a:pt x="460" y="3511"/>
                      <a:pt x="472" y="3550"/>
                      <a:pt x="486" y="3590"/>
                    </a:cubicBezTo>
                    <a:cubicBezTo>
                      <a:pt x="546" y="3770"/>
                      <a:pt x="603" y="3951"/>
                      <a:pt x="662" y="4132"/>
                    </a:cubicBezTo>
                    <a:cubicBezTo>
                      <a:pt x="4749" y="3577"/>
                      <a:pt x="12513" y="2525"/>
                      <a:pt x="12924" y="2468"/>
                    </a:cubicBezTo>
                    <a:cubicBezTo>
                      <a:pt x="12795" y="2179"/>
                      <a:pt x="12667" y="1891"/>
                      <a:pt x="12538" y="1603"/>
                    </a:cubicBezTo>
                    <a:close/>
                    <a:moveTo>
                      <a:pt x="13199" y="3207"/>
                    </a:moveTo>
                    <a:cubicBezTo>
                      <a:pt x="10728" y="3536"/>
                      <a:pt x="8226" y="3845"/>
                      <a:pt x="5737" y="4162"/>
                    </a:cubicBezTo>
                    <a:cubicBezTo>
                      <a:pt x="4494" y="4320"/>
                      <a:pt x="3257" y="4478"/>
                      <a:pt x="2016" y="4636"/>
                    </a:cubicBezTo>
                    <a:cubicBezTo>
                      <a:pt x="1679" y="4679"/>
                      <a:pt x="1341" y="4723"/>
                      <a:pt x="1003" y="4766"/>
                    </a:cubicBezTo>
                    <a:cubicBezTo>
                      <a:pt x="889" y="4780"/>
                      <a:pt x="819" y="4774"/>
                      <a:pt x="833" y="4816"/>
                    </a:cubicBezTo>
                    <a:cubicBezTo>
                      <a:pt x="841" y="4841"/>
                      <a:pt x="850" y="4867"/>
                      <a:pt x="859" y="4893"/>
                    </a:cubicBezTo>
                    <a:cubicBezTo>
                      <a:pt x="872" y="4932"/>
                      <a:pt x="884" y="4972"/>
                      <a:pt x="898" y="5011"/>
                    </a:cubicBezTo>
                    <a:cubicBezTo>
                      <a:pt x="957" y="5192"/>
                      <a:pt x="1021" y="5372"/>
                      <a:pt x="1081" y="5553"/>
                    </a:cubicBezTo>
                    <a:cubicBezTo>
                      <a:pt x="5249" y="5060"/>
                      <a:pt x="13173" y="4124"/>
                      <a:pt x="13591" y="4072"/>
                    </a:cubicBezTo>
                    <a:cubicBezTo>
                      <a:pt x="13463" y="3784"/>
                      <a:pt x="13328" y="3495"/>
                      <a:pt x="13199" y="3207"/>
                    </a:cubicBezTo>
                    <a:close/>
                    <a:moveTo>
                      <a:pt x="14003" y="4812"/>
                    </a:moveTo>
                    <a:cubicBezTo>
                      <a:pt x="11484" y="5108"/>
                      <a:pt x="8931" y="5377"/>
                      <a:pt x="6391" y="5657"/>
                    </a:cubicBezTo>
                    <a:cubicBezTo>
                      <a:pt x="5125" y="5796"/>
                      <a:pt x="3858" y="5936"/>
                      <a:pt x="2592" y="6075"/>
                    </a:cubicBezTo>
                    <a:cubicBezTo>
                      <a:pt x="2248" y="6113"/>
                      <a:pt x="1903" y="6151"/>
                      <a:pt x="1558" y="6189"/>
                    </a:cubicBezTo>
                    <a:cubicBezTo>
                      <a:pt x="1442" y="6202"/>
                      <a:pt x="1375" y="6195"/>
                      <a:pt x="1388" y="6237"/>
                    </a:cubicBezTo>
                    <a:cubicBezTo>
                      <a:pt x="1397" y="6263"/>
                      <a:pt x="1405" y="6288"/>
                      <a:pt x="1415" y="6314"/>
                    </a:cubicBezTo>
                    <a:cubicBezTo>
                      <a:pt x="1428" y="6353"/>
                      <a:pt x="1440" y="6393"/>
                      <a:pt x="1454" y="6432"/>
                    </a:cubicBezTo>
                    <a:cubicBezTo>
                      <a:pt x="1514" y="6613"/>
                      <a:pt x="1570" y="6793"/>
                      <a:pt x="1630" y="6974"/>
                    </a:cubicBezTo>
                    <a:cubicBezTo>
                      <a:pt x="3756" y="6758"/>
                      <a:pt x="5887" y="6543"/>
                      <a:pt x="8013" y="6328"/>
                    </a:cubicBezTo>
                    <a:cubicBezTo>
                      <a:pt x="10142" y="6113"/>
                      <a:pt x="13969" y="5722"/>
                      <a:pt x="14396" y="5675"/>
                    </a:cubicBezTo>
                    <a:cubicBezTo>
                      <a:pt x="14267" y="5387"/>
                      <a:pt x="14132" y="5099"/>
                      <a:pt x="14003" y="4812"/>
                    </a:cubicBezTo>
                    <a:close/>
                    <a:moveTo>
                      <a:pt x="14670" y="6416"/>
                    </a:moveTo>
                    <a:cubicBezTo>
                      <a:pt x="12074" y="6683"/>
                      <a:pt x="9433" y="6914"/>
                      <a:pt x="6816" y="7159"/>
                    </a:cubicBezTo>
                    <a:cubicBezTo>
                      <a:pt x="5527" y="7280"/>
                      <a:pt x="4239" y="7401"/>
                      <a:pt x="2951" y="7522"/>
                    </a:cubicBezTo>
                    <a:cubicBezTo>
                      <a:pt x="2623" y="7553"/>
                      <a:pt x="2293" y="7583"/>
                      <a:pt x="1964" y="7614"/>
                    </a:cubicBezTo>
                    <a:cubicBezTo>
                      <a:pt x="1849" y="7625"/>
                      <a:pt x="1793" y="7617"/>
                      <a:pt x="1807" y="7658"/>
                    </a:cubicBezTo>
                    <a:cubicBezTo>
                      <a:pt x="1815" y="7684"/>
                      <a:pt x="1819" y="7710"/>
                      <a:pt x="1827" y="7735"/>
                    </a:cubicBezTo>
                    <a:cubicBezTo>
                      <a:pt x="1840" y="7775"/>
                      <a:pt x="1853" y="7814"/>
                      <a:pt x="1866" y="7853"/>
                    </a:cubicBezTo>
                    <a:cubicBezTo>
                      <a:pt x="1925" y="8034"/>
                      <a:pt x="1988" y="8214"/>
                      <a:pt x="2049" y="8395"/>
                    </a:cubicBezTo>
                    <a:cubicBezTo>
                      <a:pt x="4215" y="8210"/>
                      <a:pt x="6382" y="8026"/>
                      <a:pt x="8549" y="7841"/>
                    </a:cubicBezTo>
                    <a:cubicBezTo>
                      <a:pt x="10719" y="7657"/>
                      <a:pt x="14621" y="7321"/>
                      <a:pt x="15056" y="7279"/>
                    </a:cubicBezTo>
                    <a:cubicBezTo>
                      <a:pt x="14927" y="6991"/>
                      <a:pt x="14799" y="6704"/>
                      <a:pt x="14670" y="6416"/>
                    </a:cubicBezTo>
                    <a:close/>
                    <a:moveTo>
                      <a:pt x="15475" y="7979"/>
                    </a:moveTo>
                    <a:cubicBezTo>
                      <a:pt x="12831" y="8214"/>
                      <a:pt x="10139" y="8403"/>
                      <a:pt x="7470" y="8611"/>
                    </a:cubicBezTo>
                    <a:cubicBezTo>
                      <a:pt x="6157" y="8713"/>
                      <a:pt x="4839" y="8815"/>
                      <a:pt x="3527" y="8917"/>
                    </a:cubicBezTo>
                    <a:cubicBezTo>
                      <a:pt x="3191" y="8943"/>
                      <a:pt x="2855" y="8969"/>
                      <a:pt x="2520" y="8995"/>
                    </a:cubicBezTo>
                    <a:cubicBezTo>
                      <a:pt x="2402" y="9005"/>
                      <a:pt x="2342" y="8995"/>
                      <a:pt x="2356" y="9037"/>
                    </a:cubicBezTo>
                    <a:cubicBezTo>
                      <a:pt x="2365" y="9063"/>
                      <a:pt x="2375" y="9089"/>
                      <a:pt x="2382" y="9115"/>
                    </a:cubicBezTo>
                    <a:cubicBezTo>
                      <a:pt x="2395" y="9154"/>
                      <a:pt x="2409" y="9193"/>
                      <a:pt x="2422" y="9232"/>
                    </a:cubicBezTo>
                    <a:cubicBezTo>
                      <a:pt x="2481" y="9413"/>
                      <a:pt x="2546" y="9594"/>
                      <a:pt x="2605" y="9775"/>
                    </a:cubicBezTo>
                    <a:cubicBezTo>
                      <a:pt x="4814" y="9620"/>
                      <a:pt x="7019" y="9466"/>
                      <a:pt x="9229" y="9312"/>
                    </a:cubicBezTo>
                    <a:cubicBezTo>
                      <a:pt x="11440" y="9158"/>
                      <a:pt x="15415" y="8878"/>
                      <a:pt x="15860" y="8842"/>
                    </a:cubicBezTo>
                    <a:cubicBezTo>
                      <a:pt x="15731" y="8554"/>
                      <a:pt x="15604" y="8267"/>
                      <a:pt x="15475" y="7979"/>
                    </a:cubicBezTo>
                    <a:close/>
                    <a:moveTo>
                      <a:pt x="16148" y="9581"/>
                    </a:moveTo>
                    <a:cubicBezTo>
                      <a:pt x="13467" y="9783"/>
                      <a:pt x="10731" y="9932"/>
                      <a:pt x="8026" y="10101"/>
                    </a:cubicBezTo>
                    <a:cubicBezTo>
                      <a:pt x="6702" y="10184"/>
                      <a:pt x="5380" y="10267"/>
                      <a:pt x="4056" y="10351"/>
                    </a:cubicBezTo>
                    <a:cubicBezTo>
                      <a:pt x="3718" y="10372"/>
                      <a:pt x="3376" y="10393"/>
                      <a:pt x="3036" y="10414"/>
                    </a:cubicBezTo>
                    <a:cubicBezTo>
                      <a:pt x="2948" y="10420"/>
                      <a:pt x="2857" y="10425"/>
                      <a:pt x="2768" y="10430"/>
                    </a:cubicBezTo>
                    <a:cubicBezTo>
                      <a:pt x="2777" y="10457"/>
                      <a:pt x="2791" y="10485"/>
                      <a:pt x="2801" y="10512"/>
                    </a:cubicBezTo>
                    <a:cubicBezTo>
                      <a:pt x="2814" y="10552"/>
                      <a:pt x="2827" y="10592"/>
                      <a:pt x="2840" y="10632"/>
                    </a:cubicBezTo>
                    <a:cubicBezTo>
                      <a:pt x="2901" y="10820"/>
                      <a:pt x="2962" y="11007"/>
                      <a:pt x="3023" y="11196"/>
                    </a:cubicBezTo>
                    <a:cubicBezTo>
                      <a:pt x="5274" y="11072"/>
                      <a:pt x="7528" y="10950"/>
                      <a:pt x="9779" y="10827"/>
                    </a:cubicBezTo>
                    <a:cubicBezTo>
                      <a:pt x="12030" y="10704"/>
                      <a:pt x="16082" y="10477"/>
                      <a:pt x="16534" y="10446"/>
                    </a:cubicBezTo>
                    <a:cubicBezTo>
                      <a:pt x="16405" y="10158"/>
                      <a:pt x="16277" y="9869"/>
                      <a:pt x="16148" y="9581"/>
                    </a:cubicBezTo>
                    <a:close/>
                    <a:moveTo>
                      <a:pt x="16809" y="11186"/>
                    </a:moveTo>
                    <a:cubicBezTo>
                      <a:pt x="15444" y="11271"/>
                      <a:pt x="14063" y="11329"/>
                      <a:pt x="12689" y="11395"/>
                    </a:cubicBezTo>
                    <a:cubicBezTo>
                      <a:pt x="11305" y="11461"/>
                      <a:pt x="9926" y="11528"/>
                      <a:pt x="8543" y="11594"/>
                    </a:cubicBezTo>
                    <a:cubicBezTo>
                      <a:pt x="7194" y="11659"/>
                      <a:pt x="5843" y="11724"/>
                      <a:pt x="4495" y="11790"/>
                    </a:cubicBezTo>
                    <a:cubicBezTo>
                      <a:pt x="4148" y="11806"/>
                      <a:pt x="3801" y="11823"/>
                      <a:pt x="3455" y="11839"/>
                    </a:cubicBezTo>
                    <a:cubicBezTo>
                      <a:pt x="3365" y="11844"/>
                      <a:pt x="3277" y="11849"/>
                      <a:pt x="3187" y="11853"/>
                    </a:cubicBezTo>
                    <a:cubicBezTo>
                      <a:pt x="3196" y="11880"/>
                      <a:pt x="3204" y="11907"/>
                      <a:pt x="3213" y="11933"/>
                    </a:cubicBezTo>
                    <a:cubicBezTo>
                      <a:pt x="3226" y="11973"/>
                      <a:pt x="3238" y="12013"/>
                      <a:pt x="3252" y="12053"/>
                    </a:cubicBezTo>
                    <a:cubicBezTo>
                      <a:pt x="3313" y="12241"/>
                      <a:pt x="3380" y="12429"/>
                      <a:pt x="3442" y="12617"/>
                    </a:cubicBezTo>
                    <a:cubicBezTo>
                      <a:pt x="5734" y="12524"/>
                      <a:pt x="8023" y="12432"/>
                      <a:pt x="10315" y="12340"/>
                    </a:cubicBezTo>
                    <a:cubicBezTo>
                      <a:pt x="12607" y="12247"/>
                      <a:pt x="16740" y="12076"/>
                      <a:pt x="17201" y="12051"/>
                    </a:cubicBezTo>
                    <a:cubicBezTo>
                      <a:pt x="17072" y="11762"/>
                      <a:pt x="16938" y="11474"/>
                      <a:pt x="16809" y="11186"/>
                    </a:cubicBezTo>
                    <a:close/>
                    <a:moveTo>
                      <a:pt x="17613" y="12790"/>
                    </a:moveTo>
                    <a:cubicBezTo>
                      <a:pt x="15489" y="12895"/>
                      <a:pt x="13336" y="12948"/>
                      <a:pt x="11198" y="13021"/>
                    </a:cubicBezTo>
                    <a:cubicBezTo>
                      <a:pt x="9099" y="13092"/>
                      <a:pt x="6997" y="13163"/>
                      <a:pt x="4900" y="13235"/>
                    </a:cubicBezTo>
                    <a:cubicBezTo>
                      <a:pt x="4513" y="13247"/>
                      <a:pt x="4129" y="13261"/>
                      <a:pt x="3743" y="13275"/>
                    </a:cubicBezTo>
                    <a:cubicBezTo>
                      <a:pt x="3775" y="13372"/>
                      <a:pt x="3808" y="13468"/>
                      <a:pt x="3841" y="13566"/>
                    </a:cubicBezTo>
                    <a:cubicBezTo>
                      <a:pt x="3876" y="13672"/>
                      <a:pt x="3911" y="13780"/>
                      <a:pt x="3945" y="13886"/>
                    </a:cubicBezTo>
                    <a:cubicBezTo>
                      <a:pt x="3962" y="13938"/>
                      <a:pt x="3975" y="13987"/>
                      <a:pt x="3991" y="14038"/>
                    </a:cubicBezTo>
                    <a:cubicBezTo>
                      <a:pt x="4176" y="14033"/>
                      <a:pt x="4364" y="14029"/>
                      <a:pt x="4547" y="14024"/>
                    </a:cubicBezTo>
                    <a:cubicBezTo>
                      <a:pt x="6049" y="13985"/>
                      <a:pt x="7550" y="13944"/>
                      <a:pt x="9053" y="13904"/>
                    </a:cubicBezTo>
                    <a:cubicBezTo>
                      <a:pt x="10532" y="13866"/>
                      <a:pt x="12007" y="13828"/>
                      <a:pt x="13487" y="13789"/>
                    </a:cubicBezTo>
                    <a:cubicBezTo>
                      <a:pt x="14992" y="13749"/>
                      <a:pt x="17530" y="13676"/>
                      <a:pt x="17999" y="13655"/>
                    </a:cubicBezTo>
                    <a:cubicBezTo>
                      <a:pt x="17870" y="13368"/>
                      <a:pt x="17742" y="13078"/>
                      <a:pt x="17613" y="12790"/>
                    </a:cubicBezTo>
                    <a:close/>
                    <a:moveTo>
                      <a:pt x="18228" y="14353"/>
                    </a:moveTo>
                    <a:cubicBezTo>
                      <a:pt x="18195" y="14352"/>
                      <a:pt x="18152" y="14358"/>
                      <a:pt x="18090" y="14361"/>
                    </a:cubicBezTo>
                    <a:cubicBezTo>
                      <a:pt x="17730" y="14374"/>
                      <a:pt x="17367" y="14387"/>
                      <a:pt x="17005" y="14395"/>
                    </a:cubicBezTo>
                    <a:cubicBezTo>
                      <a:pt x="15578" y="14426"/>
                      <a:pt x="14149" y="14451"/>
                      <a:pt x="12721" y="14480"/>
                    </a:cubicBezTo>
                    <a:cubicBezTo>
                      <a:pt x="9865" y="14537"/>
                      <a:pt x="7009" y="14595"/>
                      <a:pt x="4155" y="14654"/>
                    </a:cubicBezTo>
                    <a:cubicBezTo>
                      <a:pt x="4219" y="14850"/>
                      <a:pt x="4286" y="15046"/>
                      <a:pt x="4351" y="15242"/>
                    </a:cubicBezTo>
                    <a:cubicBezTo>
                      <a:pt x="4367" y="15292"/>
                      <a:pt x="4379" y="15341"/>
                      <a:pt x="4397" y="15391"/>
                    </a:cubicBezTo>
                    <a:cubicBezTo>
                      <a:pt x="4411" y="15434"/>
                      <a:pt x="4478" y="15419"/>
                      <a:pt x="4599" y="15417"/>
                    </a:cubicBezTo>
                    <a:cubicBezTo>
                      <a:pt x="4692" y="15416"/>
                      <a:pt x="4781" y="15414"/>
                      <a:pt x="4874" y="15413"/>
                    </a:cubicBezTo>
                    <a:cubicBezTo>
                      <a:pt x="5237" y="15409"/>
                      <a:pt x="5603" y="15404"/>
                      <a:pt x="5966" y="15399"/>
                    </a:cubicBezTo>
                    <a:cubicBezTo>
                      <a:pt x="7374" y="15381"/>
                      <a:pt x="8780" y="15361"/>
                      <a:pt x="10191" y="15343"/>
                    </a:cubicBezTo>
                    <a:cubicBezTo>
                      <a:pt x="11617" y="15325"/>
                      <a:pt x="13046" y="15306"/>
                      <a:pt x="14474" y="15288"/>
                    </a:cubicBezTo>
                    <a:cubicBezTo>
                      <a:pt x="15871" y="15269"/>
                      <a:pt x="18188" y="15232"/>
                      <a:pt x="18666" y="15218"/>
                    </a:cubicBezTo>
                    <a:cubicBezTo>
                      <a:pt x="18575" y="15015"/>
                      <a:pt x="18481" y="14811"/>
                      <a:pt x="18391" y="14608"/>
                    </a:cubicBezTo>
                    <a:cubicBezTo>
                      <a:pt x="18368" y="14559"/>
                      <a:pt x="18347" y="14512"/>
                      <a:pt x="18326" y="14462"/>
                    </a:cubicBezTo>
                    <a:cubicBezTo>
                      <a:pt x="18314" y="14435"/>
                      <a:pt x="18298" y="14410"/>
                      <a:pt x="18287" y="14383"/>
                    </a:cubicBezTo>
                    <a:cubicBezTo>
                      <a:pt x="18276" y="14360"/>
                      <a:pt x="18260" y="14353"/>
                      <a:pt x="18228" y="14353"/>
                    </a:cubicBezTo>
                    <a:close/>
                    <a:moveTo>
                      <a:pt x="18940" y="15957"/>
                    </a:moveTo>
                    <a:cubicBezTo>
                      <a:pt x="18851" y="15960"/>
                      <a:pt x="18762" y="15961"/>
                      <a:pt x="18672" y="15963"/>
                    </a:cubicBezTo>
                    <a:cubicBezTo>
                      <a:pt x="18328" y="15972"/>
                      <a:pt x="17985" y="15978"/>
                      <a:pt x="17639" y="15981"/>
                    </a:cubicBezTo>
                    <a:cubicBezTo>
                      <a:pt x="16191" y="15994"/>
                      <a:pt x="14741" y="16003"/>
                      <a:pt x="13290" y="16013"/>
                    </a:cubicBezTo>
                    <a:cubicBezTo>
                      <a:pt x="10385" y="16033"/>
                      <a:pt x="7479" y="16054"/>
                      <a:pt x="4573" y="16075"/>
                    </a:cubicBezTo>
                    <a:cubicBezTo>
                      <a:pt x="4637" y="16271"/>
                      <a:pt x="4698" y="16467"/>
                      <a:pt x="4763" y="16663"/>
                    </a:cubicBezTo>
                    <a:cubicBezTo>
                      <a:pt x="4779" y="16713"/>
                      <a:pt x="4798" y="16762"/>
                      <a:pt x="4815" y="16812"/>
                    </a:cubicBezTo>
                    <a:cubicBezTo>
                      <a:pt x="4829" y="16855"/>
                      <a:pt x="4889" y="16840"/>
                      <a:pt x="5011" y="16840"/>
                    </a:cubicBezTo>
                    <a:cubicBezTo>
                      <a:pt x="5106" y="16840"/>
                      <a:pt x="5199" y="16840"/>
                      <a:pt x="5292" y="16840"/>
                    </a:cubicBezTo>
                    <a:cubicBezTo>
                      <a:pt x="5659" y="16840"/>
                      <a:pt x="6029" y="16840"/>
                      <a:pt x="6398" y="16840"/>
                    </a:cubicBezTo>
                    <a:cubicBezTo>
                      <a:pt x="7846" y="16840"/>
                      <a:pt x="9298" y="16838"/>
                      <a:pt x="10746" y="16838"/>
                    </a:cubicBezTo>
                    <a:cubicBezTo>
                      <a:pt x="12217" y="16838"/>
                      <a:pt x="13684" y="16839"/>
                      <a:pt x="15154" y="16838"/>
                    </a:cubicBezTo>
                    <a:cubicBezTo>
                      <a:pt x="16545" y="16838"/>
                      <a:pt x="18878" y="16829"/>
                      <a:pt x="19326" y="16820"/>
                    </a:cubicBezTo>
                    <a:cubicBezTo>
                      <a:pt x="19232" y="16610"/>
                      <a:pt x="19140" y="16399"/>
                      <a:pt x="19045" y="16189"/>
                    </a:cubicBezTo>
                    <a:cubicBezTo>
                      <a:pt x="19023" y="16139"/>
                      <a:pt x="19002" y="16089"/>
                      <a:pt x="18980" y="16039"/>
                    </a:cubicBezTo>
                    <a:cubicBezTo>
                      <a:pt x="18967" y="16012"/>
                      <a:pt x="18953" y="15985"/>
                      <a:pt x="18940" y="15957"/>
                    </a:cubicBezTo>
                    <a:close/>
                    <a:moveTo>
                      <a:pt x="5129" y="17476"/>
                    </a:moveTo>
                    <a:cubicBezTo>
                      <a:pt x="5196" y="17680"/>
                      <a:pt x="5257" y="17884"/>
                      <a:pt x="5325" y="18088"/>
                    </a:cubicBezTo>
                    <a:cubicBezTo>
                      <a:pt x="5342" y="18139"/>
                      <a:pt x="5361" y="18190"/>
                      <a:pt x="5377" y="18242"/>
                    </a:cubicBezTo>
                    <a:cubicBezTo>
                      <a:pt x="5556" y="18244"/>
                      <a:pt x="5736" y="18245"/>
                      <a:pt x="5914" y="18247"/>
                    </a:cubicBezTo>
                    <a:cubicBezTo>
                      <a:pt x="6262" y="18251"/>
                      <a:pt x="6611" y="18257"/>
                      <a:pt x="6960" y="18261"/>
                    </a:cubicBezTo>
                    <a:cubicBezTo>
                      <a:pt x="8409" y="18279"/>
                      <a:pt x="9860" y="18297"/>
                      <a:pt x="11309" y="18315"/>
                    </a:cubicBezTo>
                    <a:cubicBezTo>
                      <a:pt x="12806" y="18334"/>
                      <a:pt x="14297" y="18352"/>
                      <a:pt x="15795" y="18371"/>
                    </a:cubicBezTo>
                    <a:cubicBezTo>
                      <a:pt x="17238" y="18389"/>
                      <a:pt x="19674" y="18409"/>
                      <a:pt x="20131" y="18405"/>
                    </a:cubicBezTo>
                    <a:cubicBezTo>
                      <a:pt x="20036" y="18194"/>
                      <a:pt x="19944" y="17984"/>
                      <a:pt x="19849" y="17773"/>
                    </a:cubicBezTo>
                    <a:cubicBezTo>
                      <a:pt x="19823" y="17714"/>
                      <a:pt x="19798" y="17656"/>
                      <a:pt x="19771" y="17598"/>
                    </a:cubicBezTo>
                    <a:cubicBezTo>
                      <a:pt x="19755" y="17560"/>
                      <a:pt x="19792" y="17540"/>
                      <a:pt x="19653" y="17542"/>
                    </a:cubicBezTo>
                    <a:cubicBezTo>
                      <a:pt x="19564" y="17543"/>
                      <a:pt x="19474" y="17545"/>
                      <a:pt x="19385" y="17546"/>
                    </a:cubicBezTo>
                    <a:cubicBezTo>
                      <a:pt x="19040" y="17550"/>
                      <a:pt x="18698" y="17554"/>
                      <a:pt x="18352" y="17552"/>
                    </a:cubicBezTo>
                    <a:cubicBezTo>
                      <a:pt x="16888" y="17543"/>
                      <a:pt x="15421" y="17534"/>
                      <a:pt x="13957" y="17526"/>
                    </a:cubicBezTo>
                    <a:cubicBezTo>
                      <a:pt x="11012" y="17510"/>
                      <a:pt x="8074" y="17492"/>
                      <a:pt x="5129" y="17476"/>
                    </a:cubicBezTo>
                    <a:close/>
                    <a:moveTo>
                      <a:pt x="5541" y="18911"/>
                    </a:moveTo>
                    <a:cubicBezTo>
                      <a:pt x="5608" y="19115"/>
                      <a:pt x="5676" y="19319"/>
                      <a:pt x="5744" y="19523"/>
                    </a:cubicBezTo>
                    <a:cubicBezTo>
                      <a:pt x="5754" y="19557"/>
                      <a:pt x="5765" y="19590"/>
                      <a:pt x="5776" y="19623"/>
                    </a:cubicBezTo>
                    <a:cubicBezTo>
                      <a:pt x="5789" y="19660"/>
                      <a:pt x="5749" y="19675"/>
                      <a:pt x="5888" y="19679"/>
                    </a:cubicBezTo>
                    <a:cubicBezTo>
                      <a:pt x="6068" y="19683"/>
                      <a:pt x="6250" y="19688"/>
                      <a:pt x="6430" y="19693"/>
                    </a:cubicBezTo>
                    <a:cubicBezTo>
                      <a:pt x="6785" y="19701"/>
                      <a:pt x="7135" y="19710"/>
                      <a:pt x="7490" y="19718"/>
                    </a:cubicBezTo>
                    <a:cubicBezTo>
                      <a:pt x="8959" y="19754"/>
                      <a:pt x="10434" y="19790"/>
                      <a:pt x="11904" y="19826"/>
                    </a:cubicBezTo>
                    <a:cubicBezTo>
                      <a:pt x="13400" y="19863"/>
                      <a:pt x="14895" y="19900"/>
                      <a:pt x="16390" y="19936"/>
                    </a:cubicBezTo>
                    <a:cubicBezTo>
                      <a:pt x="17858" y="19971"/>
                      <a:pt x="20333" y="20022"/>
                      <a:pt x="20798" y="20023"/>
                    </a:cubicBezTo>
                    <a:cubicBezTo>
                      <a:pt x="20702" y="19813"/>
                      <a:pt x="20611" y="19602"/>
                      <a:pt x="20517" y="19392"/>
                    </a:cubicBezTo>
                    <a:cubicBezTo>
                      <a:pt x="20490" y="19333"/>
                      <a:pt x="20464" y="19275"/>
                      <a:pt x="20438" y="19216"/>
                    </a:cubicBezTo>
                    <a:cubicBezTo>
                      <a:pt x="20421" y="19179"/>
                      <a:pt x="20461" y="19160"/>
                      <a:pt x="20320" y="19160"/>
                    </a:cubicBezTo>
                    <a:cubicBezTo>
                      <a:pt x="20230" y="19160"/>
                      <a:pt x="20136" y="19160"/>
                      <a:pt x="20046" y="19160"/>
                    </a:cubicBezTo>
                    <a:cubicBezTo>
                      <a:pt x="19694" y="19162"/>
                      <a:pt x="19344" y="19159"/>
                      <a:pt x="18993" y="19152"/>
                    </a:cubicBezTo>
                    <a:cubicBezTo>
                      <a:pt x="17504" y="19125"/>
                      <a:pt x="16015" y="19099"/>
                      <a:pt x="14526" y="19073"/>
                    </a:cubicBezTo>
                    <a:cubicBezTo>
                      <a:pt x="11532" y="19019"/>
                      <a:pt x="8535" y="18965"/>
                      <a:pt x="5541" y="18911"/>
                    </a:cubicBezTo>
                    <a:close/>
                    <a:moveTo>
                      <a:pt x="6097" y="20304"/>
                    </a:moveTo>
                    <a:cubicBezTo>
                      <a:pt x="6099" y="20314"/>
                      <a:pt x="6101" y="20323"/>
                      <a:pt x="6103" y="20332"/>
                    </a:cubicBezTo>
                    <a:cubicBezTo>
                      <a:pt x="6171" y="20535"/>
                      <a:pt x="6238" y="20737"/>
                      <a:pt x="6306" y="20940"/>
                    </a:cubicBezTo>
                    <a:cubicBezTo>
                      <a:pt x="6317" y="20974"/>
                      <a:pt x="6327" y="21008"/>
                      <a:pt x="6339" y="21042"/>
                    </a:cubicBezTo>
                    <a:cubicBezTo>
                      <a:pt x="6353" y="21084"/>
                      <a:pt x="6413" y="21071"/>
                      <a:pt x="6535" y="21076"/>
                    </a:cubicBezTo>
                    <a:cubicBezTo>
                      <a:pt x="6717" y="21083"/>
                      <a:pt x="6901" y="21089"/>
                      <a:pt x="7084" y="21096"/>
                    </a:cubicBezTo>
                    <a:cubicBezTo>
                      <a:pt x="7444" y="21109"/>
                      <a:pt x="7803" y="21123"/>
                      <a:pt x="8163" y="21136"/>
                    </a:cubicBezTo>
                    <a:cubicBezTo>
                      <a:pt x="9656" y="21189"/>
                      <a:pt x="11150" y="21243"/>
                      <a:pt x="12643" y="21297"/>
                    </a:cubicBezTo>
                    <a:cubicBezTo>
                      <a:pt x="14121" y="21351"/>
                      <a:pt x="15600" y="21403"/>
                      <a:pt x="17077" y="21456"/>
                    </a:cubicBezTo>
                    <a:cubicBezTo>
                      <a:pt x="18578" y="21510"/>
                      <a:pt x="21117" y="21594"/>
                      <a:pt x="21589" y="21600"/>
                    </a:cubicBezTo>
                    <a:cubicBezTo>
                      <a:pt x="21576" y="21573"/>
                      <a:pt x="21569" y="21544"/>
                      <a:pt x="21556" y="21516"/>
                    </a:cubicBezTo>
                    <a:cubicBezTo>
                      <a:pt x="21467" y="21309"/>
                      <a:pt x="21374" y="21102"/>
                      <a:pt x="21282" y="20894"/>
                    </a:cubicBezTo>
                    <a:cubicBezTo>
                      <a:pt x="21267" y="20860"/>
                      <a:pt x="21251" y="20825"/>
                      <a:pt x="21236" y="20791"/>
                    </a:cubicBezTo>
                    <a:cubicBezTo>
                      <a:pt x="21219" y="20753"/>
                      <a:pt x="21259" y="20736"/>
                      <a:pt x="21118" y="20735"/>
                    </a:cubicBezTo>
                    <a:cubicBezTo>
                      <a:pt x="20935" y="20734"/>
                      <a:pt x="20752" y="20731"/>
                      <a:pt x="20569" y="20729"/>
                    </a:cubicBezTo>
                    <a:cubicBezTo>
                      <a:pt x="20211" y="20725"/>
                      <a:pt x="19854" y="20716"/>
                      <a:pt x="19496" y="20705"/>
                    </a:cubicBezTo>
                    <a:cubicBezTo>
                      <a:pt x="18014" y="20660"/>
                      <a:pt x="16536" y="20615"/>
                      <a:pt x="15056" y="20572"/>
                    </a:cubicBezTo>
                    <a:cubicBezTo>
                      <a:pt x="12070" y="20482"/>
                      <a:pt x="9083" y="20393"/>
                      <a:pt x="6097" y="203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" name="任意多边形: 形状 52"/>
              <p:cNvSpPr/>
              <p:nvPr/>
            </p:nvSpPr>
            <p:spPr>
              <a:xfrm>
                <a:off x="5949807" y="2731654"/>
                <a:ext cx="1021524" cy="32877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949" y="4"/>
                    </a:moveTo>
                    <a:lnTo>
                      <a:pt x="14971" y="0"/>
                    </a:lnTo>
                    <a:lnTo>
                      <a:pt x="21600" y="21600"/>
                    </a:lnTo>
                    <a:lnTo>
                      <a:pt x="1981" y="20615"/>
                    </a:lnTo>
                    <a:lnTo>
                      <a:pt x="0" y="2962"/>
                    </a:lnTo>
                    <a:lnTo>
                      <a:pt x="0" y="2876"/>
                    </a:lnTo>
                    <a:lnTo>
                      <a:pt x="103" y="2855"/>
                    </a:lnTo>
                    <a:lnTo>
                      <a:pt x="115" y="2855"/>
                    </a:lnTo>
                    <a:lnTo>
                      <a:pt x="126" y="2851"/>
                    </a:lnTo>
                    <a:lnTo>
                      <a:pt x="137" y="2848"/>
                    </a:lnTo>
                    <a:lnTo>
                      <a:pt x="14937" y="7"/>
                    </a:lnTo>
                    <a:lnTo>
                      <a:pt x="14949" y="7"/>
                    </a:lnTo>
                    <a:lnTo>
                      <a:pt x="14949" y="4"/>
                    </a:lnTo>
                    <a:cubicBezTo>
                      <a:pt x="14949" y="4"/>
                      <a:pt x="14949" y="4"/>
                      <a:pt x="14949" y="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任意多边形: 形状 53"/>
              <p:cNvSpPr/>
              <p:nvPr/>
            </p:nvSpPr>
            <p:spPr>
              <a:xfrm>
                <a:off x="6655558" y="2731654"/>
                <a:ext cx="836121" cy="32877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79" y="2676"/>
                    </a:moveTo>
                    <a:lnTo>
                      <a:pt x="0" y="0"/>
                    </a:lnTo>
                    <a:lnTo>
                      <a:pt x="8070" y="21561"/>
                    </a:lnTo>
                    <a:lnTo>
                      <a:pt x="8070" y="21578"/>
                    </a:lnTo>
                    <a:lnTo>
                      <a:pt x="8084" y="21592"/>
                    </a:lnTo>
                    <a:lnTo>
                      <a:pt x="8084" y="21596"/>
                    </a:lnTo>
                    <a:lnTo>
                      <a:pt x="8099" y="21600"/>
                    </a:lnTo>
                    <a:lnTo>
                      <a:pt x="21600" y="21182"/>
                    </a:lnTo>
                    <a:lnTo>
                      <a:pt x="21530" y="21049"/>
                    </a:lnTo>
                    <a:lnTo>
                      <a:pt x="21530" y="21032"/>
                    </a:lnTo>
                    <a:cubicBezTo>
                      <a:pt x="21530" y="21032"/>
                      <a:pt x="11979" y="2676"/>
                      <a:pt x="11979" y="267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任意多边形: 形状 54"/>
              <p:cNvSpPr/>
              <p:nvPr/>
            </p:nvSpPr>
            <p:spPr>
              <a:xfrm>
                <a:off x="5999711" y="2831669"/>
                <a:ext cx="901844" cy="3104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600" extrusionOk="0">
                    <a:moveTo>
                      <a:pt x="14837" y="0"/>
                    </a:moveTo>
                    <a:cubicBezTo>
                      <a:pt x="14422" y="71"/>
                      <a:pt x="14009" y="141"/>
                      <a:pt x="13594" y="211"/>
                    </a:cubicBezTo>
                    <a:cubicBezTo>
                      <a:pt x="13378" y="248"/>
                      <a:pt x="13161" y="285"/>
                      <a:pt x="12945" y="322"/>
                    </a:cubicBezTo>
                    <a:cubicBezTo>
                      <a:pt x="12807" y="346"/>
                      <a:pt x="12883" y="403"/>
                      <a:pt x="12895" y="447"/>
                    </a:cubicBezTo>
                    <a:cubicBezTo>
                      <a:pt x="12906" y="482"/>
                      <a:pt x="12913" y="516"/>
                      <a:pt x="12923" y="550"/>
                    </a:cubicBezTo>
                    <a:cubicBezTo>
                      <a:pt x="13014" y="864"/>
                      <a:pt x="13107" y="1178"/>
                      <a:pt x="13199" y="1492"/>
                    </a:cubicBezTo>
                    <a:cubicBezTo>
                      <a:pt x="13869" y="1388"/>
                      <a:pt x="14809" y="1240"/>
                      <a:pt x="15211" y="1178"/>
                    </a:cubicBezTo>
                    <a:cubicBezTo>
                      <a:pt x="15087" y="785"/>
                      <a:pt x="14962" y="393"/>
                      <a:pt x="14837" y="0"/>
                    </a:cubicBezTo>
                    <a:close/>
                    <a:moveTo>
                      <a:pt x="15345" y="2042"/>
                    </a:moveTo>
                    <a:cubicBezTo>
                      <a:pt x="14919" y="2103"/>
                      <a:pt x="14487" y="2167"/>
                      <a:pt x="14060" y="2228"/>
                    </a:cubicBezTo>
                    <a:cubicBezTo>
                      <a:pt x="13837" y="2261"/>
                      <a:pt x="13619" y="2293"/>
                      <a:pt x="13397" y="2325"/>
                    </a:cubicBezTo>
                    <a:cubicBezTo>
                      <a:pt x="13254" y="2346"/>
                      <a:pt x="13328" y="2405"/>
                      <a:pt x="13340" y="2448"/>
                    </a:cubicBezTo>
                    <a:cubicBezTo>
                      <a:pt x="13350" y="2482"/>
                      <a:pt x="13365" y="2516"/>
                      <a:pt x="13375" y="2550"/>
                    </a:cubicBezTo>
                    <a:cubicBezTo>
                      <a:pt x="13469" y="2864"/>
                      <a:pt x="13558" y="3178"/>
                      <a:pt x="13651" y="3492"/>
                    </a:cubicBezTo>
                    <a:cubicBezTo>
                      <a:pt x="14340" y="3402"/>
                      <a:pt x="15299" y="3276"/>
                      <a:pt x="15712" y="3221"/>
                    </a:cubicBezTo>
                    <a:cubicBezTo>
                      <a:pt x="15589" y="2828"/>
                      <a:pt x="15469" y="2435"/>
                      <a:pt x="15345" y="2042"/>
                    </a:cubicBezTo>
                    <a:close/>
                    <a:moveTo>
                      <a:pt x="1972" y="2173"/>
                    </a:moveTo>
                    <a:cubicBezTo>
                      <a:pt x="1577" y="2240"/>
                      <a:pt x="1186" y="2307"/>
                      <a:pt x="793" y="2374"/>
                    </a:cubicBezTo>
                    <a:cubicBezTo>
                      <a:pt x="581" y="2410"/>
                      <a:pt x="370" y="2445"/>
                      <a:pt x="158" y="2481"/>
                    </a:cubicBezTo>
                    <a:cubicBezTo>
                      <a:pt x="-3" y="2508"/>
                      <a:pt x="-6" y="2510"/>
                      <a:pt x="2" y="2565"/>
                    </a:cubicBezTo>
                    <a:cubicBezTo>
                      <a:pt x="6" y="2600"/>
                      <a:pt x="11" y="2635"/>
                      <a:pt x="17" y="2669"/>
                    </a:cubicBezTo>
                    <a:cubicBezTo>
                      <a:pt x="54" y="2949"/>
                      <a:pt x="91" y="3229"/>
                      <a:pt x="130" y="3509"/>
                    </a:cubicBezTo>
                    <a:cubicBezTo>
                      <a:pt x="799" y="3405"/>
                      <a:pt x="1740" y="3257"/>
                      <a:pt x="2142" y="3195"/>
                    </a:cubicBezTo>
                    <a:cubicBezTo>
                      <a:pt x="2087" y="2854"/>
                      <a:pt x="2028" y="2514"/>
                      <a:pt x="1972" y="2173"/>
                    </a:cubicBezTo>
                    <a:close/>
                    <a:moveTo>
                      <a:pt x="2332" y="3954"/>
                    </a:moveTo>
                    <a:cubicBezTo>
                      <a:pt x="1928" y="4013"/>
                      <a:pt x="1523" y="4072"/>
                      <a:pt x="1118" y="4130"/>
                    </a:cubicBezTo>
                    <a:cubicBezTo>
                      <a:pt x="901" y="4162"/>
                      <a:pt x="678" y="4193"/>
                      <a:pt x="461" y="4225"/>
                    </a:cubicBezTo>
                    <a:cubicBezTo>
                      <a:pt x="293" y="4249"/>
                      <a:pt x="298" y="4250"/>
                      <a:pt x="306" y="4305"/>
                    </a:cubicBezTo>
                    <a:cubicBezTo>
                      <a:pt x="311" y="4340"/>
                      <a:pt x="315" y="4375"/>
                      <a:pt x="320" y="4409"/>
                    </a:cubicBezTo>
                    <a:cubicBezTo>
                      <a:pt x="358" y="4689"/>
                      <a:pt x="395" y="4969"/>
                      <a:pt x="433" y="5249"/>
                    </a:cubicBezTo>
                    <a:cubicBezTo>
                      <a:pt x="1121" y="5159"/>
                      <a:pt x="2088" y="5032"/>
                      <a:pt x="2502" y="4978"/>
                    </a:cubicBezTo>
                    <a:cubicBezTo>
                      <a:pt x="2445" y="4637"/>
                      <a:pt x="2388" y="4295"/>
                      <a:pt x="2332" y="3954"/>
                    </a:cubicBezTo>
                    <a:close/>
                    <a:moveTo>
                      <a:pt x="15995" y="4085"/>
                    </a:moveTo>
                    <a:cubicBezTo>
                      <a:pt x="15557" y="4138"/>
                      <a:pt x="15120" y="4190"/>
                      <a:pt x="14682" y="4243"/>
                    </a:cubicBezTo>
                    <a:cubicBezTo>
                      <a:pt x="14454" y="4271"/>
                      <a:pt x="14227" y="4300"/>
                      <a:pt x="13997" y="4327"/>
                    </a:cubicBezTo>
                    <a:cubicBezTo>
                      <a:pt x="13849" y="4345"/>
                      <a:pt x="13927" y="4405"/>
                      <a:pt x="13940" y="4448"/>
                    </a:cubicBezTo>
                    <a:cubicBezTo>
                      <a:pt x="13949" y="4483"/>
                      <a:pt x="13965" y="4517"/>
                      <a:pt x="13976" y="4551"/>
                    </a:cubicBezTo>
                    <a:cubicBezTo>
                      <a:pt x="14068" y="4865"/>
                      <a:pt x="14159" y="5179"/>
                      <a:pt x="14251" y="5493"/>
                    </a:cubicBezTo>
                    <a:cubicBezTo>
                      <a:pt x="14957" y="5417"/>
                      <a:pt x="15945" y="5309"/>
                      <a:pt x="16369" y="5263"/>
                    </a:cubicBezTo>
                    <a:cubicBezTo>
                      <a:pt x="16245" y="4870"/>
                      <a:pt x="16119" y="4478"/>
                      <a:pt x="15995" y="4085"/>
                    </a:cubicBezTo>
                    <a:close/>
                    <a:moveTo>
                      <a:pt x="12712" y="4518"/>
                    </a:moveTo>
                    <a:cubicBezTo>
                      <a:pt x="12273" y="4571"/>
                      <a:pt x="11836" y="4625"/>
                      <a:pt x="11398" y="4678"/>
                    </a:cubicBezTo>
                    <a:cubicBezTo>
                      <a:pt x="11169" y="4706"/>
                      <a:pt x="10935" y="4733"/>
                      <a:pt x="10706" y="4760"/>
                    </a:cubicBezTo>
                    <a:cubicBezTo>
                      <a:pt x="10565" y="4777"/>
                      <a:pt x="10633" y="4818"/>
                      <a:pt x="10643" y="4859"/>
                    </a:cubicBezTo>
                    <a:cubicBezTo>
                      <a:pt x="10654" y="4895"/>
                      <a:pt x="10662" y="4930"/>
                      <a:pt x="10671" y="4966"/>
                    </a:cubicBezTo>
                    <a:cubicBezTo>
                      <a:pt x="10750" y="5273"/>
                      <a:pt x="10831" y="5580"/>
                      <a:pt x="10911" y="5887"/>
                    </a:cubicBezTo>
                    <a:cubicBezTo>
                      <a:pt x="11618" y="5811"/>
                      <a:pt x="12606" y="5705"/>
                      <a:pt x="13029" y="5659"/>
                    </a:cubicBezTo>
                    <a:cubicBezTo>
                      <a:pt x="12924" y="5279"/>
                      <a:pt x="12819" y="4898"/>
                      <a:pt x="12712" y="4518"/>
                    </a:cubicBezTo>
                    <a:close/>
                    <a:moveTo>
                      <a:pt x="9273" y="4910"/>
                    </a:moveTo>
                    <a:cubicBezTo>
                      <a:pt x="8835" y="4963"/>
                      <a:pt x="8391" y="5017"/>
                      <a:pt x="7953" y="5070"/>
                    </a:cubicBezTo>
                    <a:cubicBezTo>
                      <a:pt x="7724" y="5098"/>
                      <a:pt x="7502" y="5125"/>
                      <a:pt x="7275" y="5152"/>
                    </a:cubicBezTo>
                    <a:cubicBezTo>
                      <a:pt x="7134" y="5169"/>
                      <a:pt x="7188" y="5206"/>
                      <a:pt x="7197" y="5247"/>
                    </a:cubicBezTo>
                    <a:cubicBezTo>
                      <a:pt x="7206" y="5281"/>
                      <a:pt x="7218" y="5315"/>
                      <a:pt x="7226" y="5349"/>
                    </a:cubicBezTo>
                    <a:cubicBezTo>
                      <a:pt x="7292" y="5646"/>
                      <a:pt x="7358" y="5943"/>
                      <a:pt x="7423" y="6240"/>
                    </a:cubicBezTo>
                    <a:cubicBezTo>
                      <a:pt x="8131" y="6163"/>
                      <a:pt x="9117" y="6058"/>
                      <a:pt x="9541" y="6012"/>
                    </a:cubicBezTo>
                    <a:cubicBezTo>
                      <a:pt x="9451" y="5645"/>
                      <a:pt x="9364" y="5277"/>
                      <a:pt x="9273" y="4910"/>
                    </a:cubicBezTo>
                    <a:close/>
                    <a:moveTo>
                      <a:pt x="5969" y="5302"/>
                    </a:moveTo>
                    <a:cubicBezTo>
                      <a:pt x="5553" y="5353"/>
                      <a:pt x="5142" y="5401"/>
                      <a:pt x="4726" y="5452"/>
                    </a:cubicBezTo>
                    <a:cubicBezTo>
                      <a:pt x="4503" y="5479"/>
                      <a:pt x="4279" y="5507"/>
                      <a:pt x="4055" y="5534"/>
                    </a:cubicBezTo>
                    <a:cubicBezTo>
                      <a:pt x="3876" y="5556"/>
                      <a:pt x="3883" y="5555"/>
                      <a:pt x="3893" y="5612"/>
                    </a:cubicBezTo>
                    <a:cubicBezTo>
                      <a:pt x="3900" y="5648"/>
                      <a:pt x="3909" y="5684"/>
                      <a:pt x="3914" y="5721"/>
                    </a:cubicBezTo>
                    <a:cubicBezTo>
                      <a:pt x="3967" y="6011"/>
                      <a:pt x="4015" y="6302"/>
                      <a:pt x="4069" y="6593"/>
                    </a:cubicBezTo>
                    <a:cubicBezTo>
                      <a:pt x="4774" y="6516"/>
                      <a:pt x="5763" y="6409"/>
                      <a:pt x="6188" y="6363"/>
                    </a:cubicBezTo>
                    <a:cubicBezTo>
                      <a:pt x="6115" y="6009"/>
                      <a:pt x="6042" y="5656"/>
                      <a:pt x="5969" y="5302"/>
                    </a:cubicBezTo>
                    <a:close/>
                    <a:moveTo>
                      <a:pt x="2530" y="5737"/>
                    </a:moveTo>
                    <a:cubicBezTo>
                      <a:pt x="2115" y="5787"/>
                      <a:pt x="1703" y="5836"/>
                      <a:pt x="1288" y="5887"/>
                    </a:cubicBezTo>
                    <a:cubicBezTo>
                      <a:pt x="1065" y="5914"/>
                      <a:pt x="841" y="5942"/>
                      <a:pt x="617" y="5969"/>
                    </a:cubicBezTo>
                    <a:cubicBezTo>
                      <a:pt x="442" y="5990"/>
                      <a:pt x="447" y="5989"/>
                      <a:pt x="454" y="6045"/>
                    </a:cubicBezTo>
                    <a:cubicBezTo>
                      <a:pt x="459" y="6079"/>
                      <a:pt x="463" y="6114"/>
                      <a:pt x="468" y="6149"/>
                    </a:cubicBezTo>
                    <a:cubicBezTo>
                      <a:pt x="506" y="6429"/>
                      <a:pt x="543" y="6709"/>
                      <a:pt x="581" y="6989"/>
                    </a:cubicBezTo>
                    <a:cubicBezTo>
                      <a:pt x="1288" y="6912"/>
                      <a:pt x="2275" y="6805"/>
                      <a:pt x="2700" y="6759"/>
                    </a:cubicBezTo>
                    <a:cubicBezTo>
                      <a:pt x="2642" y="6418"/>
                      <a:pt x="2587" y="6078"/>
                      <a:pt x="2530" y="5737"/>
                    </a:cubicBezTo>
                    <a:close/>
                    <a:moveTo>
                      <a:pt x="16652" y="6127"/>
                    </a:moveTo>
                    <a:cubicBezTo>
                      <a:pt x="16202" y="6171"/>
                      <a:pt x="15752" y="6216"/>
                      <a:pt x="15303" y="6260"/>
                    </a:cubicBezTo>
                    <a:cubicBezTo>
                      <a:pt x="15068" y="6283"/>
                      <a:pt x="14832" y="6307"/>
                      <a:pt x="14597" y="6330"/>
                    </a:cubicBezTo>
                    <a:cubicBezTo>
                      <a:pt x="14461" y="6343"/>
                      <a:pt x="14517" y="6356"/>
                      <a:pt x="14526" y="6394"/>
                    </a:cubicBezTo>
                    <a:cubicBezTo>
                      <a:pt x="14532" y="6412"/>
                      <a:pt x="14536" y="6431"/>
                      <a:pt x="14540" y="6449"/>
                    </a:cubicBezTo>
                    <a:cubicBezTo>
                      <a:pt x="14550" y="6483"/>
                      <a:pt x="14567" y="6517"/>
                      <a:pt x="14576" y="6552"/>
                    </a:cubicBezTo>
                    <a:cubicBezTo>
                      <a:pt x="14669" y="6866"/>
                      <a:pt x="14759" y="7180"/>
                      <a:pt x="14851" y="7493"/>
                    </a:cubicBezTo>
                    <a:cubicBezTo>
                      <a:pt x="15576" y="7431"/>
                      <a:pt x="16591" y="7344"/>
                      <a:pt x="17026" y="7307"/>
                    </a:cubicBezTo>
                    <a:cubicBezTo>
                      <a:pt x="16903" y="6913"/>
                      <a:pt x="16775" y="6520"/>
                      <a:pt x="16652" y="6127"/>
                    </a:cubicBezTo>
                    <a:close/>
                    <a:moveTo>
                      <a:pt x="13213" y="6476"/>
                    </a:moveTo>
                    <a:cubicBezTo>
                      <a:pt x="12763" y="6520"/>
                      <a:pt x="12313" y="6563"/>
                      <a:pt x="11864" y="6607"/>
                    </a:cubicBezTo>
                    <a:cubicBezTo>
                      <a:pt x="11629" y="6630"/>
                      <a:pt x="11392" y="6654"/>
                      <a:pt x="11158" y="6677"/>
                    </a:cubicBezTo>
                    <a:cubicBezTo>
                      <a:pt x="11011" y="6691"/>
                      <a:pt x="11084" y="6733"/>
                      <a:pt x="11095" y="6773"/>
                    </a:cubicBezTo>
                    <a:cubicBezTo>
                      <a:pt x="11105" y="6809"/>
                      <a:pt x="11113" y="6844"/>
                      <a:pt x="11123" y="6880"/>
                    </a:cubicBezTo>
                    <a:cubicBezTo>
                      <a:pt x="11202" y="7187"/>
                      <a:pt x="11283" y="7494"/>
                      <a:pt x="11363" y="7801"/>
                    </a:cubicBezTo>
                    <a:cubicBezTo>
                      <a:pt x="12088" y="7739"/>
                      <a:pt x="13102" y="7652"/>
                      <a:pt x="13538" y="7614"/>
                    </a:cubicBezTo>
                    <a:cubicBezTo>
                      <a:pt x="13430" y="7234"/>
                      <a:pt x="13319" y="6856"/>
                      <a:pt x="13213" y="6476"/>
                    </a:cubicBezTo>
                    <a:close/>
                    <a:moveTo>
                      <a:pt x="9774" y="6822"/>
                    </a:moveTo>
                    <a:cubicBezTo>
                      <a:pt x="9324" y="6867"/>
                      <a:pt x="8875" y="6912"/>
                      <a:pt x="8426" y="6956"/>
                    </a:cubicBezTo>
                    <a:cubicBezTo>
                      <a:pt x="8191" y="6979"/>
                      <a:pt x="7955" y="7002"/>
                      <a:pt x="7720" y="7026"/>
                    </a:cubicBezTo>
                    <a:cubicBezTo>
                      <a:pt x="7575" y="7040"/>
                      <a:pt x="7640" y="7078"/>
                      <a:pt x="7649" y="7118"/>
                    </a:cubicBezTo>
                    <a:cubicBezTo>
                      <a:pt x="7656" y="7152"/>
                      <a:pt x="7664" y="7186"/>
                      <a:pt x="7670" y="7221"/>
                    </a:cubicBezTo>
                    <a:cubicBezTo>
                      <a:pt x="7737" y="7517"/>
                      <a:pt x="7808" y="7814"/>
                      <a:pt x="7875" y="8111"/>
                    </a:cubicBezTo>
                    <a:cubicBezTo>
                      <a:pt x="8600" y="8049"/>
                      <a:pt x="9614" y="7962"/>
                      <a:pt x="10050" y="7924"/>
                    </a:cubicBezTo>
                    <a:cubicBezTo>
                      <a:pt x="9960" y="7557"/>
                      <a:pt x="9863" y="7190"/>
                      <a:pt x="9774" y="6822"/>
                    </a:cubicBezTo>
                    <a:close/>
                    <a:moveTo>
                      <a:pt x="6329" y="7169"/>
                    </a:moveTo>
                    <a:cubicBezTo>
                      <a:pt x="5902" y="7211"/>
                      <a:pt x="5470" y="7254"/>
                      <a:pt x="5044" y="7296"/>
                    </a:cubicBezTo>
                    <a:cubicBezTo>
                      <a:pt x="4815" y="7319"/>
                      <a:pt x="4587" y="7342"/>
                      <a:pt x="4359" y="7364"/>
                    </a:cubicBezTo>
                    <a:cubicBezTo>
                      <a:pt x="4174" y="7382"/>
                      <a:pt x="4186" y="7383"/>
                      <a:pt x="4197" y="7440"/>
                    </a:cubicBezTo>
                    <a:cubicBezTo>
                      <a:pt x="4203" y="7476"/>
                      <a:pt x="4204" y="7513"/>
                      <a:pt x="4211" y="7549"/>
                    </a:cubicBezTo>
                    <a:cubicBezTo>
                      <a:pt x="4264" y="7839"/>
                      <a:pt x="4320" y="8128"/>
                      <a:pt x="4373" y="8419"/>
                    </a:cubicBezTo>
                    <a:cubicBezTo>
                      <a:pt x="5098" y="8357"/>
                      <a:pt x="6113" y="8269"/>
                      <a:pt x="6548" y="8232"/>
                    </a:cubicBezTo>
                    <a:cubicBezTo>
                      <a:pt x="6475" y="7878"/>
                      <a:pt x="6403" y="7524"/>
                      <a:pt x="6329" y="7169"/>
                    </a:cubicBezTo>
                    <a:close/>
                    <a:moveTo>
                      <a:pt x="2890" y="7518"/>
                    </a:moveTo>
                    <a:cubicBezTo>
                      <a:pt x="2464" y="7560"/>
                      <a:pt x="2032" y="7601"/>
                      <a:pt x="1605" y="7643"/>
                    </a:cubicBezTo>
                    <a:cubicBezTo>
                      <a:pt x="1376" y="7665"/>
                      <a:pt x="1149" y="7688"/>
                      <a:pt x="920" y="7711"/>
                    </a:cubicBezTo>
                    <a:cubicBezTo>
                      <a:pt x="738" y="7729"/>
                      <a:pt x="742" y="7729"/>
                      <a:pt x="751" y="7785"/>
                    </a:cubicBezTo>
                    <a:cubicBezTo>
                      <a:pt x="755" y="7819"/>
                      <a:pt x="760" y="7855"/>
                      <a:pt x="765" y="7889"/>
                    </a:cubicBezTo>
                    <a:cubicBezTo>
                      <a:pt x="803" y="8169"/>
                      <a:pt x="840" y="8449"/>
                      <a:pt x="878" y="8729"/>
                    </a:cubicBezTo>
                    <a:cubicBezTo>
                      <a:pt x="1603" y="8666"/>
                      <a:pt x="2618" y="8579"/>
                      <a:pt x="3053" y="8542"/>
                    </a:cubicBezTo>
                    <a:cubicBezTo>
                      <a:pt x="2997" y="8201"/>
                      <a:pt x="2947" y="7859"/>
                      <a:pt x="2890" y="7518"/>
                    </a:cubicBezTo>
                    <a:close/>
                    <a:moveTo>
                      <a:pt x="17308" y="8171"/>
                    </a:moveTo>
                    <a:cubicBezTo>
                      <a:pt x="16847" y="8206"/>
                      <a:pt x="16385" y="8242"/>
                      <a:pt x="15924" y="8277"/>
                    </a:cubicBezTo>
                    <a:cubicBezTo>
                      <a:pt x="15684" y="8296"/>
                      <a:pt x="15445" y="8314"/>
                      <a:pt x="15204" y="8333"/>
                    </a:cubicBezTo>
                    <a:cubicBezTo>
                      <a:pt x="15063" y="8344"/>
                      <a:pt x="15116" y="8359"/>
                      <a:pt x="15126" y="8396"/>
                    </a:cubicBezTo>
                    <a:cubicBezTo>
                      <a:pt x="15133" y="8414"/>
                      <a:pt x="15137" y="8431"/>
                      <a:pt x="15141" y="8450"/>
                    </a:cubicBezTo>
                    <a:cubicBezTo>
                      <a:pt x="15152" y="8484"/>
                      <a:pt x="15159" y="8518"/>
                      <a:pt x="15169" y="8552"/>
                    </a:cubicBezTo>
                    <a:cubicBezTo>
                      <a:pt x="15262" y="8866"/>
                      <a:pt x="15358" y="9180"/>
                      <a:pt x="15451" y="9494"/>
                    </a:cubicBezTo>
                    <a:cubicBezTo>
                      <a:pt x="16194" y="9446"/>
                      <a:pt x="17230" y="9377"/>
                      <a:pt x="17675" y="9348"/>
                    </a:cubicBezTo>
                    <a:cubicBezTo>
                      <a:pt x="17551" y="8955"/>
                      <a:pt x="17433" y="8564"/>
                      <a:pt x="17308" y="8171"/>
                    </a:cubicBezTo>
                    <a:close/>
                    <a:moveTo>
                      <a:pt x="13870" y="8431"/>
                    </a:moveTo>
                    <a:cubicBezTo>
                      <a:pt x="13408" y="8467"/>
                      <a:pt x="12946" y="8502"/>
                      <a:pt x="12486" y="8538"/>
                    </a:cubicBezTo>
                    <a:cubicBezTo>
                      <a:pt x="12246" y="8556"/>
                      <a:pt x="11999" y="8575"/>
                      <a:pt x="11758" y="8593"/>
                    </a:cubicBezTo>
                    <a:cubicBezTo>
                      <a:pt x="11607" y="8605"/>
                      <a:pt x="11685" y="8645"/>
                      <a:pt x="11695" y="8686"/>
                    </a:cubicBezTo>
                    <a:cubicBezTo>
                      <a:pt x="11704" y="8721"/>
                      <a:pt x="11714" y="8759"/>
                      <a:pt x="11723" y="8794"/>
                    </a:cubicBezTo>
                    <a:cubicBezTo>
                      <a:pt x="11803" y="9102"/>
                      <a:pt x="11876" y="9409"/>
                      <a:pt x="11956" y="9716"/>
                    </a:cubicBezTo>
                    <a:cubicBezTo>
                      <a:pt x="12699" y="9667"/>
                      <a:pt x="13741" y="9601"/>
                      <a:pt x="14187" y="9572"/>
                    </a:cubicBezTo>
                    <a:cubicBezTo>
                      <a:pt x="14080" y="9192"/>
                      <a:pt x="13977" y="8811"/>
                      <a:pt x="13870" y="8431"/>
                    </a:cubicBezTo>
                    <a:close/>
                    <a:moveTo>
                      <a:pt x="10283" y="8735"/>
                    </a:moveTo>
                    <a:cubicBezTo>
                      <a:pt x="9821" y="8770"/>
                      <a:pt x="9359" y="8806"/>
                      <a:pt x="8899" y="8841"/>
                    </a:cubicBezTo>
                    <a:cubicBezTo>
                      <a:pt x="8657" y="8860"/>
                      <a:pt x="8412" y="8878"/>
                      <a:pt x="8172" y="8897"/>
                    </a:cubicBezTo>
                    <a:cubicBezTo>
                      <a:pt x="8022" y="8908"/>
                      <a:pt x="8092" y="8947"/>
                      <a:pt x="8101" y="8987"/>
                    </a:cubicBezTo>
                    <a:cubicBezTo>
                      <a:pt x="8109" y="9022"/>
                      <a:pt x="8115" y="9057"/>
                      <a:pt x="8122" y="9092"/>
                    </a:cubicBezTo>
                    <a:cubicBezTo>
                      <a:pt x="8189" y="9388"/>
                      <a:pt x="8254" y="9684"/>
                      <a:pt x="8320" y="9980"/>
                    </a:cubicBezTo>
                    <a:cubicBezTo>
                      <a:pt x="9062" y="9932"/>
                      <a:pt x="10106" y="9866"/>
                      <a:pt x="10551" y="9837"/>
                    </a:cubicBezTo>
                    <a:cubicBezTo>
                      <a:pt x="10462" y="9470"/>
                      <a:pt x="10372" y="9102"/>
                      <a:pt x="10283" y="8735"/>
                    </a:cubicBezTo>
                    <a:close/>
                    <a:moveTo>
                      <a:pt x="6682" y="8995"/>
                    </a:moveTo>
                    <a:cubicBezTo>
                      <a:pt x="6245" y="9029"/>
                      <a:pt x="5806" y="9062"/>
                      <a:pt x="5369" y="9096"/>
                    </a:cubicBezTo>
                    <a:cubicBezTo>
                      <a:pt x="5134" y="9114"/>
                      <a:pt x="4898" y="9133"/>
                      <a:pt x="4663" y="9151"/>
                    </a:cubicBezTo>
                    <a:cubicBezTo>
                      <a:pt x="4471" y="9166"/>
                      <a:pt x="4482" y="9165"/>
                      <a:pt x="4493" y="9223"/>
                    </a:cubicBezTo>
                    <a:cubicBezTo>
                      <a:pt x="4500" y="9260"/>
                      <a:pt x="4508" y="9296"/>
                      <a:pt x="4514" y="9332"/>
                    </a:cubicBezTo>
                    <a:cubicBezTo>
                      <a:pt x="4567" y="9623"/>
                      <a:pt x="4617" y="9911"/>
                      <a:pt x="4670" y="10202"/>
                    </a:cubicBezTo>
                    <a:cubicBezTo>
                      <a:pt x="5412" y="10154"/>
                      <a:pt x="6455" y="10087"/>
                      <a:pt x="6901" y="10058"/>
                    </a:cubicBezTo>
                    <a:cubicBezTo>
                      <a:pt x="6828" y="9704"/>
                      <a:pt x="6755" y="9350"/>
                      <a:pt x="6682" y="8995"/>
                    </a:cubicBezTo>
                    <a:close/>
                    <a:moveTo>
                      <a:pt x="3095" y="9256"/>
                    </a:moveTo>
                    <a:cubicBezTo>
                      <a:pt x="2658" y="9290"/>
                      <a:pt x="2220" y="9323"/>
                      <a:pt x="1782" y="9357"/>
                    </a:cubicBezTo>
                    <a:cubicBezTo>
                      <a:pt x="1548" y="9375"/>
                      <a:pt x="1310" y="9394"/>
                      <a:pt x="1076" y="9412"/>
                    </a:cubicBezTo>
                    <a:cubicBezTo>
                      <a:pt x="888" y="9426"/>
                      <a:pt x="891" y="9425"/>
                      <a:pt x="899" y="9482"/>
                    </a:cubicBezTo>
                    <a:cubicBezTo>
                      <a:pt x="904" y="9516"/>
                      <a:pt x="909" y="9552"/>
                      <a:pt x="913" y="9586"/>
                    </a:cubicBezTo>
                    <a:cubicBezTo>
                      <a:pt x="952" y="9866"/>
                      <a:pt x="995" y="10146"/>
                      <a:pt x="1033" y="10426"/>
                    </a:cubicBezTo>
                    <a:cubicBezTo>
                      <a:pt x="1777" y="10377"/>
                      <a:pt x="2812" y="10309"/>
                      <a:pt x="3257" y="10280"/>
                    </a:cubicBezTo>
                    <a:cubicBezTo>
                      <a:pt x="3201" y="9939"/>
                      <a:pt x="3151" y="9597"/>
                      <a:pt x="3095" y="9256"/>
                    </a:cubicBezTo>
                    <a:close/>
                    <a:moveTo>
                      <a:pt x="17958" y="10212"/>
                    </a:moveTo>
                    <a:cubicBezTo>
                      <a:pt x="17485" y="10239"/>
                      <a:pt x="17013" y="10266"/>
                      <a:pt x="16539" y="10292"/>
                    </a:cubicBezTo>
                    <a:cubicBezTo>
                      <a:pt x="16293" y="10306"/>
                      <a:pt x="16051" y="10320"/>
                      <a:pt x="15804" y="10333"/>
                    </a:cubicBezTo>
                    <a:cubicBezTo>
                      <a:pt x="15658" y="10341"/>
                      <a:pt x="15714" y="10359"/>
                      <a:pt x="15727" y="10397"/>
                    </a:cubicBezTo>
                    <a:cubicBezTo>
                      <a:pt x="15730" y="10415"/>
                      <a:pt x="15736" y="10432"/>
                      <a:pt x="15741" y="10450"/>
                    </a:cubicBezTo>
                    <a:cubicBezTo>
                      <a:pt x="15751" y="10485"/>
                      <a:pt x="15759" y="10518"/>
                      <a:pt x="15769" y="10553"/>
                    </a:cubicBezTo>
                    <a:cubicBezTo>
                      <a:pt x="15861" y="10866"/>
                      <a:pt x="15959" y="11181"/>
                      <a:pt x="16051" y="11495"/>
                    </a:cubicBezTo>
                    <a:cubicBezTo>
                      <a:pt x="16813" y="11460"/>
                      <a:pt x="17876" y="11412"/>
                      <a:pt x="18332" y="11392"/>
                    </a:cubicBezTo>
                    <a:cubicBezTo>
                      <a:pt x="18208" y="10999"/>
                      <a:pt x="18082" y="10605"/>
                      <a:pt x="17958" y="10212"/>
                    </a:cubicBezTo>
                    <a:close/>
                    <a:moveTo>
                      <a:pt x="14371" y="10430"/>
                    </a:moveTo>
                    <a:cubicBezTo>
                      <a:pt x="13898" y="10456"/>
                      <a:pt x="13425" y="10483"/>
                      <a:pt x="12952" y="10510"/>
                    </a:cubicBezTo>
                    <a:cubicBezTo>
                      <a:pt x="12706" y="10523"/>
                      <a:pt x="12457" y="10537"/>
                      <a:pt x="12210" y="10551"/>
                    </a:cubicBezTo>
                    <a:cubicBezTo>
                      <a:pt x="12054" y="10560"/>
                      <a:pt x="12129" y="10603"/>
                      <a:pt x="12140" y="10643"/>
                    </a:cubicBezTo>
                    <a:cubicBezTo>
                      <a:pt x="12149" y="10679"/>
                      <a:pt x="12160" y="10716"/>
                      <a:pt x="12168" y="10752"/>
                    </a:cubicBezTo>
                    <a:cubicBezTo>
                      <a:pt x="12247" y="11059"/>
                      <a:pt x="12328" y="11366"/>
                      <a:pt x="12408" y="11673"/>
                    </a:cubicBezTo>
                    <a:cubicBezTo>
                      <a:pt x="13168" y="11639"/>
                      <a:pt x="14239" y="11592"/>
                      <a:pt x="14696" y="11570"/>
                    </a:cubicBezTo>
                    <a:cubicBezTo>
                      <a:pt x="14589" y="11191"/>
                      <a:pt x="14478" y="10810"/>
                      <a:pt x="14371" y="10430"/>
                    </a:cubicBezTo>
                    <a:close/>
                    <a:moveTo>
                      <a:pt x="10784" y="10647"/>
                    </a:moveTo>
                    <a:cubicBezTo>
                      <a:pt x="10311" y="10674"/>
                      <a:pt x="9838" y="10701"/>
                      <a:pt x="9365" y="10727"/>
                    </a:cubicBezTo>
                    <a:cubicBezTo>
                      <a:pt x="9118" y="10741"/>
                      <a:pt x="8869" y="10755"/>
                      <a:pt x="8624" y="10768"/>
                    </a:cubicBezTo>
                    <a:cubicBezTo>
                      <a:pt x="8468" y="10777"/>
                      <a:pt x="8537" y="10818"/>
                      <a:pt x="8546" y="10858"/>
                    </a:cubicBezTo>
                    <a:cubicBezTo>
                      <a:pt x="8554" y="10893"/>
                      <a:pt x="8566" y="10926"/>
                      <a:pt x="8574" y="10961"/>
                    </a:cubicBezTo>
                    <a:cubicBezTo>
                      <a:pt x="8640" y="11257"/>
                      <a:pt x="8706" y="11555"/>
                      <a:pt x="8772" y="11852"/>
                    </a:cubicBezTo>
                    <a:cubicBezTo>
                      <a:pt x="9534" y="11817"/>
                      <a:pt x="10597" y="11769"/>
                      <a:pt x="11052" y="11749"/>
                    </a:cubicBezTo>
                    <a:cubicBezTo>
                      <a:pt x="10964" y="11382"/>
                      <a:pt x="10873" y="11014"/>
                      <a:pt x="10784" y="10647"/>
                    </a:cubicBezTo>
                    <a:close/>
                    <a:moveTo>
                      <a:pt x="7035" y="10822"/>
                    </a:moveTo>
                    <a:cubicBezTo>
                      <a:pt x="6587" y="10847"/>
                      <a:pt x="6135" y="10872"/>
                      <a:pt x="5686" y="10897"/>
                    </a:cubicBezTo>
                    <a:cubicBezTo>
                      <a:pt x="5447" y="10911"/>
                      <a:pt x="5207" y="10925"/>
                      <a:pt x="4966" y="10939"/>
                    </a:cubicBezTo>
                    <a:cubicBezTo>
                      <a:pt x="4770" y="10950"/>
                      <a:pt x="4779" y="10948"/>
                      <a:pt x="4790" y="11006"/>
                    </a:cubicBezTo>
                    <a:cubicBezTo>
                      <a:pt x="4796" y="11042"/>
                      <a:pt x="4803" y="11079"/>
                      <a:pt x="4811" y="11115"/>
                    </a:cubicBezTo>
                    <a:cubicBezTo>
                      <a:pt x="4863" y="11405"/>
                      <a:pt x="4914" y="11696"/>
                      <a:pt x="4966" y="11987"/>
                    </a:cubicBezTo>
                    <a:cubicBezTo>
                      <a:pt x="5728" y="11953"/>
                      <a:pt x="6796" y="11903"/>
                      <a:pt x="7254" y="11882"/>
                    </a:cubicBezTo>
                    <a:cubicBezTo>
                      <a:pt x="7180" y="11528"/>
                      <a:pt x="7109" y="11176"/>
                      <a:pt x="7035" y="10822"/>
                    </a:cubicBezTo>
                    <a:close/>
                    <a:moveTo>
                      <a:pt x="3448" y="11039"/>
                    </a:moveTo>
                    <a:cubicBezTo>
                      <a:pt x="3001" y="11064"/>
                      <a:pt x="2548" y="11090"/>
                      <a:pt x="2099" y="11115"/>
                    </a:cubicBezTo>
                    <a:cubicBezTo>
                      <a:pt x="1860" y="11129"/>
                      <a:pt x="1620" y="11140"/>
                      <a:pt x="1379" y="11154"/>
                    </a:cubicBezTo>
                    <a:cubicBezTo>
                      <a:pt x="1187" y="11165"/>
                      <a:pt x="1195" y="11164"/>
                      <a:pt x="1203" y="11222"/>
                    </a:cubicBezTo>
                    <a:cubicBezTo>
                      <a:pt x="1208" y="11257"/>
                      <a:pt x="1212" y="11292"/>
                      <a:pt x="1217" y="11326"/>
                    </a:cubicBezTo>
                    <a:cubicBezTo>
                      <a:pt x="1255" y="11606"/>
                      <a:pt x="1293" y="11884"/>
                      <a:pt x="1330" y="12163"/>
                    </a:cubicBezTo>
                    <a:cubicBezTo>
                      <a:pt x="2092" y="12129"/>
                      <a:pt x="3154" y="12082"/>
                      <a:pt x="3610" y="12061"/>
                    </a:cubicBezTo>
                    <a:cubicBezTo>
                      <a:pt x="3555" y="11720"/>
                      <a:pt x="3505" y="11380"/>
                      <a:pt x="3448" y="11039"/>
                    </a:cubicBezTo>
                    <a:close/>
                    <a:moveTo>
                      <a:pt x="18614" y="12256"/>
                    </a:moveTo>
                    <a:cubicBezTo>
                      <a:pt x="18132" y="12274"/>
                      <a:pt x="17644" y="12291"/>
                      <a:pt x="17160" y="12309"/>
                    </a:cubicBezTo>
                    <a:cubicBezTo>
                      <a:pt x="16907" y="12318"/>
                      <a:pt x="16658" y="12328"/>
                      <a:pt x="16404" y="12338"/>
                    </a:cubicBezTo>
                    <a:cubicBezTo>
                      <a:pt x="16255" y="12343"/>
                      <a:pt x="16308" y="12359"/>
                      <a:pt x="16320" y="12397"/>
                    </a:cubicBezTo>
                    <a:cubicBezTo>
                      <a:pt x="16325" y="12416"/>
                      <a:pt x="16336" y="12433"/>
                      <a:pt x="16341" y="12451"/>
                    </a:cubicBezTo>
                    <a:cubicBezTo>
                      <a:pt x="16350" y="12485"/>
                      <a:pt x="16358" y="12521"/>
                      <a:pt x="16369" y="12555"/>
                    </a:cubicBezTo>
                    <a:cubicBezTo>
                      <a:pt x="16462" y="12869"/>
                      <a:pt x="16552" y="13183"/>
                      <a:pt x="16644" y="13497"/>
                    </a:cubicBezTo>
                    <a:cubicBezTo>
                      <a:pt x="17424" y="13476"/>
                      <a:pt x="18521" y="13446"/>
                      <a:pt x="18989" y="13434"/>
                    </a:cubicBezTo>
                    <a:cubicBezTo>
                      <a:pt x="18864" y="13041"/>
                      <a:pt x="18739" y="12649"/>
                      <a:pt x="18614" y="12256"/>
                    </a:cubicBezTo>
                    <a:close/>
                    <a:moveTo>
                      <a:pt x="14879" y="12385"/>
                    </a:moveTo>
                    <a:cubicBezTo>
                      <a:pt x="14396" y="12403"/>
                      <a:pt x="13909" y="12420"/>
                      <a:pt x="13425" y="12438"/>
                    </a:cubicBezTo>
                    <a:cubicBezTo>
                      <a:pt x="13172" y="12447"/>
                      <a:pt x="12922" y="12458"/>
                      <a:pt x="12669" y="12467"/>
                    </a:cubicBezTo>
                    <a:cubicBezTo>
                      <a:pt x="12569" y="12461"/>
                      <a:pt x="12537" y="12472"/>
                      <a:pt x="12578" y="12500"/>
                    </a:cubicBezTo>
                    <a:cubicBezTo>
                      <a:pt x="12583" y="12519"/>
                      <a:pt x="12594" y="12538"/>
                      <a:pt x="12599" y="12557"/>
                    </a:cubicBezTo>
                    <a:cubicBezTo>
                      <a:pt x="12608" y="12593"/>
                      <a:pt x="12611" y="12628"/>
                      <a:pt x="12620" y="12664"/>
                    </a:cubicBezTo>
                    <a:cubicBezTo>
                      <a:pt x="12699" y="12971"/>
                      <a:pt x="12780" y="13280"/>
                      <a:pt x="12860" y="13587"/>
                    </a:cubicBezTo>
                    <a:cubicBezTo>
                      <a:pt x="13640" y="13567"/>
                      <a:pt x="14737" y="13538"/>
                      <a:pt x="15204" y="13526"/>
                    </a:cubicBezTo>
                    <a:cubicBezTo>
                      <a:pt x="15097" y="13146"/>
                      <a:pt x="14986" y="12765"/>
                      <a:pt x="14879" y="12385"/>
                    </a:cubicBezTo>
                    <a:close/>
                    <a:moveTo>
                      <a:pt x="11137" y="12516"/>
                    </a:moveTo>
                    <a:cubicBezTo>
                      <a:pt x="10653" y="12535"/>
                      <a:pt x="10166" y="12552"/>
                      <a:pt x="9683" y="12570"/>
                    </a:cubicBezTo>
                    <a:cubicBezTo>
                      <a:pt x="9429" y="12579"/>
                      <a:pt x="9180" y="12589"/>
                      <a:pt x="8927" y="12598"/>
                    </a:cubicBezTo>
                    <a:cubicBezTo>
                      <a:pt x="8767" y="12604"/>
                      <a:pt x="8841" y="12644"/>
                      <a:pt x="8849" y="12685"/>
                    </a:cubicBezTo>
                    <a:cubicBezTo>
                      <a:pt x="8857" y="12719"/>
                      <a:pt x="8863" y="12753"/>
                      <a:pt x="8871" y="12787"/>
                    </a:cubicBezTo>
                    <a:cubicBezTo>
                      <a:pt x="8935" y="13084"/>
                      <a:pt x="9003" y="13381"/>
                      <a:pt x="9068" y="13678"/>
                    </a:cubicBezTo>
                    <a:cubicBezTo>
                      <a:pt x="9848" y="13657"/>
                      <a:pt x="10938" y="13629"/>
                      <a:pt x="11405" y="13616"/>
                    </a:cubicBezTo>
                    <a:cubicBezTo>
                      <a:pt x="11316" y="13249"/>
                      <a:pt x="11227" y="12884"/>
                      <a:pt x="11137" y="12516"/>
                    </a:cubicBezTo>
                    <a:close/>
                    <a:moveTo>
                      <a:pt x="7388" y="12689"/>
                    </a:moveTo>
                    <a:cubicBezTo>
                      <a:pt x="6930" y="12706"/>
                      <a:pt x="6470" y="12723"/>
                      <a:pt x="6011" y="12740"/>
                    </a:cubicBezTo>
                    <a:cubicBezTo>
                      <a:pt x="5765" y="12750"/>
                      <a:pt x="5516" y="12760"/>
                      <a:pt x="5270" y="12769"/>
                    </a:cubicBezTo>
                    <a:cubicBezTo>
                      <a:pt x="5068" y="12776"/>
                      <a:pt x="5083" y="12773"/>
                      <a:pt x="5093" y="12832"/>
                    </a:cubicBezTo>
                    <a:cubicBezTo>
                      <a:pt x="5100" y="12868"/>
                      <a:pt x="5101" y="12905"/>
                      <a:pt x="5107" y="12941"/>
                    </a:cubicBezTo>
                    <a:cubicBezTo>
                      <a:pt x="5160" y="13232"/>
                      <a:pt x="5217" y="13523"/>
                      <a:pt x="5270" y="13813"/>
                    </a:cubicBezTo>
                    <a:cubicBezTo>
                      <a:pt x="6049" y="13793"/>
                      <a:pt x="7139" y="13764"/>
                      <a:pt x="7607" y="13752"/>
                    </a:cubicBezTo>
                    <a:cubicBezTo>
                      <a:pt x="7533" y="13397"/>
                      <a:pt x="7462" y="13043"/>
                      <a:pt x="7388" y="12689"/>
                    </a:cubicBezTo>
                    <a:close/>
                    <a:moveTo>
                      <a:pt x="3801" y="12820"/>
                    </a:moveTo>
                    <a:cubicBezTo>
                      <a:pt x="3343" y="12837"/>
                      <a:pt x="2883" y="12855"/>
                      <a:pt x="2424" y="12871"/>
                    </a:cubicBezTo>
                    <a:cubicBezTo>
                      <a:pt x="2178" y="12881"/>
                      <a:pt x="1930" y="12888"/>
                      <a:pt x="1683" y="12898"/>
                    </a:cubicBezTo>
                    <a:cubicBezTo>
                      <a:pt x="1485" y="12905"/>
                      <a:pt x="1491" y="12903"/>
                      <a:pt x="1499" y="12962"/>
                    </a:cubicBezTo>
                    <a:cubicBezTo>
                      <a:pt x="1504" y="12996"/>
                      <a:pt x="1508" y="13030"/>
                      <a:pt x="1513" y="13064"/>
                    </a:cubicBezTo>
                    <a:cubicBezTo>
                      <a:pt x="1551" y="13344"/>
                      <a:pt x="1589" y="13624"/>
                      <a:pt x="1626" y="13903"/>
                    </a:cubicBezTo>
                    <a:cubicBezTo>
                      <a:pt x="2406" y="13883"/>
                      <a:pt x="3496" y="13854"/>
                      <a:pt x="3964" y="13842"/>
                    </a:cubicBezTo>
                    <a:cubicBezTo>
                      <a:pt x="3908" y="13501"/>
                      <a:pt x="3857" y="13161"/>
                      <a:pt x="3801" y="12820"/>
                    </a:cubicBezTo>
                    <a:close/>
                    <a:moveTo>
                      <a:pt x="19165" y="14302"/>
                    </a:moveTo>
                    <a:cubicBezTo>
                      <a:pt x="18907" y="14306"/>
                      <a:pt x="18646" y="14311"/>
                      <a:pt x="18388" y="14316"/>
                    </a:cubicBezTo>
                    <a:cubicBezTo>
                      <a:pt x="17892" y="14325"/>
                      <a:pt x="17394" y="14335"/>
                      <a:pt x="16899" y="14345"/>
                    </a:cubicBezTo>
                    <a:cubicBezTo>
                      <a:pt x="16991" y="14659"/>
                      <a:pt x="17082" y="14970"/>
                      <a:pt x="17174" y="15284"/>
                    </a:cubicBezTo>
                    <a:cubicBezTo>
                      <a:pt x="17188" y="15328"/>
                      <a:pt x="17204" y="15373"/>
                      <a:pt x="17216" y="15416"/>
                    </a:cubicBezTo>
                    <a:cubicBezTo>
                      <a:pt x="17223" y="15435"/>
                      <a:pt x="17225" y="15453"/>
                      <a:pt x="17231" y="15471"/>
                    </a:cubicBezTo>
                    <a:cubicBezTo>
                      <a:pt x="17206" y="15500"/>
                      <a:pt x="17246" y="15508"/>
                      <a:pt x="17343" y="15498"/>
                    </a:cubicBezTo>
                    <a:cubicBezTo>
                      <a:pt x="17605" y="15496"/>
                      <a:pt x="17865" y="15494"/>
                      <a:pt x="18127" y="15492"/>
                    </a:cubicBezTo>
                    <a:cubicBezTo>
                      <a:pt x="18630" y="15487"/>
                      <a:pt x="19152" y="15483"/>
                      <a:pt x="19631" y="15479"/>
                    </a:cubicBezTo>
                    <a:cubicBezTo>
                      <a:pt x="19531" y="15159"/>
                      <a:pt x="19430" y="14839"/>
                      <a:pt x="19328" y="14519"/>
                    </a:cubicBezTo>
                    <a:cubicBezTo>
                      <a:pt x="19314" y="14475"/>
                      <a:pt x="19299" y="14430"/>
                      <a:pt x="19285" y="14386"/>
                    </a:cubicBezTo>
                    <a:cubicBezTo>
                      <a:pt x="19279" y="14367"/>
                      <a:pt x="19278" y="14349"/>
                      <a:pt x="19271" y="14330"/>
                    </a:cubicBezTo>
                    <a:cubicBezTo>
                      <a:pt x="19296" y="14300"/>
                      <a:pt x="19261" y="14289"/>
                      <a:pt x="19165" y="14302"/>
                    </a:cubicBezTo>
                    <a:close/>
                    <a:moveTo>
                      <a:pt x="15423" y="14384"/>
                    </a:moveTo>
                    <a:cubicBezTo>
                      <a:pt x="15165" y="14388"/>
                      <a:pt x="14905" y="14395"/>
                      <a:pt x="14646" y="14400"/>
                    </a:cubicBezTo>
                    <a:cubicBezTo>
                      <a:pt x="14150" y="14409"/>
                      <a:pt x="13659" y="14417"/>
                      <a:pt x="13164" y="14427"/>
                    </a:cubicBezTo>
                    <a:cubicBezTo>
                      <a:pt x="13243" y="14734"/>
                      <a:pt x="13317" y="15040"/>
                      <a:pt x="13397" y="15348"/>
                    </a:cubicBezTo>
                    <a:cubicBezTo>
                      <a:pt x="13408" y="15393"/>
                      <a:pt x="13421" y="15438"/>
                      <a:pt x="13432" y="15483"/>
                    </a:cubicBezTo>
                    <a:cubicBezTo>
                      <a:pt x="13438" y="15503"/>
                      <a:pt x="13441" y="15523"/>
                      <a:pt x="13446" y="15543"/>
                    </a:cubicBezTo>
                    <a:cubicBezTo>
                      <a:pt x="13512" y="15542"/>
                      <a:pt x="13584" y="15541"/>
                      <a:pt x="13651" y="15541"/>
                    </a:cubicBezTo>
                    <a:cubicBezTo>
                      <a:pt x="13906" y="15539"/>
                      <a:pt x="14158" y="15537"/>
                      <a:pt x="14413" y="15535"/>
                    </a:cubicBezTo>
                    <a:cubicBezTo>
                      <a:pt x="14889" y="15531"/>
                      <a:pt x="15367" y="15526"/>
                      <a:pt x="15847" y="15522"/>
                    </a:cubicBezTo>
                    <a:cubicBezTo>
                      <a:pt x="15759" y="15212"/>
                      <a:pt x="15667" y="14904"/>
                      <a:pt x="15578" y="14595"/>
                    </a:cubicBezTo>
                    <a:cubicBezTo>
                      <a:pt x="15567" y="14552"/>
                      <a:pt x="15555" y="14508"/>
                      <a:pt x="15543" y="14466"/>
                    </a:cubicBezTo>
                    <a:cubicBezTo>
                      <a:pt x="15532" y="14425"/>
                      <a:pt x="15588" y="14380"/>
                      <a:pt x="15423" y="14384"/>
                    </a:cubicBezTo>
                    <a:close/>
                    <a:moveTo>
                      <a:pt x="11638" y="14429"/>
                    </a:moveTo>
                    <a:cubicBezTo>
                      <a:pt x="11574" y="14430"/>
                      <a:pt x="11507" y="14430"/>
                      <a:pt x="11441" y="14431"/>
                    </a:cubicBezTo>
                    <a:cubicBezTo>
                      <a:pt x="11189" y="14435"/>
                      <a:pt x="10937" y="14441"/>
                      <a:pt x="10685" y="14445"/>
                    </a:cubicBezTo>
                    <a:cubicBezTo>
                      <a:pt x="10216" y="14454"/>
                      <a:pt x="9744" y="14463"/>
                      <a:pt x="9273" y="14472"/>
                    </a:cubicBezTo>
                    <a:cubicBezTo>
                      <a:pt x="9340" y="14769"/>
                      <a:pt x="9406" y="15066"/>
                      <a:pt x="9471" y="15362"/>
                    </a:cubicBezTo>
                    <a:cubicBezTo>
                      <a:pt x="9480" y="15406"/>
                      <a:pt x="9490" y="15450"/>
                      <a:pt x="9499" y="15494"/>
                    </a:cubicBezTo>
                    <a:cubicBezTo>
                      <a:pt x="9513" y="15553"/>
                      <a:pt x="9507" y="15549"/>
                      <a:pt x="9711" y="15547"/>
                    </a:cubicBezTo>
                    <a:cubicBezTo>
                      <a:pt x="9965" y="15545"/>
                      <a:pt x="10218" y="15543"/>
                      <a:pt x="10473" y="15541"/>
                    </a:cubicBezTo>
                    <a:cubicBezTo>
                      <a:pt x="10951" y="15537"/>
                      <a:pt x="11428" y="15532"/>
                      <a:pt x="11907" y="15529"/>
                    </a:cubicBezTo>
                    <a:cubicBezTo>
                      <a:pt x="11831" y="15225"/>
                      <a:pt x="11755" y="14923"/>
                      <a:pt x="11681" y="14620"/>
                    </a:cubicBezTo>
                    <a:cubicBezTo>
                      <a:pt x="11670" y="14575"/>
                      <a:pt x="11663" y="14531"/>
                      <a:pt x="11653" y="14486"/>
                    </a:cubicBezTo>
                    <a:cubicBezTo>
                      <a:pt x="11647" y="14467"/>
                      <a:pt x="11644" y="14448"/>
                      <a:pt x="11638" y="14429"/>
                    </a:cubicBezTo>
                    <a:close/>
                    <a:moveTo>
                      <a:pt x="7903" y="14515"/>
                    </a:moveTo>
                    <a:cubicBezTo>
                      <a:pt x="7242" y="14527"/>
                      <a:pt x="6581" y="14540"/>
                      <a:pt x="5919" y="14552"/>
                    </a:cubicBezTo>
                    <a:cubicBezTo>
                      <a:pt x="5827" y="14553"/>
                      <a:pt x="5737" y="14554"/>
                      <a:pt x="5644" y="14556"/>
                    </a:cubicBezTo>
                    <a:cubicBezTo>
                      <a:pt x="5489" y="14559"/>
                      <a:pt x="5545" y="14577"/>
                      <a:pt x="5552" y="14615"/>
                    </a:cubicBezTo>
                    <a:cubicBezTo>
                      <a:pt x="5562" y="14668"/>
                      <a:pt x="5571" y="14722"/>
                      <a:pt x="5580" y="14775"/>
                    </a:cubicBezTo>
                    <a:cubicBezTo>
                      <a:pt x="5600" y="14881"/>
                      <a:pt x="5618" y="14986"/>
                      <a:pt x="5637" y="15091"/>
                    </a:cubicBezTo>
                    <a:cubicBezTo>
                      <a:pt x="5655" y="15196"/>
                      <a:pt x="5675" y="15299"/>
                      <a:pt x="5693" y="15403"/>
                    </a:cubicBezTo>
                    <a:cubicBezTo>
                      <a:pt x="5704" y="15458"/>
                      <a:pt x="5712" y="15513"/>
                      <a:pt x="5722" y="15568"/>
                    </a:cubicBezTo>
                    <a:cubicBezTo>
                      <a:pt x="5731" y="15613"/>
                      <a:pt x="5794" y="15595"/>
                      <a:pt x="5926" y="15594"/>
                    </a:cubicBezTo>
                    <a:cubicBezTo>
                      <a:pt x="6018" y="15594"/>
                      <a:pt x="6111" y="15593"/>
                      <a:pt x="6202" y="15592"/>
                    </a:cubicBezTo>
                    <a:cubicBezTo>
                      <a:pt x="6842" y="15587"/>
                      <a:pt x="7643" y="15581"/>
                      <a:pt x="8122" y="15578"/>
                    </a:cubicBezTo>
                    <a:cubicBezTo>
                      <a:pt x="8048" y="15224"/>
                      <a:pt x="7976" y="14869"/>
                      <a:pt x="7903" y="14515"/>
                    </a:cubicBezTo>
                    <a:close/>
                    <a:moveTo>
                      <a:pt x="4013" y="14601"/>
                    </a:moveTo>
                    <a:cubicBezTo>
                      <a:pt x="3351" y="14613"/>
                      <a:pt x="2690" y="14626"/>
                      <a:pt x="2029" y="14638"/>
                    </a:cubicBezTo>
                    <a:cubicBezTo>
                      <a:pt x="1936" y="14640"/>
                      <a:pt x="1846" y="14643"/>
                      <a:pt x="1754" y="14644"/>
                    </a:cubicBezTo>
                    <a:cubicBezTo>
                      <a:pt x="1600" y="14647"/>
                      <a:pt x="1657" y="14663"/>
                      <a:pt x="1662" y="14702"/>
                    </a:cubicBezTo>
                    <a:cubicBezTo>
                      <a:pt x="1668" y="14753"/>
                      <a:pt x="1677" y="14804"/>
                      <a:pt x="1683" y="14856"/>
                    </a:cubicBezTo>
                    <a:cubicBezTo>
                      <a:pt x="1698" y="14957"/>
                      <a:pt x="1711" y="15058"/>
                      <a:pt x="1725" y="15159"/>
                    </a:cubicBezTo>
                    <a:cubicBezTo>
                      <a:pt x="1740" y="15260"/>
                      <a:pt x="1754" y="15359"/>
                      <a:pt x="1768" y="15459"/>
                    </a:cubicBezTo>
                    <a:cubicBezTo>
                      <a:pt x="1774" y="15511"/>
                      <a:pt x="1782" y="15564"/>
                      <a:pt x="1789" y="15617"/>
                    </a:cubicBezTo>
                    <a:cubicBezTo>
                      <a:pt x="1795" y="15661"/>
                      <a:pt x="1857" y="15644"/>
                      <a:pt x="1987" y="15643"/>
                    </a:cubicBezTo>
                    <a:cubicBezTo>
                      <a:pt x="2078" y="15643"/>
                      <a:pt x="2170" y="15642"/>
                      <a:pt x="2262" y="15641"/>
                    </a:cubicBezTo>
                    <a:cubicBezTo>
                      <a:pt x="2902" y="15636"/>
                      <a:pt x="3704" y="15629"/>
                      <a:pt x="4182" y="15625"/>
                    </a:cubicBezTo>
                    <a:cubicBezTo>
                      <a:pt x="4127" y="15284"/>
                      <a:pt x="4068" y="14942"/>
                      <a:pt x="4013" y="14601"/>
                    </a:cubicBezTo>
                    <a:close/>
                    <a:moveTo>
                      <a:pt x="8249" y="16339"/>
                    </a:moveTo>
                    <a:cubicBezTo>
                      <a:pt x="8128" y="16339"/>
                      <a:pt x="8010" y="16341"/>
                      <a:pt x="7889" y="16341"/>
                    </a:cubicBezTo>
                    <a:cubicBezTo>
                      <a:pt x="7656" y="16341"/>
                      <a:pt x="7423" y="16341"/>
                      <a:pt x="7190" y="16341"/>
                    </a:cubicBezTo>
                    <a:cubicBezTo>
                      <a:pt x="6738" y="16342"/>
                      <a:pt x="6286" y="16343"/>
                      <a:pt x="5835" y="16343"/>
                    </a:cubicBezTo>
                    <a:cubicBezTo>
                      <a:pt x="5891" y="16651"/>
                      <a:pt x="5948" y="16958"/>
                      <a:pt x="6004" y="17266"/>
                    </a:cubicBezTo>
                    <a:cubicBezTo>
                      <a:pt x="6008" y="17295"/>
                      <a:pt x="6014" y="17323"/>
                      <a:pt x="6018" y="17351"/>
                    </a:cubicBezTo>
                    <a:cubicBezTo>
                      <a:pt x="5989" y="17379"/>
                      <a:pt x="6021" y="17390"/>
                      <a:pt x="6117" y="17381"/>
                    </a:cubicBezTo>
                    <a:cubicBezTo>
                      <a:pt x="6236" y="17383"/>
                      <a:pt x="6358" y="17382"/>
                      <a:pt x="6477" y="17383"/>
                    </a:cubicBezTo>
                    <a:cubicBezTo>
                      <a:pt x="6686" y="17385"/>
                      <a:pt x="6891" y="17387"/>
                      <a:pt x="7098" y="17390"/>
                    </a:cubicBezTo>
                    <a:cubicBezTo>
                      <a:pt x="7556" y="17394"/>
                      <a:pt x="7979" y="17397"/>
                      <a:pt x="8468" y="17402"/>
                    </a:cubicBezTo>
                    <a:cubicBezTo>
                      <a:pt x="8405" y="17093"/>
                      <a:pt x="8341" y="16783"/>
                      <a:pt x="8278" y="16474"/>
                    </a:cubicBezTo>
                    <a:cubicBezTo>
                      <a:pt x="8267" y="16429"/>
                      <a:pt x="8258" y="16384"/>
                      <a:pt x="8249" y="16339"/>
                    </a:cubicBezTo>
                    <a:close/>
                    <a:moveTo>
                      <a:pt x="15748" y="16339"/>
                    </a:moveTo>
                    <a:cubicBezTo>
                      <a:pt x="15510" y="16339"/>
                      <a:pt x="15273" y="16341"/>
                      <a:pt x="15035" y="16341"/>
                    </a:cubicBezTo>
                    <a:cubicBezTo>
                      <a:pt x="14558" y="16341"/>
                      <a:pt x="14084" y="16340"/>
                      <a:pt x="13608" y="16341"/>
                    </a:cubicBezTo>
                    <a:cubicBezTo>
                      <a:pt x="13690" y="16657"/>
                      <a:pt x="13774" y="16973"/>
                      <a:pt x="13856" y="17289"/>
                    </a:cubicBezTo>
                    <a:cubicBezTo>
                      <a:pt x="13868" y="17335"/>
                      <a:pt x="13879" y="17383"/>
                      <a:pt x="13891" y="17429"/>
                    </a:cubicBezTo>
                    <a:cubicBezTo>
                      <a:pt x="13903" y="17476"/>
                      <a:pt x="14039" y="17458"/>
                      <a:pt x="14180" y="17459"/>
                    </a:cubicBezTo>
                    <a:cubicBezTo>
                      <a:pt x="14422" y="17462"/>
                      <a:pt x="14660" y="17465"/>
                      <a:pt x="14900" y="17468"/>
                    </a:cubicBezTo>
                    <a:cubicBezTo>
                      <a:pt x="15382" y="17472"/>
                      <a:pt x="15859" y="17475"/>
                      <a:pt x="16348" y="17480"/>
                    </a:cubicBezTo>
                    <a:cubicBezTo>
                      <a:pt x="16258" y="17162"/>
                      <a:pt x="16169" y="16844"/>
                      <a:pt x="16080" y="16526"/>
                    </a:cubicBezTo>
                    <a:cubicBezTo>
                      <a:pt x="16067" y="16482"/>
                      <a:pt x="16057" y="16440"/>
                      <a:pt x="16044" y="16396"/>
                    </a:cubicBezTo>
                    <a:cubicBezTo>
                      <a:pt x="16034" y="16359"/>
                      <a:pt x="16079" y="16339"/>
                      <a:pt x="15931" y="16339"/>
                    </a:cubicBezTo>
                    <a:cubicBezTo>
                      <a:pt x="15871" y="16339"/>
                      <a:pt x="15809" y="16339"/>
                      <a:pt x="15748" y="16339"/>
                    </a:cubicBezTo>
                    <a:close/>
                    <a:moveTo>
                      <a:pt x="19638" y="16339"/>
                    </a:moveTo>
                    <a:cubicBezTo>
                      <a:pt x="19400" y="16339"/>
                      <a:pt x="19163" y="16341"/>
                      <a:pt x="18925" y="16341"/>
                    </a:cubicBezTo>
                    <a:cubicBezTo>
                      <a:pt x="18449" y="16341"/>
                      <a:pt x="17974" y="16341"/>
                      <a:pt x="17499" y="16341"/>
                    </a:cubicBezTo>
                    <a:cubicBezTo>
                      <a:pt x="17593" y="16663"/>
                      <a:pt x="17686" y="16985"/>
                      <a:pt x="17781" y="17307"/>
                    </a:cubicBezTo>
                    <a:cubicBezTo>
                      <a:pt x="17794" y="17351"/>
                      <a:pt x="17810" y="17397"/>
                      <a:pt x="17824" y="17441"/>
                    </a:cubicBezTo>
                    <a:cubicBezTo>
                      <a:pt x="17835" y="17479"/>
                      <a:pt x="17788" y="17497"/>
                      <a:pt x="17937" y="17498"/>
                    </a:cubicBezTo>
                    <a:cubicBezTo>
                      <a:pt x="17998" y="17499"/>
                      <a:pt x="18058" y="17499"/>
                      <a:pt x="18120" y="17500"/>
                    </a:cubicBezTo>
                    <a:cubicBezTo>
                      <a:pt x="18360" y="17502"/>
                      <a:pt x="18599" y="17502"/>
                      <a:pt x="18840" y="17504"/>
                    </a:cubicBezTo>
                    <a:cubicBezTo>
                      <a:pt x="19322" y="17509"/>
                      <a:pt x="19797" y="17515"/>
                      <a:pt x="20288" y="17519"/>
                    </a:cubicBezTo>
                    <a:cubicBezTo>
                      <a:pt x="20183" y="17190"/>
                      <a:pt x="20079" y="16861"/>
                      <a:pt x="19977" y="16532"/>
                    </a:cubicBezTo>
                    <a:cubicBezTo>
                      <a:pt x="19963" y="16487"/>
                      <a:pt x="19949" y="16441"/>
                      <a:pt x="19935" y="16396"/>
                    </a:cubicBezTo>
                    <a:cubicBezTo>
                      <a:pt x="19924" y="16359"/>
                      <a:pt x="19971" y="16339"/>
                      <a:pt x="19822" y="16339"/>
                    </a:cubicBezTo>
                    <a:cubicBezTo>
                      <a:pt x="19762" y="16339"/>
                      <a:pt x="19700" y="16339"/>
                      <a:pt x="19638" y="16339"/>
                    </a:cubicBezTo>
                    <a:close/>
                    <a:moveTo>
                      <a:pt x="12048" y="16341"/>
                    </a:moveTo>
                    <a:cubicBezTo>
                      <a:pt x="11996" y="16340"/>
                      <a:pt x="11934" y="16343"/>
                      <a:pt x="11864" y="16343"/>
                    </a:cubicBezTo>
                    <a:cubicBezTo>
                      <a:pt x="11627" y="16343"/>
                      <a:pt x="11388" y="16343"/>
                      <a:pt x="11151" y="16343"/>
                    </a:cubicBezTo>
                    <a:cubicBezTo>
                      <a:pt x="10676" y="16344"/>
                      <a:pt x="10200" y="16345"/>
                      <a:pt x="9725" y="16345"/>
                    </a:cubicBezTo>
                    <a:cubicBezTo>
                      <a:pt x="9793" y="16650"/>
                      <a:pt x="9856" y="16955"/>
                      <a:pt x="9923" y="17260"/>
                    </a:cubicBezTo>
                    <a:cubicBezTo>
                      <a:pt x="9932" y="17304"/>
                      <a:pt x="9941" y="17349"/>
                      <a:pt x="9951" y="17394"/>
                    </a:cubicBezTo>
                    <a:cubicBezTo>
                      <a:pt x="9962" y="17440"/>
                      <a:pt x="10104" y="17423"/>
                      <a:pt x="10240" y="17424"/>
                    </a:cubicBezTo>
                    <a:cubicBezTo>
                      <a:pt x="10482" y="17426"/>
                      <a:pt x="10720" y="17428"/>
                      <a:pt x="10961" y="17431"/>
                    </a:cubicBezTo>
                    <a:cubicBezTo>
                      <a:pt x="11442" y="17435"/>
                      <a:pt x="11918" y="17441"/>
                      <a:pt x="12408" y="17445"/>
                    </a:cubicBezTo>
                    <a:cubicBezTo>
                      <a:pt x="12332" y="17133"/>
                      <a:pt x="12259" y="16821"/>
                      <a:pt x="12182" y="16509"/>
                    </a:cubicBezTo>
                    <a:cubicBezTo>
                      <a:pt x="12170" y="16464"/>
                      <a:pt x="12157" y="16417"/>
                      <a:pt x="12147" y="16372"/>
                    </a:cubicBezTo>
                    <a:cubicBezTo>
                      <a:pt x="12141" y="16348"/>
                      <a:pt x="12100" y="16342"/>
                      <a:pt x="12048" y="16341"/>
                    </a:cubicBezTo>
                    <a:close/>
                    <a:moveTo>
                      <a:pt x="3300" y="16343"/>
                    </a:moveTo>
                    <a:cubicBezTo>
                      <a:pt x="2849" y="16344"/>
                      <a:pt x="2396" y="16345"/>
                      <a:pt x="1944" y="16345"/>
                    </a:cubicBezTo>
                    <a:cubicBezTo>
                      <a:pt x="1985" y="16642"/>
                      <a:pt x="2024" y="16939"/>
                      <a:pt x="2064" y="17236"/>
                    </a:cubicBezTo>
                    <a:cubicBezTo>
                      <a:pt x="2069" y="17263"/>
                      <a:pt x="2075" y="17289"/>
                      <a:pt x="2078" y="17316"/>
                    </a:cubicBezTo>
                    <a:cubicBezTo>
                      <a:pt x="2051" y="17343"/>
                      <a:pt x="2081" y="17353"/>
                      <a:pt x="2177" y="17344"/>
                    </a:cubicBezTo>
                    <a:cubicBezTo>
                      <a:pt x="2296" y="17345"/>
                      <a:pt x="2418" y="17347"/>
                      <a:pt x="2537" y="17349"/>
                    </a:cubicBezTo>
                    <a:cubicBezTo>
                      <a:pt x="2745" y="17351"/>
                      <a:pt x="2950" y="17353"/>
                      <a:pt x="3159" y="17355"/>
                    </a:cubicBezTo>
                    <a:cubicBezTo>
                      <a:pt x="3615" y="17359"/>
                      <a:pt x="4039" y="17363"/>
                      <a:pt x="4528" y="17367"/>
                    </a:cubicBezTo>
                    <a:cubicBezTo>
                      <a:pt x="4479" y="17063"/>
                      <a:pt x="4431" y="16760"/>
                      <a:pt x="4380" y="16456"/>
                    </a:cubicBezTo>
                    <a:cubicBezTo>
                      <a:pt x="4376" y="16428"/>
                      <a:pt x="4371" y="16399"/>
                      <a:pt x="4366" y="16372"/>
                    </a:cubicBezTo>
                    <a:cubicBezTo>
                      <a:pt x="4394" y="16343"/>
                      <a:pt x="4362" y="16334"/>
                      <a:pt x="4267" y="16343"/>
                    </a:cubicBezTo>
                    <a:cubicBezTo>
                      <a:pt x="4149" y="16343"/>
                      <a:pt x="4032" y="16343"/>
                      <a:pt x="3914" y="16343"/>
                    </a:cubicBezTo>
                    <a:cubicBezTo>
                      <a:pt x="3709" y="16343"/>
                      <a:pt x="3505" y="16343"/>
                      <a:pt x="3300" y="16343"/>
                    </a:cubicBezTo>
                    <a:close/>
                    <a:moveTo>
                      <a:pt x="2092" y="18079"/>
                    </a:moveTo>
                    <a:cubicBezTo>
                      <a:pt x="2134" y="18376"/>
                      <a:pt x="2180" y="18671"/>
                      <a:pt x="2220" y="18967"/>
                    </a:cubicBezTo>
                    <a:cubicBezTo>
                      <a:pt x="2224" y="18994"/>
                      <a:pt x="2222" y="19023"/>
                      <a:pt x="2227" y="19050"/>
                    </a:cubicBezTo>
                    <a:cubicBezTo>
                      <a:pt x="2197" y="19078"/>
                      <a:pt x="2236" y="19087"/>
                      <a:pt x="2332" y="19080"/>
                    </a:cubicBezTo>
                    <a:cubicBezTo>
                      <a:pt x="2455" y="19083"/>
                      <a:pt x="2577" y="19087"/>
                      <a:pt x="2700" y="19091"/>
                    </a:cubicBezTo>
                    <a:cubicBezTo>
                      <a:pt x="2911" y="19096"/>
                      <a:pt x="3122" y="19100"/>
                      <a:pt x="3335" y="19105"/>
                    </a:cubicBezTo>
                    <a:cubicBezTo>
                      <a:pt x="3802" y="19117"/>
                      <a:pt x="4232" y="19129"/>
                      <a:pt x="4733" y="19142"/>
                    </a:cubicBezTo>
                    <a:cubicBezTo>
                      <a:pt x="4684" y="18838"/>
                      <a:pt x="4635" y="18535"/>
                      <a:pt x="4585" y="18231"/>
                    </a:cubicBezTo>
                    <a:cubicBezTo>
                      <a:pt x="4580" y="18203"/>
                      <a:pt x="4575" y="18174"/>
                      <a:pt x="4571" y="18147"/>
                    </a:cubicBezTo>
                    <a:cubicBezTo>
                      <a:pt x="4599" y="18119"/>
                      <a:pt x="4562" y="18110"/>
                      <a:pt x="4465" y="18118"/>
                    </a:cubicBezTo>
                    <a:cubicBezTo>
                      <a:pt x="4345" y="18116"/>
                      <a:pt x="4225" y="18114"/>
                      <a:pt x="4105" y="18112"/>
                    </a:cubicBezTo>
                    <a:cubicBezTo>
                      <a:pt x="3896" y="18109"/>
                      <a:pt x="3686" y="18105"/>
                      <a:pt x="3476" y="18102"/>
                    </a:cubicBezTo>
                    <a:cubicBezTo>
                      <a:pt x="3015" y="18094"/>
                      <a:pt x="2554" y="18086"/>
                      <a:pt x="2092" y="18079"/>
                    </a:cubicBezTo>
                    <a:close/>
                    <a:moveTo>
                      <a:pt x="6131" y="18165"/>
                    </a:moveTo>
                    <a:cubicBezTo>
                      <a:pt x="6187" y="18474"/>
                      <a:pt x="6244" y="18782"/>
                      <a:pt x="6301" y="19091"/>
                    </a:cubicBezTo>
                    <a:cubicBezTo>
                      <a:pt x="6305" y="19118"/>
                      <a:pt x="6309" y="19146"/>
                      <a:pt x="6315" y="19175"/>
                    </a:cubicBezTo>
                    <a:cubicBezTo>
                      <a:pt x="6286" y="19203"/>
                      <a:pt x="6323" y="19213"/>
                      <a:pt x="6421" y="19205"/>
                    </a:cubicBezTo>
                    <a:cubicBezTo>
                      <a:pt x="6542" y="19209"/>
                      <a:pt x="6659" y="19213"/>
                      <a:pt x="6781" y="19216"/>
                    </a:cubicBezTo>
                    <a:cubicBezTo>
                      <a:pt x="6993" y="19221"/>
                      <a:pt x="7211" y="19226"/>
                      <a:pt x="7423" y="19232"/>
                    </a:cubicBezTo>
                    <a:cubicBezTo>
                      <a:pt x="7891" y="19244"/>
                      <a:pt x="8321" y="19255"/>
                      <a:pt x="8821" y="19267"/>
                    </a:cubicBezTo>
                    <a:cubicBezTo>
                      <a:pt x="8757" y="18958"/>
                      <a:pt x="8695" y="18649"/>
                      <a:pt x="8631" y="18340"/>
                    </a:cubicBezTo>
                    <a:cubicBezTo>
                      <a:pt x="8622" y="18295"/>
                      <a:pt x="8612" y="18251"/>
                      <a:pt x="8602" y="18206"/>
                    </a:cubicBezTo>
                    <a:cubicBezTo>
                      <a:pt x="8478" y="18204"/>
                      <a:pt x="8360" y="18202"/>
                      <a:pt x="8235" y="18200"/>
                    </a:cubicBezTo>
                    <a:cubicBezTo>
                      <a:pt x="7997" y="18196"/>
                      <a:pt x="7753" y="18192"/>
                      <a:pt x="7515" y="18188"/>
                    </a:cubicBezTo>
                    <a:cubicBezTo>
                      <a:pt x="7054" y="18181"/>
                      <a:pt x="6593" y="18173"/>
                      <a:pt x="6131" y="18165"/>
                    </a:cubicBezTo>
                    <a:close/>
                    <a:moveTo>
                      <a:pt x="10170" y="18208"/>
                    </a:moveTo>
                    <a:cubicBezTo>
                      <a:pt x="10238" y="18513"/>
                      <a:pt x="10307" y="18818"/>
                      <a:pt x="10375" y="19123"/>
                    </a:cubicBezTo>
                    <a:cubicBezTo>
                      <a:pt x="10385" y="19168"/>
                      <a:pt x="10393" y="19212"/>
                      <a:pt x="10403" y="19257"/>
                    </a:cubicBezTo>
                    <a:cubicBezTo>
                      <a:pt x="10413" y="19303"/>
                      <a:pt x="10554" y="19291"/>
                      <a:pt x="10692" y="19294"/>
                    </a:cubicBezTo>
                    <a:cubicBezTo>
                      <a:pt x="10940" y="19300"/>
                      <a:pt x="11188" y="19306"/>
                      <a:pt x="11434" y="19312"/>
                    </a:cubicBezTo>
                    <a:cubicBezTo>
                      <a:pt x="11925" y="19325"/>
                      <a:pt x="12408" y="19337"/>
                      <a:pt x="12909" y="19349"/>
                    </a:cubicBezTo>
                    <a:cubicBezTo>
                      <a:pt x="12832" y="19037"/>
                      <a:pt x="12761" y="18726"/>
                      <a:pt x="12683" y="18413"/>
                    </a:cubicBezTo>
                    <a:cubicBezTo>
                      <a:pt x="12672" y="18368"/>
                      <a:pt x="12659" y="18323"/>
                      <a:pt x="12648" y="18278"/>
                    </a:cubicBezTo>
                    <a:cubicBezTo>
                      <a:pt x="12636" y="18231"/>
                      <a:pt x="12498" y="18245"/>
                      <a:pt x="12359" y="18243"/>
                    </a:cubicBezTo>
                    <a:cubicBezTo>
                      <a:pt x="12115" y="18240"/>
                      <a:pt x="11875" y="18237"/>
                      <a:pt x="11631" y="18233"/>
                    </a:cubicBezTo>
                    <a:cubicBezTo>
                      <a:pt x="11146" y="18225"/>
                      <a:pt x="10656" y="18216"/>
                      <a:pt x="10170" y="18208"/>
                    </a:cubicBezTo>
                    <a:close/>
                    <a:moveTo>
                      <a:pt x="14060" y="18296"/>
                    </a:moveTo>
                    <a:cubicBezTo>
                      <a:pt x="14143" y="18613"/>
                      <a:pt x="14225" y="18929"/>
                      <a:pt x="14307" y="19244"/>
                    </a:cubicBezTo>
                    <a:cubicBezTo>
                      <a:pt x="14319" y="19291"/>
                      <a:pt x="14330" y="19336"/>
                      <a:pt x="14343" y="19382"/>
                    </a:cubicBezTo>
                    <a:cubicBezTo>
                      <a:pt x="14354" y="19429"/>
                      <a:pt x="14490" y="19415"/>
                      <a:pt x="14632" y="19419"/>
                    </a:cubicBezTo>
                    <a:cubicBezTo>
                      <a:pt x="14879" y="19425"/>
                      <a:pt x="15127" y="19431"/>
                      <a:pt x="15374" y="19437"/>
                    </a:cubicBezTo>
                    <a:cubicBezTo>
                      <a:pt x="15866" y="19450"/>
                      <a:pt x="16349" y="19463"/>
                      <a:pt x="16849" y="19476"/>
                    </a:cubicBezTo>
                    <a:cubicBezTo>
                      <a:pt x="16759" y="19159"/>
                      <a:pt x="16671" y="18840"/>
                      <a:pt x="16581" y="18522"/>
                    </a:cubicBezTo>
                    <a:cubicBezTo>
                      <a:pt x="16568" y="18478"/>
                      <a:pt x="16558" y="18434"/>
                      <a:pt x="16546" y="18391"/>
                    </a:cubicBezTo>
                    <a:cubicBezTo>
                      <a:pt x="16534" y="18353"/>
                      <a:pt x="16581" y="18336"/>
                      <a:pt x="16433" y="18333"/>
                    </a:cubicBezTo>
                    <a:cubicBezTo>
                      <a:pt x="16370" y="18333"/>
                      <a:pt x="16310" y="18332"/>
                      <a:pt x="16249" y="18331"/>
                    </a:cubicBezTo>
                    <a:cubicBezTo>
                      <a:pt x="16005" y="18327"/>
                      <a:pt x="15758" y="18323"/>
                      <a:pt x="15515" y="18319"/>
                    </a:cubicBezTo>
                    <a:cubicBezTo>
                      <a:pt x="15029" y="18311"/>
                      <a:pt x="14547" y="18305"/>
                      <a:pt x="14060" y="18296"/>
                    </a:cubicBezTo>
                    <a:close/>
                    <a:moveTo>
                      <a:pt x="18099" y="18340"/>
                    </a:moveTo>
                    <a:cubicBezTo>
                      <a:pt x="18194" y="18662"/>
                      <a:pt x="18286" y="18984"/>
                      <a:pt x="18381" y="19306"/>
                    </a:cubicBezTo>
                    <a:cubicBezTo>
                      <a:pt x="18394" y="19350"/>
                      <a:pt x="18411" y="19393"/>
                      <a:pt x="18424" y="19437"/>
                    </a:cubicBezTo>
                    <a:cubicBezTo>
                      <a:pt x="18435" y="19476"/>
                      <a:pt x="18388" y="19493"/>
                      <a:pt x="18537" y="19497"/>
                    </a:cubicBezTo>
                    <a:cubicBezTo>
                      <a:pt x="18599" y="19499"/>
                      <a:pt x="18664" y="19499"/>
                      <a:pt x="18727" y="19501"/>
                    </a:cubicBezTo>
                    <a:cubicBezTo>
                      <a:pt x="18974" y="19507"/>
                      <a:pt x="19216" y="19515"/>
                      <a:pt x="19462" y="19521"/>
                    </a:cubicBezTo>
                    <a:cubicBezTo>
                      <a:pt x="19955" y="19534"/>
                      <a:pt x="20437" y="19546"/>
                      <a:pt x="20937" y="19558"/>
                    </a:cubicBezTo>
                    <a:cubicBezTo>
                      <a:pt x="20833" y="19230"/>
                      <a:pt x="20731" y="18900"/>
                      <a:pt x="20627" y="18571"/>
                    </a:cubicBezTo>
                    <a:cubicBezTo>
                      <a:pt x="20611" y="18527"/>
                      <a:pt x="20600" y="18481"/>
                      <a:pt x="20584" y="18436"/>
                    </a:cubicBezTo>
                    <a:cubicBezTo>
                      <a:pt x="20571" y="18398"/>
                      <a:pt x="20621" y="18381"/>
                      <a:pt x="20471" y="18379"/>
                    </a:cubicBezTo>
                    <a:cubicBezTo>
                      <a:pt x="20410" y="18378"/>
                      <a:pt x="20350" y="18376"/>
                      <a:pt x="20288" y="18374"/>
                    </a:cubicBezTo>
                    <a:cubicBezTo>
                      <a:pt x="20044" y="18371"/>
                      <a:pt x="19797" y="18366"/>
                      <a:pt x="19553" y="18362"/>
                    </a:cubicBezTo>
                    <a:cubicBezTo>
                      <a:pt x="19067" y="18354"/>
                      <a:pt x="18586" y="18347"/>
                      <a:pt x="18099" y="18340"/>
                    </a:cubicBezTo>
                    <a:close/>
                    <a:moveTo>
                      <a:pt x="2396" y="19817"/>
                    </a:moveTo>
                    <a:cubicBezTo>
                      <a:pt x="2437" y="20114"/>
                      <a:pt x="2474" y="20411"/>
                      <a:pt x="2516" y="20707"/>
                    </a:cubicBezTo>
                    <a:cubicBezTo>
                      <a:pt x="2520" y="20734"/>
                      <a:pt x="2520" y="20760"/>
                      <a:pt x="2523" y="20787"/>
                    </a:cubicBezTo>
                    <a:cubicBezTo>
                      <a:pt x="2495" y="20815"/>
                      <a:pt x="2531" y="20827"/>
                      <a:pt x="2629" y="20820"/>
                    </a:cubicBezTo>
                    <a:cubicBezTo>
                      <a:pt x="2752" y="20826"/>
                      <a:pt x="2879" y="20830"/>
                      <a:pt x="3003" y="20835"/>
                    </a:cubicBezTo>
                    <a:cubicBezTo>
                      <a:pt x="3221" y="20844"/>
                      <a:pt x="3436" y="20854"/>
                      <a:pt x="3653" y="20863"/>
                    </a:cubicBezTo>
                    <a:cubicBezTo>
                      <a:pt x="4129" y="20883"/>
                      <a:pt x="4574" y="20902"/>
                      <a:pt x="5086" y="20923"/>
                    </a:cubicBezTo>
                    <a:cubicBezTo>
                      <a:pt x="5036" y="20619"/>
                      <a:pt x="4987" y="20314"/>
                      <a:pt x="4938" y="20010"/>
                    </a:cubicBezTo>
                    <a:cubicBezTo>
                      <a:pt x="4933" y="19982"/>
                      <a:pt x="4927" y="19955"/>
                      <a:pt x="4924" y="19928"/>
                    </a:cubicBezTo>
                    <a:cubicBezTo>
                      <a:pt x="4951" y="19900"/>
                      <a:pt x="4915" y="19888"/>
                      <a:pt x="4818" y="19895"/>
                    </a:cubicBezTo>
                    <a:cubicBezTo>
                      <a:pt x="4694" y="19891"/>
                      <a:pt x="4574" y="19889"/>
                      <a:pt x="4451" y="19885"/>
                    </a:cubicBezTo>
                    <a:cubicBezTo>
                      <a:pt x="4236" y="19878"/>
                      <a:pt x="4022" y="19871"/>
                      <a:pt x="3808" y="19864"/>
                    </a:cubicBezTo>
                    <a:cubicBezTo>
                      <a:pt x="3338" y="19849"/>
                      <a:pt x="2867" y="19832"/>
                      <a:pt x="2396" y="19817"/>
                    </a:cubicBezTo>
                    <a:close/>
                    <a:moveTo>
                      <a:pt x="6435" y="19946"/>
                    </a:moveTo>
                    <a:cubicBezTo>
                      <a:pt x="6491" y="20255"/>
                      <a:pt x="6539" y="20564"/>
                      <a:pt x="6597" y="20872"/>
                    </a:cubicBezTo>
                    <a:cubicBezTo>
                      <a:pt x="6601" y="20900"/>
                      <a:pt x="6613" y="20928"/>
                      <a:pt x="6618" y="20956"/>
                    </a:cubicBezTo>
                    <a:cubicBezTo>
                      <a:pt x="6590" y="20984"/>
                      <a:pt x="6626" y="20994"/>
                      <a:pt x="6724" y="20989"/>
                    </a:cubicBezTo>
                    <a:cubicBezTo>
                      <a:pt x="6849" y="20994"/>
                      <a:pt x="6967" y="20999"/>
                      <a:pt x="7091" y="21005"/>
                    </a:cubicBezTo>
                    <a:cubicBezTo>
                      <a:pt x="7308" y="21014"/>
                      <a:pt x="7531" y="21023"/>
                      <a:pt x="7748" y="21032"/>
                    </a:cubicBezTo>
                    <a:cubicBezTo>
                      <a:pt x="8226" y="21051"/>
                      <a:pt x="8662" y="21070"/>
                      <a:pt x="9174" y="21091"/>
                    </a:cubicBezTo>
                    <a:cubicBezTo>
                      <a:pt x="9110" y="20782"/>
                      <a:pt x="9047" y="20473"/>
                      <a:pt x="8984" y="20164"/>
                    </a:cubicBezTo>
                    <a:cubicBezTo>
                      <a:pt x="8973" y="20119"/>
                      <a:pt x="8964" y="20073"/>
                      <a:pt x="8955" y="20028"/>
                    </a:cubicBezTo>
                    <a:cubicBezTo>
                      <a:pt x="8829" y="20024"/>
                      <a:pt x="8701" y="20020"/>
                      <a:pt x="8574" y="20016"/>
                    </a:cubicBezTo>
                    <a:cubicBezTo>
                      <a:pt x="8331" y="20008"/>
                      <a:pt x="8090" y="20001"/>
                      <a:pt x="7847" y="19993"/>
                    </a:cubicBezTo>
                    <a:cubicBezTo>
                      <a:pt x="7375" y="19978"/>
                      <a:pt x="6907" y="19962"/>
                      <a:pt x="6435" y="19946"/>
                    </a:cubicBezTo>
                    <a:close/>
                    <a:moveTo>
                      <a:pt x="10466" y="20078"/>
                    </a:moveTo>
                    <a:cubicBezTo>
                      <a:pt x="10533" y="20383"/>
                      <a:pt x="10603" y="20688"/>
                      <a:pt x="10671" y="20993"/>
                    </a:cubicBezTo>
                    <a:cubicBezTo>
                      <a:pt x="10681" y="21037"/>
                      <a:pt x="10690" y="21082"/>
                      <a:pt x="10699" y="21126"/>
                    </a:cubicBezTo>
                    <a:cubicBezTo>
                      <a:pt x="10710" y="21172"/>
                      <a:pt x="10863" y="21161"/>
                      <a:pt x="11003" y="21167"/>
                    </a:cubicBezTo>
                    <a:cubicBezTo>
                      <a:pt x="11255" y="21178"/>
                      <a:pt x="11506" y="21187"/>
                      <a:pt x="11758" y="21198"/>
                    </a:cubicBezTo>
                    <a:cubicBezTo>
                      <a:pt x="12261" y="21219"/>
                      <a:pt x="12750" y="21240"/>
                      <a:pt x="13262" y="21261"/>
                    </a:cubicBezTo>
                    <a:cubicBezTo>
                      <a:pt x="13186" y="20949"/>
                      <a:pt x="13113" y="20638"/>
                      <a:pt x="13036" y="20326"/>
                    </a:cubicBezTo>
                    <a:cubicBezTo>
                      <a:pt x="13026" y="20280"/>
                      <a:pt x="13013" y="20234"/>
                      <a:pt x="13001" y="20188"/>
                    </a:cubicBezTo>
                    <a:cubicBezTo>
                      <a:pt x="12989" y="20141"/>
                      <a:pt x="12845" y="20156"/>
                      <a:pt x="12705" y="20151"/>
                    </a:cubicBezTo>
                    <a:cubicBezTo>
                      <a:pt x="12456" y="20143"/>
                      <a:pt x="12212" y="20135"/>
                      <a:pt x="11963" y="20127"/>
                    </a:cubicBezTo>
                    <a:cubicBezTo>
                      <a:pt x="11467" y="20111"/>
                      <a:pt x="10964" y="20094"/>
                      <a:pt x="10466" y="20078"/>
                    </a:cubicBezTo>
                    <a:close/>
                    <a:moveTo>
                      <a:pt x="14660" y="20209"/>
                    </a:moveTo>
                    <a:cubicBezTo>
                      <a:pt x="14743" y="20525"/>
                      <a:pt x="14818" y="20841"/>
                      <a:pt x="14900" y="21157"/>
                    </a:cubicBezTo>
                    <a:cubicBezTo>
                      <a:pt x="14912" y="21203"/>
                      <a:pt x="14929" y="21248"/>
                      <a:pt x="14943" y="21294"/>
                    </a:cubicBezTo>
                    <a:cubicBezTo>
                      <a:pt x="14954" y="21342"/>
                      <a:pt x="15096" y="21331"/>
                      <a:pt x="15239" y="21337"/>
                    </a:cubicBezTo>
                    <a:cubicBezTo>
                      <a:pt x="15491" y="21348"/>
                      <a:pt x="15743" y="21358"/>
                      <a:pt x="15995" y="21368"/>
                    </a:cubicBezTo>
                    <a:cubicBezTo>
                      <a:pt x="16498" y="21389"/>
                      <a:pt x="16996" y="21408"/>
                      <a:pt x="17506" y="21430"/>
                    </a:cubicBezTo>
                    <a:cubicBezTo>
                      <a:pt x="17417" y="21112"/>
                      <a:pt x="17327" y="20794"/>
                      <a:pt x="17238" y="20476"/>
                    </a:cubicBezTo>
                    <a:cubicBezTo>
                      <a:pt x="17225" y="20432"/>
                      <a:pt x="17214" y="20390"/>
                      <a:pt x="17202" y="20346"/>
                    </a:cubicBezTo>
                    <a:cubicBezTo>
                      <a:pt x="17191" y="20307"/>
                      <a:pt x="17232" y="20291"/>
                      <a:pt x="17082" y="20287"/>
                    </a:cubicBezTo>
                    <a:cubicBezTo>
                      <a:pt x="17019" y="20284"/>
                      <a:pt x="16955" y="20283"/>
                      <a:pt x="16892" y="20281"/>
                    </a:cubicBezTo>
                    <a:cubicBezTo>
                      <a:pt x="16643" y="20273"/>
                      <a:pt x="16399" y="20264"/>
                      <a:pt x="16150" y="20256"/>
                    </a:cubicBezTo>
                    <a:cubicBezTo>
                      <a:pt x="15652" y="20240"/>
                      <a:pt x="15157" y="20225"/>
                      <a:pt x="14660" y="20209"/>
                    </a:cubicBezTo>
                    <a:close/>
                    <a:moveTo>
                      <a:pt x="18692" y="20338"/>
                    </a:moveTo>
                    <a:cubicBezTo>
                      <a:pt x="18787" y="20660"/>
                      <a:pt x="18886" y="20983"/>
                      <a:pt x="18982" y="21305"/>
                    </a:cubicBezTo>
                    <a:cubicBezTo>
                      <a:pt x="18995" y="21349"/>
                      <a:pt x="19004" y="21392"/>
                      <a:pt x="19017" y="21436"/>
                    </a:cubicBezTo>
                    <a:cubicBezTo>
                      <a:pt x="19028" y="21475"/>
                      <a:pt x="18988" y="21491"/>
                      <a:pt x="19137" y="21497"/>
                    </a:cubicBezTo>
                    <a:cubicBezTo>
                      <a:pt x="19202" y="21500"/>
                      <a:pt x="19265" y="21503"/>
                      <a:pt x="19328" y="21506"/>
                    </a:cubicBezTo>
                    <a:cubicBezTo>
                      <a:pt x="19580" y="21516"/>
                      <a:pt x="19832" y="21526"/>
                      <a:pt x="20083" y="21536"/>
                    </a:cubicBezTo>
                    <a:cubicBezTo>
                      <a:pt x="20587" y="21557"/>
                      <a:pt x="21083" y="21579"/>
                      <a:pt x="21594" y="21600"/>
                    </a:cubicBezTo>
                    <a:cubicBezTo>
                      <a:pt x="21491" y="21271"/>
                      <a:pt x="21388" y="20942"/>
                      <a:pt x="21283" y="20613"/>
                    </a:cubicBezTo>
                    <a:cubicBezTo>
                      <a:pt x="21270" y="20568"/>
                      <a:pt x="21255" y="20523"/>
                      <a:pt x="21241" y="20478"/>
                    </a:cubicBezTo>
                    <a:cubicBezTo>
                      <a:pt x="21228" y="20439"/>
                      <a:pt x="21270" y="20421"/>
                      <a:pt x="21121" y="20416"/>
                    </a:cubicBezTo>
                    <a:cubicBezTo>
                      <a:pt x="21057" y="20414"/>
                      <a:pt x="20993" y="20412"/>
                      <a:pt x="20930" y="20410"/>
                    </a:cubicBezTo>
                    <a:cubicBezTo>
                      <a:pt x="20682" y="20402"/>
                      <a:pt x="20437" y="20393"/>
                      <a:pt x="20189" y="20385"/>
                    </a:cubicBezTo>
                    <a:cubicBezTo>
                      <a:pt x="19692" y="20369"/>
                      <a:pt x="19189" y="20354"/>
                      <a:pt x="18692" y="203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" name="任意多边形: 形状 55"/>
              <p:cNvSpPr/>
              <p:nvPr/>
            </p:nvSpPr>
            <p:spPr>
              <a:xfrm>
                <a:off x="6699270" y="2831669"/>
                <a:ext cx="754297" cy="3115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5" y="288"/>
                      <a:pt x="230" y="575"/>
                      <a:pt x="346" y="863"/>
                    </a:cubicBezTo>
                    <a:cubicBezTo>
                      <a:pt x="373" y="930"/>
                      <a:pt x="403" y="997"/>
                      <a:pt x="431" y="1065"/>
                    </a:cubicBezTo>
                    <a:cubicBezTo>
                      <a:pt x="445" y="1103"/>
                      <a:pt x="458" y="1142"/>
                      <a:pt x="473" y="1180"/>
                    </a:cubicBezTo>
                    <a:cubicBezTo>
                      <a:pt x="585" y="1202"/>
                      <a:pt x="699" y="1223"/>
                      <a:pt x="811" y="1245"/>
                    </a:cubicBezTo>
                    <a:cubicBezTo>
                      <a:pt x="1216" y="1323"/>
                      <a:pt x="1716" y="1418"/>
                      <a:pt x="2027" y="1478"/>
                    </a:cubicBezTo>
                    <a:cubicBezTo>
                      <a:pt x="1909" y="1195"/>
                      <a:pt x="1788" y="912"/>
                      <a:pt x="1672" y="630"/>
                    </a:cubicBezTo>
                    <a:cubicBezTo>
                      <a:pt x="1644" y="563"/>
                      <a:pt x="1614" y="496"/>
                      <a:pt x="1587" y="429"/>
                    </a:cubicBezTo>
                    <a:cubicBezTo>
                      <a:pt x="1571" y="392"/>
                      <a:pt x="1562" y="356"/>
                      <a:pt x="1545" y="319"/>
                    </a:cubicBezTo>
                    <a:cubicBezTo>
                      <a:pt x="1433" y="295"/>
                      <a:pt x="1320" y="271"/>
                      <a:pt x="1208" y="247"/>
                    </a:cubicBezTo>
                    <a:cubicBezTo>
                      <a:pt x="807" y="164"/>
                      <a:pt x="401" y="83"/>
                      <a:pt x="0" y="0"/>
                    </a:cubicBezTo>
                    <a:close/>
                    <a:moveTo>
                      <a:pt x="2322" y="519"/>
                    </a:moveTo>
                    <a:cubicBezTo>
                      <a:pt x="2441" y="799"/>
                      <a:pt x="2566" y="1078"/>
                      <a:pt x="2685" y="1358"/>
                    </a:cubicBezTo>
                    <a:cubicBezTo>
                      <a:pt x="2714" y="1424"/>
                      <a:pt x="2742" y="1490"/>
                      <a:pt x="2770" y="1556"/>
                    </a:cubicBezTo>
                    <a:cubicBezTo>
                      <a:pt x="2784" y="1592"/>
                      <a:pt x="2797" y="1629"/>
                      <a:pt x="2812" y="1666"/>
                    </a:cubicBezTo>
                    <a:cubicBezTo>
                      <a:pt x="2925" y="1688"/>
                      <a:pt x="3043" y="1710"/>
                      <a:pt x="3158" y="1732"/>
                    </a:cubicBezTo>
                    <a:cubicBezTo>
                      <a:pt x="3561" y="1810"/>
                      <a:pt x="4056" y="1905"/>
                      <a:pt x="4366" y="1965"/>
                    </a:cubicBezTo>
                    <a:cubicBezTo>
                      <a:pt x="4244" y="1690"/>
                      <a:pt x="4124" y="1416"/>
                      <a:pt x="4003" y="1141"/>
                    </a:cubicBezTo>
                    <a:cubicBezTo>
                      <a:pt x="3974" y="1076"/>
                      <a:pt x="3947" y="1011"/>
                      <a:pt x="3918" y="947"/>
                    </a:cubicBezTo>
                    <a:cubicBezTo>
                      <a:pt x="3903" y="910"/>
                      <a:pt x="3883" y="874"/>
                      <a:pt x="3867" y="838"/>
                    </a:cubicBezTo>
                    <a:cubicBezTo>
                      <a:pt x="3755" y="815"/>
                      <a:pt x="3642" y="792"/>
                      <a:pt x="3530" y="769"/>
                    </a:cubicBezTo>
                    <a:cubicBezTo>
                      <a:pt x="3129" y="686"/>
                      <a:pt x="2725" y="602"/>
                      <a:pt x="2322" y="519"/>
                    </a:cubicBezTo>
                    <a:close/>
                    <a:moveTo>
                      <a:pt x="4830" y="1039"/>
                    </a:moveTo>
                    <a:cubicBezTo>
                      <a:pt x="4954" y="1313"/>
                      <a:pt x="5077" y="1586"/>
                      <a:pt x="5202" y="1860"/>
                    </a:cubicBezTo>
                    <a:cubicBezTo>
                      <a:pt x="5232" y="1930"/>
                      <a:pt x="5264" y="1998"/>
                      <a:pt x="5294" y="2067"/>
                    </a:cubicBezTo>
                    <a:cubicBezTo>
                      <a:pt x="5313" y="2108"/>
                      <a:pt x="5292" y="2145"/>
                      <a:pt x="5430" y="2171"/>
                    </a:cubicBezTo>
                    <a:cubicBezTo>
                      <a:pt x="5538" y="2192"/>
                      <a:pt x="5641" y="2214"/>
                      <a:pt x="5750" y="2235"/>
                    </a:cubicBezTo>
                    <a:cubicBezTo>
                      <a:pt x="6129" y="2308"/>
                      <a:pt x="6579" y="2394"/>
                      <a:pt x="6890" y="2453"/>
                    </a:cubicBezTo>
                    <a:cubicBezTo>
                      <a:pt x="6763" y="2184"/>
                      <a:pt x="6637" y="1915"/>
                      <a:pt x="6510" y="1646"/>
                    </a:cubicBezTo>
                    <a:cubicBezTo>
                      <a:pt x="6478" y="1578"/>
                      <a:pt x="6441" y="1511"/>
                      <a:pt x="6409" y="1443"/>
                    </a:cubicBezTo>
                    <a:cubicBezTo>
                      <a:pt x="6389" y="1402"/>
                      <a:pt x="6416" y="1366"/>
                      <a:pt x="6282" y="1339"/>
                    </a:cubicBezTo>
                    <a:cubicBezTo>
                      <a:pt x="6175" y="1317"/>
                      <a:pt x="6069" y="1294"/>
                      <a:pt x="5962" y="1272"/>
                    </a:cubicBezTo>
                    <a:cubicBezTo>
                      <a:pt x="5585" y="1194"/>
                      <a:pt x="5206" y="1116"/>
                      <a:pt x="4830" y="1039"/>
                    </a:cubicBezTo>
                    <a:close/>
                    <a:moveTo>
                      <a:pt x="7329" y="1558"/>
                    </a:moveTo>
                    <a:cubicBezTo>
                      <a:pt x="7457" y="1824"/>
                      <a:pt x="7589" y="2091"/>
                      <a:pt x="7718" y="2357"/>
                    </a:cubicBezTo>
                    <a:cubicBezTo>
                      <a:pt x="7750" y="2425"/>
                      <a:pt x="7787" y="2491"/>
                      <a:pt x="7819" y="2558"/>
                    </a:cubicBezTo>
                    <a:cubicBezTo>
                      <a:pt x="7839" y="2598"/>
                      <a:pt x="7811" y="2634"/>
                      <a:pt x="7946" y="2660"/>
                    </a:cubicBezTo>
                    <a:cubicBezTo>
                      <a:pt x="8056" y="2681"/>
                      <a:pt x="8166" y="2702"/>
                      <a:pt x="8275" y="2723"/>
                    </a:cubicBezTo>
                    <a:cubicBezTo>
                      <a:pt x="8654" y="2796"/>
                      <a:pt x="9097" y="2882"/>
                      <a:pt x="9407" y="2942"/>
                    </a:cubicBezTo>
                    <a:cubicBezTo>
                      <a:pt x="9276" y="2681"/>
                      <a:pt x="9149" y="2418"/>
                      <a:pt x="9018" y="2157"/>
                    </a:cubicBezTo>
                    <a:cubicBezTo>
                      <a:pt x="8985" y="2091"/>
                      <a:pt x="8949" y="2026"/>
                      <a:pt x="8917" y="1961"/>
                    </a:cubicBezTo>
                    <a:cubicBezTo>
                      <a:pt x="8897" y="1920"/>
                      <a:pt x="8914" y="1885"/>
                      <a:pt x="8782" y="1858"/>
                    </a:cubicBezTo>
                    <a:cubicBezTo>
                      <a:pt x="8675" y="1836"/>
                      <a:pt x="8569" y="1813"/>
                      <a:pt x="8461" y="1791"/>
                    </a:cubicBezTo>
                    <a:cubicBezTo>
                      <a:pt x="8086" y="1713"/>
                      <a:pt x="7705" y="1636"/>
                      <a:pt x="7329" y="1558"/>
                    </a:cubicBezTo>
                    <a:close/>
                    <a:moveTo>
                      <a:pt x="718" y="2034"/>
                    </a:moveTo>
                    <a:cubicBezTo>
                      <a:pt x="833" y="2322"/>
                      <a:pt x="948" y="2609"/>
                      <a:pt x="1064" y="2897"/>
                    </a:cubicBezTo>
                    <a:cubicBezTo>
                      <a:pt x="1091" y="2965"/>
                      <a:pt x="1112" y="3034"/>
                      <a:pt x="1140" y="3101"/>
                    </a:cubicBezTo>
                    <a:cubicBezTo>
                      <a:pt x="1154" y="3139"/>
                      <a:pt x="1176" y="3176"/>
                      <a:pt x="1191" y="3214"/>
                    </a:cubicBezTo>
                    <a:cubicBezTo>
                      <a:pt x="1304" y="3233"/>
                      <a:pt x="1413" y="3254"/>
                      <a:pt x="1528" y="3273"/>
                    </a:cubicBezTo>
                    <a:cubicBezTo>
                      <a:pt x="1937" y="3342"/>
                      <a:pt x="2446" y="3427"/>
                      <a:pt x="2761" y="3480"/>
                    </a:cubicBezTo>
                    <a:cubicBezTo>
                      <a:pt x="2645" y="3197"/>
                      <a:pt x="2523" y="2914"/>
                      <a:pt x="2407" y="2631"/>
                    </a:cubicBezTo>
                    <a:cubicBezTo>
                      <a:pt x="2379" y="2565"/>
                      <a:pt x="2350" y="2498"/>
                      <a:pt x="2322" y="2431"/>
                    </a:cubicBezTo>
                    <a:cubicBezTo>
                      <a:pt x="2307" y="2394"/>
                      <a:pt x="2295" y="2356"/>
                      <a:pt x="2280" y="2318"/>
                    </a:cubicBezTo>
                    <a:cubicBezTo>
                      <a:pt x="2166" y="2298"/>
                      <a:pt x="2047" y="2278"/>
                      <a:pt x="1934" y="2257"/>
                    </a:cubicBezTo>
                    <a:cubicBezTo>
                      <a:pt x="1527" y="2183"/>
                      <a:pt x="1125" y="2108"/>
                      <a:pt x="718" y="2034"/>
                    </a:cubicBezTo>
                    <a:close/>
                    <a:moveTo>
                      <a:pt x="9837" y="2077"/>
                    </a:moveTo>
                    <a:cubicBezTo>
                      <a:pt x="9974" y="2343"/>
                      <a:pt x="10115" y="2611"/>
                      <a:pt x="10251" y="2877"/>
                    </a:cubicBezTo>
                    <a:cubicBezTo>
                      <a:pt x="10286" y="2943"/>
                      <a:pt x="10318" y="3009"/>
                      <a:pt x="10352" y="3075"/>
                    </a:cubicBezTo>
                    <a:cubicBezTo>
                      <a:pt x="10379" y="3125"/>
                      <a:pt x="10394" y="3134"/>
                      <a:pt x="10555" y="3165"/>
                    </a:cubicBezTo>
                    <a:cubicBezTo>
                      <a:pt x="10635" y="3180"/>
                      <a:pt x="10711" y="3194"/>
                      <a:pt x="10792" y="3210"/>
                    </a:cubicBezTo>
                    <a:cubicBezTo>
                      <a:pt x="11170" y="3283"/>
                      <a:pt x="11621" y="3369"/>
                      <a:pt x="11932" y="3429"/>
                    </a:cubicBezTo>
                    <a:cubicBezTo>
                      <a:pt x="11790" y="3165"/>
                      <a:pt x="11650" y="2901"/>
                      <a:pt x="11509" y="2637"/>
                    </a:cubicBezTo>
                    <a:cubicBezTo>
                      <a:pt x="11472" y="2567"/>
                      <a:pt x="11437" y="2498"/>
                      <a:pt x="11400" y="2427"/>
                    </a:cubicBezTo>
                    <a:cubicBezTo>
                      <a:pt x="11370" y="2372"/>
                      <a:pt x="11064" y="2331"/>
                      <a:pt x="10893" y="2296"/>
                    </a:cubicBezTo>
                    <a:cubicBezTo>
                      <a:pt x="10542" y="2223"/>
                      <a:pt x="10190" y="2150"/>
                      <a:pt x="9837" y="2077"/>
                    </a:cubicBezTo>
                    <a:close/>
                    <a:moveTo>
                      <a:pt x="3217" y="2511"/>
                    </a:moveTo>
                    <a:cubicBezTo>
                      <a:pt x="3335" y="2791"/>
                      <a:pt x="3452" y="3071"/>
                      <a:pt x="3572" y="3351"/>
                    </a:cubicBezTo>
                    <a:cubicBezTo>
                      <a:pt x="3599" y="3417"/>
                      <a:pt x="3629" y="3483"/>
                      <a:pt x="3656" y="3549"/>
                    </a:cubicBezTo>
                    <a:cubicBezTo>
                      <a:pt x="3672" y="3586"/>
                      <a:pt x="3690" y="3623"/>
                      <a:pt x="3707" y="3660"/>
                    </a:cubicBezTo>
                    <a:cubicBezTo>
                      <a:pt x="3822" y="3679"/>
                      <a:pt x="3937" y="3697"/>
                      <a:pt x="4053" y="3717"/>
                    </a:cubicBezTo>
                    <a:cubicBezTo>
                      <a:pt x="4462" y="3786"/>
                      <a:pt x="4963" y="3870"/>
                      <a:pt x="5278" y="3923"/>
                    </a:cubicBezTo>
                    <a:cubicBezTo>
                      <a:pt x="5156" y="3648"/>
                      <a:pt x="5036" y="3374"/>
                      <a:pt x="4914" y="3099"/>
                    </a:cubicBezTo>
                    <a:cubicBezTo>
                      <a:pt x="4887" y="3034"/>
                      <a:pt x="4860" y="2968"/>
                      <a:pt x="4830" y="2903"/>
                    </a:cubicBezTo>
                    <a:cubicBezTo>
                      <a:pt x="4814" y="2867"/>
                      <a:pt x="4795" y="2831"/>
                      <a:pt x="4779" y="2795"/>
                    </a:cubicBezTo>
                    <a:cubicBezTo>
                      <a:pt x="4665" y="2774"/>
                      <a:pt x="4548" y="2754"/>
                      <a:pt x="4433" y="2733"/>
                    </a:cubicBezTo>
                    <a:cubicBezTo>
                      <a:pt x="4027" y="2659"/>
                      <a:pt x="3622" y="2585"/>
                      <a:pt x="3217" y="2511"/>
                    </a:cubicBezTo>
                    <a:close/>
                    <a:moveTo>
                      <a:pt x="5725" y="2944"/>
                    </a:moveTo>
                    <a:cubicBezTo>
                      <a:pt x="5851" y="3218"/>
                      <a:pt x="5972" y="3492"/>
                      <a:pt x="6097" y="3766"/>
                    </a:cubicBezTo>
                    <a:cubicBezTo>
                      <a:pt x="6128" y="3835"/>
                      <a:pt x="6160" y="3905"/>
                      <a:pt x="6190" y="3974"/>
                    </a:cubicBezTo>
                    <a:cubicBezTo>
                      <a:pt x="6208" y="4015"/>
                      <a:pt x="6182" y="4051"/>
                      <a:pt x="6325" y="4075"/>
                    </a:cubicBezTo>
                    <a:cubicBezTo>
                      <a:pt x="6435" y="4093"/>
                      <a:pt x="6544" y="4113"/>
                      <a:pt x="6654" y="4132"/>
                    </a:cubicBezTo>
                    <a:cubicBezTo>
                      <a:pt x="7037" y="4197"/>
                      <a:pt x="7488" y="4271"/>
                      <a:pt x="7802" y="4324"/>
                    </a:cubicBezTo>
                    <a:cubicBezTo>
                      <a:pt x="7676" y="4055"/>
                      <a:pt x="7549" y="3786"/>
                      <a:pt x="7422" y="3517"/>
                    </a:cubicBezTo>
                    <a:cubicBezTo>
                      <a:pt x="7391" y="3448"/>
                      <a:pt x="7353" y="3382"/>
                      <a:pt x="7321" y="3314"/>
                    </a:cubicBezTo>
                    <a:cubicBezTo>
                      <a:pt x="7303" y="3274"/>
                      <a:pt x="7332" y="3237"/>
                      <a:pt x="7194" y="3212"/>
                    </a:cubicBezTo>
                    <a:cubicBezTo>
                      <a:pt x="7085" y="3192"/>
                      <a:pt x="6974" y="3173"/>
                      <a:pt x="6865" y="3153"/>
                    </a:cubicBezTo>
                    <a:cubicBezTo>
                      <a:pt x="6485" y="3083"/>
                      <a:pt x="6106" y="3013"/>
                      <a:pt x="5725" y="2944"/>
                    </a:cubicBezTo>
                    <a:close/>
                    <a:moveTo>
                      <a:pt x="8225" y="3420"/>
                    </a:moveTo>
                    <a:cubicBezTo>
                      <a:pt x="8354" y="3687"/>
                      <a:pt x="8486" y="3954"/>
                      <a:pt x="8613" y="4220"/>
                    </a:cubicBezTo>
                    <a:cubicBezTo>
                      <a:pt x="8647" y="4287"/>
                      <a:pt x="8674" y="4353"/>
                      <a:pt x="8706" y="4420"/>
                    </a:cubicBezTo>
                    <a:cubicBezTo>
                      <a:pt x="8726" y="4460"/>
                      <a:pt x="8700" y="4497"/>
                      <a:pt x="8841" y="4520"/>
                    </a:cubicBezTo>
                    <a:cubicBezTo>
                      <a:pt x="8951" y="4539"/>
                      <a:pt x="9059" y="4557"/>
                      <a:pt x="9170" y="4576"/>
                    </a:cubicBezTo>
                    <a:cubicBezTo>
                      <a:pt x="9552" y="4640"/>
                      <a:pt x="10004" y="4717"/>
                      <a:pt x="10319" y="4770"/>
                    </a:cubicBezTo>
                    <a:cubicBezTo>
                      <a:pt x="10188" y="4509"/>
                      <a:pt x="10062" y="4246"/>
                      <a:pt x="9930" y="3985"/>
                    </a:cubicBezTo>
                    <a:cubicBezTo>
                      <a:pt x="9898" y="3919"/>
                      <a:pt x="9861" y="3854"/>
                      <a:pt x="9829" y="3788"/>
                    </a:cubicBezTo>
                    <a:cubicBezTo>
                      <a:pt x="9809" y="3749"/>
                      <a:pt x="9830" y="3713"/>
                      <a:pt x="9694" y="3688"/>
                    </a:cubicBezTo>
                    <a:cubicBezTo>
                      <a:pt x="9585" y="3668"/>
                      <a:pt x="9481" y="3649"/>
                      <a:pt x="9373" y="3629"/>
                    </a:cubicBezTo>
                    <a:cubicBezTo>
                      <a:pt x="8992" y="3560"/>
                      <a:pt x="8605" y="3490"/>
                      <a:pt x="8225" y="3420"/>
                    </a:cubicBezTo>
                    <a:close/>
                    <a:moveTo>
                      <a:pt x="10732" y="3897"/>
                    </a:moveTo>
                    <a:cubicBezTo>
                      <a:pt x="10868" y="4163"/>
                      <a:pt x="11002" y="4428"/>
                      <a:pt x="11138" y="4694"/>
                    </a:cubicBezTo>
                    <a:cubicBezTo>
                      <a:pt x="11172" y="4761"/>
                      <a:pt x="11205" y="4828"/>
                      <a:pt x="11239" y="4895"/>
                    </a:cubicBezTo>
                    <a:cubicBezTo>
                      <a:pt x="11265" y="4944"/>
                      <a:pt x="11281" y="4950"/>
                      <a:pt x="11450" y="4978"/>
                    </a:cubicBezTo>
                    <a:cubicBezTo>
                      <a:pt x="11531" y="4992"/>
                      <a:pt x="11614" y="5005"/>
                      <a:pt x="11695" y="5019"/>
                    </a:cubicBezTo>
                    <a:cubicBezTo>
                      <a:pt x="12079" y="5084"/>
                      <a:pt x="12529" y="5161"/>
                      <a:pt x="12843" y="5213"/>
                    </a:cubicBezTo>
                    <a:cubicBezTo>
                      <a:pt x="12702" y="4950"/>
                      <a:pt x="12563" y="4686"/>
                      <a:pt x="12421" y="4422"/>
                    </a:cubicBezTo>
                    <a:cubicBezTo>
                      <a:pt x="12384" y="4352"/>
                      <a:pt x="12349" y="4280"/>
                      <a:pt x="12311" y="4210"/>
                    </a:cubicBezTo>
                    <a:cubicBezTo>
                      <a:pt x="12283" y="4157"/>
                      <a:pt x="11969" y="4123"/>
                      <a:pt x="11796" y="4091"/>
                    </a:cubicBezTo>
                    <a:cubicBezTo>
                      <a:pt x="11441" y="4026"/>
                      <a:pt x="11088" y="3962"/>
                      <a:pt x="10732" y="3897"/>
                    </a:cubicBezTo>
                    <a:close/>
                    <a:moveTo>
                      <a:pt x="1613" y="4071"/>
                    </a:moveTo>
                    <a:cubicBezTo>
                      <a:pt x="1724" y="4349"/>
                      <a:pt x="1831" y="4627"/>
                      <a:pt x="1942" y="4905"/>
                    </a:cubicBezTo>
                    <a:cubicBezTo>
                      <a:pt x="1970" y="4973"/>
                      <a:pt x="1999" y="5041"/>
                      <a:pt x="2027" y="5109"/>
                    </a:cubicBezTo>
                    <a:cubicBezTo>
                      <a:pt x="2041" y="5146"/>
                      <a:pt x="2053" y="5183"/>
                      <a:pt x="2069" y="5220"/>
                    </a:cubicBezTo>
                    <a:cubicBezTo>
                      <a:pt x="2085" y="5263"/>
                      <a:pt x="2226" y="5272"/>
                      <a:pt x="2373" y="5293"/>
                    </a:cubicBezTo>
                    <a:cubicBezTo>
                      <a:pt x="2805" y="5356"/>
                      <a:pt x="3356" y="5435"/>
                      <a:pt x="3673" y="5481"/>
                    </a:cubicBezTo>
                    <a:cubicBezTo>
                      <a:pt x="3556" y="5199"/>
                      <a:pt x="3435" y="4915"/>
                      <a:pt x="3319" y="4633"/>
                    </a:cubicBezTo>
                    <a:cubicBezTo>
                      <a:pt x="3291" y="4566"/>
                      <a:pt x="3262" y="4499"/>
                      <a:pt x="3234" y="4432"/>
                    </a:cubicBezTo>
                    <a:cubicBezTo>
                      <a:pt x="3220" y="4395"/>
                      <a:pt x="3208" y="4357"/>
                      <a:pt x="3192" y="4320"/>
                    </a:cubicBezTo>
                    <a:cubicBezTo>
                      <a:pt x="3077" y="4302"/>
                      <a:pt x="2961" y="4283"/>
                      <a:pt x="2846" y="4265"/>
                    </a:cubicBezTo>
                    <a:cubicBezTo>
                      <a:pt x="2435" y="4200"/>
                      <a:pt x="2023" y="4136"/>
                      <a:pt x="1613" y="4071"/>
                    </a:cubicBezTo>
                    <a:close/>
                    <a:moveTo>
                      <a:pt x="4112" y="4502"/>
                    </a:moveTo>
                    <a:cubicBezTo>
                      <a:pt x="4227" y="4772"/>
                      <a:pt x="4343" y="5043"/>
                      <a:pt x="4458" y="5314"/>
                    </a:cubicBezTo>
                    <a:cubicBezTo>
                      <a:pt x="4486" y="5380"/>
                      <a:pt x="4514" y="5448"/>
                      <a:pt x="4543" y="5514"/>
                    </a:cubicBezTo>
                    <a:cubicBezTo>
                      <a:pt x="4558" y="5550"/>
                      <a:pt x="4578" y="5586"/>
                      <a:pt x="4594" y="5622"/>
                    </a:cubicBezTo>
                    <a:cubicBezTo>
                      <a:pt x="4611" y="5665"/>
                      <a:pt x="4752" y="5673"/>
                      <a:pt x="4898" y="5694"/>
                    </a:cubicBezTo>
                    <a:cubicBezTo>
                      <a:pt x="5329" y="5757"/>
                      <a:pt x="5872" y="5836"/>
                      <a:pt x="6190" y="5882"/>
                    </a:cubicBezTo>
                    <a:cubicBezTo>
                      <a:pt x="6068" y="5607"/>
                      <a:pt x="5948" y="5331"/>
                      <a:pt x="5826" y="5056"/>
                    </a:cubicBezTo>
                    <a:cubicBezTo>
                      <a:pt x="5797" y="4991"/>
                      <a:pt x="5772" y="4927"/>
                      <a:pt x="5742" y="4862"/>
                    </a:cubicBezTo>
                    <a:cubicBezTo>
                      <a:pt x="5726" y="4826"/>
                      <a:pt x="5708" y="4790"/>
                      <a:pt x="5691" y="4753"/>
                    </a:cubicBezTo>
                    <a:cubicBezTo>
                      <a:pt x="5577" y="4735"/>
                      <a:pt x="5460" y="4717"/>
                      <a:pt x="5345" y="4698"/>
                    </a:cubicBezTo>
                    <a:cubicBezTo>
                      <a:pt x="4934" y="4633"/>
                      <a:pt x="4523" y="4567"/>
                      <a:pt x="4112" y="4502"/>
                    </a:cubicBezTo>
                    <a:close/>
                    <a:moveTo>
                      <a:pt x="6620" y="4892"/>
                    </a:moveTo>
                    <a:cubicBezTo>
                      <a:pt x="6740" y="5159"/>
                      <a:pt x="6863" y="5424"/>
                      <a:pt x="6983" y="5690"/>
                    </a:cubicBezTo>
                    <a:cubicBezTo>
                      <a:pt x="7013" y="5758"/>
                      <a:pt x="7045" y="5826"/>
                      <a:pt x="7076" y="5894"/>
                    </a:cubicBezTo>
                    <a:cubicBezTo>
                      <a:pt x="7093" y="5932"/>
                      <a:pt x="7109" y="5971"/>
                      <a:pt x="7127" y="6009"/>
                    </a:cubicBezTo>
                    <a:cubicBezTo>
                      <a:pt x="7224" y="6023"/>
                      <a:pt x="7324" y="6038"/>
                      <a:pt x="7422" y="6052"/>
                    </a:cubicBezTo>
                    <a:cubicBezTo>
                      <a:pt x="7855" y="6114"/>
                      <a:pt x="8397" y="6194"/>
                      <a:pt x="8714" y="6240"/>
                    </a:cubicBezTo>
                    <a:cubicBezTo>
                      <a:pt x="8587" y="5971"/>
                      <a:pt x="8461" y="5702"/>
                      <a:pt x="8334" y="5432"/>
                    </a:cubicBezTo>
                    <a:cubicBezTo>
                      <a:pt x="8303" y="5364"/>
                      <a:pt x="8274" y="5296"/>
                      <a:pt x="8241" y="5228"/>
                    </a:cubicBezTo>
                    <a:cubicBezTo>
                      <a:pt x="8223" y="5188"/>
                      <a:pt x="8249" y="5150"/>
                      <a:pt x="8106" y="5128"/>
                    </a:cubicBezTo>
                    <a:cubicBezTo>
                      <a:pt x="7995" y="5110"/>
                      <a:pt x="7887" y="5094"/>
                      <a:pt x="7777" y="5076"/>
                    </a:cubicBezTo>
                    <a:cubicBezTo>
                      <a:pt x="7392" y="5015"/>
                      <a:pt x="7006" y="4954"/>
                      <a:pt x="6620" y="4892"/>
                    </a:cubicBezTo>
                    <a:close/>
                    <a:moveTo>
                      <a:pt x="9120" y="5283"/>
                    </a:moveTo>
                    <a:cubicBezTo>
                      <a:pt x="9245" y="5541"/>
                      <a:pt x="9374" y="5799"/>
                      <a:pt x="9500" y="6058"/>
                    </a:cubicBezTo>
                    <a:cubicBezTo>
                      <a:pt x="9531" y="6124"/>
                      <a:pt x="9561" y="6190"/>
                      <a:pt x="9592" y="6256"/>
                    </a:cubicBezTo>
                    <a:cubicBezTo>
                      <a:pt x="9611" y="6293"/>
                      <a:pt x="9625" y="6330"/>
                      <a:pt x="9643" y="6367"/>
                    </a:cubicBezTo>
                    <a:cubicBezTo>
                      <a:pt x="9741" y="6381"/>
                      <a:pt x="9840" y="6395"/>
                      <a:pt x="9939" y="6409"/>
                    </a:cubicBezTo>
                    <a:cubicBezTo>
                      <a:pt x="10371" y="6472"/>
                      <a:pt x="10922" y="6551"/>
                      <a:pt x="11239" y="6598"/>
                    </a:cubicBezTo>
                    <a:cubicBezTo>
                      <a:pt x="11107" y="6336"/>
                      <a:pt x="10973" y="6074"/>
                      <a:pt x="10842" y="5812"/>
                    </a:cubicBezTo>
                    <a:cubicBezTo>
                      <a:pt x="10809" y="5747"/>
                      <a:pt x="10774" y="5682"/>
                      <a:pt x="10741" y="5616"/>
                    </a:cubicBezTo>
                    <a:cubicBezTo>
                      <a:pt x="10722" y="5577"/>
                      <a:pt x="10747" y="5540"/>
                      <a:pt x="10606" y="5518"/>
                    </a:cubicBezTo>
                    <a:cubicBezTo>
                      <a:pt x="10495" y="5500"/>
                      <a:pt x="10386" y="5482"/>
                      <a:pt x="10276" y="5465"/>
                    </a:cubicBezTo>
                    <a:cubicBezTo>
                      <a:pt x="9891" y="5404"/>
                      <a:pt x="9505" y="5344"/>
                      <a:pt x="9120" y="5283"/>
                    </a:cubicBezTo>
                    <a:close/>
                    <a:moveTo>
                      <a:pt x="11805" y="5716"/>
                    </a:moveTo>
                    <a:cubicBezTo>
                      <a:pt x="11938" y="5975"/>
                      <a:pt x="12068" y="6233"/>
                      <a:pt x="12202" y="6491"/>
                    </a:cubicBezTo>
                    <a:cubicBezTo>
                      <a:pt x="12235" y="6556"/>
                      <a:pt x="12270" y="6620"/>
                      <a:pt x="12303" y="6685"/>
                    </a:cubicBezTo>
                    <a:cubicBezTo>
                      <a:pt x="12325" y="6727"/>
                      <a:pt x="12294" y="6759"/>
                      <a:pt x="12447" y="6782"/>
                    </a:cubicBezTo>
                    <a:cubicBezTo>
                      <a:pt x="12541" y="6795"/>
                      <a:pt x="12631" y="6809"/>
                      <a:pt x="12725" y="6822"/>
                    </a:cubicBezTo>
                    <a:cubicBezTo>
                      <a:pt x="13127" y="6881"/>
                      <a:pt x="13615" y="6952"/>
                      <a:pt x="13933" y="6998"/>
                    </a:cubicBezTo>
                    <a:cubicBezTo>
                      <a:pt x="13792" y="6735"/>
                      <a:pt x="13653" y="6471"/>
                      <a:pt x="13511" y="6207"/>
                    </a:cubicBezTo>
                    <a:cubicBezTo>
                      <a:pt x="13474" y="6136"/>
                      <a:pt x="13439" y="6065"/>
                      <a:pt x="13401" y="5994"/>
                    </a:cubicBezTo>
                    <a:cubicBezTo>
                      <a:pt x="13373" y="5943"/>
                      <a:pt x="13062" y="5914"/>
                      <a:pt x="12886" y="5886"/>
                    </a:cubicBezTo>
                    <a:cubicBezTo>
                      <a:pt x="12527" y="5829"/>
                      <a:pt x="12165" y="5773"/>
                      <a:pt x="11805" y="5716"/>
                    </a:cubicBezTo>
                    <a:close/>
                    <a:moveTo>
                      <a:pt x="2322" y="6148"/>
                    </a:moveTo>
                    <a:cubicBezTo>
                      <a:pt x="2433" y="6426"/>
                      <a:pt x="2550" y="6704"/>
                      <a:pt x="2660" y="6982"/>
                    </a:cubicBezTo>
                    <a:cubicBezTo>
                      <a:pt x="2688" y="7050"/>
                      <a:pt x="2717" y="7120"/>
                      <a:pt x="2744" y="7188"/>
                    </a:cubicBezTo>
                    <a:cubicBezTo>
                      <a:pt x="2758" y="7225"/>
                      <a:pt x="2772" y="7262"/>
                      <a:pt x="2787" y="7299"/>
                    </a:cubicBezTo>
                    <a:cubicBezTo>
                      <a:pt x="2804" y="7343"/>
                      <a:pt x="2939" y="7345"/>
                      <a:pt x="3091" y="7364"/>
                    </a:cubicBezTo>
                    <a:cubicBezTo>
                      <a:pt x="3529" y="7418"/>
                      <a:pt x="4086" y="7486"/>
                      <a:pt x="4408" y="7526"/>
                    </a:cubicBezTo>
                    <a:cubicBezTo>
                      <a:pt x="4293" y="7252"/>
                      <a:pt x="4175" y="6977"/>
                      <a:pt x="4062" y="6704"/>
                    </a:cubicBezTo>
                    <a:cubicBezTo>
                      <a:pt x="4034" y="6637"/>
                      <a:pt x="4005" y="6571"/>
                      <a:pt x="3977" y="6504"/>
                    </a:cubicBezTo>
                    <a:cubicBezTo>
                      <a:pt x="3962" y="6467"/>
                      <a:pt x="3950" y="6430"/>
                      <a:pt x="3935" y="6393"/>
                    </a:cubicBezTo>
                    <a:cubicBezTo>
                      <a:pt x="3917" y="6350"/>
                      <a:pt x="3778" y="6345"/>
                      <a:pt x="3631" y="6326"/>
                    </a:cubicBezTo>
                    <a:cubicBezTo>
                      <a:pt x="3196" y="6267"/>
                      <a:pt x="2756" y="6207"/>
                      <a:pt x="2322" y="6148"/>
                    </a:cubicBezTo>
                    <a:close/>
                    <a:moveTo>
                      <a:pt x="5007" y="6495"/>
                    </a:moveTo>
                    <a:cubicBezTo>
                      <a:pt x="5121" y="6766"/>
                      <a:pt x="5238" y="7037"/>
                      <a:pt x="5354" y="7307"/>
                    </a:cubicBezTo>
                    <a:cubicBezTo>
                      <a:pt x="5380" y="7374"/>
                      <a:pt x="5410" y="7441"/>
                      <a:pt x="5438" y="7507"/>
                    </a:cubicBezTo>
                    <a:cubicBezTo>
                      <a:pt x="5453" y="7543"/>
                      <a:pt x="5464" y="7578"/>
                      <a:pt x="5480" y="7614"/>
                    </a:cubicBezTo>
                    <a:cubicBezTo>
                      <a:pt x="5498" y="7657"/>
                      <a:pt x="5643" y="7661"/>
                      <a:pt x="5793" y="7679"/>
                    </a:cubicBezTo>
                    <a:cubicBezTo>
                      <a:pt x="6230" y="7732"/>
                      <a:pt x="6780" y="7799"/>
                      <a:pt x="7101" y="7839"/>
                    </a:cubicBezTo>
                    <a:cubicBezTo>
                      <a:pt x="6985" y="7572"/>
                      <a:pt x="6873" y="7307"/>
                      <a:pt x="6755" y="7041"/>
                    </a:cubicBezTo>
                    <a:cubicBezTo>
                      <a:pt x="6727" y="6976"/>
                      <a:pt x="6691" y="6910"/>
                      <a:pt x="6662" y="6845"/>
                    </a:cubicBezTo>
                    <a:cubicBezTo>
                      <a:pt x="6647" y="6810"/>
                      <a:pt x="6636" y="6774"/>
                      <a:pt x="6620" y="6739"/>
                    </a:cubicBezTo>
                    <a:cubicBezTo>
                      <a:pt x="6601" y="6696"/>
                      <a:pt x="6454" y="6691"/>
                      <a:pt x="6308" y="6671"/>
                    </a:cubicBezTo>
                    <a:cubicBezTo>
                      <a:pt x="5874" y="6612"/>
                      <a:pt x="5440" y="6554"/>
                      <a:pt x="5007" y="6495"/>
                    </a:cubicBezTo>
                    <a:close/>
                    <a:moveTo>
                      <a:pt x="7515" y="6841"/>
                    </a:moveTo>
                    <a:cubicBezTo>
                      <a:pt x="7635" y="7107"/>
                      <a:pt x="7749" y="7374"/>
                      <a:pt x="7870" y="7640"/>
                    </a:cubicBezTo>
                    <a:cubicBezTo>
                      <a:pt x="7901" y="7708"/>
                      <a:pt x="7933" y="7775"/>
                      <a:pt x="7963" y="7843"/>
                    </a:cubicBezTo>
                    <a:cubicBezTo>
                      <a:pt x="7980" y="7881"/>
                      <a:pt x="7997" y="7919"/>
                      <a:pt x="8013" y="7957"/>
                    </a:cubicBezTo>
                    <a:cubicBezTo>
                      <a:pt x="8113" y="7969"/>
                      <a:pt x="8218" y="7982"/>
                      <a:pt x="8317" y="7994"/>
                    </a:cubicBezTo>
                    <a:cubicBezTo>
                      <a:pt x="8755" y="8047"/>
                      <a:pt x="9305" y="8114"/>
                      <a:pt x="9626" y="8153"/>
                    </a:cubicBezTo>
                    <a:cubicBezTo>
                      <a:pt x="9503" y="7892"/>
                      <a:pt x="9377" y="7632"/>
                      <a:pt x="9255" y="7370"/>
                    </a:cubicBezTo>
                    <a:cubicBezTo>
                      <a:pt x="9222" y="7303"/>
                      <a:pt x="9193" y="7237"/>
                      <a:pt x="9162" y="7170"/>
                    </a:cubicBezTo>
                    <a:cubicBezTo>
                      <a:pt x="9144" y="7133"/>
                      <a:pt x="9128" y="7095"/>
                      <a:pt x="9111" y="7058"/>
                    </a:cubicBezTo>
                    <a:cubicBezTo>
                      <a:pt x="9012" y="7044"/>
                      <a:pt x="8914" y="7030"/>
                      <a:pt x="8816" y="7017"/>
                    </a:cubicBezTo>
                    <a:cubicBezTo>
                      <a:pt x="8382" y="6958"/>
                      <a:pt x="7949" y="6900"/>
                      <a:pt x="7515" y="6841"/>
                    </a:cubicBezTo>
                    <a:close/>
                    <a:moveTo>
                      <a:pt x="10192" y="7188"/>
                    </a:moveTo>
                    <a:cubicBezTo>
                      <a:pt x="10316" y="7447"/>
                      <a:pt x="10448" y="7705"/>
                      <a:pt x="10572" y="7963"/>
                    </a:cubicBezTo>
                    <a:cubicBezTo>
                      <a:pt x="10603" y="8030"/>
                      <a:pt x="10633" y="8096"/>
                      <a:pt x="10665" y="8162"/>
                    </a:cubicBezTo>
                    <a:cubicBezTo>
                      <a:pt x="10684" y="8198"/>
                      <a:pt x="10699" y="8235"/>
                      <a:pt x="10716" y="8272"/>
                    </a:cubicBezTo>
                    <a:cubicBezTo>
                      <a:pt x="10815" y="8284"/>
                      <a:pt x="10919" y="8297"/>
                      <a:pt x="11020" y="8309"/>
                    </a:cubicBezTo>
                    <a:cubicBezTo>
                      <a:pt x="11456" y="8362"/>
                      <a:pt x="12007" y="8429"/>
                      <a:pt x="12328" y="8468"/>
                    </a:cubicBezTo>
                    <a:cubicBezTo>
                      <a:pt x="12202" y="8214"/>
                      <a:pt x="12076" y="7961"/>
                      <a:pt x="11948" y="7708"/>
                    </a:cubicBezTo>
                    <a:cubicBezTo>
                      <a:pt x="11916" y="7643"/>
                      <a:pt x="11879" y="7578"/>
                      <a:pt x="11847" y="7513"/>
                    </a:cubicBezTo>
                    <a:cubicBezTo>
                      <a:pt x="11829" y="7477"/>
                      <a:pt x="11815" y="7440"/>
                      <a:pt x="11796" y="7403"/>
                    </a:cubicBezTo>
                    <a:cubicBezTo>
                      <a:pt x="11697" y="7390"/>
                      <a:pt x="11600" y="7378"/>
                      <a:pt x="11501" y="7364"/>
                    </a:cubicBezTo>
                    <a:cubicBezTo>
                      <a:pt x="11065" y="7306"/>
                      <a:pt x="10627" y="7247"/>
                      <a:pt x="10192" y="7188"/>
                    </a:cubicBezTo>
                    <a:close/>
                    <a:moveTo>
                      <a:pt x="12700" y="7534"/>
                    </a:moveTo>
                    <a:cubicBezTo>
                      <a:pt x="12832" y="7792"/>
                      <a:pt x="12963" y="8050"/>
                      <a:pt x="13097" y="8309"/>
                    </a:cubicBezTo>
                    <a:cubicBezTo>
                      <a:pt x="13130" y="8374"/>
                      <a:pt x="13164" y="8440"/>
                      <a:pt x="13198" y="8505"/>
                    </a:cubicBezTo>
                    <a:cubicBezTo>
                      <a:pt x="13219" y="8546"/>
                      <a:pt x="13183" y="8580"/>
                      <a:pt x="13342" y="8599"/>
                    </a:cubicBezTo>
                    <a:cubicBezTo>
                      <a:pt x="13436" y="8611"/>
                      <a:pt x="13534" y="8622"/>
                      <a:pt x="13629" y="8634"/>
                    </a:cubicBezTo>
                    <a:cubicBezTo>
                      <a:pt x="14036" y="8684"/>
                      <a:pt x="14522" y="8744"/>
                      <a:pt x="14845" y="8783"/>
                    </a:cubicBezTo>
                    <a:cubicBezTo>
                      <a:pt x="14710" y="8528"/>
                      <a:pt x="14577" y="8272"/>
                      <a:pt x="14439" y="8016"/>
                    </a:cubicBezTo>
                    <a:cubicBezTo>
                      <a:pt x="14409" y="7956"/>
                      <a:pt x="14372" y="7897"/>
                      <a:pt x="14338" y="7837"/>
                    </a:cubicBezTo>
                    <a:cubicBezTo>
                      <a:pt x="14317" y="7795"/>
                      <a:pt x="14351" y="7758"/>
                      <a:pt x="14195" y="7736"/>
                    </a:cubicBezTo>
                    <a:cubicBezTo>
                      <a:pt x="14100" y="7724"/>
                      <a:pt x="14000" y="7710"/>
                      <a:pt x="13907" y="7697"/>
                    </a:cubicBezTo>
                    <a:cubicBezTo>
                      <a:pt x="13504" y="7643"/>
                      <a:pt x="13104" y="7589"/>
                      <a:pt x="12700" y="7534"/>
                    </a:cubicBezTo>
                    <a:close/>
                    <a:moveTo>
                      <a:pt x="3217" y="8184"/>
                    </a:moveTo>
                    <a:cubicBezTo>
                      <a:pt x="3328" y="8462"/>
                      <a:pt x="3444" y="8740"/>
                      <a:pt x="3555" y="9018"/>
                    </a:cubicBezTo>
                    <a:cubicBezTo>
                      <a:pt x="3583" y="9087"/>
                      <a:pt x="3610" y="9154"/>
                      <a:pt x="3639" y="9223"/>
                    </a:cubicBezTo>
                    <a:cubicBezTo>
                      <a:pt x="3653" y="9260"/>
                      <a:pt x="3668" y="9298"/>
                      <a:pt x="3682" y="9335"/>
                    </a:cubicBezTo>
                    <a:cubicBezTo>
                      <a:pt x="3701" y="9379"/>
                      <a:pt x="3838" y="9379"/>
                      <a:pt x="3994" y="9394"/>
                    </a:cubicBezTo>
                    <a:cubicBezTo>
                      <a:pt x="4436" y="9438"/>
                      <a:pt x="4994" y="9493"/>
                      <a:pt x="5320" y="9525"/>
                    </a:cubicBezTo>
                    <a:cubicBezTo>
                      <a:pt x="5206" y="9252"/>
                      <a:pt x="5096" y="8979"/>
                      <a:pt x="4982" y="8705"/>
                    </a:cubicBezTo>
                    <a:cubicBezTo>
                      <a:pt x="4954" y="8638"/>
                      <a:pt x="4924" y="8570"/>
                      <a:pt x="4898" y="8503"/>
                    </a:cubicBezTo>
                    <a:cubicBezTo>
                      <a:pt x="4882" y="8467"/>
                      <a:pt x="4862" y="8431"/>
                      <a:pt x="4847" y="8395"/>
                    </a:cubicBezTo>
                    <a:cubicBezTo>
                      <a:pt x="4829" y="8351"/>
                      <a:pt x="4686" y="8348"/>
                      <a:pt x="4534" y="8331"/>
                    </a:cubicBezTo>
                    <a:cubicBezTo>
                      <a:pt x="4095" y="8282"/>
                      <a:pt x="3657" y="8234"/>
                      <a:pt x="3217" y="8184"/>
                    </a:cubicBezTo>
                    <a:close/>
                    <a:moveTo>
                      <a:pt x="5725" y="8487"/>
                    </a:moveTo>
                    <a:cubicBezTo>
                      <a:pt x="5839" y="8757"/>
                      <a:pt x="5949" y="9028"/>
                      <a:pt x="6063" y="9298"/>
                    </a:cubicBezTo>
                    <a:cubicBezTo>
                      <a:pt x="6091" y="9365"/>
                      <a:pt x="6127" y="9432"/>
                      <a:pt x="6156" y="9499"/>
                    </a:cubicBezTo>
                    <a:cubicBezTo>
                      <a:pt x="6171" y="9535"/>
                      <a:pt x="6184" y="9571"/>
                      <a:pt x="6198" y="9607"/>
                    </a:cubicBezTo>
                    <a:cubicBezTo>
                      <a:pt x="6216" y="9650"/>
                      <a:pt x="6356" y="9649"/>
                      <a:pt x="6510" y="9664"/>
                    </a:cubicBezTo>
                    <a:cubicBezTo>
                      <a:pt x="6952" y="9708"/>
                      <a:pt x="7510" y="9765"/>
                      <a:pt x="7836" y="9797"/>
                    </a:cubicBezTo>
                    <a:cubicBezTo>
                      <a:pt x="7718" y="9531"/>
                      <a:pt x="7599" y="9266"/>
                      <a:pt x="7481" y="9000"/>
                    </a:cubicBezTo>
                    <a:cubicBezTo>
                      <a:pt x="7453" y="8934"/>
                      <a:pt x="7427" y="8869"/>
                      <a:pt x="7397" y="8804"/>
                    </a:cubicBezTo>
                    <a:cubicBezTo>
                      <a:pt x="7382" y="8768"/>
                      <a:pt x="7370" y="8733"/>
                      <a:pt x="7355" y="8697"/>
                    </a:cubicBezTo>
                    <a:cubicBezTo>
                      <a:pt x="7337" y="8654"/>
                      <a:pt x="7191" y="8651"/>
                      <a:pt x="7042" y="8634"/>
                    </a:cubicBezTo>
                    <a:cubicBezTo>
                      <a:pt x="6603" y="8584"/>
                      <a:pt x="6163" y="8536"/>
                      <a:pt x="5725" y="8487"/>
                    </a:cubicBezTo>
                    <a:close/>
                    <a:moveTo>
                      <a:pt x="8402" y="8746"/>
                    </a:moveTo>
                    <a:cubicBezTo>
                      <a:pt x="8524" y="9012"/>
                      <a:pt x="8644" y="9278"/>
                      <a:pt x="8765" y="9544"/>
                    </a:cubicBezTo>
                    <a:cubicBezTo>
                      <a:pt x="8794" y="9612"/>
                      <a:pt x="8827" y="9680"/>
                      <a:pt x="8858" y="9748"/>
                    </a:cubicBezTo>
                    <a:cubicBezTo>
                      <a:pt x="8876" y="9786"/>
                      <a:pt x="8892" y="9824"/>
                      <a:pt x="8909" y="9863"/>
                    </a:cubicBezTo>
                    <a:cubicBezTo>
                      <a:pt x="9008" y="9873"/>
                      <a:pt x="9112" y="9883"/>
                      <a:pt x="9213" y="9893"/>
                    </a:cubicBezTo>
                    <a:cubicBezTo>
                      <a:pt x="9655" y="9937"/>
                      <a:pt x="10213" y="9992"/>
                      <a:pt x="10538" y="10024"/>
                    </a:cubicBezTo>
                    <a:cubicBezTo>
                      <a:pt x="10415" y="9763"/>
                      <a:pt x="10299" y="9502"/>
                      <a:pt x="10175" y="9241"/>
                    </a:cubicBezTo>
                    <a:cubicBezTo>
                      <a:pt x="10144" y="9174"/>
                      <a:pt x="10106" y="9107"/>
                      <a:pt x="10074" y="9041"/>
                    </a:cubicBezTo>
                    <a:cubicBezTo>
                      <a:pt x="10057" y="9003"/>
                      <a:pt x="10041" y="8965"/>
                      <a:pt x="10023" y="8928"/>
                    </a:cubicBezTo>
                    <a:cubicBezTo>
                      <a:pt x="9925" y="8917"/>
                      <a:pt x="9819" y="8907"/>
                      <a:pt x="9719" y="8896"/>
                    </a:cubicBezTo>
                    <a:cubicBezTo>
                      <a:pt x="9280" y="8846"/>
                      <a:pt x="8842" y="8796"/>
                      <a:pt x="8402" y="8746"/>
                    </a:cubicBezTo>
                    <a:close/>
                    <a:moveTo>
                      <a:pt x="11087" y="9049"/>
                    </a:moveTo>
                    <a:cubicBezTo>
                      <a:pt x="11212" y="9307"/>
                      <a:pt x="11342" y="9567"/>
                      <a:pt x="11467" y="9826"/>
                    </a:cubicBezTo>
                    <a:cubicBezTo>
                      <a:pt x="11499" y="9892"/>
                      <a:pt x="11527" y="9956"/>
                      <a:pt x="11560" y="10022"/>
                    </a:cubicBezTo>
                    <a:cubicBezTo>
                      <a:pt x="11577" y="10059"/>
                      <a:pt x="11592" y="10097"/>
                      <a:pt x="11611" y="10135"/>
                    </a:cubicBezTo>
                    <a:cubicBezTo>
                      <a:pt x="11711" y="10144"/>
                      <a:pt x="11813" y="10153"/>
                      <a:pt x="11915" y="10163"/>
                    </a:cubicBezTo>
                    <a:cubicBezTo>
                      <a:pt x="12356" y="10207"/>
                      <a:pt x="12915" y="10264"/>
                      <a:pt x="13240" y="10296"/>
                    </a:cubicBezTo>
                    <a:cubicBezTo>
                      <a:pt x="13112" y="10043"/>
                      <a:pt x="12989" y="9789"/>
                      <a:pt x="12860" y="9535"/>
                    </a:cubicBezTo>
                    <a:cubicBezTo>
                      <a:pt x="12829" y="9471"/>
                      <a:pt x="12791" y="9406"/>
                      <a:pt x="12759" y="9341"/>
                    </a:cubicBezTo>
                    <a:cubicBezTo>
                      <a:pt x="12742" y="9305"/>
                      <a:pt x="12727" y="9267"/>
                      <a:pt x="12708" y="9231"/>
                    </a:cubicBezTo>
                    <a:cubicBezTo>
                      <a:pt x="12608" y="9220"/>
                      <a:pt x="12505" y="9209"/>
                      <a:pt x="12404" y="9198"/>
                    </a:cubicBezTo>
                    <a:cubicBezTo>
                      <a:pt x="11965" y="9149"/>
                      <a:pt x="11526" y="9098"/>
                      <a:pt x="11087" y="9049"/>
                    </a:cubicBezTo>
                    <a:close/>
                    <a:moveTo>
                      <a:pt x="13595" y="9354"/>
                    </a:moveTo>
                    <a:cubicBezTo>
                      <a:pt x="13726" y="9612"/>
                      <a:pt x="13860" y="9870"/>
                      <a:pt x="13992" y="10128"/>
                    </a:cubicBezTo>
                    <a:cubicBezTo>
                      <a:pt x="14025" y="10193"/>
                      <a:pt x="14059" y="10257"/>
                      <a:pt x="14093" y="10323"/>
                    </a:cubicBezTo>
                    <a:cubicBezTo>
                      <a:pt x="14113" y="10362"/>
                      <a:pt x="14074" y="10398"/>
                      <a:pt x="14237" y="10415"/>
                    </a:cubicBezTo>
                    <a:cubicBezTo>
                      <a:pt x="14333" y="10424"/>
                      <a:pt x="14427" y="10434"/>
                      <a:pt x="14524" y="10443"/>
                    </a:cubicBezTo>
                    <a:cubicBezTo>
                      <a:pt x="14935" y="10484"/>
                      <a:pt x="15432" y="10535"/>
                      <a:pt x="15757" y="10568"/>
                    </a:cubicBezTo>
                    <a:cubicBezTo>
                      <a:pt x="15620" y="10312"/>
                      <a:pt x="15489" y="10057"/>
                      <a:pt x="15351" y="9801"/>
                    </a:cubicBezTo>
                    <a:cubicBezTo>
                      <a:pt x="15318" y="9741"/>
                      <a:pt x="15291" y="9681"/>
                      <a:pt x="15258" y="9621"/>
                    </a:cubicBezTo>
                    <a:cubicBezTo>
                      <a:pt x="15237" y="9580"/>
                      <a:pt x="15271" y="9542"/>
                      <a:pt x="15106" y="9523"/>
                    </a:cubicBezTo>
                    <a:cubicBezTo>
                      <a:pt x="15012" y="9512"/>
                      <a:pt x="14916" y="9501"/>
                      <a:pt x="14819" y="9491"/>
                    </a:cubicBezTo>
                    <a:cubicBezTo>
                      <a:pt x="14410" y="9444"/>
                      <a:pt x="14004" y="9400"/>
                      <a:pt x="13595" y="9354"/>
                    </a:cubicBezTo>
                    <a:close/>
                    <a:moveTo>
                      <a:pt x="3935" y="10218"/>
                    </a:moveTo>
                    <a:cubicBezTo>
                      <a:pt x="4046" y="10496"/>
                      <a:pt x="4153" y="10774"/>
                      <a:pt x="4264" y="11052"/>
                    </a:cubicBezTo>
                    <a:cubicBezTo>
                      <a:pt x="4291" y="11121"/>
                      <a:pt x="4321" y="11191"/>
                      <a:pt x="4349" y="11259"/>
                    </a:cubicBezTo>
                    <a:cubicBezTo>
                      <a:pt x="4364" y="11296"/>
                      <a:pt x="4377" y="11332"/>
                      <a:pt x="4391" y="11369"/>
                    </a:cubicBezTo>
                    <a:cubicBezTo>
                      <a:pt x="4409" y="11414"/>
                      <a:pt x="4552" y="11410"/>
                      <a:pt x="4712" y="11423"/>
                    </a:cubicBezTo>
                    <a:cubicBezTo>
                      <a:pt x="5159" y="11457"/>
                      <a:pt x="5725" y="11501"/>
                      <a:pt x="6054" y="11527"/>
                    </a:cubicBezTo>
                    <a:cubicBezTo>
                      <a:pt x="5941" y="11253"/>
                      <a:pt x="5830" y="10980"/>
                      <a:pt x="5717" y="10707"/>
                    </a:cubicBezTo>
                    <a:cubicBezTo>
                      <a:pt x="5689" y="10640"/>
                      <a:pt x="5660" y="10572"/>
                      <a:pt x="5632" y="10505"/>
                    </a:cubicBezTo>
                    <a:cubicBezTo>
                      <a:pt x="5617" y="10468"/>
                      <a:pt x="5596" y="10433"/>
                      <a:pt x="5582" y="10396"/>
                    </a:cubicBezTo>
                    <a:cubicBezTo>
                      <a:pt x="5563" y="10352"/>
                      <a:pt x="5425" y="10353"/>
                      <a:pt x="5269" y="10339"/>
                    </a:cubicBezTo>
                    <a:cubicBezTo>
                      <a:pt x="4824" y="10299"/>
                      <a:pt x="4380" y="10258"/>
                      <a:pt x="3935" y="10218"/>
                    </a:cubicBezTo>
                    <a:close/>
                    <a:moveTo>
                      <a:pt x="6620" y="10435"/>
                    </a:moveTo>
                    <a:cubicBezTo>
                      <a:pt x="6735" y="10706"/>
                      <a:pt x="6844" y="10976"/>
                      <a:pt x="6958" y="11247"/>
                    </a:cubicBezTo>
                    <a:cubicBezTo>
                      <a:pt x="6987" y="11313"/>
                      <a:pt x="7023" y="11380"/>
                      <a:pt x="7051" y="11447"/>
                    </a:cubicBezTo>
                    <a:cubicBezTo>
                      <a:pt x="7066" y="11483"/>
                      <a:pt x="7078" y="11519"/>
                      <a:pt x="7093" y="11555"/>
                    </a:cubicBezTo>
                    <a:cubicBezTo>
                      <a:pt x="7112" y="11599"/>
                      <a:pt x="7257" y="11594"/>
                      <a:pt x="7414" y="11607"/>
                    </a:cubicBezTo>
                    <a:cubicBezTo>
                      <a:pt x="7861" y="11641"/>
                      <a:pt x="8426" y="11685"/>
                      <a:pt x="8757" y="11711"/>
                    </a:cubicBezTo>
                    <a:cubicBezTo>
                      <a:pt x="8638" y="11445"/>
                      <a:pt x="8520" y="11179"/>
                      <a:pt x="8402" y="10913"/>
                    </a:cubicBezTo>
                    <a:cubicBezTo>
                      <a:pt x="8372" y="10848"/>
                      <a:pt x="8347" y="10783"/>
                      <a:pt x="8317" y="10717"/>
                    </a:cubicBezTo>
                    <a:cubicBezTo>
                      <a:pt x="8301" y="10682"/>
                      <a:pt x="8283" y="10646"/>
                      <a:pt x="8267" y="10611"/>
                    </a:cubicBezTo>
                    <a:cubicBezTo>
                      <a:pt x="8249" y="10568"/>
                      <a:pt x="8106" y="10569"/>
                      <a:pt x="7954" y="10556"/>
                    </a:cubicBezTo>
                    <a:cubicBezTo>
                      <a:pt x="7509" y="10516"/>
                      <a:pt x="7064" y="10475"/>
                      <a:pt x="6620" y="10435"/>
                    </a:cubicBezTo>
                    <a:close/>
                    <a:moveTo>
                      <a:pt x="9297" y="10695"/>
                    </a:moveTo>
                    <a:cubicBezTo>
                      <a:pt x="9417" y="10961"/>
                      <a:pt x="9540" y="11228"/>
                      <a:pt x="9660" y="11494"/>
                    </a:cubicBezTo>
                    <a:cubicBezTo>
                      <a:pt x="9691" y="11562"/>
                      <a:pt x="9722" y="11629"/>
                      <a:pt x="9753" y="11697"/>
                    </a:cubicBezTo>
                    <a:cubicBezTo>
                      <a:pt x="9770" y="11735"/>
                      <a:pt x="9785" y="11773"/>
                      <a:pt x="9804" y="11811"/>
                    </a:cubicBezTo>
                    <a:cubicBezTo>
                      <a:pt x="9905" y="11819"/>
                      <a:pt x="10005" y="11828"/>
                      <a:pt x="10108" y="11836"/>
                    </a:cubicBezTo>
                    <a:cubicBezTo>
                      <a:pt x="10554" y="11870"/>
                      <a:pt x="11119" y="11914"/>
                      <a:pt x="11450" y="11940"/>
                    </a:cubicBezTo>
                    <a:cubicBezTo>
                      <a:pt x="11326" y="11679"/>
                      <a:pt x="11202" y="11416"/>
                      <a:pt x="11079" y="11155"/>
                    </a:cubicBezTo>
                    <a:cubicBezTo>
                      <a:pt x="11047" y="11088"/>
                      <a:pt x="11018" y="11021"/>
                      <a:pt x="10986" y="10954"/>
                    </a:cubicBezTo>
                    <a:cubicBezTo>
                      <a:pt x="10968" y="10917"/>
                      <a:pt x="10953" y="10881"/>
                      <a:pt x="10935" y="10844"/>
                    </a:cubicBezTo>
                    <a:cubicBezTo>
                      <a:pt x="10834" y="10835"/>
                      <a:pt x="10732" y="10825"/>
                      <a:pt x="10631" y="10815"/>
                    </a:cubicBezTo>
                    <a:cubicBezTo>
                      <a:pt x="10187" y="10775"/>
                      <a:pt x="9741" y="10735"/>
                      <a:pt x="9297" y="10695"/>
                    </a:cubicBezTo>
                    <a:close/>
                    <a:moveTo>
                      <a:pt x="11982" y="10911"/>
                    </a:moveTo>
                    <a:cubicBezTo>
                      <a:pt x="12106" y="11170"/>
                      <a:pt x="12230" y="11428"/>
                      <a:pt x="12354" y="11686"/>
                    </a:cubicBezTo>
                    <a:cubicBezTo>
                      <a:pt x="12387" y="11753"/>
                      <a:pt x="12423" y="11819"/>
                      <a:pt x="12455" y="11885"/>
                    </a:cubicBezTo>
                    <a:cubicBezTo>
                      <a:pt x="12473" y="11922"/>
                      <a:pt x="12488" y="11960"/>
                      <a:pt x="12506" y="11997"/>
                    </a:cubicBezTo>
                    <a:cubicBezTo>
                      <a:pt x="12608" y="12005"/>
                      <a:pt x="12709" y="12012"/>
                      <a:pt x="12810" y="12020"/>
                    </a:cubicBezTo>
                    <a:cubicBezTo>
                      <a:pt x="13258" y="12055"/>
                      <a:pt x="13823" y="12098"/>
                      <a:pt x="14152" y="12124"/>
                    </a:cubicBezTo>
                    <a:cubicBezTo>
                      <a:pt x="14025" y="11870"/>
                      <a:pt x="13899" y="11617"/>
                      <a:pt x="13772" y="11363"/>
                    </a:cubicBezTo>
                    <a:cubicBezTo>
                      <a:pt x="13741" y="11299"/>
                      <a:pt x="13705" y="11234"/>
                      <a:pt x="13671" y="11169"/>
                    </a:cubicBezTo>
                    <a:cubicBezTo>
                      <a:pt x="13654" y="11133"/>
                      <a:pt x="13638" y="11097"/>
                      <a:pt x="13620" y="11061"/>
                    </a:cubicBezTo>
                    <a:cubicBezTo>
                      <a:pt x="13519" y="11052"/>
                      <a:pt x="13418" y="11041"/>
                      <a:pt x="13316" y="11032"/>
                    </a:cubicBezTo>
                    <a:cubicBezTo>
                      <a:pt x="12873" y="10992"/>
                      <a:pt x="12426" y="10952"/>
                      <a:pt x="11982" y="10911"/>
                    </a:cubicBezTo>
                    <a:close/>
                    <a:moveTo>
                      <a:pt x="14490" y="11171"/>
                    </a:moveTo>
                    <a:cubicBezTo>
                      <a:pt x="14623" y="11429"/>
                      <a:pt x="14756" y="11688"/>
                      <a:pt x="14887" y="11946"/>
                    </a:cubicBezTo>
                    <a:cubicBezTo>
                      <a:pt x="14921" y="12011"/>
                      <a:pt x="14954" y="12077"/>
                      <a:pt x="14988" y="12142"/>
                    </a:cubicBezTo>
                    <a:cubicBezTo>
                      <a:pt x="15008" y="12182"/>
                      <a:pt x="14965" y="12219"/>
                      <a:pt x="15132" y="12232"/>
                    </a:cubicBezTo>
                    <a:cubicBezTo>
                      <a:pt x="15229" y="12240"/>
                      <a:pt x="15330" y="12247"/>
                      <a:pt x="15427" y="12255"/>
                    </a:cubicBezTo>
                    <a:cubicBezTo>
                      <a:pt x="15843" y="12287"/>
                      <a:pt x="16348" y="12327"/>
                      <a:pt x="16677" y="12353"/>
                    </a:cubicBezTo>
                    <a:cubicBezTo>
                      <a:pt x="16542" y="12097"/>
                      <a:pt x="16400" y="11840"/>
                      <a:pt x="16263" y="11584"/>
                    </a:cubicBezTo>
                    <a:cubicBezTo>
                      <a:pt x="16231" y="11524"/>
                      <a:pt x="16202" y="11464"/>
                      <a:pt x="16170" y="11404"/>
                    </a:cubicBezTo>
                    <a:cubicBezTo>
                      <a:pt x="16149" y="11364"/>
                      <a:pt x="16187" y="11325"/>
                      <a:pt x="16018" y="11310"/>
                    </a:cubicBezTo>
                    <a:cubicBezTo>
                      <a:pt x="15922" y="11302"/>
                      <a:pt x="15828" y="11292"/>
                      <a:pt x="15731" y="11284"/>
                    </a:cubicBezTo>
                    <a:cubicBezTo>
                      <a:pt x="15318" y="11246"/>
                      <a:pt x="14903" y="11208"/>
                      <a:pt x="14490" y="11171"/>
                    </a:cubicBezTo>
                    <a:close/>
                    <a:moveTo>
                      <a:pt x="4830" y="12255"/>
                    </a:moveTo>
                    <a:cubicBezTo>
                      <a:pt x="4941" y="12533"/>
                      <a:pt x="5048" y="12811"/>
                      <a:pt x="5159" y="13089"/>
                    </a:cubicBezTo>
                    <a:cubicBezTo>
                      <a:pt x="5186" y="13158"/>
                      <a:pt x="5217" y="13225"/>
                      <a:pt x="5244" y="13293"/>
                    </a:cubicBezTo>
                    <a:cubicBezTo>
                      <a:pt x="5259" y="13330"/>
                      <a:pt x="5272" y="13369"/>
                      <a:pt x="5286" y="13406"/>
                    </a:cubicBezTo>
                    <a:cubicBezTo>
                      <a:pt x="5305" y="13451"/>
                      <a:pt x="5444" y="13442"/>
                      <a:pt x="5607" y="13451"/>
                    </a:cubicBezTo>
                    <a:cubicBezTo>
                      <a:pt x="6058" y="13476"/>
                      <a:pt x="6633" y="13510"/>
                      <a:pt x="6966" y="13528"/>
                    </a:cubicBezTo>
                    <a:cubicBezTo>
                      <a:pt x="6851" y="13255"/>
                      <a:pt x="6734" y="12980"/>
                      <a:pt x="6620" y="12706"/>
                    </a:cubicBezTo>
                    <a:cubicBezTo>
                      <a:pt x="6594" y="12639"/>
                      <a:pt x="6571" y="12573"/>
                      <a:pt x="6544" y="12506"/>
                    </a:cubicBezTo>
                    <a:cubicBezTo>
                      <a:pt x="6530" y="12470"/>
                      <a:pt x="6508" y="12432"/>
                      <a:pt x="6494" y="12396"/>
                    </a:cubicBezTo>
                    <a:cubicBezTo>
                      <a:pt x="6475" y="12351"/>
                      <a:pt x="6333" y="12358"/>
                      <a:pt x="6173" y="12347"/>
                    </a:cubicBezTo>
                    <a:cubicBezTo>
                      <a:pt x="5724" y="12316"/>
                      <a:pt x="5279" y="12285"/>
                      <a:pt x="4830" y="12255"/>
                    </a:cubicBezTo>
                    <a:close/>
                    <a:moveTo>
                      <a:pt x="7515" y="12426"/>
                    </a:moveTo>
                    <a:cubicBezTo>
                      <a:pt x="7631" y="12697"/>
                      <a:pt x="7748" y="12968"/>
                      <a:pt x="7861" y="13238"/>
                    </a:cubicBezTo>
                    <a:cubicBezTo>
                      <a:pt x="7890" y="13305"/>
                      <a:pt x="7918" y="13372"/>
                      <a:pt x="7946" y="13438"/>
                    </a:cubicBezTo>
                    <a:cubicBezTo>
                      <a:pt x="7962" y="13474"/>
                      <a:pt x="7973" y="13511"/>
                      <a:pt x="7988" y="13547"/>
                    </a:cubicBezTo>
                    <a:cubicBezTo>
                      <a:pt x="8007" y="13591"/>
                      <a:pt x="8150" y="13583"/>
                      <a:pt x="8309" y="13592"/>
                    </a:cubicBezTo>
                    <a:cubicBezTo>
                      <a:pt x="8761" y="13617"/>
                      <a:pt x="9336" y="13651"/>
                      <a:pt x="9668" y="13669"/>
                    </a:cubicBezTo>
                    <a:cubicBezTo>
                      <a:pt x="9551" y="13404"/>
                      <a:pt x="9431" y="13136"/>
                      <a:pt x="9314" y="12870"/>
                    </a:cubicBezTo>
                    <a:cubicBezTo>
                      <a:pt x="9286" y="12805"/>
                      <a:pt x="9258" y="12741"/>
                      <a:pt x="9229" y="12676"/>
                    </a:cubicBezTo>
                    <a:cubicBezTo>
                      <a:pt x="9214" y="12640"/>
                      <a:pt x="9194" y="12603"/>
                      <a:pt x="9179" y="12567"/>
                    </a:cubicBezTo>
                    <a:cubicBezTo>
                      <a:pt x="9159" y="12524"/>
                      <a:pt x="9023" y="12531"/>
                      <a:pt x="8866" y="12520"/>
                    </a:cubicBezTo>
                    <a:cubicBezTo>
                      <a:pt x="8416" y="12490"/>
                      <a:pt x="7965" y="12457"/>
                      <a:pt x="7515" y="12426"/>
                    </a:cubicBezTo>
                    <a:close/>
                    <a:moveTo>
                      <a:pt x="10192" y="12600"/>
                    </a:moveTo>
                    <a:cubicBezTo>
                      <a:pt x="10313" y="12867"/>
                      <a:pt x="10434" y="13133"/>
                      <a:pt x="10555" y="13400"/>
                    </a:cubicBezTo>
                    <a:cubicBezTo>
                      <a:pt x="10587" y="13467"/>
                      <a:pt x="10618" y="13534"/>
                      <a:pt x="10648" y="13602"/>
                    </a:cubicBezTo>
                    <a:cubicBezTo>
                      <a:pt x="10666" y="13640"/>
                      <a:pt x="10682" y="13679"/>
                      <a:pt x="10699" y="13716"/>
                    </a:cubicBezTo>
                    <a:cubicBezTo>
                      <a:pt x="10802" y="13723"/>
                      <a:pt x="10907" y="13729"/>
                      <a:pt x="11011" y="13735"/>
                    </a:cubicBezTo>
                    <a:cubicBezTo>
                      <a:pt x="11464" y="13760"/>
                      <a:pt x="12030" y="13792"/>
                      <a:pt x="12362" y="13811"/>
                    </a:cubicBezTo>
                    <a:cubicBezTo>
                      <a:pt x="12240" y="13549"/>
                      <a:pt x="12122" y="13289"/>
                      <a:pt x="11999" y="13027"/>
                    </a:cubicBezTo>
                    <a:cubicBezTo>
                      <a:pt x="11968" y="12960"/>
                      <a:pt x="11930" y="12894"/>
                      <a:pt x="11898" y="12827"/>
                    </a:cubicBezTo>
                    <a:cubicBezTo>
                      <a:pt x="11881" y="12790"/>
                      <a:pt x="11865" y="12752"/>
                      <a:pt x="11847" y="12715"/>
                    </a:cubicBezTo>
                    <a:cubicBezTo>
                      <a:pt x="11745" y="12707"/>
                      <a:pt x="11647" y="12699"/>
                      <a:pt x="11543" y="12692"/>
                    </a:cubicBezTo>
                    <a:cubicBezTo>
                      <a:pt x="11094" y="12662"/>
                      <a:pt x="10641" y="12631"/>
                      <a:pt x="10192" y="12600"/>
                    </a:cubicBezTo>
                    <a:close/>
                    <a:moveTo>
                      <a:pt x="12877" y="12817"/>
                    </a:moveTo>
                    <a:cubicBezTo>
                      <a:pt x="13002" y="13075"/>
                      <a:pt x="13124" y="13333"/>
                      <a:pt x="13249" y="13592"/>
                    </a:cubicBezTo>
                    <a:cubicBezTo>
                      <a:pt x="13280" y="13658"/>
                      <a:pt x="13311" y="13724"/>
                      <a:pt x="13342" y="13790"/>
                    </a:cubicBezTo>
                    <a:cubicBezTo>
                      <a:pt x="13360" y="13827"/>
                      <a:pt x="13384" y="13863"/>
                      <a:pt x="13401" y="13900"/>
                    </a:cubicBezTo>
                    <a:cubicBezTo>
                      <a:pt x="13505" y="13906"/>
                      <a:pt x="13601" y="13913"/>
                      <a:pt x="13705" y="13919"/>
                    </a:cubicBezTo>
                    <a:cubicBezTo>
                      <a:pt x="14157" y="13944"/>
                      <a:pt x="14731" y="13976"/>
                      <a:pt x="15064" y="13995"/>
                    </a:cubicBezTo>
                    <a:cubicBezTo>
                      <a:pt x="14937" y="13741"/>
                      <a:pt x="14811" y="13488"/>
                      <a:pt x="14684" y="13234"/>
                    </a:cubicBezTo>
                    <a:cubicBezTo>
                      <a:pt x="14651" y="13169"/>
                      <a:pt x="14615" y="13105"/>
                      <a:pt x="14583" y="13040"/>
                    </a:cubicBezTo>
                    <a:cubicBezTo>
                      <a:pt x="14564" y="13003"/>
                      <a:pt x="14550" y="12967"/>
                      <a:pt x="14532" y="12931"/>
                    </a:cubicBezTo>
                    <a:cubicBezTo>
                      <a:pt x="14430" y="12924"/>
                      <a:pt x="14330" y="12916"/>
                      <a:pt x="14228" y="12909"/>
                    </a:cubicBezTo>
                    <a:cubicBezTo>
                      <a:pt x="13778" y="12879"/>
                      <a:pt x="13326" y="12848"/>
                      <a:pt x="12877" y="12817"/>
                    </a:cubicBezTo>
                    <a:close/>
                    <a:moveTo>
                      <a:pt x="15562" y="12991"/>
                    </a:moveTo>
                    <a:cubicBezTo>
                      <a:pt x="15694" y="13249"/>
                      <a:pt x="15827" y="13507"/>
                      <a:pt x="15959" y="13766"/>
                    </a:cubicBezTo>
                    <a:cubicBezTo>
                      <a:pt x="15994" y="13831"/>
                      <a:pt x="16026" y="13895"/>
                      <a:pt x="16061" y="13960"/>
                    </a:cubicBezTo>
                    <a:cubicBezTo>
                      <a:pt x="16080" y="13999"/>
                      <a:pt x="16041" y="14038"/>
                      <a:pt x="16213" y="14048"/>
                    </a:cubicBezTo>
                    <a:cubicBezTo>
                      <a:pt x="16312" y="14053"/>
                      <a:pt x="16409" y="14058"/>
                      <a:pt x="16508" y="14064"/>
                    </a:cubicBezTo>
                    <a:cubicBezTo>
                      <a:pt x="16928" y="14088"/>
                      <a:pt x="17433" y="14117"/>
                      <a:pt x="17766" y="14136"/>
                    </a:cubicBezTo>
                    <a:cubicBezTo>
                      <a:pt x="17628" y="13880"/>
                      <a:pt x="17489" y="13624"/>
                      <a:pt x="17353" y="13369"/>
                    </a:cubicBezTo>
                    <a:cubicBezTo>
                      <a:pt x="17320" y="13309"/>
                      <a:pt x="17291" y="13249"/>
                      <a:pt x="17260" y="13189"/>
                    </a:cubicBezTo>
                    <a:cubicBezTo>
                      <a:pt x="17239" y="13149"/>
                      <a:pt x="17280" y="13109"/>
                      <a:pt x="17108" y="13097"/>
                    </a:cubicBezTo>
                    <a:cubicBezTo>
                      <a:pt x="17010" y="13090"/>
                      <a:pt x="16909" y="13083"/>
                      <a:pt x="16812" y="13077"/>
                    </a:cubicBezTo>
                    <a:cubicBezTo>
                      <a:pt x="16394" y="13048"/>
                      <a:pt x="15981" y="13019"/>
                      <a:pt x="15562" y="12991"/>
                    </a:cubicBezTo>
                    <a:close/>
                    <a:moveTo>
                      <a:pt x="5548" y="14289"/>
                    </a:moveTo>
                    <a:cubicBezTo>
                      <a:pt x="5659" y="14567"/>
                      <a:pt x="5765" y="14845"/>
                      <a:pt x="5877" y="15123"/>
                    </a:cubicBezTo>
                    <a:cubicBezTo>
                      <a:pt x="5904" y="15192"/>
                      <a:pt x="5934" y="15261"/>
                      <a:pt x="5962" y="15330"/>
                    </a:cubicBezTo>
                    <a:cubicBezTo>
                      <a:pt x="5976" y="15367"/>
                      <a:pt x="5990" y="15403"/>
                      <a:pt x="6004" y="15440"/>
                    </a:cubicBezTo>
                    <a:cubicBezTo>
                      <a:pt x="6022" y="15485"/>
                      <a:pt x="6160" y="15474"/>
                      <a:pt x="6325" y="15481"/>
                    </a:cubicBezTo>
                    <a:cubicBezTo>
                      <a:pt x="6783" y="15497"/>
                      <a:pt x="7364" y="15516"/>
                      <a:pt x="7701" y="15528"/>
                    </a:cubicBezTo>
                    <a:cubicBezTo>
                      <a:pt x="7587" y="15255"/>
                      <a:pt x="7469" y="14981"/>
                      <a:pt x="7355" y="14708"/>
                    </a:cubicBezTo>
                    <a:cubicBezTo>
                      <a:pt x="7328" y="14641"/>
                      <a:pt x="7306" y="14573"/>
                      <a:pt x="7279" y="14506"/>
                    </a:cubicBezTo>
                    <a:cubicBezTo>
                      <a:pt x="7263" y="14469"/>
                      <a:pt x="7244" y="14434"/>
                      <a:pt x="7228" y="14397"/>
                    </a:cubicBezTo>
                    <a:cubicBezTo>
                      <a:pt x="7210" y="14353"/>
                      <a:pt x="7069" y="14360"/>
                      <a:pt x="6907" y="14352"/>
                    </a:cubicBezTo>
                    <a:cubicBezTo>
                      <a:pt x="6452" y="14331"/>
                      <a:pt x="6003" y="14310"/>
                      <a:pt x="5548" y="14289"/>
                    </a:cubicBezTo>
                    <a:close/>
                    <a:moveTo>
                      <a:pt x="8402" y="14420"/>
                    </a:moveTo>
                    <a:cubicBezTo>
                      <a:pt x="8516" y="14690"/>
                      <a:pt x="8634" y="14961"/>
                      <a:pt x="8748" y="15231"/>
                    </a:cubicBezTo>
                    <a:cubicBezTo>
                      <a:pt x="8777" y="15298"/>
                      <a:pt x="8804" y="15365"/>
                      <a:pt x="8833" y="15432"/>
                    </a:cubicBezTo>
                    <a:cubicBezTo>
                      <a:pt x="8848" y="15468"/>
                      <a:pt x="8867" y="15502"/>
                      <a:pt x="8883" y="15538"/>
                    </a:cubicBezTo>
                    <a:cubicBezTo>
                      <a:pt x="8902" y="15582"/>
                      <a:pt x="9042" y="15573"/>
                      <a:pt x="9204" y="15579"/>
                    </a:cubicBezTo>
                    <a:cubicBezTo>
                      <a:pt x="9661" y="15595"/>
                      <a:pt x="10244" y="15614"/>
                      <a:pt x="10580" y="15626"/>
                    </a:cubicBezTo>
                    <a:cubicBezTo>
                      <a:pt x="10464" y="15360"/>
                      <a:pt x="10344" y="15095"/>
                      <a:pt x="10226" y="14829"/>
                    </a:cubicBezTo>
                    <a:cubicBezTo>
                      <a:pt x="10197" y="14763"/>
                      <a:pt x="10172" y="14698"/>
                      <a:pt x="10141" y="14632"/>
                    </a:cubicBezTo>
                    <a:cubicBezTo>
                      <a:pt x="10126" y="14597"/>
                      <a:pt x="10107" y="14561"/>
                      <a:pt x="10091" y="14526"/>
                    </a:cubicBezTo>
                    <a:cubicBezTo>
                      <a:pt x="10072" y="14482"/>
                      <a:pt x="9929" y="14491"/>
                      <a:pt x="9770" y="14483"/>
                    </a:cubicBezTo>
                    <a:cubicBezTo>
                      <a:pt x="9315" y="14461"/>
                      <a:pt x="8857" y="14442"/>
                      <a:pt x="8402" y="14420"/>
                    </a:cubicBezTo>
                    <a:close/>
                    <a:moveTo>
                      <a:pt x="11087" y="14549"/>
                    </a:moveTo>
                    <a:cubicBezTo>
                      <a:pt x="11208" y="14815"/>
                      <a:pt x="11331" y="15082"/>
                      <a:pt x="11450" y="15348"/>
                    </a:cubicBezTo>
                    <a:cubicBezTo>
                      <a:pt x="11481" y="15416"/>
                      <a:pt x="11511" y="15484"/>
                      <a:pt x="11543" y="15552"/>
                    </a:cubicBezTo>
                    <a:cubicBezTo>
                      <a:pt x="11560" y="15590"/>
                      <a:pt x="11576" y="15627"/>
                      <a:pt x="11594" y="15665"/>
                    </a:cubicBezTo>
                    <a:cubicBezTo>
                      <a:pt x="11697" y="15668"/>
                      <a:pt x="11802" y="15674"/>
                      <a:pt x="11906" y="15677"/>
                    </a:cubicBezTo>
                    <a:cubicBezTo>
                      <a:pt x="12363" y="15693"/>
                      <a:pt x="12946" y="15713"/>
                      <a:pt x="13283" y="15724"/>
                    </a:cubicBezTo>
                    <a:cubicBezTo>
                      <a:pt x="13160" y="15463"/>
                      <a:pt x="13035" y="15202"/>
                      <a:pt x="12911" y="14941"/>
                    </a:cubicBezTo>
                    <a:cubicBezTo>
                      <a:pt x="12879" y="14874"/>
                      <a:pt x="12848" y="14807"/>
                      <a:pt x="12818" y="14741"/>
                    </a:cubicBezTo>
                    <a:cubicBezTo>
                      <a:pt x="12801" y="14703"/>
                      <a:pt x="12776" y="14666"/>
                      <a:pt x="12759" y="14628"/>
                    </a:cubicBezTo>
                    <a:cubicBezTo>
                      <a:pt x="12656" y="14624"/>
                      <a:pt x="12559" y="14619"/>
                      <a:pt x="12455" y="14614"/>
                    </a:cubicBezTo>
                    <a:cubicBezTo>
                      <a:pt x="12001" y="14593"/>
                      <a:pt x="11543" y="14570"/>
                      <a:pt x="11087" y="14549"/>
                    </a:cubicBezTo>
                    <a:close/>
                    <a:moveTo>
                      <a:pt x="13772" y="14679"/>
                    </a:moveTo>
                    <a:cubicBezTo>
                      <a:pt x="13896" y="14938"/>
                      <a:pt x="14020" y="15196"/>
                      <a:pt x="14144" y="15454"/>
                    </a:cubicBezTo>
                    <a:cubicBezTo>
                      <a:pt x="14175" y="15520"/>
                      <a:pt x="14205" y="15587"/>
                      <a:pt x="14237" y="15653"/>
                    </a:cubicBezTo>
                    <a:cubicBezTo>
                      <a:pt x="14255" y="15690"/>
                      <a:pt x="14278" y="15726"/>
                      <a:pt x="14296" y="15763"/>
                    </a:cubicBezTo>
                    <a:cubicBezTo>
                      <a:pt x="14401" y="15767"/>
                      <a:pt x="14504" y="15771"/>
                      <a:pt x="14608" y="15775"/>
                    </a:cubicBezTo>
                    <a:cubicBezTo>
                      <a:pt x="15066" y="15791"/>
                      <a:pt x="15641" y="15810"/>
                      <a:pt x="15976" y="15822"/>
                    </a:cubicBezTo>
                    <a:cubicBezTo>
                      <a:pt x="15848" y="15569"/>
                      <a:pt x="15723" y="15316"/>
                      <a:pt x="15596" y="15062"/>
                    </a:cubicBezTo>
                    <a:cubicBezTo>
                      <a:pt x="15564" y="14997"/>
                      <a:pt x="15536" y="14932"/>
                      <a:pt x="15503" y="14868"/>
                    </a:cubicBezTo>
                    <a:cubicBezTo>
                      <a:pt x="15485" y="14831"/>
                      <a:pt x="15462" y="14796"/>
                      <a:pt x="15444" y="14759"/>
                    </a:cubicBezTo>
                    <a:cubicBezTo>
                      <a:pt x="15341" y="14754"/>
                      <a:pt x="15235" y="14748"/>
                      <a:pt x="15132" y="14743"/>
                    </a:cubicBezTo>
                    <a:cubicBezTo>
                      <a:pt x="14676" y="14721"/>
                      <a:pt x="14227" y="14701"/>
                      <a:pt x="13772" y="14679"/>
                    </a:cubicBezTo>
                    <a:close/>
                    <a:moveTo>
                      <a:pt x="16458" y="14808"/>
                    </a:moveTo>
                    <a:cubicBezTo>
                      <a:pt x="16589" y="15067"/>
                      <a:pt x="16722" y="15327"/>
                      <a:pt x="16854" y="15585"/>
                    </a:cubicBezTo>
                    <a:cubicBezTo>
                      <a:pt x="16890" y="15651"/>
                      <a:pt x="16923" y="15714"/>
                      <a:pt x="16956" y="15779"/>
                    </a:cubicBezTo>
                    <a:cubicBezTo>
                      <a:pt x="16976" y="15818"/>
                      <a:pt x="16932" y="15859"/>
                      <a:pt x="17108" y="15865"/>
                    </a:cubicBezTo>
                    <a:cubicBezTo>
                      <a:pt x="17207" y="15869"/>
                      <a:pt x="17304" y="15872"/>
                      <a:pt x="17403" y="15875"/>
                    </a:cubicBezTo>
                    <a:cubicBezTo>
                      <a:pt x="17829" y="15891"/>
                      <a:pt x="18341" y="15908"/>
                      <a:pt x="18678" y="15920"/>
                    </a:cubicBezTo>
                    <a:cubicBezTo>
                      <a:pt x="18542" y="15665"/>
                      <a:pt x="18411" y="15410"/>
                      <a:pt x="18273" y="15154"/>
                    </a:cubicBezTo>
                    <a:cubicBezTo>
                      <a:pt x="18241" y="15094"/>
                      <a:pt x="18205" y="15034"/>
                      <a:pt x="18172" y="14974"/>
                    </a:cubicBezTo>
                    <a:cubicBezTo>
                      <a:pt x="18151" y="14934"/>
                      <a:pt x="18195" y="14892"/>
                      <a:pt x="18020" y="14884"/>
                    </a:cubicBezTo>
                    <a:cubicBezTo>
                      <a:pt x="17921" y="14879"/>
                      <a:pt x="17824" y="14874"/>
                      <a:pt x="17724" y="14870"/>
                    </a:cubicBezTo>
                    <a:cubicBezTo>
                      <a:pt x="17301" y="14849"/>
                      <a:pt x="16881" y="14829"/>
                      <a:pt x="16458" y="14808"/>
                    </a:cubicBezTo>
                    <a:close/>
                    <a:moveTo>
                      <a:pt x="6443" y="16325"/>
                    </a:moveTo>
                    <a:cubicBezTo>
                      <a:pt x="6553" y="16603"/>
                      <a:pt x="6661" y="16881"/>
                      <a:pt x="6772" y="17159"/>
                    </a:cubicBezTo>
                    <a:cubicBezTo>
                      <a:pt x="6799" y="17228"/>
                      <a:pt x="6830" y="17296"/>
                      <a:pt x="6857" y="17364"/>
                    </a:cubicBezTo>
                    <a:cubicBezTo>
                      <a:pt x="6872" y="17401"/>
                      <a:pt x="6883" y="17439"/>
                      <a:pt x="6899" y="17476"/>
                    </a:cubicBezTo>
                    <a:cubicBezTo>
                      <a:pt x="6918" y="17523"/>
                      <a:pt x="7056" y="17507"/>
                      <a:pt x="7220" y="17509"/>
                    </a:cubicBezTo>
                    <a:cubicBezTo>
                      <a:pt x="7684" y="17516"/>
                      <a:pt x="8273" y="17525"/>
                      <a:pt x="8613" y="17529"/>
                    </a:cubicBezTo>
                    <a:cubicBezTo>
                      <a:pt x="8499" y="17256"/>
                      <a:pt x="8389" y="16983"/>
                      <a:pt x="8275" y="16710"/>
                    </a:cubicBezTo>
                    <a:cubicBezTo>
                      <a:pt x="8246" y="16643"/>
                      <a:pt x="8218" y="16575"/>
                      <a:pt x="8191" y="16507"/>
                    </a:cubicBezTo>
                    <a:cubicBezTo>
                      <a:pt x="8176" y="16471"/>
                      <a:pt x="8155" y="16435"/>
                      <a:pt x="8140" y="16399"/>
                    </a:cubicBezTo>
                    <a:cubicBezTo>
                      <a:pt x="8121" y="16354"/>
                      <a:pt x="7983" y="16366"/>
                      <a:pt x="7819" y="16362"/>
                    </a:cubicBezTo>
                    <a:cubicBezTo>
                      <a:pt x="7360" y="16349"/>
                      <a:pt x="6902" y="16337"/>
                      <a:pt x="6443" y="16325"/>
                    </a:cubicBezTo>
                    <a:close/>
                    <a:moveTo>
                      <a:pt x="9120" y="16411"/>
                    </a:moveTo>
                    <a:cubicBezTo>
                      <a:pt x="9235" y="16682"/>
                      <a:pt x="9350" y="16952"/>
                      <a:pt x="9466" y="17223"/>
                    </a:cubicBezTo>
                    <a:cubicBezTo>
                      <a:pt x="9494" y="17289"/>
                      <a:pt x="9522" y="17357"/>
                      <a:pt x="9550" y="17423"/>
                    </a:cubicBezTo>
                    <a:cubicBezTo>
                      <a:pt x="9566" y="17459"/>
                      <a:pt x="9585" y="17495"/>
                      <a:pt x="9601" y="17531"/>
                    </a:cubicBezTo>
                    <a:cubicBezTo>
                      <a:pt x="9619" y="17577"/>
                      <a:pt x="9758" y="17562"/>
                      <a:pt x="9922" y="17564"/>
                    </a:cubicBezTo>
                    <a:cubicBezTo>
                      <a:pt x="10384" y="17571"/>
                      <a:pt x="10974" y="17580"/>
                      <a:pt x="11315" y="17585"/>
                    </a:cubicBezTo>
                    <a:cubicBezTo>
                      <a:pt x="11197" y="17319"/>
                      <a:pt x="11078" y="17054"/>
                      <a:pt x="10960" y="16787"/>
                    </a:cubicBezTo>
                    <a:cubicBezTo>
                      <a:pt x="10932" y="16722"/>
                      <a:pt x="10906" y="16657"/>
                      <a:pt x="10876" y="16591"/>
                    </a:cubicBezTo>
                    <a:cubicBezTo>
                      <a:pt x="10860" y="16556"/>
                      <a:pt x="10841" y="16520"/>
                      <a:pt x="10825" y="16485"/>
                    </a:cubicBezTo>
                    <a:cubicBezTo>
                      <a:pt x="10806" y="16440"/>
                      <a:pt x="10657" y="16452"/>
                      <a:pt x="10496" y="16448"/>
                    </a:cubicBezTo>
                    <a:cubicBezTo>
                      <a:pt x="10036" y="16436"/>
                      <a:pt x="9579" y="16423"/>
                      <a:pt x="9120" y="16411"/>
                    </a:cubicBezTo>
                    <a:close/>
                    <a:moveTo>
                      <a:pt x="11982" y="16497"/>
                    </a:moveTo>
                    <a:cubicBezTo>
                      <a:pt x="12103" y="16763"/>
                      <a:pt x="12225" y="17030"/>
                      <a:pt x="12345" y="17296"/>
                    </a:cubicBezTo>
                    <a:cubicBezTo>
                      <a:pt x="12376" y="17364"/>
                      <a:pt x="12408" y="17431"/>
                      <a:pt x="12438" y="17499"/>
                    </a:cubicBezTo>
                    <a:cubicBezTo>
                      <a:pt x="12456" y="17537"/>
                      <a:pt x="12471" y="17575"/>
                      <a:pt x="12489" y="17613"/>
                    </a:cubicBezTo>
                    <a:cubicBezTo>
                      <a:pt x="12594" y="17614"/>
                      <a:pt x="12696" y="17616"/>
                      <a:pt x="12801" y="17617"/>
                    </a:cubicBezTo>
                    <a:cubicBezTo>
                      <a:pt x="13264" y="17624"/>
                      <a:pt x="13853" y="17635"/>
                      <a:pt x="14195" y="17640"/>
                    </a:cubicBezTo>
                    <a:cubicBezTo>
                      <a:pt x="14070" y="17378"/>
                      <a:pt x="13945" y="17116"/>
                      <a:pt x="13823" y="16855"/>
                    </a:cubicBezTo>
                    <a:cubicBezTo>
                      <a:pt x="13791" y="16788"/>
                      <a:pt x="13762" y="16721"/>
                      <a:pt x="13730" y="16654"/>
                    </a:cubicBezTo>
                    <a:cubicBezTo>
                      <a:pt x="13712" y="16617"/>
                      <a:pt x="13688" y="16579"/>
                      <a:pt x="13671" y="16542"/>
                    </a:cubicBezTo>
                    <a:cubicBezTo>
                      <a:pt x="13566" y="16539"/>
                      <a:pt x="13464" y="16537"/>
                      <a:pt x="13359" y="16534"/>
                    </a:cubicBezTo>
                    <a:cubicBezTo>
                      <a:pt x="12900" y="16521"/>
                      <a:pt x="12442" y="16509"/>
                      <a:pt x="11982" y="16497"/>
                    </a:cubicBezTo>
                    <a:close/>
                    <a:moveTo>
                      <a:pt x="14667" y="16542"/>
                    </a:moveTo>
                    <a:cubicBezTo>
                      <a:pt x="14792" y="16801"/>
                      <a:pt x="14915" y="17058"/>
                      <a:pt x="15039" y="17317"/>
                    </a:cubicBezTo>
                    <a:cubicBezTo>
                      <a:pt x="15071" y="17383"/>
                      <a:pt x="15101" y="17449"/>
                      <a:pt x="15132" y="17515"/>
                    </a:cubicBezTo>
                    <a:cubicBezTo>
                      <a:pt x="15150" y="17552"/>
                      <a:pt x="15174" y="17588"/>
                      <a:pt x="15191" y="17626"/>
                    </a:cubicBezTo>
                    <a:cubicBezTo>
                      <a:pt x="15296" y="17627"/>
                      <a:pt x="15398" y="17628"/>
                      <a:pt x="15503" y="17630"/>
                    </a:cubicBezTo>
                    <a:cubicBezTo>
                      <a:pt x="15966" y="17637"/>
                      <a:pt x="16548" y="17645"/>
                      <a:pt x="16888" y="17650"/>
                    </a:cubicBezTo>
                    <a:cubicBezTo>
                      <a:pt x="16762" y="17396"/>
                      <a:pt x="16635" y="17143"/>
                      <a:pt x="16508" y="16890"/>
                    </a:cubicBezTo>
                    <a:cubicBezTo>
                      <a:pt x="16475" y="16825"/>
                      <a:pt x="16447" y="16760"/>
                      <a:pt x="16415" y="16695"/>
                    </a:cubicBezTo>
                    <a:cubicBezTo>
                      <a:pt x="16396" y="16659"/>
                      <a:pt x="16376" y="16623"/>
                      <a:pt x="16356" y="16587"/>
                    </a:cubicBezTo>
                    <a:cubicBezTo>
                      <a:pt x="16253" y="16584"/>
                      <a:pt x="16149" y="16582"/>
                      <a:pt x="16044" y="16579"/>
                    </a:cubicBezTo>
                    <a:cubicBezTo>
                      <a:pt x="15584" y="16566"/>
                      <a:pt x="15127" y="16554"/>
                      <a:pt x="14667" y="16542"/>
                    </a:cubicBezTo>
                    <a:close/>
                    <a:moveTo>
                      <a:pt x="17353" y="16628"/>
                    </a:moveTo>
                    <a:cubicBezTo>
                      <a:pt x="17485" y="16886"/>
                      <a:pt x="17617" y="17144"/>
                      <a:pt x="17749" y="17403"/>
                    </a:cubicBezTo>
                    <a:cubicBezTo>
                      <a:pt x="17784" y="17468"/>
                      <a:pt x="17819" y="17534"/>
                      <a:pt x="17851" y="17599"/>
                    </a:cubicBezTo>
                    <a:cubicBezTo>
                      <a:pt x="17872" y="17637"/>
                      <a:pt x="17823" y="17678"/>
                      <a:pt x="18003" y="17681"/>
                    </a:cubicBezTo>
                    <a:cubicBezTo>
                      <a:pt x="18103" y="17683"/>
                      <a:pt x="18200" y="17683"/>
                      <a:pt x="18298" y="17685"/>
                    </a:cubicBezTo>
                    <a:cubicBezTo>
                      <a:pt x="18729" y="17691"/>
                      <a:pt x="19250" y="17700"/>
                      <a:pt x="19590" y="17705"/>
                    </a:cubicBezTo>
                    <a:cubicBezTo>
                      <a:pt x="19454" y="17450"/>
                      <a:pt x="19322" y="17194"/>
                      <a:pt x="19185" y="16939"/>
                    </a:cubicBezTo>
                    <a:cubicBezTo>
                      <a:pt x="19153" y="16879"/>
                      <a:pt x="19115" y="16818"/>
                      <a:pt x="19084" y="16759"/>
                    </a:cubicBezTo>
                    <a:cubicBezTo>
                      <a:pt x="19063" y="16719"/>
                      <a:pt x="19113" y="16675"/>
                      <a:pt x="18932" y="16671"/>
                    </a:cubicBezTo>
                    <a:cubicBezTo>
                      <a:pt x="18831" y="16668"/>
                      <a:pt x="18736" y="16665"/>
                      <a:pt x="18636" y="16663"/>
                    </a:cubicBezTo>
                    <a:cubicBezTo>
                      <a:pt x="18208" y="16651"/>
                      <a:pt x="17780" y="16639"/>
                      <a:pt x="17353" y="16628"/>
                    </a:cubicBezTo>
                    <a:close/>
                    <a:moveTo>
                      <a:pt x="7329" y="18402"/>
                    </a:moveTo>
                    <a:cubicBezTo>
                      <a:pt x="7440" y="18680"/>
                      <a:pt x="7556" y="18959"/>
                      <a:pt x="7667" y="19237"/>
                    </a:cubicBezTo>
                    <a:cubicBezTo>
                      <a:pt x="7694" y="19305"/>
                      <a:pt x="7718" y="19375"/>
                      <a:pt x="7743" y="19443"/>
                    </a:cubicBezTo>
                    <a:cubicBezTo>
                      <a:pt x="7759" y="19480"/>
                      <a:pt x="7778" y="19516"/>
                      <a:pt x="7794" y="19553"/>
                    </a:cubicBezTo>
                    <a:cubicBezTo>
                      <a:pt x="7812" y="19600"/>
                      <a:pt x="7957" y="19583"/>
                      <a:pt x="8123" y="19582"/>
                    </a:cubicBezTo>
                    <a:cubicBezTo>
                      <a:pt x="8590" y="19580"/>
                      <a:pt x="9180" y="19576"/>
                      <a:pt x="9525" y="19574"/>
                    </a:cubicBezTo>
                    <a:cubicBezTo>
                      <a:pt x="9411" y="19301"/>
                      <a:pt x="9299" y="19028"/>
                      <a:pt x="9187" y="18754"/>
                    </a:cubicBezTo>
                    <a:cubicBezTo>
                      <a:pt x="9159" y="18687"/>
                      <a:pt x="9131" y="18619"/>
                      <a:pt x="9103" y="18552"/>
                    </a:cubicBezTo>
                    <a:cubicBezTo>
                      <a:pt x="9088" y="18515"/>
                      <a:pt x="9067" y="18479"/>
                      <a:pt x="9052" y="18443"/>
                    </a:cubicBezTo>
                    <a:cubicBezTo>
                      <a:pt x="9033" y="18397"/>
                      <a:pt x="8896" y="18414"/>
                      <a:pt x="8731" y="18413"/>
                    </a:cubicBezTo>
                    <a:cubicBezTo>
                      <a:pt x="8266" y="18410"/>
                      <a:pt x="7794" y="18405"/>
                      <a:pt x="7329" y="18402"/>
                    </a:cubicBezTo>
                    <a:close/>
                    <a:moveTo>
                      <a:pt x="10015" y="18402"/>
                    </a:moveTo>
                    <a:cubicBezTo>
                      <a:pt x="10128" y="18673"/>
                      <a:pt x="10244" y="18944"/>
                      <a:pt x="10361" y="19214"/>
                    </a:cubicBezTo>
                    <a:cubicBezTo>
                      <a:pt x="10388" y="19280"/>
                      <a:pt x="10416" y="19348"/>
                      <a:pt x="10445" y="19414"/>
                    </a:cubicBezTo>
                    <a:cubicBezTo>
                      <a:pt x="10459" y="19450"/>
                      <a:pt x="10472" y="19487"/>
                      <a:pt x="10488" y="19523"/>
                    </a:cubicBezTo>
                    <a:cubicBezTo>
                      <a:pt x="10507" y="19569"/>
                      <a:pt x="10662" y="19550"/>
                      <a:pt x="10825" y="19549"/>
                    </a:cubicBezTo>
                    <a:cubicBezTo>
                      <a:pt x="11294" y="19547"/>
                      <a:pt x="11882" y="19543"/>
                      <a:pt x="12227" y="19541"/>
                    </a:cubicBezTo>
                    <a:cubicBezTo>
                      <a:pt x="12109" y="19275"/>
                      <a:pt x="11989" y="19010"/>
                      <a:pt x="11872" y="18744"/>
                    </a:cubicBezTo>
                    <a:cubicBezTo>
                      <a:pt x="11843" y="18678"/>
                      <a:pt x="11818" y="18613"/>
                      <a:pt x="11788" y="18548"/>
                    </a:cubicBezTo>
                    <a:cubicBezTo>
                      <a:pt x="11774" y="18512"/>
                      <a:pt x="11753" y="18477"/>
                      <a:pt x="11737" y="18441"/>
                    </a:cubicBezTo>
                    <a:cubicBezTo>
                      <a:pt x="11717" y="18397"/>
                      <a:pt x="11567" y="18414"/>
                      <a:pt x="11408" y="18413"/>
                    </a:cubicBezTo>
                    <a:cubicBezTo>
                      <a:pt x="10942" y="18410"/>
                      <a:pt x="10479" y="18405"/>
                      <a:pt x="10015" y="18402"/>
                    </a:cubicBezTo>
                    <a:close/>
                    <a:moveTo>
                      <a:pt x="12700" y="18402"/>
                    </a:moveTo>
                    <a:cubicBezTo>
                      <a:pt x="12820" y="18668"/>
                      <a:pt x="12943" y="18936"/>
                      <a:pt x="13063" y="19202"/>
                    </a:cubicBezTo>
                    <a:cubicBezTo>
                      <a:pt x="13093" y="19270"/>
                      <a:pt x="13117" y="19336"/>
                      <a:pt x="13147" y="19404"/>
                    </a:cubicBezTo>
                    <a:cubicBezTo>
                      <a:pt x="13165" y="19442"/>
                      <a:pt x="13190" y="19481"/>
                      <a:pt x="13207" y="19519"/>
                    </a:cubicBezTo>
                    <a:cubicBezTo>
                      <a:pt x="13313" y="19518"/>
                      <a:pt x="13412" y="19517"/>
                      <a:pt x="13519" y="19517"/>
                    </a:cubicBezTo>
                    <a:cubicBezTo>
                      <a:pt x="13985" y="19514"/>
                      <a:pt x="14575" y="19513"/>
                      <a:pt x="14921" y="19511"/>
                    </a:cubicBezTo>
                    <a:cubicBezTo>
                      <a:pt x="14798" y="19249"/>
                      <a:pt x="14680" y="18987"/>
                      <a:pt x="14558" y="18725"/>
                    </a:cubicBezTo>
                    <a:cubicBezTo>
                      <a:pt x="14527" y="18659"/>
                      <a:pt x="14496" y="18592"/>
                      <a:pt x="14465" y="18525"/>
                    </a:cubicBezTo>
                    <a:cubicBezTo>
                      <a:pt x="14447" y="18488"/>
                      <a:pt x="14422" y="18450"/>
                      <a:pt x="14406" y="18413"/>
                    </a:cubicBezTo>
                    <a:cubicBezTo>
                      <a:pt x="14300" y="18412"/>
                      <a:pt x="14199" y="18413"/>
                      <a:pt x="14093" y="18413"/>
                    </a:cubicBezTo>
                    <a:cubicBezTo>
                      <a:pt x="13628" y="18410"/>
                      <a:pt x="13163" y="18405"/>
                      <a:pt x="12700" y="18402"/>
                    </a:cubicBezTo>
                    <a:close/>
                    <a:moveTo>
                      <a:pt x="15562" y="18447"/>
                    </a:moveTo>
                    <a:cubicBezTo>
                      <a:pt x="15686" y="18706"/>
                      <a:pt x="15809" y="18964"/>
                      <a:pt x="15934" y="19222"/>
                    </a:cubicBezTo>
                    <a:cubicBezTo>
                      <a:pt x="15967" y="19288"/>
                      <a:pt x="15995" y="19353"/>
                      <a:pt x="16027" y="19419"/>
                    </a:cubicBezTo>
                    <a:cubicBezTo>
                      <a:pt x="16046" y="19456"/>
                      <a:pt x="16069" y="19494"/>
                      <a:pt x="16086" y="19531"/>
                    </a:cubicBezTo>
                    <a:cubicBezTo>
                      <a:pt x="16193" y="19530"/>
                      <a:pt x="16292" y="19530"/>
                      <a:pt x="16398" y="19529"/>
                    </a:cubicBezTo>
                    <a:cubicBezTo>
                      <a:pt x="16866" y="19526"/>
                      <a:pt x="17464" y="19523"/>
                      <a:pt x="17809" y="19521"/>
                    </a:cubicBezTo>
                    <a:cubicBezTo>
                      <a:pt x="17681" y="19267"/>
                      <a:pt x="17548" y="19014"/>
                      <a:pt x="17420" y="18760"/>
                    </a:cubicBezTo>
                    <a:cubicBezTo>
                      <a:pt x="17388" y="18695"/>
                      <a:pt x="17360" y="18631"/>
                      <a:pt x="17327" y="18566"/>
                    </a:cubicBezTo>
                    <a:cubicBezTo>
                      <a:pt x="17309" y="18529"/>
                      <a:pt x="17285" y="18494"/>
                      <a:pt x="17268" y="18458"/>
                    </a:cubicBezTo>
                    <a:cubicBezTo>
                      <a:pt x="17162" y="18457"/>
                      <a:pt x="17061" y="18456"/>
                      <a:pt x="16956" y="18456"/>
                    </a:cubicBezTo>
                    <a:cubicBezTo>
                      <a:pt x="16491" y="18453"/>
                      <a:pt x="16025" y="18450"/>
                      <a:pt x="15562" y="18447"/>
                    </a:cubicBezTo>
                    <a:close/>
                    <a:moveTo>
                      <a:pt x="18239" y="18447"/>
                    </a:moveTo>
                    <a:cubicBezTo>
                      <a:pt x="18373" y="18706"/>
                      <a:pt x="18511" y="18964"/>
                      <a:pt x="18645" y="19222"/>
                    </a:cubicBezTo>
                    <a:cubicBezTo>
                      <a:pt x="18677" y="19288"/>
                      <a:pt x="18712" y="19351"/>
                      <a:pt x="18746" y="19416"/>
                    </a:cubicBezTo>
                    <a:cubicBezTo>
                      <a:pt x="18766" y="19455"/>
                      <a:pt x="18715" y="19499"/>
                      <a:pt x="18898" y="19498"/>
                    </a:cubicBezTo>
                    <a:cubicBezTo>
                      <a:pt x="19000" y="19498"/>
                      <a:pt x="19102" y="19497"/>
                      <a:pt x="19202" y="19496"/>
                    </a:cubicBezTo>
                    <a:cubicBezTo>
                      <a:pt x="19639" y="19494"/>
                      <a:pt x="20158" y="19490"/>
                      <a:pt x="20502" y="19488"/>
                    </a:cubicBezTo>
                    <a:cubicBezTo>
                      <a:pt x="20366" y="19233"/>
                      <a:pt x="20234" y="18979"/>
                      <a:pt x="20097" y="18723"/>
                    </a:cubicBezTo>
                    <a:cubicBezTo>
                      <a:pt x="20065" y="18663"/>
                      <a:pt x="20036" y="18604"/>
                      <a:pt x="20004" y="18543"/>
                    </a:cubicBezTo>
                    <a:cubicBezTo>
                      <a:pt x="19983" y="18504"/>
                      <a:pt x="20029" y="18457"/>
                      <a:pt x="19844" y="18456"/>
                    </a:cubicBezTo>
                    <a:cubicBezTo>
                      <a:pt x="19743" y="18455"/>
                      <a:pt x="19641" y="18456"/>
                      <a:pt x="19540" y="18456"/>
                    </a:cubicBezTo>
                    <a:cubicBezTo>
                      <a:pt x="19108" y="18453"/>
                      <a:pt x="18672" y="18450"/>
                      <a:pt x="18239" y="18447"/>
                    </a:cubicBezTo>
                    <a:close/>
                    <a:moveTo>
                      <a:pt x="18180" y="20265"/>
                    </a:moveTo>
                    <a:cubicBezTo>
                      <a:pt x="18074" y="20267"/>
                      <a:pt x="17974" y="20268"/>
                      <a:pt x="17868" y="20269"/>
                    </a:cubicBezTo>
                    <a:cubicBezTo>
                      <a:pt x="17398" y="20276"/>
                      <a:pt x="16928" y="20283"/>
                      <a:pt x="16458" y="20289"/>
                    </a:cubicBezTo>
                    <a:cubicBezTo>
                      <a:pt x="16583" y="20548"/>
                      <a:pt x="16705" y="20806"/>
                      <a:pt x="16829" y="21064"/>
                    </a:cubicBezTo>
                    <a:cubicBezTo>
                      <a:pt x="16861" y="21131"/>
                      <a:pt x="16888" y="21195"/>
                      <a:pt x="16922" y="21261"/>
                    </a:cubicBezTo>
                    <a:cubicBezTo>
                      <a:pt x="16939" y="21298"/>
                      <a:pt x="16963" y="21336"/>
                      <a:pt x="16981" y="21373"/>
                    </a:cubicBezTo>
                    <a:cubicBezTo>
                      <a:pt x="17087" y="21370"/>
                      <a:pt x="17195" y="21367"/>
                      <a:pt x="17302" y="21365"/>
                    </a:cubicBezTo>
                    <a:cubicBezTo>
                      <a:pt x="17776" y="21353"/>
                      <a:pt x="18373" y="21337"/>
                      <a:pt x="18721" y="21328"/>
                    </a:cubicBezTo>
                    <a:cubicBezTo>
                      <a:pt x="18594" y="21075"/>
                      <a:pt x="18460" y="20821"/>
                      <a:pt x="18332" y="20568"/>
                    </a:cubicBezTo>
                    <a:cubicBezTo>
                      <a:pt x="18301" y="20502"/>
                      <a:pt x="18273" y="20438"/>
                      <a:pt x="18239" y="20373"/>
                    </a:cubicBezTo>
                    <a:cubicBezTo>
                      <a:pt x="18222" y="20337"/>
                      <a:pt x="18198" y="20302"/>
                      <a:pt x="18180" y="20265"/>
                    </a:cubicBezTo>
                    <a:close/>
                    <a:moveTo>
                      <a:pt x="20933" y="20265"/>
                    </a:moveTo>
                    <a:cubicBezTo>
                      <a:pt x="20829" y="20266"/>
                      <a:pt x="20730" y="20268"/>
                      <a:pt x="20629" y="20269"/>
                    </a:cubicBezTo>
                    <a:cubicBezTo>
                      <a:pt x="20191" y="20275"/>
                      <a:pt x="19750" y="20282"/>
                      <a:pt x="19312" y="20287"/>
                    </a:cubicBezTo>
                    <a:cubicBezTo>
                      <a:pt x="19444" y="20546"/>
                      <a:pt x="19584" y="20804"/>
                      <a:pt x="19717" y="21062"/>
                    </a:cubicBezTo>
                    <a:cubicBezTo>
                      <a:pt x="19751" y="21127"/>
                      <a:pt x="19785" y="21191"/>
                      <a:pt x="19818" y="21257"/>
                    </a:cubicBezTo>
                    <a:cubicBezTo>
                      <a:pt x="19838" y="21296"/>
                      <a:pt x="19780" y="21340"/>
                      <a:pt x="19970" y="21336"/>
                    </a:cubicBezTo>
                    <a:cubicBezTo>
                      <a:pt x="20072" y="21333"/>
                      <a:pt x="20172" y="21331"/>
                      <a:pt x="20274" y="21328"/>
                    </a:cubicBezTo>
                    <a:cubicBezTo>
                      <a:pt x="20715" y="21318"/>
                      <a:pt x="21252" y="21304"/>
                      <a:pt x="21600" y="21295"/>
                    </a:cubicBezTo>
                    <a:cubicBezTo>
                      <a:pt x="21464" y="21039"/>
                      <a:pt x="21322" y="20784"/>
                      <a:pt x="21186" y="20529"/>
                    </a:cubicBezTo>
                    <a:cubicBezTo>
                      <a:pt x="21154" y="20469"/>
                      <a:pt x="21126" y="20409"/>
                      <a:pt x="21093" y="20349"/>
                    </a:cubicBezTo>
                    <a:cubicBezTo>
                      <a:pt x="21072" y="20310"/>
                      <a:pt x="21119" y="20262"/>
                      <a:pt x="20933" y="20265"/>
                    </a:cubicBezTo>
                    <a:close/>
                    <a:moveTo>
                      <a:pt x="15326" y="20308"/>
                    </a:moveTo>
                    <a:cubicBezTo>
                      <a:pt x="15220" y="20309"/>
                      <a:pt x="15111" y="20311"/>
                      <a:pt x="15005" y="20312"/>
                    </a:cubicBezTo>
                    <a:cubicBezTo>
                      <a:pt x="14535" y="20319"/>
                      <a:pt x="14065" y="20326"/>
                      <a:pt x="13595" y="20332"/>
                    </a:cubicBezTo>
                    <a:cubicBezTo>
                      <a:pt x="13715" y="20598"/>
                      <a:pt x="13829" y="20864"/>
                      <a:pt x="13950" y="21130"/>
                    </a:cubicBezTo>
                    <a:cubicBezTo>
                      <a:pt x="13981" y="21198"/>
                      <a:pt x="14012" y="21267"/>
                      <a:pt x="14043" y="21334"/>
                    </a:cubicBezTo>
                    <a:cubicBezTo>
                      <a:pt x="14061" y="21372"/>
                      <a:pt x="14086" y="21409"/>
                      <a:pt x="14102" y="21447"/>
                    </a:cubicBezTo>
                    <a:cubicBezTo>
                      <a:pt x="14210" y="21444"/>
                      <a:pt x="14315" y="21443"/>
                      <a:pt x="14423" y="21441"/>
                    </a:cubicBezTo>
                    <a:cubicBezTo>
                      <a:pt x="14895" y="21429"/>
                      <a:pt x="15494" y="21412"/>
                      <a:pt x="15841" y="21404"/>
                    </a:cubicBezTo>
                    <a:cubicBezTo>
                      <a:pt x="15717" y="21142"/>
                      <a:pt x="15593" y="20882"/>
                      <a:pt x="15470" y="20621"/>
                    </a:cubicBezTo>
                    <a:cubicBezTo>
                      <a:pt x="15440" y="20554"/>
                      <a:pt x="15408" y="20487"/>
                      <a:pt x="15377" y="20420"/>
                    </a:cubicBezTo>
                    <a:cubicBezTo>
                      <a:pt x="15359" y="20383"/>
                      <a:pt x="15344" y="20345"/>
                      <a:pt x="15326" y="20308"/>
                    </a:cubicBezTo>
                    <a:close/>
                    <a:moveTo>
                      <a:pt x="12539" y="20351"/>
                    </a:moveTo>
                    <a:cubicBezTo>
                      <a:pt x="12479" y="20350"/>
                      <a:pt x="12400" y="20356"/>
                      <a:pt x="12320" y="20357"/>
                    </a:cubicBezTo>
                    <a:cubicBezTo>
                      <a:pt x="11850" y="20363"/>
                      <a:pt x="11379" y="20371"/>
                      <a:pt x="10910" y="20377"/>
                    </a:cubicBezTo>
                    <a:cubicBezTo>
                      <a:pt x="11023" y="20648"/>
                      <a:pt x="11141" y="20918"/>
                      <a:pt x="11256" y="21189"/>
                    </a:cubicBezTo>
                    <a:cubicBezTo>
                      <a:pt x="11284" y="21255"/>
                      <a:pt x="11312" y="21321"/>
                      <a:pt x="11340" y="21387"/>
                    </a:cubicBezTo>
                    <a:cubicBezTo>
                      <a:pt x="11355" y="21424"/>
                      <a:pt x="11367" y="21459"/>
                      <a:pt x="11383" y="21496"/>
                    </a:cubicBezTo>
                    <a:cubicBezTo>
                      <a:pt x="11402" y="21543"/>
                      <a:pt x="11560" y="21520"/>
                      <a:pt x="11720" y="21516"/>
                    </a:cubicBezTo>
                    <a:cubicBezTo>
                      <a:pt x="12194" y="21504"/>
                      <a:pt x="12790" y="21490"/>
                      <a:pt x="13139" y="21481"/>
                    </a:cubicBezTo>
                    <a:cubicBezTo>
                      <a:pt x="13023" y="21216"/>
                      <a:pt x="12903" y="20950"/>
                      <a:pt x="12784" y="20684"/>
                    </a:cubicBezTo>
                    <a:cubicBezTo>
                      <a:pt x="12755" y="20619"/>
                      <a:pt x="12728" y="20553"/>
                      <a:pt x="12700" y="20488"/>
                    </a:cubicBezTo>
                    <a:cubicBezTo>
                      <a:pt x="12685" y="20452"/>
                      <a:pt x="12666" y="20417"/>
                      <a:pt x="12649" y="20381"/>
                    </a:cubicBezTo>
                    <a:cubicBezTo>
                      <a:pt x="12639" y="20359"/>
                      <a:pt x="12600" y="20351"/>
                      <a:pt x="12539" y="20351"/>
                    </a:cubicBezTo>
                    <a:close/>
                    <a:moveTo>
                      <a:pt x="9677" y="20396"/>
                    </a:moveTo>
                    <a:cubicBezTo>
                      <a:pt x="9617" y="20395"/>
                      <a:pt x="9539" y="20401"/>
                      <a:pt x="9457" y="20402"/>
                    </a:cubicBezTo>
                    <a:cubicBezTo>
                      <a:pt x="8988" y="20408"/>
                      <a:pt x="8518" y="20414"/>
                      <a:pt x="8047" y="20420"/>
                    </a:cubicBezTo>
                    <a:cubicBezTo>
                      <a:pt x="8205" y="20814"/>
                      <a:pt x="8363" y="21207"/>
                      <a:pt x="8520" y="21600"/>
                    </a:cubicBezTo>
                    <a:cubicBezTo>
                      <a:pt x="9099" y="21585"/>
                      <a:pt x="9911" y="21565"/>
                      <a:pt x="10260" y="21557"/>
                    </a:cubicBezTo>
                    <a:cubicBezTo>
                      <a:pt x="10146" y="21284"/>
                      <a:pt x="10035" y="21009"/>
                      <a:pt x="9922" y="20735"/>
                    </a:cubicBezTo>
                    <a:cubicBezTo>
                      <a:pt x="9893" y="20668"/>
                      <a:pt x="9865" y="20602"/>
                      <a:pt x="9837" y="20535"/>
                    </a:cubicBezTo>
                    <a:cubicBezTo>
                      <a:pt x="9822" y="20498"/>
                      <a:pt x="9802" y="20463"/>
                      <a:pt x="9787" y="20426"/>
                    </a:cubicBezTo>
                    <a:cubicBezTo>
                      <a:pt x="9777" y="20403"/>
                      <a:pt x="9737" y="20396"/>
                      <a:pt x="9677" y="203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250827" y="2772905"/>
              <a:ext cx="1401714" cy="3232082"/>
              <a:chOff x="4250827" y="2772905"/>
              <a:chExt cx="1401714" cy="3232082"/>
            </a:xfrm>
          </p:grpSpPr>
          <p:sp>
            <p:nvSpPr>
              <p:cNvPr id="48" name="任意多边形: 形状 47"/>
              <p:cNvSpPr/>
              <p:nvPr/>
            </p:nvSpPr>
            <p:spPr>
              <a:xfrm>
                <a:off x="4769210" y="2772905"/>
                <a:ext cx="883331" cy="3232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925" y="0"/>
                    </a:moveTo>
                    <a:lnTo>
                      <a:pt x="21556" y="2678"/>
                    </a:lnTo>
                    <a:lnTo>
                      <a:pt x="21596" y="4302"/>
                    </a:lnTo>
                    <a:lnTo>
                      <a:pt x="21600" y="21093"/>
                    </a:lnTo>
                    <a:lnTo>
                      <a:pt x="4295" y="21548"/>
                    </a:lnTo>
                    <a:lnTo>
                      <a:pt x="0" y="21600"/>
                    </a:lnTo>
                    <a:lnTo>
                      <a:pt x="3925" y="0"/>
                    </a:lnTo>
                    <a:cubicBezTo>
                      <a:pt x="3925" y="0"/>
                      <a:pt x="3925" y="0"/>
                      <a:pt x="392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>
              <a:xfrm>
                <a:off x="4250827" y="2772905"/>
                <a:ext cx="679905" cy="3232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7022" y="2865"/>
                    </a:lnTo>
                    <a:lnTo>
                      <a:pt x="34" y="20977"/>
                    </a:lnTo>
                    <a:lnTo>
                      <a:pt x="0" y="21086"/>
                    </a:lnTo>
                    <a:lnTo>
                      <a:pt x="17" y="21086"/>
                    </a:lnTo>
                    <a:lnTo>
                      <a:pt x="69" y="21086"/>
                    </a:lnTo>
                    <a:lnTo>
                      <a:pt x="16500" y="21600"/>
                    </a:lnTo>
                    <a:lnTo>
                      <a:pt x="21600" y="0"/>
                    </a:lnTo>
                    <a:cubicBezTo>
                      <a:pt x="21600" y="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>
              <a:xfrm>
                <a:off x="4282106" y="2860457"/>
                <a:ext cx="623539" cy="3069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5" h="21600" extrusionOk="0">
                    <a:moveTo>
                      <a:pt x="21565" y="0"/>
                    </a:moveTo>
                    <a:cubicBezTo>
                      <a:pt x="21018" y="101"/>
                      <a:pt x="20470" y="202"/>
                      <a:pt x="19923" y="303"/>
                    </a:cubicBezTo>
                    <a:cubicBezTo>
                      <a:pt x="19783" y="329"/>
                      <a:pt x="19644" y="354"/>
                      <a:pt x="19505" y="380"/>
                    </a:cubicBezTo>
                    <a:cubicBezTo>
                      <a:pt x="19332" y="412"/>
                      <a:pt x="19366" y="452"/>
                      <a:pt x="19352" y="502"/>
                    </a:cubicBezTo>
                    <a:cubicBezTo>
                      <a:pt x="19330" y="584"/>
                      <a:pt x="19313" y="667"/>
                      <a:pt x="19291" y="749"/>
                    </a:cubicBezTo>
                    <a:cubicBezTo>
                      <a:pt x="19196" y="1101"/>
                      <a:pt x="19100" y="1452"/>
                      <a:pt x="19005" y="1803"/>
                    </a:cubicBezTo>
                    <a:cubicBezTo>
                      <a:pt x="19737" y="1680"/>
                      <a:pt x="20759" y="1506"/>
                      <a:pt x="21198" y="1432"/>
                    </a:cubicBezTo>
                    <a:cubicBezTo>
                      <a:pt x="21318" y="954"/>
                      <a:pt x="21445" y="478"/>
                      <a:pt x="21565" y="0"/>
                    </a:cubicBezTo>
                    <a:close/>
                    <a:moveTo>
                      <a:pt x="18556" y="571"/>
                    </a:moveTo>
                    <a:cubicBezTo>
                      <a:pt x="18042" y="666"/>
                      <a:pt x="17531" y="760"/>
                      <a:pt x="17017" y="855"/>
                    </a:cubicBezTo>
                    <a:cubicBezTo>
                      <a:pt x="16882" y="880"/>
                      <a:pt x="16745" y="905"/>
                      <a:pt x="16609" y="930"/>
                    </a:cubicBezTo>
                    <a:cubicBezTo>
                      <a:pt x="16397" y="969"/>
                      <a:pt x="16383" y="979"/>
                      <a:pt x="16364" y="1044"/>
                    </a:cubicBezTo>
                    <a:cubicBezTo>
                      <a:pt x="16339" y="1130"/>
                      <a:pt x="16318" y="1216"/>
                      <a:pt x="16292" y="1301"/>
                    </a:cubicBezTo>
                    <a:cubicBezTo>
                      <a:pt x="16191" y="1645"/>
                      <a:pt x="16088" y="1989"/>
                      <a:pt x="15986" y="2333"/>
                    </a:cubicBezTo>
                    <a:cubicBezTo>
                      <a:pt x="16717" y="2209"/>
                      <a:pt x="17740" y="2035"/>
                      <a:pt x="18179" y="1961"/>
                    </a:cubicBezTo>
                    <a:cubicBezTo>
                      <a:pt x="18308" y="1498"/>
                      <a:pt x="18428" y="1034"/>
                      <a:pt x="18556" y="571"/>
                    </a:cubicBezTo>
                    <a:close/>
                    <a:moveTo>
                      <a:pt x="15558" y="1141"/>
                    </a:moveTo>
                    <a:cubicBezTo>
                      <a:pt x="15043" y="1237"/>
                      <a:pt x="14532" y="1333"/>
                      <a:pt x="14018" y="1428"/>
                    </a:cubicBezTo>
                    <a:cubicBezTo>
                      <a:pt x="13883" y="1453"/>
                      <a:pt x="13746" y="1478"/>
                      <a:pt x="13610" y="1503"/>
                    </a:cubicBezTo>
                    <a:cubicBezTo>
                      <a:pt x="13401" y="1541"/>
                      <a:pt x="13387" y="1549"/>
                      <a:pt x="13366" y="1613"/>
                    </a:cubicBezTo>
                    <a:cubicBezTo>
                      <a:pt x="13340" y="1696"/>
                      <a:pt x="13312" y="1779"/>
                      <a:pt x="13284" y="1862"/>
                    </a:cubicBezTo>
                    <a:cubicBezTo>
                      <a:pt x="13175" y="2194"/>
                      <a:pt x="13066" y="2527"/>
                      <a:pt x="12958" y="2860"/>
                    </a:cubicBezTo>
                    <a:cubicBezTo>
                      <a:pt x="13690" y="2736"/>
                      <a:pt x="14711" y="2562"/>
                      <a:pt x="15150" y="2488"/>
                    </a:cubicBezTo>
                    <a:cubicBezTo>
                      <a:pt x="15287" y="2039"/>
                      <a:pt x="15421" y="1590"/>
                      <a:pt x="15558" y="1141"/>
                    </a:cubicBezTo>
                    <a:close/>
                    <a:moveTo>
                      <a:pt x="12346" y="1714"/>
                    </a:moveTo>
                    <a:cubicBezTo>
                      <a:pt x="11830" y="1809"/>
                      <a:pt x="11320" y="1904"/>
                      <a:pt x="10806" y="1999"/>
                    </a:cubicBezTo>
                    <a:cubicBezTo>
                      <a:pt x="10671" y="2024"/>
                      <a:pt x="10533" y="2048"/>
                      <a:pt x="10398" y="2073"/>
                    </a:cubicBezTo>
                    <a:cubicBezTo>
                      <a:pt x="10187" y="2113"/>
                      <a:pt x="10166" y="2123"/>
                      <a:pt x="10143" y="2187"/>
                    </a:cubicBezTo>
                    <a:cubicBezTo>
                      <a:pt x="10116" y="2263"/>
                      <a:pt x="10088" y="2338"/>
                      <a:pt x="10061" y="2414"/>
                    </a:cubicBezTo>
                    <a:cubicBezTo>
                      <a:pt x="9945" y="2739"/>
                      <a:pt x="9830" y="3062"/>
                      <a:pt x="9714" y="3387"/>
                    </a:cubicBezTo>
                    <a:cubicBezTo>
                      <a:pt x="10446" y="3264"/>
                      <a:pt x="11478" y="3092"/>
                      <a:pt x="11917" y="3018"/>
                    </a:cubicBezTo>
                    <a:cubicBezTo>
                      <a:pt x="12062" y="2583"/>
                      <a:pt x="12200" y="2149"/>
                      <a:pt x="12346" y="1714"/>
                    </a:cubicBezTo>
                    <a:close/>
                    <a:moveTo>
                      <a:pt x="21157" y="2021"/>
                    </a:moveTo>
                    <a:cubicBezTo>
                      <a:pt x="20604" y="2111"/>
                      <a:pt x="20048" y="2201"/>
                      <a:pt x="19495" y="2291"/>
                    </a:cubicBezTo>
                    <a:cubicBezTo>
                      <a:pt x="19353" y="2314"/>
                      <a:pt x="19208" y="2337"/>
                      <a:pt x="19066" y="2360"/>
                    </a:cubicBezTo>
                    <a:cubicBezTo>
                      <a:pt x="18888" y="2389"/>
                      <a:pt x="18938" y="2432"/>
                      <a:pt x="18924" y="2482"/>
                    </a:cubicBezTo>
                    <a:cubicBezTo>
                      <a:pt x="18902" y="2564"/>
                      <a:pt x="18884" y="2645"/>
                      <a:pt x="18862" y="2727"/>
                    </a:cubicBezTo>
                    <a:cubicBezTo>
                      <a:pt x="18767" y="3079"/>
                      <a:pt x="18671" y="3432"/>
                      <a:pt x="18577" y="3783"/>
                    </a:cubicBezTo>
                    <a:cubicBezTo>
                      <a:pt x="19316" y="3674"/>
                      <a:pt x="20347" y="3521"/>
                      <a:pt x="20790" y="3455"/>
                    </a:cubicBezTo>
                    <a:cubicBezTo>
                      <a:pt x="20910" y="2978"/>
                      <a:pt x="21037" y="2500"/>
                      <a:pt x="21157" y="2021"/>
                    </a:cubicBezTo>
                    <a:close/>
                    <a:moveTo>
                      <a:pt x="9347" y="2285"/>
                    </a:moveTo>
                    <a:cubicBezTo>
                      <a:pt x="8833" y="2380"/>
                      <a:pt x="8321" y="2474"/>
                      <a:pt x="7807" y="2569"/>
                    </a:cubicBezTo>
                    <a:cubicBezTo>
                      <a:pt x="7672" y="2594"/>
                      <a:pt x="7534" y="2619"/>
                      <a:pt x="7399" y="2644"/>
                    </a:cubicBezTo>
                    <a:cubicBezTo>
                      <a:pt x="7191" y="2682"/>
                      <a:pt x="7169" y="2693"/>
                      <a:pt x="7144" y="2756"/>
                    </a:cubicBezTo>
                    <a:cubicBezTo>
                      <a:pt x="7116" y="2829"/>
                      <a:pt x="7091" y="2901"/>
                      <a:pt x="7063" y="2974"/>
                    </a:cubicBezTo>
                    <a:cubicBezTo>
                      <a:pt x="6940" y="3288"/>
                      <a:pt x="6819" y="3603"/>
                      <a:pt x="6696" y="3916"/>
                    </a:cubicBezTo>
                    <a:cubicBezTo>
                      <a:pt x="7428" y="3793"/>
                      <a:pt x="8449" y="3619"/>
                      <a:pt x="8888" y="3545"/>
                    </a:cubicBezTo>
                    <a:cubicBezTo>
                      <a:pt x="9042" y="3125"/>
                      <a:pt x="9194" y="2705"/>
                      <a:pt x="9347" y="2285"/>
                    </a:cubicBezTo>
                    <a:close/>
                    <a:moveTo>
                      <a:pt x="17934" y="2549"/>
                    </a:moveTo>
                    <a:cubicBezTo>
                      <a:pt x="17414" y="2633"/>
                      <a:pt x="16895" y="2719"/>
                      <a:pt x="16374" y="2804"/>
                    </a:cubicBezTo>
                    <a:cubicBezTo>
                      <a:pt x="16238" y="2826"/>
                      <a:pt x="16103" y="2848"/>
                      <a:pt x="15966" y="2870"/>
                    </a:cubicBezTo>
                    <a:cubicBezTo>
                      <a:pt x="15743" y="2906"/>
                      <a:pt x="15731" y="2913"/>
                      <a:pt x="15711" y="2978"/>
                    </a:cubicBezTo>
                    <a:cubicBezTo>
                      <a:pt x="15686" y="3064"/>
                      <a:pt x="15666" y="3150"/>
                      <a:pt x="15640" y="3235"/>
                    </a:cubicBezTo>
                    <a:cubicBezTo>
                      <a:pt x="15539" y="3579"/>
                      <a:pt x="15435" y="3924"/>
                      <a:pt x="15334" y="4267"/>
                    </a:cubicBezTo>
                    <a:cubicBezTo>
                      <a:pt x="16074" y="4158"/>
                      <a:pt x="17113" y="4004"/>
                      <a:pt x="17557" y="3939"/>
                    </a:cubicBezTo>
                    <a:cubicBezTo>
                      <a:pt x="17685" y="3476"/>
                      <a:pt x="17806" y="3012"/>
                      <a:pt x="17934" y="2549"/>
                    </a:cubicBezTo>
                    <a:close/>
                    <a:moveTo>
                      <a:pt x="14936" y="3032"/>
                    </a:moveTo>
                    <a:cubicBezTo>
                      <a:pt x="14415" y="3117"/>
                      <a:pt x="13897" y="3202"/>
                      <a:pt x="13376" y="3287"/>
                    </a:cubicBezTo>
                    <a:cubicBezTo>
                      <a:pt x="13239" y="3310"/>
                      <a:pt x="13105" y="3332"/>
                      <a:pt x="12968" y="3354"/>
                    </a:cubicBezTo>
                    <a:cubicBezTo>
                      <a:pt x="12750" y="3389"/>
                      <a:pt x="12733" y="3396"/>
                      <a:pt x="12713" y="3460"/>
                    </a:cubicBezTo>
                    <a:cubicBezTo>
                      <a:pt x="12685" y="3543"/>
                      <a:pt x="12659" y="3626"/>
                      <a:pt x="12631" y="3709"/>
                    </a:cubicBezTo>
                    <a:cubicBezTo>
                      <a:pt x="12523" y="4041"/>
                      <a:pt x="12424" y="4374"/>
                      <a:pt x="12315" y="4707"/>
                    </a:cubicBezTo>
                    <a:cubicBezTo>
                      <a:pt x="13055" y="4597"/>
                      <a:pt x="14084" y="4444"/>
                      <a:pt x="14528" y="4379"/>
                    </a:cubicBezTo>
                    <a:cubicBezTo>
                      <a:pt x="14665" y="3930"/>
                      <a:pt x="14799" y="3481"/>
                      <a:pt x="14936" y="3032"/>
                    </a:cubicBezTo>
                    <a:close/>
                    <a:moveTo>
                      <a:pt x="11724" y="3559"/>
                    </a:moveTo>
                    <a:cubicBezTo>
                      <a:pt x="11203" y="3644"/>
                      <a:pt x="10684" y="3730"/>
                      <a:pt x="10163" y="3814"/>
                    </a:cubicBezTo>
                    <a:cubicBezTo>
                      <a:pt x="10026" y="3837"/>
                      <a:pt x="9892" y="3859"/>
                      <a:pt x="9755" y="3881"/>
                    </a:cubicBezTo>
                    <a:cubicBezTo>
                      <a:pt x="9534" y="3917"/>
                      <a:pt x="9524" y="3924"/>
                      <a:pt x="9500" y="3989"/>
                    </a:cubicBezTo>
                    <a:cubicBezTo>
                      <a:pt x="9474" y="4064"/>
                      <a:pt x="9446" y="4140"/>
                      <a:pt x="9419" y="4215"/>
                    </a:cubicBezTo>
                    <a:cubicBezTo>
                      <a:pt x="9303" y="4540"/>
                      <a:pt x="9188" y="4865"/>
                      <a:pt x="9072" y="5190"/>
                    </a:cubicBezTo>
                    <a:cubicBezTo>
                      <a:pt x="9812" y="5081"/>
                      <a:pt x="10841" y="4928"/>
                      <a:pt x="11285" y="4862"/>
                    </a:cubicBezTo>
                    <a:cubicBezTo>
                      <a:pt x="11431" y="4428"/>
                      <a:pt x="11579" y="3994"/>
                      <a:pt x="11724" y="3559"/>
                    </a:cubicBezTo>
                    <a:close/>
                    <a:moveTo>
                      <a:pt x="8725" y="4043"/>
                    </a:moveTo>
                    <a:cubicBezTo>
                      <a:pt x="8205" y="4127"/>
                      <a:pt x="7685" y="4213"/>
                      <a:pt x="7165" y="4298"/>
                    </a:cubicBezTo>
                    <a:cubicBezTo>
                      <a:pt x="7028" y="4320"/>
                      <a:pt x="6894" y="4342"/>
                      <a:pt x="6757" y="4364"/>
                    </a:cubicBezTo>
                    <a:cubicBezTo>
                      <a:pt x="6540" y="4400"/>
                      <a:pt x="6528" y="4406"/>
                      <a:pt x="6502" y="4470"/>
                    </a:cubicBezTo>
                    <a:cubicBezTo>
                      <a:pt x="6474" y="4543"/>
                      <a:pt x="6439" y="4615"/>
                      <a:pt x="6410" y="4688"/>
                    </a:cubicBezTo>
                    <a:cubicBezTo>
                      <a:pt x="6288" y="5002"/>
                      <a:pt x="6166" y="5316"/>
                      <a:pt x="6043" y="5630"/>
                    </a:cubicBezTo>
                    <a:cubicBezTo>
                      <a:pt x="6783" y="5521"/>
                      <a:pt x="7822" y="5368"/>
                      <a:pt x="8266" y="5302"/>
                    </a:cubicBezTo>
                    <a:cubicBezTo>
                      <a:pt x="8420" y="4883"/>
                      <a:pt x="8572" y="4463"/>
                      <a:pt x="8725" y="4043"/>
                    </a:cubicBezTo>
                    <a:close/>
                    <a:moveTo>
                      <a:pt x="20535" y="4043"/>
                    </a:moveTo>
                    <a:cubicBezTo>
                      <a:pt x="19975" y="4122"/>
                      <a:pt x="19412" y="4200"/>
                      <a:pt x="18852" y="4279"/>
                    </a:cubicBezTo>
                    <a:cubicBezTo>
                      <a:pt x="18709" y="4300"/>
                      <a:pt x="18568" y="4322"/>
                      <a:pt x="18424" y="4342"/>
                    </a:cubicBezTo>
                    <a:cubicBezTo>
                      <a:pt x="18241" y="4368"/>
                      <a:pt x="18284" y="4411"/>
                      <a:pt x="18271" y="4460"/>
                    </a:cubicBezTo>
                    <a:cubicBezTo>
                      <a:pt x="18249" y="4542"/>
                      <a:pt x="18233" y="4625"/>
                      <a:pt x="18210" y="4707"/>
                    </a:cubicBezTo>
                    <a:cubicBezTo>
                      <a:pt x="18116" y="5058"/>
                      <a:pt x="18019" y="5409"/>
                      <a:pt x="17924" y="5761"/>
                    </a:cubicBezTo>
                    <a:cubicBezTo>
                      <a:pt x="18673" y="5666"/>
                      <a:pt x="19719" y="5534"/>
                      <a:pt x="20168" y="5477"/>
                    </a:cubicBezTo>
                    <a:cubicBezTo>
                      <a:pt x="20288" y="4999"/>
                      <a:pt x="20415" y="4520"/>
                      <a:pt x="20535" y="4043"/>
                    </a:cubicBezTo>
                    <a:close/>
                    <a:moveTo>
                      <a:pt x="17537" y="4483"/>
                    </a:moveTo>
                    <a:cubicBezTo>
                      <a:pt x="17010" y="4557"/>
                      <a:pt x="16483" y="4632"/>
                      <a:pt x="15956" y="4707"/>
                    </a:cubicBezTo>
                    <a:cubicBezTo>
                      <a:pt x="15818" y="4726"/>
                      <a:pt x="15676" y="4746"/>
                      <a:pt x="15538" y="4765"/>
                    </a:cubicBezTo>
                    <a:cubicBezTo>
                      <a:pt x="15306" y="4798"/>
                      <a:pt x="15302" y="4803"/>
                      <a:pt x="15283" y="4869"/>
                    </a:cubicBezTo>
                    <a:cubicBezTo>
                      <a:pt x="15258" y="4954"/>
                      <a:pt x="15237" y="5040"/>
                      <a:pt x="15211" y="5126"/>
                    </a:cubicBezTo>
                    <a:cubicBezTo>
                      <a:pt x="15110" y="5470"/>
                      <a:pt x="15007" y="5814"/>
                      <a:pt x="14905" y="6157"/>
                    </a:cubicBezTo>
                    <a:cubicBezTo>
                      <a:pt x="15654" y="6063"/>
                      <a:pt x="16700" y="5930"/>
                      <a:pt x="17149" y="5873"/>
                    </a:cubicBezTo>
                    <a:cubicBezTo>
                      <a:pt x="17278" y="5410"/>
                      <a:pt x="17408" y="4946"/>
                      <a:pt x="17537" y="4483"/>
                    </a:cubicBezTo>
                    <a:close/>
                    <a:moveTo>
                      <a:pt x="14314" y="4923"/>
                    </a:moveTo>
                    <a:cubicBezTo>
                      <a:pt x="13787" y="4997"/>
                      <a:pt x="13269" y="5073"/>
                      <a:pt x="12743" y="5147"/>
                    </a:cubicBezTo>
                    <a:cubicBezTo>
                      <a:pt x="12604" y="5166"/>
                      <a:pt x="12464" y="5185"/>
                      <a:pt x="12325" y="5205"/>
                    </a:cubicBezTo>
                    <a:cubicBezTo>
                      <a:pt x="12098" y="5237"/>
                      <a:pt x="12091" y="5242"/>
                      <a:pt x="12070" y="5307"/>
                    </a:cubicBezTo>
                    <a:cubicBezTo>
                      <a:pt x="12043" y="5389"/>
                      <a:pt x="12016" y="5473"/>
                      <a:pt x="11989" y="5556"/>
                    </a:cubicBezTo>
                    <a:cubicBezTo>
                      <a:pt x="11880" y="5888"/>
                      <a:pt x="11771" y="6221"/>
                      <a:pt x="11662" y="6554"/>
                    </a:cubicBezTo>
                    <a:cubicBezTo>
                      <a:pt x="12410" y="6459"/>
                      <a:pt x="13457" y="6326"/>
                      <a:pt x="13906" y="6270"/>
                    </a:cubicBezTo>
                    <a:cubicBezTo>
                      <a:pt x="14043" y="5821"/>
                      <a:pt x="14177" y="5372"/>
                      <a:pt x="14314" y="4923"/>
                    </a:cubicBezTo>
                    <a:close/>
                    <a:moveTo>
                      <a:pt x="11101" y="5363"/>
                    </a:moveTo>
                    <a:cubicBezTo>
                      <a:pt x="10574" y="5437"/>
                      <a:pt x="10047" y="5511"/>
                      <a:pt x="9521" y="5585"/>
                    </a:cubicBezTo>
                    <a:cubicBezTo>
                      <a:pt x="9382" y="5604"/>
                      <a:pt x="9251" y="5623"/>
                      <a:pt x="9113" y="5643"/>
                    </a:cubicBezTo>
                    <a:cubicBezTo>
                      <a:pt x="8882" y="5675"/>
                      <a:pt x="8871" y="5683"/>
                      <a:pt x="8848" y="5749"/>
                    </a:cubicBezTo>
                    <a:cubicBezTo>
                      <a:pt x="8821" y="5824"/>
                      <a:pt x="8793" y="5899"/>
                      <a:pt x="8766" y="5975"/>
                    </a:cubicBezTo>
                    <a:cubicBezTo>
                      <a:pt x="8651" y="6300"/>
                      <a:pt x="8536" y="6625"/>
                      <a:pt x="8419" y="6950"/>
                    </a:cubicBezTo>
                    <a:cubicBezTo>
                      <a:pt x="9168" y="6855"/>
                      <a:pt x="10224" y="6723"/>
                      <a:pt x="10673" y="6666"/>
                    </a:cubicBezTo>
                    <a:cubicBezTo>
                      <a:pt x="10818" y="6231"/>
                      <a:pt x="10956" y="5797"/>
                      <a:pt x="11101" y="5363"/>
                    </a:cubicBezTo>
                    <a:close/>
                    <a:moveTo>
                      <a:pt x="8103" y="5846"/>
                    </a:moveTo>
                    <a:cubicBezTo>
                      <a:pt x="7577" y="5921"/>
                      <a:pt x="7049" y="5994"/>
                      <a:pt x="6522" y="6068"/>
                    </a:cubicBezTo>
                    <a:cubicBezTo>
                      <a:pt x="6385" y="6088"/>
                      <a:pt x="6252" y="6109"/>
                      <a:pt x="6114" y="6128"/>
                    </a:cubicBezTo>
                    <a:cubicBezTo>
                      <a:pt x="5887" y="6160"/>
                      <a:pt x="5874" y="6164"/>
                      <a:pt x="5849" y="6228"/>
                    </a:cubicBezTo>
                    <a:cubicBezTo>
                      <a:pt x="5821" y="6301"/>
                      <a:pt x="5796" y="6375"/>
                      <a:pt x="5768" y="6448"/>
                    </a:cubicBezTo>
                    <a:cubicBezTo>
                      <a:pt x="5645" y="6762"/>
                      <a:pt x="5524" y="7076"/>
                      <a:pt x="5401" y="7390"/>
                    </a:cubicBezTo>
                    <a:cubicBezTo>
                      <a:pt x="6149" y="7295"/>
                      <a:pt x="7194" y="7163"/>
                      <a:pt x="7644" y="7106"/>
                    </a:cubicBezTo>
                    <a:cubicBezTo>
                      <a:pt x="7798" y="6686"/>
                      <a:pt x="7950" y="6266"/>
                      <a:pt x="8103" y="5846"/>
                    </a:cubicBezTo>
                    <a:close/>
                    <a:moveTo>
                      <a:pt x="20127" y="6064"/>
                    </a:moveTo>
                    <a:cubicBezTo>
                      <a:pt x="19561" y="6132"/>
                      <a:pt x="18989" y="6201"/>
                      <a:pt x="18424" y="6270"/>
                    </a:cubicBezTo>
                    <a:cubicBezTo>
                      <a:pt x="18279" y="6287"/>
                      <a:pt x="18140" y="6304"/>
                      <a:pt x="17996" y="6321"/>
                    </a:cubicBezTo>
                    <a:cubicBezTo>
                      <a:pt x="17807" y="6344"/>
                      <a:pt x="17856" y="6389"/>
                      <a:pt x="17843" y="6438"/>
                    </a:cubicBezTo>
                    <a:cubicBezTo>
                      <a:pt x="17821" y="6520"/>
                      <a:pt x="17803" y="6603"/>
                      <a:pt x="17781" y="6685"/>
                    </a:cubicBezTo>
                    <a:cubicBezTo>
                      <a:pt x="17686" y="7036"/>
                      <a:pt x="17591" y="7387"/>
                      <a:pt x="17496" y="7739"/>
                    </a:cubicBezTo>
                    <a:cubicBezTo>
                      <a:pt x="18253" y="7659"/>
                      <a:pt x="19315" y="7547"/>
                      <a:pt x="19770" y="7498"/>
                    </a:cubicBezTo>
                    <a:cubicBezTo>
                      <a:pt x="19890" y="7020"/>
                      <a:pt x="20008" y="6542"/>
                      <a:pt x="20127" y="6064"/>
                    </a:cubicBezTo>
                    <a:close/>
                    <a:moveTo>
                      <a:pt x="16915" y="6460"/>
                    </a:moveTo>
                    <a:cubicBezTo>
                      <a:pt x="16381" y="6524"/>
                      <a:pt x="15847" y="6590"/>
                      <a:pt x="15313" y="6653"/>
                    </a:cubicBezTo>
                    <a:cubicBezTo>
                      <a:pt x="15174" y="6670"/>
                      <a:pt x="15036" y="6686"/>
                      <a:pt x="14895" y="6703"/>
                    </a:cubicBezTo>
                    <a:cubicBezTo>
                      <a:pt x="14655" y="6732"/>
                      <a:pt x="14650" y="6737"/>
                      <a:pt x="14630" y="6803"/>
                    </a:cubicBezTo>
                    <a:cubicBezTo>
                      <a:pt x="14605" y="6889"/>
                      <a:pt x="14584" y="6974"/>
                      <a:pt x="14559" y="7060"/>
                    </a:cubicBezTo>
                    <a:cubicBezTo>
                      <a:pt x="14457" y="7404"/>
                      <a:pt x="14354" y="7748"/>
                      <a:pt x="14253" y="8092"/>
                    </a:cubicBezTo>
                    <a:cubicBezTo>
                      <a:pt x="15010" y="8011"/>
                      <a:pt x="16072" y="7899"/>
                      <a:pt x="16527" y="7851"/>
                    </a:cubicBezTo>
                    <a:cubicBezTo>
                      <a:pt x="16654" y="7388"/>
                      <a:pt x="16787" y="6924"/>
                      <a:pt x="16915" y="6460"/>
                    </a:cubicBezTo>
                    <a:close/>
                    <a:moveTo>
                      <a:pt x="13702" y="6813"/>
                    </a:moveTo>
                    <a:cubicBezTo>
                      <a:pt x="13169" y="6878"/>
                      <a:pt x="12633" y="6940"/>
                      <a:pt x="12101" y="7004"/>
                    </a:cubicBezTo>
                    <a:cubicBezTo>
                      <a:pt x="11960" y="7021"/>
                      <a:pt x="11823" y="7039"/>
                      <a:pt x="11683" y="7056"/>
                    </a:cubicBezTo>
                    <a:cubicBezTo>
                      <a:pt x="11447" y="7085"/>
                      <a:pt x="11438" y="7089"/>
                      <a:pt x="11418" y="7154"/>
                    </a:cubicBezTo>
                    <a:cubicBezTo>
                      <a:pt x="11391" y="7237"/>
                      <a:pt x="11363" y="7318"/>
                      <a:pt x="11336" y="7401"/>
                    </a:cubicBezTo>
                    <a:cubicBezTo>
                      <a:pt x="11227" y="7733"/>
                      <a:pt x="11119" y="8068"/>
                      <a:pt x="11010" y="8401"/>
                    </a:cubicBezTo>
                    <a:cubicBezTo>
                      <a:pt x="11767" y="8321"/>
                      <a:pt x="12829" y="8209"/>
                      <a:pt x="13284" y="8160"/>
                    </a:cubicBezTo>
                    <a:cubicBezTo>
                      <a:pt x="13420" y="7711"/>
                      <a:pt x="13564" y="7262"/>
                      <a:pt x="13702" y="6813"/>
                    </a:cubicBezTo>
                    <a:close/>
                    <a:moveTo>
                      <a:pt x="10479" y="7208"/>
                    </a:moveTo>
                    <a:cubicBezTo>
                      <a:pt x="9946" y="7272"/>
                      <a:pt x="9411" y="7336"/>
                      <a:pt x="8878" y="7401"/>
                    </a:cubicBezTo>
                    <a:cubicBezTo>
                      <a:pt x="8738" y="7417"/>
                      <a:pt x="8599" y="7436"/>
                      <a:pt x="8460" y="7452"/>
                    </a:cubicBezTo>
                    <a:cubicBezTo>
                      <a:pt x="8221" y="7481"/>
                      <a:pt x="8228" y="7485"/>
                      <a:pt x="8205" y="7550"/>
                    </a:cubicBezTo>
                    <a:cubicBezTo>
                      <a:pt x="8178" y="7626"/>
                      <a:pt x="8150" y="7701"/>
                      <a:pt x="8124" y="7776"/>
                    </a:cubicBezTo>
                    <a:cubicBezTo>
                      <a:pt x="8008" y="8101"/>
                      <a:pt x="7893" y="8427"/>
                      <a:pt x="7777" y="8752"/>
                    </a:cubicBezTo>
                    <a:cubicBezTo>
                      <a:pt x="8533" y="8671"/>
                      <a:pt x="9587" y="8559"/>
                      <a:pt x="10041" y="8511"/>
                    </a:cubicBezTo>
                    <a:cubicBezTo>
                      <a:pt x="10186" y="8076"/>
                      <a:pt x="10335" y="7642"/>
                      <a:pt x="10479" y="7208"/>
                    </a:cubicBezTo>
                    <a:close/>
                    <a:moveTo>
                      <a:pt x="7481" y="7604"/>
                    </a:moveTo>
                    <a:cubicBezTo>
                      <a:pt x="6950" y="7668"/>
                      <a:pt x="6413" y="7731"/>
                      <a:pt x="5880" y="7795"/>
                    </a:cubicBezTo>
                    <a:cubicBezTo>
                      <a:pt x="5740" y="7812"/>
                      <a:pt x="5602" y="7830"/>
                      <a:pt x="5462" y="7847"/>
                    </a:cubicBezTo>
                    <a:cubicBezTo>
                      <a:pt x="5227" y="7875"/>
                      <a:pt x="5232" y="7880"/>
                      <a:pt x="5207" y="7944"/>
                    </a:cubicBezTo>
                    <a:cubicBezTo>
                      <a:pt x="5179" y="8017"/>
                      <a:pt x="5143" y="8089"/>
                      <a:pt x="5115" y="8162"/>
                    </a:cubicBezTo>
                    <a:cubicBezTo>
                      <a:pt x="4994" y="8476"/>
                      <a:pt x="4870" y="8791"/>
                      <a:pt x="4748" y="9104"/>
                    </a:cubicBezTo>
                    <a:cubicBezTo>
                      <a:pt x="5505" y="9024"/>
                      <a:pt x="6567" y="8912"/>
                      <a:pt x="7022" y="8864"/>
                    </a:cubicBezTo>
                    <a:cubicBezTo>
                      <a:pt x="7176" y="8444"/>
                      <a:pt x="7328" y="8024"/>
                      <a:pt x="7481" y="7604"/>
                    </a:cubicBezTo>
                    <a:close/>
                    <a:moveTo>
                      <a:pt x="19505" y="8088"/>
                    </a:moveTo>
                    <a:cubicBezTo>
                      <a:pt x="18912" y="8147"/>
                      <a:pt x="18313" y="8207"/>
                      <a:pt x="17720" y="8266"/>
                    </a:cubicBezTo>
                    <a:cubicBezTo>
                      <a:pt x="17553" y="8283"/>
                      <a:pt x="17387" y="8299"/>
                      <a:pt x="17220" y="8316"/>
                    </a:cubicBezTo>
                    <a:cubicBezTo>
                      <a:pt x="17208" y="8361"/>
                      <a:pt x="17202" y="8406"/>
                      <a:pt x="17190" y="8451"/>
                    </a:cubicBezTo>
                    <a:cubicBezTo>
                      <a:pt x="17168" y="8532"/>
                      <a:pt x="17140" y="8611"/>
                      <a:pt x="17119" y="8691"/>
                    </a:cubicBezTo>
                    <a:cubicBezTo>
                      <a:pt x="17026" y="9033"/>
                      <a:pt x="16935" y="9375"/>
                      <a:pt x="16843" y="9717"/>
                    </a:cubicBezTo>
                    <a:cubicBezTo>
                      <a:pt x="17608" y="9651"/>
                      <a:pt x="18689" y="9561"/>
                      <a:pt x="19148" y="9522"/>
                    </a:cubicBezTo>
                    <a:cubicBezTo>
                      <a:pt x="19268" y="9043"/>
                      <a:pt x="19385" y="8565"/>
                      <a:pt x="19505" y="8088"/>
                    </a:cubicBezTo>
                    <a:close/>
                    <a:moveTo>
                      <a:pt x="16292" y="8395"/>
                    </a:moveTo>
                    <a:cubicBezTo>
                      <a:pt x="15699" y="8454"/>
                      <a:pt x="15102" y="8514"/>
                      <a:pt x="14508" y="8573"/>
                    </a:cubicBezTo>
                    <a:cubicBezTo>
                      <a:pt x="14342" y="8590"/>
                      <a:pt x="14174" y="8607"/>
                      <a:pt x="14008" y="8623"/>
                    </a:cubicBezTo>
                    <a:cubicBezTo>
                      <a:pt x="13994" y="8669"/>
                      <a:pt x="13981" y="8716"/>
                      <a:pt x="13967" y="8762"/>
                    </a:cubicBezTo>
                    <a:cubicBezTo>
                      <a:pt x="13945" y="8835"/>
                      <a:pt x="13928" y="8907"/>
                      <a:pt x="13906" y="8980"/>
                    </a:cubicBezTo>
                    <a:cubicBezTo>
                      <a:pt x="13807" y="9314"/>
                      <a:pt x="13709" y="9648"/>
                      <a:pt x="13610" y="9982"/>
                    </a:cubicBezTo>
                    <a:cubicBezTo>
                      <a:pt x="14376" y="9917"/>
                      <a:pt x="15446" y="9825"/>
                      <a:pt x="15905" y="9785"/>
                    </a:cubicBezTo>
                    <a:cubicBezTo>
                      <a:pt x="16034" y="9322"/>
                      <a:pt x="16164" y="8858"/>
                      <a:pt x="16292" y="8395"/>
                    </a:cubicBezTo>
                    <a:close/>
                    <a:moveTo>
                      <a:pt x="13070" y="8745"/>
                    </a:moveTo>
                    <a:cubicBezTo>
                      <a:pt x="12476" y="8805"/>
                      <a:pt x="11888" y="8864"/>
                      <a:pt x="11295" y="8924"/>
                    </a:cubicBezTo>
                    <a:cubicBezTo>
                      <a:pt x="11128" y="8940"/>
                      <a:pt x="10962" y="8957"/>
                      <a:pt x="10796" y="8974"/>
                    </a:cubicBezTo>
                    <a:cubicBezTo>
                      <a:pt x="10781" y="9019"/>
                      <a:pt x="10769" y="9064"/>
                      <a:pt x="10755" y="9109"/>
                    </a:cubicBezTo>
                    <a:cubicBezTo>
                      <a:pt x="10732" y="9179"/>
                      <a:pt x="10706" y="9250"/>
                      <a:pt x="10683" y="9320"/>
                    </a:cubicBezTo>
                    <a:cubicBezTo>
                      <a:pt x="10578" y="9643"/>
                      <a:pt x="10472" y="9967"/>
                      <a:pt x="10367" y="10289"/>
                    </a:cubicBezTo>
                    <a:cubicBezTo>
                      <a:pt x="11132" y="10224"/>
                      <a:pt x="12202" y="10132"/>
                      <a:pt x="12662" y="10092"/>
                    </a:cubicBezTo>
                    <a:cubicBezTo>
                      <a:pt x="12798" y="9643"/>
                      <a:pt x="12933" y="9194"/>
                      <a:pt x="13070" y="8745"/>
                    </a:cubicBezTo>
                    <a:close/>
                    <a:moveTo>
                      <a:pt x="9857" y="9055"/>
                    </a:moveTo>
                    <a:cubicBezTo>
                      <a:pt x="9301" y="9110"/>
                      <a:pt x="8750" y="9165"/>
                      <a:pt x="8195" y="9221"/>
                    </a:cubicBezTo>
                    <a:cubicBezTo>
                      <a:pt x="8034" y="9236"/>
                      <a:pt x="7875" y="9252"/>
                      <a:pt x="7716" y="9268"/>
                    </a:cubicBezTo>
                    <a:cubicBezTo>
                      <a:pt x="7507" y="9289"/>
                      <a:pt x="7561" y="9335"/>
                      <a:pt x="7542" y="9387"/>
                    </a:cubicBezTo>
                    <a:cubicBezTo>
                      <a:pt x="7516" y="9461"/>
                      <a:pt x="7487" y="9535"/>
                      <a:pt x="7461" y="9609"/>
                    </a:cubicBezTo>
                    <a:cubicBezTo>
                      <a:pt x="7348" y="9924"/>
                      <a:pt x="7236" y="10240"/>
                      <a:pt x="7124" y="10555"/>
                    </a:cubicBezTo>
                    <a:cubicBezTo>
                      <a:pt x="7890" y="10489"/>
                      <a:pt x="8959" y="10397"/>
                      <a:pt x="9419" y="10358"/>
                    </a:cubicBezTo>
                    <a:cubicBezTo>
                      <a:pt x="9563" y="9923"/>
                      <a:pt x="9713" y="9489"/>
                      <a:pt x="9857" y="9055"/>
                    </a:cubicBezTo>
                    <a:close/>
                    <a:moveTo>
                      <a:pt x="6859" y="9362"/>
                    </a:moveTo>
                    <a:cubicBezTo>
                      <a:pt x="6303" y="9417"/>
                      <a:pt x="5752" y="9474"/>
                      <a:pt x="5197" y="9530"/>
                    </a:cubicBezTo>
                    <a:cubicBezTo>
                      <a:pt x="5036" y="9546"/>
                      <a:pt x="4877" y="9562"/>
                      <a:pt x="4717" y="9578"/>
                    </a:cubicBezTo>
                    <a:cubicBezTo>
                      <a:pt x="4511" y="9599"/>
                      <a:pt x="4563" y="9641"/>
                      <a:pt x="4544" y="9692"/>
                    </a:cubicBezTo>
                    <a:cubicBezTo>
                      <a:pt x="4516" y="9763"/>
                      <a:pt x="4491" y="9834"/>
                      <a:pt x="4462" y="9906"/>
                    </a:cubicBezTo>
                    <a:cubicBezTo>
                      <a:pt x="4344" y="10209"/>
                      <a:pt x="4224" y="10514"/>
                      <a:pt x="4105" y="10819"/>
                    </a:cubicBezTo>
                    <a:cubicBezTo>
                      <a:pt x="4871" y="10753"/>
                      <a:pt x="5940" y="10661"/>
                      <a:pt x="6400" y="10622"/>
                    </a:cubicBezTo>
                    <a:cubicBezTo>
                      <a:pt x="6553" y="10202"/>
                      <a:pt x="6705" y="9782"/>
                      <a:pt x="6859" y="9362"/>
                    </a:cubicBezTo>
                    <a:close/>
                    <a:moveTo>
                      <a:pt x="19097" y="10109"/>
                    </a:moveTo>
                    <a:cubicBezTo>
                      <a:pt x="18497" y="10157"/>
                      <a:pt x="17892" y="10204"/>
                      <a:pt x="17292" y="10252"/>
                    </a:cubicBezTo>
                    <a:cubicBezTo>
                      <a:pt x="17124" y="10265"/>
                      <a:pt x="16961" y="10280"/>
                      <a:pt x="16792" y="10294"/>
                    </a:cubicBezTo>
                    <a:cubicBezTo>
                      <a:pt x="16780" y="10338"/>
                      <a:pt x="16763" y="10384"/>
                      <a:pt x="16751" y="10429"/>
                    </a:cubicBezTo>
                    <a:cubicBezTo>
                      <a:pt x="16729" y="10510"/>
                      <a:pt x="16712" y="10591"/>
                      <a:pt x="16690" y="10671"/>
                    </a:cubicBezTo>
                    <a:cubicBezTo>
                      <a:pt x="16598" y="11013"/>
                      <a:pt x="16507" y="11354"/>
                      <a:pt x="16415" y="11697"/>
                    </a:cubicBezTo>
                    <a:cubicBezTo>
                      <a:pt x="17190" y="11645"/>
                      <a:pt x="18276" y="11574"/>
                      <a:pt x="18740" y="11543"/>
                    </a:cubicBezTo>
                    <a:cubicBezTo>
                      <a:pt x="18861" y="11065"/>
                      <a:pt x="18977" y="10587"/>
                      <a:pt x="19097" y="10109"/>
                    </a:cubicBezTo>
                    <a:close/>
                    <a:moveTo>
                      <a:pt x="15885" y="10372"/>
                    </a:moveTo>
                    <a:cubicBezTo>
                      <a:pt x="15285" y="10421"/>
                      <a:pt x="14679" y="10470"/>
                      <a:pt x="14079" y="10518"/>
                    </a:cubicBezTo>
                    <a:cubicBezTo>
                      <a:pt x="13911" y="10531"/>
                      <a:pt x="13748" y="10544"/>
                      <a:pt x="13580" y="10557"/>
                    </a:cubicBezTo>
                    <a:cubicBezTo>
                      <a:pt x="13566" y="10604"/>
                      <a:pt x="13552" y="10650"/>
                      <a:pt x="13539" y="10696"/>
                    </a:cubicBezTo>
                    <a:cubicBezTo>
                      <a:pt x="13517" y="10770"/>
                      <a:pt x="13489" y="10844"/>
                      <a:pt x="13467" y="10916"/>
                    </a:cubicBezTo>
                    <a:cubicBezTo>
                      <a:pt x="13368" y="11250"/>
                      <a:pt x="13271" y="11583"/>
                      <a:pt x="13172" y="11917"/>
                    </a:cubicBezTo>
                    <a:cubicBezTo>
                      <a:pt x="13946" y="11866"/>
                      <a:pt x="15033" y="11794"/>
                      <a:pt x="15497" y="11763"/>
                    </a:cubicBezTo>
                    <a:cubicBezTo>
                      <a:pt x="15625" y="11299"/>
                      <a:pt x="15757" y="10836"/>
                      <a:pt x="15885" y="10372"/>
                    </a:cubicBezTo>
                    <a:close/>
                    <a:moveTo>
                      <a:pt x="12672" y="10636"/>
                    </a:moveTo>
                    <a:cubicBezTo>
                      <a:pt x="12072" y="10684"/>
                      <a:pt x="11467" y="10733"/>
                      <a:pt x="10867" y="10781"/>
                    </a:cubicBezTo>
                    <a:cubicBezTo>
                      <a:pt x="10699" y="10795"/>
                      <a:pt x="10535" y="10809"/>
                      <a:pt x="10367" y="10823"/>
                    </a:cubicBezTo>
                    <a:cubicBezTo>
                      <a:pt x="10353" y="10867"/>
                      <a:pt x="10331" y="10911"/>
                      <a:pt x="10316" y="10956"/>
                    </a:cubicBezTo>
                    <a:cubicBezTo>
                      <a:pt x="10293" y="11026"/>
                      <a:pt x="10278" y="11096"/>
                      <a:pt x="10255" y="11167"/>
                    </a:cubicBezTo>
                    <a:cubicBezTo>
                      <a:pt x="10149" y="11491"/>
                      <a:pt x="10044" y="11814"/>
                      <a:pt x="9939" y="12137"/>
                    </a:cubicBezTo>
                    <a:cubicBezTo>
                      <a:pt x="10714" y="12086"/>
                      <a:pt x="11789" y="12014"/>
                      <a:pt x="12254" y="11983"/>
                    </a:cubicBezTo>
                    <a:cubicBezTo>
                      <a:pt x="12391" y="11535"/>
                      <a:pt x="12535" y="11085"/>
                      <a:pt x="12672" y="10636"/>
                    </a:cubicBezTo>
                    <a:close/>
                    <a:moveTo>
                      <a:pt x="9449" y="10900"/>
                    </a:moveTo>
                    <a:cubicBezTo>
                      <a:pt x="8888" y="10945"/>
                      <a:pt x="8328" y="10990"/>
                      <a:pt x="7767" y="11035"/>
                    </a:cubicBezTo>
                    <a:cubicBezTo>
                      <a:pt x="7605" y="11047"/>
                      <a:pt x="7448" y="11061"/>
                      <a:pt x="7287" y="11074"/>
                    </a:cubicBezTo>
                    <a:cubicBezTo>
                      <a:pt x="7073" y="11091"/>
                      <a:pt x="7132" y="11140"/>
                      <a:pt x="7114" y="11190"/>
                    </a:cubicBezTo>
                    <a:cubicBezTo>
                      <a:pt x="7088" y="11264"/>
                      <a:pt x="7058" y="11338"/>
                      <a:pt x="7032" y="11412"/>
                    </a:cubicBezTo>
                    <a:cubicBezTo>
                      <a:pt x="6921" y="11727"/>
                      <a:pt x="6809" y="12044"/>
                      <a:pt x="6696" y="12359"/>
                    </a:cubicBezTo>
                    <a:cubicBezTo>
                      <a:pt x="7470" y="12307"/>
                      <a:pt x="8557" y="12234"/>
                      <a:pt x="9021" y="12203"/>
                    </a:cubicBezTo>
                    <a:cubicBezTo>
                      <a:pt x="9166" y="11769"/>
                      <a:pt x="9305" y="11334"/>
                      <a:pt x="9449" y="10900"/>
                    </a:cubicBezTo>
                    <a:close/>
                    <a:moveTo>
                      <a:pt x="6023" y="11120"/>
                    </a:moveTo>
                    <a:cubicBezTo>
                      <a:pt x="5461" y="11164"/>
                      <a:pt x="4901" y="11210"/>
                      <a:pt x="4340" y="11254"/>
                    </a:cubicBezTo>
                    <a:cubicBezTo>
                      <a:pt x="4179" y="11268"/>
                      <a:pt x="4012" y="11280"/>
                      <a:pt x="3850" y="11294"/>
                    </a:cubicBezTo>
                    <a:cubicBezTo>
                      <a:pt x="3640" y="11311"/>
                      <a:pt x="3697" y="11356"/>
                      <a:pt x="3677" y="11406"/>
                    </a:cubicBezTo>
                    <a:cubicBezTo>
                      <a:pt x="3649" y="11477"/>
                      <a:pt x="3624" y="11548"/>
                      <a:pt x="3595" y="11620"/>
                    </a:cubicBezTo>
                    <a:cubicBezTo>
                      <a:pt x="3476" y="11924"/>
                      <a:pt x="3357" y="12229"/>
                      <a:pt x="3239" y="12533"/>
                    </a:cubicBezTo>
                    <a:cubicBezTo>
                      <a:pt x="4013" y="12481"/>
                      <a:pt x="5099" y="12409"/>
                      <a:pt x="5564" y="12379"/>
                    </a:cubicBezTo>
                    <a:cubicBezTo>
                      <a:pt x="5718" y="11959"/>
                      <a:pt x="5869" y="11540"/>
                      <a:pt x="6023" y="11120"/>
                    </a:cubicBezTo>
                    <a:close/>
                    <a:moveTo>
                      <a:pt x="18475" y="12130"/>
                    </a:moveTo>
                    <a:cubicBezTo>
                      <a:pt x="17868" y="12167"/>
                      <a:pt x="17256" y="12205"/>
                      <a:pt x="16649" y="12242"/>
                    </a:cubicBezTo>
                    <a:cubicBezTo>
                      <a:pt x="16479" y="12253"/>
                      <a:pt x="16310" y="12261"/>
                      <a:pt x="16139" y="12271"/>
                    </a:cubicBezTo>
                    <a:cubicBezTo>
                      <a:pt x="16127" y="12316"/>
                      <a:pt x="16121" y="12361"/>
                      <a:pt x="16109" y="12406"/>
                    </a:cubicBezTo>
                    <a:cubicBezTo>
                      <a:pt x="16087" y="12487"/>
                      <a:pt x="16059" y="12568"/>
                      <a:pt x="16037" y="12649"/>
                    </a:cubicBezTo>
                    <a:cubicBezTo>
                      <a:pt x="15945" y="12991"/>
                      <a:pt x="15854" y="13332"/>
                      <a:pt x="15762" y="13674"/>
                    </a:cubicBezTo>
                    <a:cubicBezTo>
                      <a:pt x="16544" y="13638"/>
                      <a:pt x="17649" y="13587"/>
                      <a:pt x="18118" y="13564"/>
                    </a:cubicBezTo>
                    <a:cubicBezTo>
                      <a:pt x="18239" y="13087"/>
                      <a:pt x="18355" y="12609"/>
                      <a:pt x="18475" y="12130"/>
                    </a:cubicBezTo>
                    <a:close/>
                    <a:moveTo>
                      <a:pt x="15262" y="12307"/>
                    </a:moveTo>
                    <a:cubicBezTo>
                      <a:pt x="14656" y="12343"/>
                      <a:pt x="14044" y="12380"/>
                      <a:pt x="13437" y="12417"/>
                    </a:cubicBezTo>
                    <a:cubicBezTo>
                      <a:pt x="13267" y="12427"/>
                      <a:pt x="13097" y="12438"/>
                      <a:pt x="12927" y="12448"/>
                    </a:cubicBezTo>
                    <a:cubicBezTo>
                      <a:pt x="12913" y="12494"/>
                      <a:pt x="12900" y="12541"/>
                      <a:pt x="12886" y="12587"/>
                    </a:cubicBezTo>
                    <a:cubicBezTo>
                      <a:pt x="12864" y="12660"/>
                      <a:pt x="12847" y="12732"/>
                      <a:pt x="12825" y="12805"/>
                    </a:cubicBezTo>
                    <a:cubicBezTo>
                      <a:pt x="12726" y="13139"/>
                      <a:pt x="12628" y="13473"/>
                      <a:pt x="12529" y="13807"/>
                    </a:cubicBezTo>
                    <a:cubicBezTo>
                      <a:pt x="13312" y="13771"/>
                      <a:pt x="14405" y="13720"/>
                      <a:pt x="14875" y="13697"/>
                    </a:cubicBezTo>
                    <a:cubicBezTo>
                      <a:pt x="15004" y="13234"/>
                      <a:pt x="15134" y="12770"/>
                      <a:pt x="15262" y="12307"/>
                    </a:cubicBezTo>
                    <a:close/>
                    <a:moveTo>
                      <a:pt x="12050" y="12527"/>
                    </a:moveTo>
                    <a:cubicBezTo>
                      <a:pt x="11443" y="12563"/>
                      <a:pt x="10831" y="12600"/>
                      <a:pt x="10224" y="12637"/>
                    </a:cubicBezTo>
                    <a:cubicBezTo>
                      <a:pt x="10055" y="12647"/>
                      <a:pt x="9885" y="12657"/>
                      <a:pt x="9714" y="12668"/>
                    </a:cubicBezTo>
                    <a:cubicBezTo>
                      <a:pt x="9700" y="12713"/>
                      <a:pt x="9689" y="12758"/>
                      <a:pt x="9674" y="12803"/>
                    </a:cubicBezTo>
                    <a:cubicBezTo>
                      <a:pt x="9650" y="12873"/>
                      <a:pt x="9625" y="12944"/>
                      <a:pt x="9602" y="13014"/>
                    </a:cubicBezTo>
                    <a:cubicBezTo>
                      <a:pt x="9497" y="13337"/>
                      <a:pt x="9391" y="13660"/>
                      <a:pt x="9286" y="13984"/>
                    </a:cubicBezTo>
                    <a:cubicBezTo>
                      <a:pt x="10070" y="13947"/>
                      <a:pt x="11162" y="13895"/>
                      <a:pt x="11632" y="13874"/>
                    </a:cubicBezTo>
                    <a:cubicBezTo>
                      <a:pt x="11769" y="13424"/>
                      <a:pt x="11913" y="12975"/>
                      <a:pt x="12050" y="12527"/>
                    </a:cubicBezTo>
                    <a:close/>
                    <a:moveTo>
                      <a:pt x="8827" y="12703"/>
                    </a:moveTo>
                    <a:cubicBezTo>
                      <a:pt x="8260" y="12737"/>
                      <a:pt x="7692" y="12770"/>
                      <a:pt x="7124" y="12805"/>
                    </a:cubicBezTo>
                    <a:cubicBezTo>
                      <a:pt x="6960" y="12815"/>
                      <a:pt x="6798" y="12824"/>
                      <a:pt x="6635" y="12834"/>
                    </a:cubicBezTo>
                    <a:cubicBezTo>
                      <a:pt x="6416" y="12847"/>
                      <a:pt x="6479" y="12898"/>
                      <a:pt x="6461" y="12948"/>
                    </a:cubicBezTo>
                    <a:cubicBezTo>
                      <a:pt x="6435" y="13022"/>
                      <a:pt x="6407" y="13096"/>
                      <a:pt x="6380" y="13170"/>
                    </a:cubicBezTo>
                    <a:cubicBezTo>
                      <a:pt x="6267" y="13485"/>
                      <a:pt x="6156" y="13801"/>
                      <a:pt x="6043" y="14116"/>
                    </a:cubicBezTo>
                    <a:cubicBezTo>
                      <a:pt x="6826" y="14079"/>
                      <a:pt x="7929" y="14028"/>
                      <a:pt x="8399" y="14006"/>
                    </a:cubicBezTo>
                    <a:cubicBezTo>
                      <a:pt x="8544" y="13571"/>
                      <a:pt x="8682" y="13137"/>
                      <a:pt x="8827" y="12703"/>
                    </a:cubicBezTo>
                    <a:close/>
                    <a:moveTo>
                      <a:pt x="5401" y="12923"/>
                    </a:moveTo>
                    <a:cubicBezTo>
                      <a:pt x="4832" y="12957"/>
                      <a:pt x="4265" y="12990"/>
                      <a:pt x="3697" y="13025"/>
                    </a:cubicBezTo>
                    <a:cubicBezTo>
                      <a:pt x="3534" y="13035"/>
                      <a:pt x="3372" y="13046"/>
                      <a:pt x="3208" y="13056"/>
                    </a:cubicBezTo>
                    <a:cubicBezTo>
                      <a:pt x="2992" y="13069"/>
                      <a:pt x="3054" y="13117"/>
                      <a:pt x="3035" y="13166"/>
                    </a:cubicBezTo>
                    <a:cubicBezTo>
                      <a:pt x="3006" y="13237"/>
                      <a:pt x="2972" y="13309"/>
                      <a:pt x="2943" y="13380"/>
                    </a:cubicBezTo>
                    <a:cubicBezTo>
                      <a:pt x="2824" y="13684"/>
                      <a:pt x="2704" y="13989"/>
                      <a:pt x="2586" y="14293"/>
                    </a:cubicBezTo>
                    <a:cubicBezTo>
                      <a:pt x="3368" y="14256"/>
                      <a:pt x="4471" y="14205"/>
                      <a:pt x="4942" y="14183"/>
                    </a:cubicBezTo>
                    <a:cubicBezTo>
                      <a:pt x="5096" y="13763"/>
                      <a:pt x="5247" y="13343"/>
                      <a:pt x="5401" y="12923"/>
                    </a:cubicBezTo>
                    <a:close/>
                    <a:moveTo>
                      <a:pt x="18067" y="14154"/>
                    </a:moveTo>
                    <a:cubicBezTo>
                      <a:pt x="17453" y="14179"/>
                      <a:pt x="16844" y="14203"/>
                      <a:pt x="16231" y="14228"/>
                    </a:cubicBezTo>
                    <a:cubicBezTo>
                      <a:pt x="16059" y="14235"/>
                      <a:pt x="15884" y="14244"/>
                      <a:pt x="15711" y="14251"/>
                    </a:cubicBezTo>
                    <a:cubicBezTo>
                      <a:pt x="15699" y="14296"/>
                      <a:pt x="15683" y="14341"/>
                      <a:pt x="15670" y="14386"/>
                    </a:cubicBezTo>
                    <a:cubicBezTo>
                      <a:pt x="15649" y="14467"/>
                      <a:pt x="15631" y="14546"/>
                      <a:pt x="15609" y="14627"/>
                    </a:cubicBezTo>
                    <a:cubicBezTo>
                      <a:pt x="15517" y="14969"/>
                      <a:pt x="15426" y="15311"/>
                      <a:pt x="15334" y="15652"/>
                    </a:cubicBezTo>
                    <a:cubicBezTo>
                      <a:pt x="16126" y="15630"/>
                      <a:pt x="17235" y="15599"/>
                      <a:pt x="17710" y="15586"/>
                    </a:cubicBezTo>
                    <a:cubicBezTo>
                      <a:pt x="17830" y="15107"/>
                      <a:pt x="17947" y="14631"/>
                      <a:pt x="18067" y="14154"/>
                    </a:cubicBezTo>
                    <a:close/>
                    <a:moveTo>
                      <a:pt x="14854" y="14284"/>
                    </a:moveTo>
                    <a:cubicBezTo>
                      <a:pt x="14242" y="14310"/>
                      <a:pt x="13623" y="14336"/>
                      <a:pt x="13009" y="14361"/>
                    </a:cubicBezTo>
                    <a:cubicBezTo>
                      <a:pt x="12837" y="14369"/>
                      <a:pt x="12671" y="14375"/>
                      <a:pt x="12499" y="14382"/>
                    </a:cubicBezTo>
                    <a:cubicBezTo>
                      <a:pt x="12484" y="14428"/>
                      <a:pt x="12471" y="14475"/>
                      <a:pt x="12458" y="14521"/>
                    </a:cubicBezTo>
                    <a:cubicBezTo>
                      <a:pt x="12436" y="14595"/>
                      <a:pt x="12408" y="14668"/>
                      <a:pt x="12386" y="14741"/>
                    </a:cubicBezTo>
                    <a:cubicBezTo>
                      <a:pt x="12288" y="15075"/>
                      <a:pt x="12189" y="15408"/>
                      <a:pt x="12091" y="15741"/>
                    </a:cubicBezTo>
                    <a:cubicBezTo>
                      <a:pt x="12883" y="15719"/>
                      <a:pt x="13992" y="15688"/>
                      <a:pt x="14467" y="15675"/>
                    </a:cubicBezTo>
                    <a:cubicBezTo>
                      <a:pt x="14595" y="15212"/>
                      <a:pt x="14726" y="14748"/>
                      <a:pt x="14854" y="14284"/>
                    </a:cubicBezTo>
                    <a:close/>
                    <a:moveTo>
                      <a:pt x="11418" y="14417"/>
                    </a:moveTo>
                    <a:cubicBezTo>
                      <a:pt x="10804" y="14442"/>
                      <a:pt x="10195" y="14467"/>
                      <a:pt x="9582" y="14492"/>
                    </a:cubicBezTo>
                    <a:cubicBezTo>
                      <a:pt x="9410" y="14499"/>
                      <a:pt x="9233" y="14508"/>
                      <a:pt x="9062" y="14515"/>
                    </a:cubicBezTo>
                    <a:cubicBezTo>
                      <a:pt x="9047" y="14560"/>
                      <a:pt x="9036" y="14604"/>
                      <a:pt x="9021" y="14648"/>
                    </a:cubicBezTo>
                    <a:cubicBezTo>
                      <a:pt x="8998" y="14719"/>
                      <a:pt x="8973" y="14791"/>
                      <a:pt x="8950" y="14861"/>
                    </a:cubicBezTo>
                    <a:cubicBezTo>
                      <a:pt x="8845" y="15184"/>
                      <a:pt x="8738" y="15507"/>
                      <a:pt x="8633" y="15831"/>
                    </a:cubicBezTo>
                    <a:cubicBezTo>
                      <a:pt x="9425" y="15808"/>
                      <a:pt x="10534" y="15777"/>
                      <a:pt x="11010" y="15764"/>
                    </a:cubicBezTo>
                    <a:cubicBezTo>
                      <a:pt x="11147" y="15315"/>
                      <a:pt x="11280" y="14866"/>
                      <a:pt x="11418" y="14417"/>
                    </a:cubicBezTo>
                    <a:close/>
                    <a:moveTo>
                      <a:pt x="8205" y="14548"/>
                    </a:moveTo>
                    <a:cubicBezTo>
                      <a:pt x="7631" y="14572"/>
                      <a:pt x="7056" y="14597"/>
                      <a:pt x="6482" y="14621"/>
                    </a:cubicBezTo>
                    <a:cubicBezTo>
                      <a:pt x="6317" y="14627"/>
                      <a:pt x="6157" y="14634"/>
                      <a:pt x="5992" y="14641"/>
                    </a:cubicBezTo>
                    <a:cubicBezTo>
                      <a:pt x="5769" y="14651"/>
                      <a:pt x="5836" y="14702"/>
                      <a:pt x="5819" y="14751"/>
                    </a:cubicBezTo>
                    <a:cubicBezTo>
                      <a:pt x="5792" y="14825"/>
                      <a:pt x="5763" y="14900"/>
                      <a:pt x="5737" y="14973"/>
                    </a:cubicBezTo>
                    <a:cubicBezTo>
                      <a:pt x="5625" y="15289"/>
                      <a:pt x="5513" y="15603"/>
                      <a:pt x="5401" y="15918"/>
                    </a:cubicBezTo>
                    <a:cubicBezTo>
                      <a:pt x="6192" y="15896"/>
                      <a:pt x="7302" y="15867"/>
                      <a:pt x="7777" y="15853"/>
                    </a:cubicBezTo>
                    <a:cubicBezTo>
                      <a:pt x="7922" y="15418"/>
                      <a:pt x="8060" y="14983"/>
                      <a:pt x="8205" y="14548"/>
                    </a:cubicBezTo>
                    <a:close/>
                    <a:moveTo>
                      <a:pt x="4778" y="14681"/>
                    </a:moveTo>
                    <a:cubicBezTo>
                      <a:pt x="4204" y="14704"/>
                      <a:pt x="3628" y="14728"/>
                      <a:pt x="3055" y="14751"/>
                    </a:cubicBezTo>
                    <a:cubicBezTo>
                      <a:pt x="2889" y="14758"/>
                      <a:pt x="2720" y="14766"/>
                      <a:pt x="2555" y="14772"/>
                    </a:cubicBezTo>
                    <a:cubicBezTo>
                      <a:pt x="2333" y="14781"/>
                      <a:pt x="2402" y="14830"/>
                      <a:pt x="2382" y="14880"/>
                    </a:cubicBezTo>
                    <a:cubicBezTo>
                      <a:pt x="2355" y="14951"/>
                      <a:pt x="2329" y="15023"/>
                      <a:pt x="2300" y="15094"/>
                    </a:cubicBezTo>
                    <a:cubicBezTo>
                      <a:pt x="2181" y="15398"/>
                      <a:pt x="2062" y="15703"/>
                      <a:pt x="1943" y="16007"/>
                    </a:cubicBezTo>
                    <a:cubicBezTo>
                      <a:pt x="2735" y="15985"/>
                      <a:pt x="3844" y="15954"/>
                      <a:pt x="4320" y="15941"/>
                    </a:cubicBezTo>
                    <a:cubicBezTo>
                      <a:pt x="4473" y="15521"/>
                      <a:pt x="4624" y="15101"/>
                      <a:pt x="4778" y="14681"/>
                    </a:cubicBezTo>
                    <a:close/>
                    <a:moveTo>
                      <a:pt x="17659" y="16132"/>
                    </a:moveTo>
                    <a:cubicBezTo>
                      <a:pt x="17039" y="16146"/>
                      <a:pt x="16423" y="16159"/>
                      <a:pt x="15803" y="16173"/>
                    </a:cubicBezTo>
                    <a:cubicBezTo>
                      <a:pt x="15629" y="16177"/>
                      <a:pt x="15457" y="16182"/>
                      <a:pt x="15283" y="16185"/>
                    </a:cubicBezTo>
                    <a:cubicBezTo>
                      <a:pt x="15271" y="16231"/>
                      <a:pt x="15255" y="16275"/>
                      <a:pt x="15242" y="16320"/>
                    </a:cubicBezTo>
                    <a:cubicBezTo>
                      <a:pt x="15220" y="16401"/>
                      <a:pt x="15202" y="16482"/>
                      <a:pt x="15181" y="16563"/>
                    </a:cubicBezTo>
                    <a:cubicBezTo>
                      <a:pt x="15089" y="16905"/>
                      <a:pt x="14997" y="17245"/>
                      <a:pt x="14905" y="17586"/>
                    </a:cubicBezTo>
                    <a:cubicBezTo>
                      <a:pt x="15705" y="17579"/>
                      <a:pt x="16822" y="17568"/>
                      <a:pt x="17302" y="17563"/>
                    </a:cubicBezTo>
                    <a:cubicBezTo>
                      <a:pt x="17422" y="17086"/>
                      <a:pt x="17538" y="16609"/>
                      <a:pt x="17659" y="16132"/>
                    </a:cubicBezTo>
                    <a:close/>
                    <a:moveTo>
                      <a:pt x="14232" y="16219"/>
                    </a:moveTo>
                    <a:cubicBezTo>
                      <a:pt x="13613" y="16232"/>
                      <a:pt x="12996" y="16248"/>
                      <a:pt x="12376" y="16262"/>
                    </a:cubicBezTo>
                    <a:cubicBezTo>
                      <a:pt x="12202" y="16265"/>
                      <a:pt x="12020" y="16269"/>
                      <a:pt x="11846" y="16273"/>
                    </a:cubicBezTo>
                    <a:cubicBezTo>
                      <a:pt x="11832" y="16319"/>
                      <a:pt x="11819" y="16366"/>
                      <a:pt x="11805" y="16412"/>
                    </a:cubicBezTo>
                    <a:cubicBezTo>
                      <a:pt x="11783" y="16485"/>
                      <a:pt x="11766" y="16558"/>
                      <a:pt x="11744" y="16632"/>
                    </a:cubicBezTo>
                    <a:cubicBezTo>
                      <a:pt x="11646" y="16965"/>
                      <a:pt x="11547" y="17298"/>
                      <a:pt x="11448" y="17632"/>
                    </a:cubicBezTo>
                    <a:cubicBezTo>
                      <a:pt x="12248" y="17624"/>
                      <a:pt x="13365" y="17614"/>
                      <a:pt x="13845" y="17609"/>
                    </a:cubicBezTo>
                    <a:cubicBezTo>
                      <a:pt x="13973" y="17146"/>
                      <a:pt x="14103" y="16682"/>
                      <a:pt x="14232" y="16219"/>
                    </a:cubicBezTo>
                    <a:close/>
                    <a:moveTo>
                      <a:pt x="10796" y="16306"/>
                    </a:moveTo>
                    <a:cubicBezTo>
                      <a:pt x="10176" y="16320"/>
                      <a:pt x="9560" y="16335"/>
                      <a:pt x="8939" y="16349"/>
                    </a:cubicBezTo>
                    <a:cubicBezTo>
                      <a:pt x="8766" y="16354"/>
                      <a:pt x="8594" y="16358"/>
                      <a:pt x="8419" y="16362"/>
                    </a:cubicBezTo>
                    <a:cubicBezTo>
                      <a:pt x="8404" y="16406"/>
                      <a:pt x="8393" y="16452"/>
                      <a:pt x="8378" y="16497"/>
                    </a:cubicBezTo>
                    <a:cubicBezTo>
                      <a:pt x="8356" y="16567"/>
                      <a:pt x="8330" y="16639"/>
                      <a:pt x="8307" y="16708"/>
                    </a:cubicBezTo>
                    <a:cubicBezTo>
                      <a:pt x="8202" y="17032"/>
                      <a:pt x="8096" y="17354"/>
                      <a:pt x="7991" y="17678"/>
                    </a:cubicBezTo>
                    <a:cubicBezTo>
                      <a:pt x="8791" y="17670"/>
                      <a:pt x="9908" y="17657"/>
                      <a:pt x="10388" y="17653"/>
                    </a:cubicBezTo>
                    <a:cubicBezTo>
                      <a:pt x="10524" y="17204"/>
                      <a:pt x="10660" y="16755"/>
                      <a:pt x="10796" y="16306"/>
                    </a:cubicBezTo>
                    <a:close/>
                    <a:moveTo>
                      <a:pt x="7583" y="16395"/>
                    </a:moveTo>
                    <a:cubicBezTo>
                      <a:pt x="7002" y="16409"/>
                      <a:pt x="6430" y="16421"/>
                      <a:pt x="5849" y="16435"/>
                    </a:cubicBezTo>
                    <a:cubicBezTo>
                      <a:pt x="5682" y="16438"/>
                      <a:pt x="5506" y="16441"/>
                      <a:pt x="5339" y="16445"/>
                    </a:cubicBezTo>
                    <a:cubicBezTo>
                      <a:pt x="5111" y="16451"/>
                      <a:pt x="5184" y="16506"/>
                      <a:pt x="5166" y="16555"/>
                    </a:cubicBezTo>
                    <a:cubicBezTo>
                      <a:pt x="5140" y="16629"/>
                      <a:pt x="5110" y="16703"/>
                      <a:pt x="5084" y="16777"/>
                    </a:cubicBezTo>
                    <a:cubicBezTo>
                      <a:pt x="4972" y="17092"/>
                      <a:pt x="4861" y="17406"/>
                      <a:pt x="4748" y="17721"/>
                    </a:cubicBezTo>
                    <a:cubicBezTo>
                      <a:pt x="5548" y="17713"/>
                      <a:pt x="6675" y="17703"/>
                      <a:pt x="7155" y="17698"/>
                    </a:cubicBezTo>
                    <a:cubicBezTo>
                      <a:pt x="7300" y="17264"/>
                      <a:pt x="7438" y="16829"/>
                      <a:pt x="7583" y="16395"/>
                    </a:cubicBezTo>
                    <a:close/>
                    <a:moveTo>
                      <a:pt x="4156" y="16439"/>
                    </a:moveTo>
                    <a:cubicBezTo>
                      <a:pt x="3576" y="16452"/>
                      <a:pt x="2993" y="16465"/>
                      <a:pt x="2412" y="16478"/>
                    </a:cubicBezTo>
                    <a:cubicBezTo>
                      <a:pt x="2246" y="16482"/>
                      <a:pt x="2079" y="16486"/>
                      <a:pt x="1913" y="16491"/>
                    </a:cubicBezTo>
                    <a:cubicBezTo>
                      <a:pt x="1686" y="16495"/>
                      <a:pt x="1758" y="16545"/>
                      <a:pt x="1739" y="16594"/>
                    </a:cubicBezTo>
                    <a:cubicBezTo>
                      <a:pt x="1711" y="16666"/>
                      <a:pt x="1676" y="16737"/>
                      <a:pt x="1648" y="16808"/>
                    </a:cubicBezTo>
                    <a:cubicBezTo>
                      <a:pt x="1529" y="17113"/>
                      <a:pt x="1410" y="17417"/>
                      <a:pt x="1291" y="17721"/>
                    </a:cubicBezTo>
                    <a:cubicBezTo>
                      <a:pt x="2090" y="17713"/>
                      <a:pt x="3218" y="17703"/>
                      <a:pt x="3697" y="17698"/>
                    </a:cubicBezTo>
                    <a:cubicBezTo>
                      <a:pt x="3851" y="17279"/>
                      <a:pt x="4002" y="16859"/>
                      <a:pt x="4156" y="16439"/>
                    </a:cubicBezTo>
                    <a:close/>
                    <a:moveTo>
                      <a:pt x="17037" y="18153"/>
                    </a:moveTo>
                    <a:cubicBezTo>
                      <a:pt x="16411" y="18156"/>
                      <a:pt x="15787" y="18159"/>
                      <a:pt x="15160" y="18161"/>
                    </a:cubicBezTo>
                    <a:cubicBezTo>
                      <a:pt x="14984" y="18162"/>
                      <a:pt x="14806" y="18162"/>
                      <a:pt x="14630" y="18163"/>
                    </a:cubicBezTo>
                    <a:cubicBezTo>
                      <a:pt x="14618" y="18208"/>
                      <a:pt x="14612" y="18253"/>
                      <a:pt x="14600" y="18298"/>
                    </a:cubicBezTo>
                    <a:cubicBezTo>
                      <a:pt x="14578" y="18379"/>
                      <a:pt x="14549" y="18461"/>
                      <a:pt x="14528" y="18541"/>
                    </a:cubicBezTo>
                    <a:cubicBezTo>
                      <a:pt x="14436" y="18883"/>
                      <a:pt x="14345" y="19225"/>
                      <a:pt x="14253" y="19566"/>
                    </a:cubicBezTo>
                    <a:cubicBezTo>
                      <a:pt x="15062" y="19573"/>
                      <a:pt x="16195" y="19583"/>
                      <a:pt x="16680" y="19587"/>
                    </a:cubicBezTo>
                    <a:cubicBezTo>
                      <a:pt x="16799" y="19109"/>
                      <a:pt x="16917" y="18630"/>
                      <a:pt x="17037" y="18153"/>
                    </a:cubicBezTo>
                    <a:close/>
                    <a:moveTo>
                      <a:pt x="6961" y="18196"/>
                    </a:moveTo>
                    <a:cubicBezTo>
                      <a:pt x="6374" y="18199"/>
                      <a:pt x="5795" y="18202"/>
                      <a:pt x="5207" y="18205"/>
                    </a:cubicBezTo>
                    <a:cubicBezTo>
                      <a:pt x="5039" y="18206"/>
                      <a:pt x="4866" y="18206"/>
                      <a:pt x="4697" y="18207"/>
                    </a:cubicBezTo>
                    <a:cubicBezTo>
                      <a:pt x="4463" y="18208"/>
                      <a:pt x="4531" y="18263"/>
                      <a:pt x="4513" y="18313"/>
                    </a:cubicBezTo>
                    <a:cubicBezTo>
                      <a:pt x="4487" y="18387"/>
                      <a:pt x="4469" y="18460"/>
                      <a:pt x="4442" y="18535"/>
                    </a:cubicBezTo>
                    <a:cubicBezTo>
                      <a:pt x="4330" y="18850"/>
                      <a:pt x="4217" y="19166"/>
                      <a:pt x="4105" y="19481"/>
                    </a:cubicBezTo>
                    <a:cubicBezTo>
                      <a:pt x="4913" y="19488"/>
                      <a:pt x="6038" y="19496"/>
                      <a:pt x="6522" y="19500"/>
                    </a:cubicBezTo>
                    <a:cubicBezTo>
                      <a:pt x="6668" y="19065"/>
                      <a:pt x="6816" y="18631"/>
                      <a:pt x="6961" y="18196"/>
                    </a:cubicBezTo>
                    <a:close/>
                    <a:moveTo>
                      <a:pt x="10173" y="18196"/>
                    </a:moveTo>
                    <a:cubicBezTo>
                      <a:pt x="9547" y="18200"/>
                      <a:pt x="8923" y="18201"/>
                      <a:pt x="8297" y="18205"/>
                    </a:cubicBezTo>
                    <a:cubicBezTo>
                      <a:pt x="8121" y="18206"/>
                      <a:pt x="7943" y="18208"/>
                      <a:pt x="7767" y="18209"/>
                    </a:cubicBezTo>
                    <a:cubicBezTo>
                      <a:pt x="7752" y="18254"/>
                      <a:pt x="7741" y="18296"/>
                      <a:pt x="7726" y="18342"/>
                    </a:cubicBezTo>
                    <a:cubicBezTo>
                      <a:pt x="7703" y="18412"/>
                      <a:pt x="7676" y="18484"/>
                      <a:pt x="7654" y="18553"/>
                    </a:cubicBezTo>
                    <a:cubicBezTo>
                      <a:pt x="7549" y="18877"/>
                      <a:pt x="7443" y="19200"/>
                      <a:pt x="7338" y="19523"/>
                    </a:cubicBezTo>
                    <a:cubicBezTo>
                      <a:pt x="8147" y="19529"/>
                      <a:pt x="9281" y="19539"/>
                      <a:pt x="9765" y="19543"/>
                    </a:cubicBezTo>
                    <a:cubicBezTo>
                      <a:pt x="9903" y="19094"/>
                      <a:pt x="10038" y="18646"/>
                      <a:pt x="10173" y="18196"/>
                    </a:cubicBezTo>
                    <a:close/>
                    <a:moveTo>
                      <a:pt x="13610" y="18196"/>
                    </a:moveTo>
                    <a:cubicBezTo>
                      <a:pt x="12983" y="18200"/>
                      <a:pt x="12361" y="18202"/>
                      <a:pt x="11734" y="18205"/>
                    </a:cubicBezTo>
                    <a:cubicBezTo>
                      <a:pt x="11559" y="18206"/>
                      <a:pt x="11379" y="18207"/>
                      <a:pt x="11203" y="18209"/>
                    </a:cubicBezTo>
                    <a:cubicBezTo>
                      <a:pt x="11190" y="18255"/>
                      <a:pt x="11176" y="18301"/>
                      <a:pt x="11163" y="18348"/>
                    </a:cubicBezTo>
                    <a:cubicBezTo>
                      <a:pt x="11141" y="18421"/>
                      <a:pt x="11113" y="18493"/>
                      <a:pt x="11091" y="18566"/>
                    </a:cubicBezTo>
                    <a:cubicBezTo>
                      <a:pt x="10993" y="18900"/>
                      <a:pt x="10894" y="19233"/>
                      <a:pt x="10796" y="19566"/>
                    </a:cubicBezTo>
                    <a:cubicBezTo>
                      <a:pt x="11604" y="19573"/>
                      <a:pt x="12738" y="19583"/>
                      <a:pt x="13223" y="19587"/>
                    </a:cubicBezTo>
                    <a:cubicBezTo>
                      <a:pt x="13351" y="19124"/>
                      <a:pt x="13482" y="18660"/>
                      <a:pt x="13610" y="18196"/>
                    </a:cubicBezTo>
                    <a:close/>
                    <a:moveTo>
                      <a:pt x="3534" y="18240"/>
                    </a:moveTo>
                    <a:cubicBezTo>
                      <a:pt x="2947" y="18243"/>
                      <a:pt x="2357" y="18246"/>
                      <a:pt x="1770" y="18248"/>
                    </a:cubicBezTo>
                    <a:cubicBezTo>
                      <a:pt x="1601" y="18250"/>
                      <a:pt x="1438" y="18250"/>
                      <a:pt x="1270" y="18250"/>
                    </a:cubicBezTo>
                    <a:cubicBezTo>
                      <a:pt x="1039" y="18252"/>
                      <a:pt x="1106" y="18303"/>
                      <a:pt x="1087" y="18352"/>
                    </a:cubicBezTo>
                    <a:cubicBezTo>
                      <a:pt x="1059" y="18424"/>
                      <a:pt x="1033" y="18496"/>
                      <a:pt x="1005" y="18568"/>
                    </a:cubicBezTo>
                    <a:cubicBezTo>
                      <a:pt x="886" y="18872"/>
                      <a:pt x="767" y="19177"/>
                      <a:pt x="648" y="19481"/>
                    </a:cubicBezTo>
                    <a:cubicBezTo>
                      <a:pt x="1457" y="19488"/>
                      <a:pt x="2590" y="19495"/>
                      <a:pt x="3075" y="19500"/>
                    </a:cubicBezTo>
                    <a:cubicBezTo>
                      <a:pt x="3230" y="19080"/>
                      <a:pt x="3380" y="18659"/>
                      <a:pt x="3534" y="18240"/>
                    </a:cubicBezTo>
                    <a:close/>
                    <a:moveTo>
                      <a:pt x="485" y="19954"/>
                    </a:moveTo>
                    <a:cubicBezTo>
                      <a:pt x="403" y="20165"/>
                      <a:pt x="322" y="20377"/>
                      <a:pt x="240" y="20587"/>
                    </a:cubicBezTo>
                    <a:cubicBezTo>
                      <a:pt x="200" y="20691"/>
                      <a:pt x="159" y="20795"/>
                      <a:pt x="118" y="20899"/>
                    </a:cubicBezTo>
                    <a:cubicBezTo>
                      <a:pt x="98" y="20949"/>
                      <a:pt x="86" y="21000"/>
                      <a:pt x="67" y="21050"/>
                    </a:cubicBezTo>
                    <a:cubicBezTo>
                      <a:pt x="54" y="21084"/>
                      <a:pt x="39" y="21117"/>
                      <a:pt x="26" y="21150"/>
                    </a:cubicBezTo>
                    <a:cubicBezTo>
                      <a:pt x="-35" y="21184"/>
                      <a:pt x="11" y="21195"/>
                      <a:pt x="159" y="21187"/>
                    </a:cubicBezTo>
                    <a:cubicBezTo>
                      <a:pt x="928" y="21207"/>
                      <a:pt x="1974" y="21235"/>
                      <a:pt x="2463" y="21247"/>
                    </a:cubicBezTo>
                    <a:cubicBezTo>
                      <a:pt x="2617" y="20827"/>
                      <a:pt x="2768" y="20407"/>
                      <a:pt x="2922" y="19987"/>
                    </a:cubicBezTo>
                    <a:cubicBezTo>
                      <a:pt x="2111" y="19977"/>
                      <a:pt x="1296" y="19965"/>
                      <a:pt x="485" y="19954"/>
                    </a:cubicBezTo>
                    <a:close/>
                    <a:moveTo>
                      <a:pt x="3922" y="20000"/>
                    </a:moveTo>
                    <a:cubicBezTo>
                      <a:pt x="3844" y="20217"/>
                      <a:pt x="3765" y="20434"/>
                      <a:pt x="3687" y="20652"/>
                    </a:cubicBezTo>
                    <a:cubicBezTo>
                      <a:pt x="3650" y="20759"/>
                      <a:pt x="3612" y="20866"/>
                      <a:pt x="3575" y="20973"/>
                    </a:cubicBezTo>
                    <a:cubicBezTo>
                      <a:pt x="3556" y="21026"/>
                      <a:pt x="3532" y="21080"/>
                      <a:pt x="3514" y="21133"/>
                    </a:cubicBezTo>
                    <a:cubicBezTo>
                      <a:pt x="3501" y="21167"/>
                      <a:pt x="3496" y="21201"/>
                      <a:pt x="3483" y="21235"/>
                    </a:cubicBezTo>
                    <a:cubicBezTo>
                      <a:pt x="3422" y="21269"/>
                      <a:pt x="3468" y="21282"/>
                      <a:pt x="3616" y="21274"/>
                    </a:cubicBezTo>
                    <a:cubicBezTo>
                      <a:pt x="4385" y="21294"/>
                      <a:pt x="5430" y="21322"/>
                      <a:pt x="5921" y="21334"/>
                    </a:cubicBezTo>
                    <a:cubicBezTo>
                      <a:pt x="6066" y="20900"/>
                      <a:pt x="6214" y="20465"/>
                      <a:pt x="6359" y="20031"/>
                    </a:cubicBezTo>
                    <a:cubicBezTo>
                      <a:pt x="5548" y="20020"/>
                      <a:pt x="4732" y="20011"/>
                      <a:pt x="3922" y="20000"/>
                    </a:cubicBezTo>
                    <a:close/>
                    <a:moveTo>
                      <a:pt x="7338" y="20048"/>
                    </a:moveTo>
                    <a:cubicBezTo>
                      <a:pt x="7313" y="20053"/>
                      <a:pt x="7310" y="20063"/>
                      <a:pt x="7328" y="20081"/>
                    </a:cubicBezTo>
                    <a:cubicBezTo>
                      <a:pt x="7261" y="20289"/>
                      <a:pt x="7192" y="20496"/>
                      <a:pt x="7124" y="20703"/>
                    </a:cubicBezTo>
                    <a:cubicBezTo>
                      <a:pt x="7053" y="20923"/>
                      <a:pt x="6981" y="21143"/>
                      <a:pt x="6910" y="21361"/>
                    </a:cubicBezTo>
                    <a:cubicBezTo>
                      <a:pt x="7726" y="21383"/>
                      <a:pt x="8867" y="21413"/>
                      <a:pt x="9358" y="21426"/>
                    </a:cubicBezTo>
                    <a:cubicBezTo>
                      <a:pt x="9494" y="20977"/>
                      <a:pt x="9639" y="20528"/>
                      <a:pt x="9776" y="20079"/>
                    </a:cubicBezTo>
                    <a:cubicBezTo>
                      <a:pt x="9333" y="20073"/>
                      <a:pt x="8892" y="20068"/>
                      <a:pt x="8450" y="20062"/>
                    </a:cubicBezTo>
                    <a:cubicBezTo>
                      <a:pt x="8258" y="20060"/>
                      <a:pt x="8059" y="20056"/>
                      <a:pt x="7869" y="20054"/>
                    </a:cubicBezTo>
                    <a:cubicBezTo>
                      <a:pt x="7738" y="20052"/>
                      <a:pt x="7612" y="20052"/>
                      <a:pt x="7481" y="20050"/>
                    </a:cubicBezTo>
                    <a:cubicBezTo>
                      <a:pt x="7412" y="20043"/>
                      <a:pt x="7364" y="20042"/>
                      <a:pt x="7338" y="20048"/>
                    </a:cubicBezTo>
                    <a:close/>
                    <a:moveTo>
                      <a:pt x="10765" y="20091"/>
                    </a:moveTo>
                    <a:cubicBezTo>
                      <a:pt x="10739" y="20097"/>
                      <a:pt x="10735" y="20108"/>
                      <a:pt x="10755" y="20127"/>
                    </a:cubicBezTo>
                    <a:cubicBezTo>
                      <a:pt x="10691" y="20341"/>
                      <a:pt x="10634" y="20555"/>
                      <a:pt x="10571" y="20770"/>
                    </a:cubicBezTo>
                    <a:cubicBezTo>
                      <a:pt x="10504" y="20996"/>
                      <a:pt x="10435" y="21224"/>
                      <a:pt x="10367" y="21451"/>
                    </a:cubicBezTo>
                    <a:cubicBezTo>
                      <a:pt x="11185" y="21472"/>
                      <a:pt x="12325" y="21501"/>
                      <a:pt x="12815" y="21513"/>
                    </a:cubicBezTo>
                    <a:cubicBezTo>
                      <a:pt x="12944" y="21050"/>
                      <a:pt x="13074" y="20588"/>
                      <a:pt x="13202" y="20124"/>
                    </a:cubicBezTo>
                    <a:cubicBezTo>
                      <a:pt x="12760" y="20118"/>
                      <a:pt x="12319" y="20112"/>
                      <a:pt x="11877" y="20106"/>
                    </a:cubicBezTo>
                    <a:cubicBezTo>
                      <a:pt x="11685" y="20104"/>
                      <a:pt x="11497" y="20100"/>
                      <a:pt x="11305" y="20097"/>
                    </a:cubicBezTo>
                    <a:cubicBezTo>
                      <a:pt x="11175" y="20096"/>
                      <a:pt x="11038" y="20095"/>
                      <a:pt x="10908" y="20093"/>
                    </a:cubicBezTo>
                    <a:cubicBezTo>
                      <a:pt x="10838" y="20086"/>
                      <a:pt x="10791" y="20086"/>
                      <a:pt x="10765" y="20091"/>
                    </a:cubicBezTo>
                    <a:close/>
                    <a:moveTo>
                      <a:pt x="14192" y="20135"/>
                    </a:moveTo>
                    <a:cubicBezTo>
                      <a:pt x="14166" y="20140"/>
                      <a:pt x="14162" y="20153"/>
                      <a:pt x="14181" y="20170"/>
                    </a:cubicBezTo>
                    <a:cubicBezTo>
                      <a:pt x="14122" y="20393"/>
                      <a:pt x="14058" y="20614"/>
                      <a:pt x="13998" y="20836"/>
                    </a:cubicBezTo>
                    <a:cubicBezTo>
                      <a:pt x="13939" y="21058"/>
                      <a:pt x="13885" y="21280"/>
                      <a:pt x="13824" y="21502"/>
                    </a:cubicBezTo>
                    <a:cubicBezTo>
                      <a:pt x="13811" y="21556"/>
                      <a:pt x="13912" y="21539"/>
                      <a:pt x="14100" y="21544"/>
                    </a:cubicBezTo>
                    <a:cubicBezTo>
                      <a:pt x="14226" y="21547"/>
                      <a:pt x="14350" y="21551"/>
                      <a:pt x="14477" y="21554"/>
                    </a:cubicBezTo>
                    <a:cubicBezTo>
                      <a:pt x="14666" y="21559"/>
                      <a:pt x="14849" y="21564"/>
                      <a:pt x="15038" y="21569"/>
                    </a:cubicBezTo>
                    <a:cubicBezTo>
                      <a:pt x="15446" y="21579"/>
                      <a:pt x="15771" y="21587"/>
                      <a:pt x="16262" y="21600"/>
                    </a:cubicBezTo>
                    <a:cubicBezTo>
                      <a:pt x="16382" y="21122"/>
                      <a:pt x="16509" y="20646"/>
                      <a:pt x="16629" y="20168"/>
                    </a:cubicBezTo>
                    <a:cubicBezTo>
                      <a:pt x="16187" y="20162"/>
                      <a:pt x="15745" y="20155"/>
                      <a:pt x="15303" y="20149"/>
                    </a:cubicBezTo>
                    <a:cubicBezTo>
                      <a:pt x="15111" y="20146"/>
                      <a:pt x="14912" y="20144"/>
                      <a:pt x="14722" y="20141"/>
                    </a:cubicBezTo>
                    <a:cubicBezTo>
                      <a:pt x="14591" y="20139"/>
                      <a:pt x="14465" y="20139"/>
                      <a:pt x="14334" y="20137"/>
                    </a:cubicBezTo>
                    <a:cubicBezTo>
                      <a:pt x="14265" y="20130"/>
                      <a:pt x="14217" y="20129"/>
                      <a:pt x="14192" y="20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>
              <a:xfrm>
                <a:off x="4813053" y="2860457"/>
                <a:ext cx="809690" cy="3075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600" extrusionOk="0">
                    <a:moveTo>
                      <a:pt x="3915" y="0"/>
                    </a:moveTo>
                    <a:cubicBezTo>
                      <a:pt x="3844" y="400"/>
                      <a:pt x="3768" y="799"/>
                      <a:pt x="3696" y="1199"/>
                    </a:cubicBezTo>
                    <a:cubicBezTo>
                      <a:pt x="3686" y="1254"/>
                      <a:pt x="3682" y="1308"/>
                      <a:pt x="3672" y="1363"/>
                    </a:cubicBezTo>
                    <a:cubicBezTo>
                      <a:pt x="3664" y="1408"/>
                      <a:pt x="3607" y="1427"/>
                      <a:pt x="3751" y="1446"/>
                    </a:cubicBezTo>
                    <a:cubicBezTo>
                      <a:pt x="3812" y="1454"/>
                      <a:pt x="3878" y="1463"/>
                      <a:pt x="3939" y="1471"/>
                    </a:cubicBezTo>
                    <a:cubicBezTo>
                      <a:pt x="4191" y="1503"/>
                      <a:pt x="4440" y="1535"/>
                      <a:pt x="4692" y="1568"/>
                    </a:cubicBezTo>
                    <a:cubicBezTo>
                      <a:pt x="5240" y="1639"/>
                      <a:pt x="5975" y="1733"/>
                      <a:pt x="6332" y="1779"/>
                    </a:cubicBezTo>
                    <a:cubicBezTo>
                      <a:pt x="6392" y="1387"/>
                      <a:pt x="6453" y="997"/>
                      <a:pt x="6513" y="605"/>
                    </a:cubicBezTo>
                    <a:cubicBezTo>
                      <a:pt x="6521" y="551"/>
                      <a:pt x="6536" y="497"/>
                      <a:pt x="6544" y="443"/>
                    </a:cubicBezTo>
                    <a:cubicBezTo>
                      <a:pt x="6551" y="398"/>
                      <a:pt x="6598" y="380"/>
                      <a:pt x="6458" y="360"/>
                    </a:cubicBezTo>
                    <a:cubicBezTo>
                      <a:pt x="6397" y="352"/>
                      <a:pt x="6338" y="344"/>
                      <a:pt x="6277" y="336"/>
                    </a:cubicBezTo>
                    <a:cubicBezTo>
                      <a:pt x="6029" y="300"/>
                      <a:pt x="5780" y="265"/>
                      <a:pt x="5532" y="230"/>
                    </a:cubicBezTo>
                    <a:cubicBezTo>
                      <a:pt x="4993" y="153"/>
                      <a:pt x="4454" y="77"/>
                      <a:pt x="3915" y="0"/>
                    </a:cubicBezTo>
                    <a:close/>
                    <a:moveTo>
                      <a:pt x="3586" y="2017"/>
                    </a:moveTo>
                    <a:cubicBezTo>
                      <a:pt x="3514" y="2417"/>
                      <a:pt x="3439" y="2817"/>
                      <a:pt x="3366" y="3216"/>
                    </a:cubicBezTo>
                    <a:cubicBezTo>
                      <a:pt x="3356" y="3271"/>
                      <a:pt x="3344" y="3327"/>
                      <a:pt x="3335" y="3382"/>
                    </a:cubicBezTo>
                    <a:cubicBezTo>
                      <a:pt x="3327" y="3427"/>
                      <a:pt x="3273" y="3447"/>
                      <a:pt x="3421" y="3463"/>
                    </a:cubicBezTo>
                    <a:cubicBezTo>
                      <a:pt x="3484" y="3470"/>
                      <a:pt x="3547" y="3477"/>
                      <a:pt x="3609" y="3484"/>
                    </a:cubicBezTo>
                    <a:cubicBezTo>
                      <a:pt x="3866" y="3512"/>
                      <a:pt x="4121" y="3542"/>
                      <a:pt x="4378" y="3571"/>
                    </a:cubicBezTo>
                    <a:cubicBezTo>
                      <a:pt x="4937" y="3633"/>
                      <a:pt x="5693" y="3716"/>
                      <a:pt x="6058" y="3757"/>
                    </a:cubicBezTo>
                    <a:cubicBezTo>
                      <a:pt x="6120" y="3365"/>
                      <a:pt x="6183" y="2972"/>
                      <a:pt x="6246" y="2581"/>
                    </a:cubicBezTo>
                    <a:cubicBezTo>
                      <a:pt x="6254" y="2527"/>
                      <a:pt x="6261" y="2475"/>
                      <a:pt x="6269" y="2421"/>
                    </a:cubicBezTo>
                    <a:cubicBezTo>
                      <a:pt x="6277" y="2377"/>
                      <a:pt x="6327" y="2359"/>
                      <a:pt x="6183" y="2340"/>
                    </a:cubicBezTo>
                    <a:cubicBezTo>
                      <a:pt x="6122" y="2333"/>
                      <a:pt x="6056" y="2325"/>
                      <a:pt x="5995" y="2318"/>
                    </a:cubicBezTo>
                    <a:cubicBezTo>
                      <a:pt x="5741" y="2286"/>
                      <a:pt x="5487" y="2254"/>
                      <a:pt x="5234" y="2222"/>
                    </a:cubicBezTo>
                    <a:cubicBezTo>
                      <a:pt x="4683" y="2154"/>
                      <a:pt x="4137" y="2086"/>
                      <a:pt x="3586" y="2017"/>
                    </a:cubicBezTo>
                    <a:close/>
                    <a:moveTo>
                      <a:pt x="18816" y="2104"/>
                    </a:moveTo>
                    <a:cubicBezTo>
                      <a:pt x="18809" y="2481"/>
                      <a:pt x="18800" y="2858"/>
                      <a:pt x="18793" y="3235"/>
                    </a:cubicBezTo>
                    <a:cubicBezTo>
                      <a:pt x="18792" y="3287"/>
                      <a:pt x="18724" y="3365"/>
                      <a:pt x="18887" y="3386"/>
                    </a:cubicBezTo>
                    <a:cubicBezTo>
                      <a:pt x="19007" y="3402"/>
                      <a:pt x="19121" y="3417"/>
                      <a:pt x="19240" y="3432"/>
                    </a:cubicBezTo>
                    <a:cubicBezTo>
                      <a:pt x="19468" y="3461"/>
                      <a:pt x="19703" y="3490"/>
                      <a:pt x="19931" y="3519"/>
                    </a:cubicBezTo>
                    <a:cubicBezTo>
                      <a:pt x="20444" y="3585"/>
                      <a:pt x="21112" y="3672"/>
                      <a:pt x="21469" y="3718"/>
                    </a:cubicBezTo>
                    <a:cubicBezTo>
                      <a:pt x="21464" y="3350"/>
                      <a:pt x="21458" y="2982"/>
                      <a:pt x="21453" y="2614"/>
                    </a:cubicBezTo>
                    <a:cubicBezTo>
                      <a:pt x="21452" y="2562"/>
                      <a:pt x="21517" y="2489"/>
                      <a:pt x="21359" y="2467"/>
                    </a:cubicBezTo>
                    <a:cubicBezTo>
                      <a:pt x="21241" y="2450"/>
                      <a:pt x="21123" y="2432"/>
                      <a:pt x="21006" y="2415"/>
                    </a:cubicBezTo>
                    <a:cubicBezTo>
                      <a:pt x="20781" y="2383"/>
                      <a:pt x="20555" y="2352"/>
                      <a:pt x="20331" y="2320"/>
                    </a:cubicBezTo>
                    <a:cubicBezTo>
                      <a:pt x="19825" y="2248"/>
                      <a:pt x="19323" y="2176"/>
                      <a:pt x="18816" y="2104"/>
                    </a:cubicBezTo>
                    <a:close/>
                    <a:moveTo>
                      <a:pt x="18840" y="3904"/>
                    </a:moveTo>
                    <a:cubicBezTo>
                      <a:pt x="18825" y="4280"/>
                      <a:pt x="18808" y="4656"/>
                      <a:pt x="18793" y="5033"/>
                    </a:cubicBezTo>
                    <a:cubicBezTo>
                      <a:pt x="18791" y="5085"/>
                      <a:pt x="18720" y="5164"/>
                      <a:pt x="18887" y="5182"/>
                    </a:cubicBezTo>
                    <a:cubicBezTo>
                      <a:pt x="19008" y="5196"/>
                      <a:pt x="19126" y="5210"/>
                      <a:pt x="19248" y="5223"/>
                    </a:cubicBezTo>
                    <a:cubicBezTo>
                      <a:pt x="19481" y="5249"/>
                      <a:pt x="19714" y="5274"/>
                      <a:pt x="19946" y="5300"/>
                    </a:cubicBezTo>
                    <a:cubicBezTo>
                      <a:pt x="20470" y="5358"/>
                      <a:pt x="21159" y="5434"/>
                      <a:pt x="21523" y="5474"/>
                    </a:cubicBezTo>
                    <a:cubicBezTo>
                      <a:pt x="21527" y="5106"/>
                      <a:pt x="21527" y="4740"/>
                      <a:pt x="21531" y="4372"/>
                    </a:cubicBezTo>
                    <a:cubicBezTo>
                      <a:pt x="21532" y="4320"/>
                      <a:pt x="21600" y="4245"/>
                      <a:pt x="21437" y="4225"/>
                    </a:cubicBezTo>
                    <a:cubicBezTo>
                      <a:pt x="21317" y="4210"/>
                      <a:pt x="21196" y="4194"/>
                      <a:pt x="21076" y="4180"/>
                    </a:cubicBezTo>
                    <a:cubicBezTo>
                      <a:pt x="20846" y="4151"/>
                      <a:pt x="20615" y="4123"/>
                      <a:pt x="20386" y="4095"/>
                    </a:cubicBezTo>
                    <a:cubicBezTo>
                      <a:pt x="19870" y="4031"/>
                      <a:pt x="19356" y="3968"/>
                      <a:pt x="18840" y="3904"/>
                    </a:cubicBezTo>
                    <a:close/>
                    <a:moveTo>
                      <a:pt x="3249" y="4035"/>
                    </a:moveTo>
                    <a:cubicBezTo>
                      <a:pt x="3177" y="4435"/>
                      <a:pt x="3109" y="4836"/>
                      <a:pt x="3037" y="5236"/>
                    </a:cubicBezTo>
                    <a:cubicBezTo>
                      <a:pt x="3027" y="5290"/>
                      <a:pt x="3015" y="5345"/>
                      <a:pt x="3005" y="5399"/>
                    </a:cubicBezTo>
                    <a:cubicBezTo>
                      <a:pt x="2997" y="5445"/>
                      <a:pt x="2939" y="5463"/>
                      <a:pt x="3092" y="5478"/>
                    </a:cubicBezTo>
                    <a:cubicBezTo>
                      <a:pt x="3155" y="5484"/>
                      <a:pt x="3217" y="5491"/>
                      <a:pt x="3280" y="5497"/>
                    </a:cubicBezTo>
                    <a:cubicBezTo>
                      <a:pt x="3542" y="5522"/>
                      <a:pt x="3811" y="5546"/>
                      <a:pt x="4072" y="5571"/>
                    </a:cubicBezTo>
                    <a:cubicBezTo>
                      <a:pt x="4642" y="5625"/>
                      <a:pt x="5404" y="5700"/>
                      <a:pt x="5775" y="5735"/>
                    </a:cubicBezTo>
                    <a:cubicBezTo>
                      <a:pt x="5838" y="5343"/>
                      <a:pt x="5901" y="4951"/>
                      <a:pt x="5963" y="4559"/>
                    </a:cubicBezTo>
                    <a:cubicBezTo>
                      <a:pt x="5972" y="4505"/>
                      <a:pt x="5978" y="4451"/>
                      <a:pt x="5987" y="4397"/>
                    </a:cubicBezTo>
                    <a:cubicBezTo>
                      <a:pt x="5994" y="4352"/>
                      <a:pt x="6050" y="4334"/>
                      <a:pt x="5901" y="4318"/>
                    </a:cubicBezTo>
                    <a:cubicBezTo>
                      <a:pt x="5838" y="4312"/>
                      <a:pt x="5776" y="4304"/>
                      <a:pt x="5712" y="4298"/>
                    </a:cubicBezTo>
                    <a:cubicBezTo>
                      <a:pt x="5454" y="4270"/>
                      <a:pt x="5195" y="4243"/>
                      <a:pt x="4936" y="4215"/>
                    </a:cubicBezTo>
                    <a:cubicBezTo>
                      <a:pt x="4374" y="4155"/>
                      <a:pt x="3810" y="4095"/>
                      <a:pt x="3249" y="4035"/>
                    </a:cubicBezTo>
                    <a:close/>
                    <a:moveTo>
                      <a:pt x="7023" y="4474"/>
                    </a:moveTo>
                    <a:cubicBezTo>
                      <a:pt x="6965" y="4862"/>
                      <a:pt x="6907" y="5251"/>
                      <a:pt x="6850" y="5640"/>
                    </a:cubicBezTo>
                    <a:cubicBezTo>
                      <a:pt x="6843" y="5693"/>
                      <a:pt x="6835" y="5746"/>
                      <a:pt x="6827" y="5799"/>
                    </a:cubicBezTo>
                    <a:cubicBezTo>
                      <a:pt x="6820" y="5844"/>
                      <a:pt x="6763" y="5862"/>
                      <a:pt x="6913" y="5876"/>
                    </a:cubicBezTo>
                    <a:cubicBezTo>
                      <a:pt x="6977" y="5882"/>
                      <a:pt x="7045" y="5888"/>
                      <a:pt x="7109" y="5894"/>
                    </a:cubicBezTo>
                    <a:cubicBezTo>
                      <a:pt x="7371" y="5919"/>
                      <a:pt x="7632" y="5944"/>
                      <a:pt x="7894" y="5969"/>
                    </a:cubicBezTo>
                    <a:cubicBezTo>
                      <a:pt x="8463" y="6023"/>
                      <a:pt x="9225" y="6094"/>
                      <a:pt x="9596" y="6129"/>
                    </a:cubicBezTo>
                    <a:cubicBezTo>
                      <a:pt x="9644" y="5742"/>
                      <a:pt x="9698" y="5357"/>
                      <a:pt x="9746" y="4971"/>
                    </a:cubicBezTo>
                    <a:cubicBezTo>
                      <a:pt x="9752" y="4914"/>
                      <a:pt x="9754" y="4857"/>
                      <a:pt x="9761" y="4801"/>
                    </a:cubicBezTo>
                    <a:cubicBezTo>
                      <a:pt x="9768" y="4745"/>
                      <a:pt x="9629" y="4750"/>
                      <a:pt x="9479" y="4735"/>
                    </a:cubicBezTo>
                    <a:cubicBezTo>
                      <a:pt x="9220" y="4707"/>
                      <a:pt x="8968" y="4679"/>
                      <a:pt x="8710" y="4652"/>
                    </a:cubicBezTo>
                    <a:cubicBezTo>
                      <a:pt x="8148" y="4592"/>
                      <a:pt x="7584" y="4533"/>
                      <a:pt x="7023" y="4474"/>
                    </a:cubicBezTo>
                    <a:close/>
                    <a:moveTo>
                      <a:pt x="10946" y="4869"/>
                    </a:moveTo>
                    <a:cubicBezTo>
                      <a:pt x="10903" y="5252"/>
                      <a:pt x="10865" y="5634"/>
                      <a:pt x="10821" y="6017"/>
                    </a:cubicBezTo>
                    <a:cubicBezTo>
                      <a:pt x="10814" y="6072"/>
                      <a:pt x="10803" y="6128"/>
                      <a:pt x="10797" y="6184"/>
                    </a:cubicBezTo>
                    <a:cubicBezTo>
                      <a:pt x="10791" y="6240"/>
                      <a:pt x="10936" y="6234"/>
                      <a:pt x="11087" y="6249"/>
                    </a:cubicBezTo>
                    <a:cubicBezTo>
                      <a:pt x="11349" y="6273"/>
                      <a:pt x="11610" y="6297"/>
                      <a:pt x="11872" y="6321"/>
                    </a:cubicBezTo>
                    <a:cubicBezTo>
                      <a:pt x="12442" y="6375"/>
                      <a:pt x="13211" y="6448"/>
                      <a:pt x="13583" y="6483"/>
                    </a:cubicBezTo>
                    <a:cubicBezTo>
                      <a:pt x="13615" y="6108"/>
                      <a:pt x="13643" y="5733"/>
                      <a:pt x="13677" y="5358"/>
                    </a:cubicBezTo>
                    <a:cubicBezTo>
                      <a:pt x="13681" y="5304"/>
                      <a:pt x="13688" y="5249"/>
                      <a:pt x="13692" y="5194"/>
                    </a:cubicBezTo>
                    <a:cubicBezTo>
                      <a:pt x="13697" y="5140"/>
                      <a:pt x="13557" y="5146"/>
                      <a:pt x="13410" y="5130"/>
                    </a:cubicBezTo>
                    <a:cubicBezTo>
                      <a:pt x="13152" y="5103"/>
                      <a:pt x="12892" y="5075"/>
                      <a:pt x="12633" y="5047"/>
                    </a:cubicBezTo>
                    <a:cubicBezTo>
                      <a:pt x="12072" y="4988"/>
                      <a:pt x="11507" y="4928"/>
                      <a:pt x="10946" y="4869"/>
                    </a:cubicBezTo>
                    <a:close/>
                    <a:moveTo>
                      <a:pt x="14885" y="5263"/>
                    </a:moveTo>
                    <a:cubicBezTo>
                      <a:pt x="14856" y="5634"/>
                      <a:pt x="14828" y="6006"/>
                      <a:pt x="14799" y="6377"/>
                    </a:cubicBezTo>
                    <a:cubicBezTo>
                      <a:pt x="14794" y="6431"/>
                      <a:pt x="14795" y="6484"/>
                      <a:pt x="14791" y="6539"/>
                    </a:cubicBezTo>
                    <a:cubicBezTo>
                      <a:pt x="14787" y="6593"/>
                      <a:pt x="14927" y="6587"/>
                      <a:pt x="15073" y="6601"/>
                    </a:cubicBezTo>
                    <a:cubicBezTo>
                      <a:pt x="15336" y="6626"/>
                      <a:pt x="15603" y="6651"/>
                      <a:pt x="15866" y="6675"/>
                    </a:cubicBezTo>
                    <a:cubicBezTo>
                      <a:pt x="16435" y="6729"/>
                      <a:pt x="17197" y="6800"/>
                      <a:pt x="17569" y="6835"/>
                    </a:cubicBezTo>
                    <a:cubicBezTo>
                      <a:pt x="17588" y="6454"/>
                      <a:pt x="17605" y="6076"/>
                      <a:pt x="17624" y="5696"/>
                    </a:cubicBezTo>
                    <a:cubicBezTo>
                      <a:pt x="17627" y="5644"/>
                      <a:pt x="17705" y="5562"/>
                      <a:pt x="17537" y="5544"/>
                    </a:cubicBezTo>
                    <a:cubicBezTo>
                      <a:pt x="17415" y="5531"/>
                      <a:pt x="17291" y="5518"/>
                      <a:pt x="17169" y="5505"/>
                    </a:cubicBezTo>
                    <a:cubicBezTo>
                      <a:pt x="16935" y="5480"/>
                      <a:pt x="16704" y="5455"/>
                      <a:pt x="16470" y="5431"/>
                    </a:cubicBezTo>
                    <a:cubicBezTo>
                      <a:pt x="15943" y="5375"/>
                      <a:pt x="15412" y="5319"/>
                      <a:pt x="14885" y="5263"/>
                    </a:cubicBezTo>
                    <a:close/>
                    <a:moveTo>
                      <a:pt x="18675" y="5702"/>
                    </a:moveTo>
                    <a:cubicBezTo>
                      <a:pt x="18660" y="6079"/>
                      <a:pt x="18643" y="6456"/>
                      <a:pt x="18628" y="6833"/>
                    </a:cubicBezTo>
                    <a:cubicBezTo>
                      <a:pt x="18626" y="6885"/>
                      <a:pt x="18552" y="6964"/>
                      <a:pt x="18722" y="6980"/>
                    </a:cubicBezTo>
                    <a:cubicBezTo>
                      <a:pt x="18846" y="6991"/>
                      <a:pt x="18967" y="7003"/>
                      <a:pt x="19091" y="7015"/>
                    </a:cubicBezTo>
                    <a:cubicBezTo>
                      <a:pt x="19328" y="7037"/>
                      <a:pt x="19568" y="7059"/>
                      <a:pt x="19805" y="7081"/>
                    </a:cubicBezTo>
                    <a:cubicBezTo>
                      <a:pt x="20339" y="7131"/>
                      <a:pt x="21035" y="7198"/>
                      <a:pt x="21406" y="7232"/>
                    </a:cubicBezTo>
                    <a:cubicBezTo>
                      <a:pt x="21410" y="6865"/>
                      <a:pt x="21411" y="6496"/>
                      <a:pt x="21414" y="6129"/>
                    </a:cubicBezTo>
                    <a:cubicBezTo>
                      <a:pt x="21414" y="6077"/>
                      <a:pt x="21486" y="6001"/>
                      <a:pt x="21319" y="5984"/>
                    </a:cubicBezTo>
                    <a:cubicBezTo>
                      <a:pt x="21197" y="5971"/>
                      <a:pt x="21073" y="5957"/>
                      <a:pt x="20951" y="5944"/>
                    </a:cubicBezTo>
                    <a:cubicBezTo>
                      <a:pt x="20717" y="5919"/>
                      <a:pt x="20486" y="5895"/>
                      <a:pt x="20252" y="5870"/>
                    </a:cubicBezTo>
                    <a:cubicBezTo>
                      <a:pt x="19726" y="5814"/>
                      <a:pt x="19202" y="5758"/>
                      <a:pt x="18675" y="5702"/>
                    </a:cubicBezTo>
                    <a:close/>
                    <a:moveTo>
                      <a:pt x="2919" y="6052"/>
                    </a:moveTo>
                    <a:cubicBezTo>
                      <a:pt x="2846" y="6452"/>
                      <a:pt x="2779" y="6854"/>
                      <a:pt x="2707" y="7253"/>
                    </a:cubicBezTo>
                    <a:cubicBezTo>
                      <a:pt x="2697" y="7308"/>
                      <a:pt x="2686" y="7362"/>
                      <a:pt x="2676" y="7417"/>
                    </a:cubicBezTo>
                    <a:cubicBezTo>
                      <a:pt x="2668" y="7462"/>
                      <a:pt x="2605" y="7483"/>
                      <a:pt x="2762" y="7495"/>
                    </a:cubicBezTo>
                    <a:cubicBezTo>
                      <a:pt x="2826" y="7500"/>
                      <a:pt x="2893" y="7505"/>
                      <a:pt x="2958" y="7510"/>
                    </a:cubicBezTo>
                    <a:cubicBezTo>
                      <a:pt x="3225" y="7531"/>
                      <a:pt x="3492" y="7553"/>
                      <a:pt x="3759" y="7574"/>
                    </a:cubicBezTo>
                    <a:cubicBezTo>
                      <a:pt x="4339" y="7620"/>
                      <a:pt x="5122" y="7681"/>
                      <a:pt x="5501" y="7711"/>
                    </a:cubicBezTo>
                    <a:cubicBezTo>
                      <a:pt x="5563" y="7319"/>
                      <a:pt x="5619" y="6928"/>
                      <a:pt x="5681" y="6537"/>
                    </a:cubicBezTo>
                    <a:cubicBezTo>
                      <a:pt x="5690" y="6483"/>
                      <a:pt x="5704" y="6428"/>
                      <a:pt x="5712" y="6375"/>
                    </a:cubicBezTo>
                    <a:cubicBezTo>
                      <a:pt x="5720" y="6330"/>
                      <a:pt x="5771" y="6310"/>
                      <a:pt x="5618" y="6296"/>
                    </a:cubicBezTo>
                    <a:cubicBezTo>
                      <a:pt x="5554" y="6291"/>
                      <a:pt x="5494" y="6285"/>
                      <a:pt x="5430" y="6280"/>
                    </a:cubicBezTo>
                    <a:cubicBezTo>
                      <a:pt x="5166" y="6256"/>
                      <a:pt x="4901" y="6231"/>
                      <a:pt x="4637" y="6207"/>
                    </a:cubicBezTo>
                    <a:cubicBezTo>
                      <a:pt x="4065" y="6155"/>
                      <a:pt x="3491" y="6104"/>
                      <a:pt x="2919" y="6052"/>
                    </a:cubicBezTo>
                    <a:close/>
                    <a:moveTo>
                      <a:pt x="6858" y="6404"/>
                    </a:moveTo>
                    <a:cubicBezTo>
                      <a:pt x="6800" y="6793"/>
                      <a:pt x="6743" y="7181"/>
                      <a:pt x="6685" y="7570"/>
                    </a:cubicBezTo>
                    <a:cubicBezTo>
                      <a:pt x="6677" y="7623"/>
                      <a:pt x="6670" y="7676"/>
                      <a:pt x="6662" y="7730"/>
                    </a:cubicBezTo>
                    <a:cubicBezTo>
                      <a:pt x="6655" y="7775"/>
                      <a:pt x="6593" y="7794"/>
                      <a:pt x="6748" y="7806"/>
                    </a:cubicBezTo>
                    <a:cubicBezTo>
                      <a:pt x="6813" y="7811"/>
                      <a:pt x="6880" y="7816"/>
                      <a:pt x="6944" y="7821"/>
                    </a:cubicBezTo>
                    <a:cubicBezTo>
                      <a:pt x="7212" y="7841"/>
                      <a:pt x="7478" y="7862"/>
                      <a:pt x="7745" y="7883"/>
                    </a:cubicBezTo>
                    <a:cubicBezTo>
                      <a:pt x="8325" y="7928"/>
                      <a:pt x="9109" y="7988"/>
                      <a:pt x="9487" y="8017"/>
                    </a:cubicBezTo>
                    <a:cubicBezTo>
                      <a:pt x="9535" y="7631"/>
                      <a:pt x="9580" y="7246"/>
                      <a:pt x="9628" y="6860"/>
                    </a:cubicBezTo>
                    <a:cubicBezTo>
                      <a:pt x="9635" y="6803"/>
                      <a:pt x="9645" y="6746"/>
                      <a:pt x="9651" y="6690"/>
                    </a:cubicBezTo>
                    <a:cubicBezTo>
                      <a:pt x="9659" y="6633"/>
                      <a:pt x="9514" y="6641"/>
                      <a:pt x="9361" y="6628"/>
                    </a:cubicBezTo>
                    <a:cubicBezTo>
                      <a:pt x="9098" y="6604"/>
                      <a:pt x="8839" y="6581"/>
                      <a:pt x="8576" y="6557"/>
                    </a:cubicBezTo>
                    <a:cubicBezTo>
                      <a:pt x="8004" y="6506"/>
                      <a:pt x="7429" y="6455"/>
                      <a:pt x="6858" y="6404"/>
                    </a:cubicBezTo>
                    <a:close/>
                    <a:moveTo>
                      <a:pt x="10781" y="6754"/>
                    </a:moveTo>
                    <a:cubicBezTo>
                      <a:pt x="10737" y="7137"/>
                      <a:pt x="10699" y="7520"/>
                      <a:pt x="10656" y="7903"/>
                    </a:cubicBezTo>
                    <a:cubicBezTo>
                      <a:pt x="10649" y="7959"/>
                      <a:pt x="10638" y="8016"/>
                      <a:pt x="10632" y="8071"/>
                    </a:cubicBezTo>
                    <a:cubicBezTo>
                      <a:pt x="10626" y="8128"/>
                      <a:pt x="10770" y="8117"/>
                      <a:pt x="10923" y="8129"/>
                    </a:cubicBezTo>
                    <a:cubicBezTo>
                      <a:pt x="11189" y="8150"/>
                      <a:pt x="11456" y="8171"/>
                      <a:pt x="11723" y="8191"/>
                    </a:cubicBezTo>
                    <a:cubicBezTo>
                      <a:pt x="12303" y="8236"/>
                      <a:pt x="13086" y="8296"/>
                      <a:pt x="13465" y="8326"/>
                    </a:cubicBezTo>
                    <a:cubicBezTo>
                      <a:pt x="13498" y="7951"/>
                      <a:pt x="13534" y="7578"/>
                      <a:pt x="13567" y="7203"/>
                    </a:cubicBezTo>
                    <a:cubicBezTo>
                      <a:pt x="13572" y="7149"/>
                      <a:pt x="13577" y="7094"/>
                      <a:pt x="13583" y="7040"/>
                    </a:cubicBezTo>
                    <a:cubicBezTo>
                      <a:pt x="13587" y="6985"/>
                      <a:pt x="13441" y="6991"/>
                      <a:pt x="13292" y="6978"/>
                    </a:cubicBezTo>
                    <a:cubicBezTo>
                      <a:pt x="13029" y="6954"/>
                      <a:pt x="12763" y="6931"/>
                      <a:pt x="12500" y="6907"/>
                    </a:cubicBezTo>
                    <a:cubicBezTo>
                      <a:pt x="11928" y="6856"/>
                      <a:pt x="11353" y="6805"/>
                      <a:pt x="10781" y="6754"/>
                    </a:cubicBezTo>
                    <a:close/>
                    <a:moveTo>
                      <a:pt x="14720" y="7106"/>
                    </a:moveTo>
                    <a:cubicBezTo>
                      <a:pt x="14692" y="7477"/>
                      <a:pt x="14663" y="7847"/>
                      <a:pt x="14634" y="8218"/>
                    </a:cubicBezTo>
                    <a:cubicBezTo>
                      <a:pt x="14630" y="8272"/>
                      <a:pt x="14622" y="8328"/>
                      <a:pt x="14618" y="8382"/>
                    </a:cubicBezTo>
                    <a:cubicBezTo>
                      <a:pt x="14614" y="8437"/>
                      <a:pt x="14768" y="8427"/>
                      <a:pt x="14917" y="8438"/>
                    </a:cubicBezTo>
                    <a:cubicBezTo>
                      <a:pt x="15183" y="8459"/>
                      <a:pt x="15449" y="8481"/>
                      <a:pt x="15717" y="8502"/>
                    </a:cubicBezTo>
                    <a:cubicBezTo>
                      <a:pt x="16296" y="8547"/>
                      <a:pt x="17081" y="8608"/>
                      <a:pt x="17459" y="8637"/>
                    </a:cubicBezTo>
                    <a:cubicBezTo>
                      <a:pt x="17478" y="8256"/>
                      <a:pt x="17495" y="7876"/>
                      <a:pt x="17514" y="7495"/>
                    </a:cubicBezTo>
                    <a:cubicBezTo>
                      <a:pt x="17516" y="7444"/>
                      <a:pt x="17591" y="7362"/>
                      <a:pt x="17420" y="7346"/>
                    </a:cubicBezTo>
                    <a:cubicBezTo>
                      <a:pt x="17296" y="7335"/>
                      <a:pt x="17168" y="7324"/>
                      <a:pt x="17043" y="7313"/>
                    </a:cubicBezTo>
                    <a:cubicBezTo>
                      <a:pt x="16805" y="7292"/>
                      <a:pt x="16567" y="7270"/>
                      <a:pt x="16329" y="7249"/>
                    </a:cubicBezTo>
                    <a:cubicBezTo>
                      <a:pt x="15792" y="7201"/>
                      <a:pt x="15257" y="7154"/>
                      <a:pt x="14720" y="7106"/>
                    </a:cubicBezTo>
                    <a:close/>
                    <a:moveTo>
                      <a:pt x="18675" y="7456"/>
                    </a:moveTo>
                    <a:cubicBezTo>
                      <a:pt x="18660" y="7833"/>
                      <a:pt x="18643" y="8210"/>
                      <a:pt x="18628" y="8587"/>
                    </a:cubicBezTo>
                    <a:cubicBezTo>
                      <a:pt x="18627" y="8621"/>
                      <a:pt x="18630" y="8654"/>
                      <a:pt x="18628" y="8688"/>
                    </a:cubicBezTo>
                    <a:cubicBezTo>
                      <a:pt x="18591" y="8721"/>
                      <a:pt x="18625" y="8735"/>
                      <a:pt x="18730" y="8732"/>
                    </a:cubicBezTo>
                    <a:cubicBezTo>
                      <a:pt x="18856" y="8742"/>
                      <a:pt x="18980" y="8753"/>
                      <a:pt x="19107" y="8763"/>
                    </a:cubicBezTo>
                    <a:cubicBezTo>
                      <a:pt x="19348" y="8782"/>
                      <a:pt x="19587" y="8800"/>
                      <a:pt x="19829" y="8819"/>
                    </a:cubicBezTo>
                    <a:cubicBezTo>
                      <a:pt x="20372" y="8861"/>
                      <a:pt x="21083" y="8916"/>
                      <a:pt x="21461" y="8945"/>
                    </a:cubicBezTo>
                    <a:cubicBezTo>
                      <a:pt x="21464" y="8578"/>
                      <a:pt x="21465" y="8209"/>
                      <a:pt x="21469" y="7841"/>
                    </a:cubicBezTo>
                    <a:cubicBezTo>
                      <a:pt x="21469" y="7790"/>
                      <a:pt x="21544" y="7713"/>
                      <a:pt x="21374" y="7698"/>
                    </a:cubicBezTo>
                    <a:cubicBezTo>
                      <a:pt x="21250" y="7687"/>
                      <a:pt x="21122" y="7675"/>
                      <a:pt x="20998" y="7663"/>
                    </a:cubicBezTo>
                    <a:cubicBezTo>
                      <a:pt x="20760" y="7642"/>
                      <a:pt x="20522" y="7622"/>
                      <a:pt x="20284" y="7601"/>
                    </a:cubicBezTo>
                    <a:cubicBezTo>
                      <a:pt x="19747" y="7553"/>
                      <a:pt x="19212" y="7504"/>
                      <a:pt x="18675" y="7456"/>
                    </a:cubicBezTo>
                    <a:close/>
                    <a:moveTo>
                      <a:pt x="2589" y="8071"/>
                    </a:moveTo>
                    <a:cubicBezTo>
                      <a:pt x="2517" y="8471"/>
                      <a:pt x="2442" y="8871"/>
                      <a:pt x="2370" y="9270"/>
                    </a:cubicBezTo>
                    <a:cubicBezTo>
                      <a:pt x="2360" y="9325"/>
                      <a:pt x="2348" y="9379"/>
                      <a:pt x="2338" y="9434"/>
                    </a:cubicBezTo>
                    <a:cubicBezTo>
                      <a:pt x="2330" y="9479"/>
                      <a:pt x="2272" y="9501"/>
                      <a:pt x="2432" y="9511"/>
                    </a:cubicBezTo>
                    <a:cubicBezTo>
                      <a:pt x="2498" y="9515"/>
                      <a:pt x="2562" y="9519"/>
                      <a:pt x="2629" y="9523"/>
                    </a:cubicBezTo>
                    <a:cubicBezTo>
                      <a:pt x="2900" y="9540"/>
                      <a:pt x="3173" y="9560"/>
                      <a:pt x="3445" y="9577"/>
                    </a:cubicBezTo>
                    <a:cubicBezTo>
                      <a:pt x="4035" y="9614"/>
                      <a:pt x="4833" y="9665"/>
                      <a:pt x="5218" y="9689"/>
                    </a:cubicBezTo>
                    <a:cubicBezTo>
                      <a:pt x="5280" y="9297"/>
                      <a:pt x="5344" y="8904"/>
                      <a:pt x="5406" y="8512"/>
                    </a:cubicBezTo>
                    <a:cubicBezTo>
                      <a:pt x="5415" y="8459"/>
                      <a:pt x="5422" y="8406"/>
                      <a:pt x="5430" y="8353"/>
                    </a:cubicBezTo>
                    <a:cubicBezTo>
                      <a:pt x="5438" y="8307"/>
                      <a:pt x="5492" y="8288"/>
                      <a:pt x="5336" y="8276"/>
                    </a:cubicBezTo>
                    <a:cubicBezTo>
                      <a:pt x="5270" y="8271"/>
                      <a:pt x="5205" y="8266"/>
                      <a:pt x="5140" y="8262"/>
                    </a:cubicBezTo>
                    <a:cubicBezTo>
                      <a:pt x="4871" y="8242"/>
                      <a:pt x="4607" y="8222"/>
                      <a:pt x="4339" y="8202"/>
                    </a:cubicBezTo>
                    <a:cubicBezTo>
                      <a:pt x="3756" y="8159"/>
                      <a:pt x="3173" y="8115"/>
                      <a:pt x="2589" y="8071"/>
                    </a:cubicBezTo>
                    <a:close/>
                    <a:moveTo>
                      <a:pt x="6521" y="8378"/>
                    </a:moveTo>
                    <a:cubicBezTo>
                      <a:pt x="6463" y="8766"/>
                      <a:pt x="6405" y="9155"/>
                      <a:pt x="6348" y="9544"/>
                    </a:cubicBezTo>
                    <a:cubicBezTo>
                      <a:pt x="6340" y="9596"/>
                      <a:pt x="6332" y="9650"/>
                      <a:pt x="6324" y="9703"/>
                    </a:cubicBezTo>
                    <a:cubicBezTo>
                      <a:pt x="6318" y="9749"/>
                      <a:pt x="6260" y="9768"/>
                      <a:pt x="6419" y="9778"/>
                    </a:cubicBezTo>
                    <a:cubicBezTo>
                      <a:pt x="6484" y="9782"/>
                      <a:pt x="6556" y="9786"/>
                      <a:pt x="6623" y="9790"/>
                    </a:cubicBezTo>
                    <a:cubicBezTo>
                      <a:pt x="6894" y="9807"/>
                      <a:pt x="7159" y="9823"/>
                      <a:pt x="7431" y="9840"/>
                    </a:cubicBezTo>
                    <a:cubicBezTo>
                      <a:pt x="8022" y="9877"/>
                      <a:pt x="8819" y="9926"/>
                      <a:pt x="9204" y="9950"/>
                    </a:cubicBezTo>
                    <a:cubicBezTo>
                      <a:pt x="9252" y="9564"/>
                      <a:pt x="9305" y="9176"/>
                      <a:pt x="9353" y="8790"/>
                    </a:cubicBezTo>
                    <a:cubicBezTo>
                      <a:pt x="9360" y="8734"/>
                      <a:pt x="9362" y="8678"/>
                      <a:pt x="9369" y="8622"/>
                    </a:cubicBezTo>
                    <a:cubicBezTo>
                      <a:pt x="9376" y="8565"/>
                      <a:pt x="9232" y="8575"/>
                      <a:pt x="9079" y="8564"/>
                    </a:cubicBezTo>
                    <a:cubicBezTo>
                      <a:pt x="8810" y="8545"/>
                      <a:pt x="8539" y="8526"/>
                      <a:pt x="8270" y="8506"/>
                    </a:cubicBezTo>
                    <a:cubicBezTo>
                      <a:pt x="7688" y="8464"/>
                      <a:pt x="7104" y="8421"/>
                      <a:pt x="6521" y="8378"/>
                    </a:cubicBezTo>
                    <a:close/>
                    <a:moveTo>
                      <a:pt x="10452" y="8684"/>
                    </a:moveTo>
                    <a:cubicBezTo>
                      <a:pt x="10408" y="9067"/>
                      <a:pt x="10362" y="9450"/>
                      <a:pt x="10318" y="9834"/>
                    </a:cubicBezTo>
                    <a:cubicBezTo>
                      <a:pt x="10312" y="9890"/>
                      <a:pt x="10309" y="9946"/>
                      <a:pt x="10303" y="10002"/>
                    </a:cubicBezTo>
                    <a:cubicBezTo>
                      <a:pt x="10296" y="10059"/>
                      <a:pt x="10447" y="10046"/>
                      <a:pt x="10601" y="10055"/>
                    </a:cubicBezTo>
                    <a:cubicBezTo>
                      <a:pt x="10873" y="10072"/>
                      <a:pt x="11145" y="10088"/>
                      <a:pt x="11417" y="10105"/>
                    </a:cubicBezTo>
                    <a:cubicBezTo>
                      <a:pt x="12008" y="10142"/>
                      <a:pt x="12797" y="10191"/>
                      <a:pt x="13182" y="10215"/>
                    </a:cubicBezTo>
                    <a:cubicBezTo>
                      <a:pt x="13216" y="9840"/>
                      <a:pt x="13251" y="9467"/>
                      <a:pt x="13284" y="9092"/>
                    </a:cubicBezTo>
                    <a:cubicBezTo>
                      <a:pt x="13289" y="9038"/>
                      <a:pt x="13295" y="8981"/>
                      <a:pt x="13300" y="8927"/>
                    </a:cubicBezTo>
                    <a:cubicBezTo>
                      <a:pt x="13305" y="8871"/>
                      <a:pt x="13152" y="8882"/>
                      <a:pt x="13002" y="8871"/>
                    </a:cubicBezTo>
                    <a:cubicBezTo>
                      <a:pt x="12733" y="8851"/>
                      <a:pt x="12470" y="8833"/>
                      <a:pt x="12202" y="8813"/>
                    </a:cubicBezTo>
                    <a:cubicBezTo>
                      <a:pt x="11619" y="8770"/>
                      <a:pt x="11035" y="8727"/>
                      <a:pt x="10452" y="8684"/>
                    </a:cubicBezTo>
                    <a:close/>
                    <a:moveTo>
                      <a:pt x="14556" y="8947"/>
                    </a:moveTo>
                    <a:cubicBezTo>
                      <a:pt x="14527" y="9318"/>
                      <a:pt x="14499" y="9691"/>
                      <a:pt x="14469" y="10062"/>
                    </a:cubicBezTo>
                    <a:cubicBezTo>
                      <a:pt x="14466" y="10115"/>
                      <a:pt x="14457" y="10169"/>
                      <a:pt x="14454" y="10223"/>
                    </a:cubicBezTo>
                    <a:cubicBezTo>
                      <a:pt x="14450" y="10279"/>
                      <a:pt x="14601" y="10268"/>
                      <a:pt x="14752" y="10277"/>
                    </a:cubicBezTo>
                    <a:cubicBezTo>
                      <a:pt x="15023" y="10294"/>
                      <a:pt x="15295" y="10309"/>
                      <a:pt x="15568" y="10327"/>
                    </a:cubicBezTo>
                    <a:cubicBezTo>
                      <a:pt x="16158" y="10363"/>
                      <a:pt x="16956" y="10413"/>
                      <a:pt x="17341" y="10437"/>
                    </a:cubicBezTo>
                    <a:cubicBezTo>
                      <a:pt x="17360" y="10057"/>
                      <a:pt x="17377" y="9675"/>
                      <a:pt x="17396" y="9295"/>
                    </a:cubicBezTo>
                    <a:cubicBezTo>
                      <a:pt x="17397" y="9261"/>
                      <a:pt x="17402" y="9226"/>
                      <a:pt x="17404" y="9192"/>
                    </a:cubicBezTo>
                    <a:cubicBezTo>
                      <a:pt x="17443" y="9159"/>
                      <a:pt x="17407" y="9145"/>
                      <a:pt x="17302" y="9148"/>
                    </a:cubicBezTo>
                    <a:cubicBezTo>
                      <a:pt x="17175" y="9139"/>
                      <a:pt x="17053" y="9131"/>
                      <a:pt x="16925" y="9121"/>
                    </a:cubicBezTo>
                    <a:cubicBezTo>
                      <a:pt x="16683" y="9103"/>
                      <a:pt x="16438" y="9085"/>
                      <a:pt x="16196" y="9067"/>
                    </a:cubicBezTo>
                    <a:cubicBezTo>
                      <a:pt x="15649" y="9028"/>
                      <a:pt x="15102" y="8987"/>
                      <a:pt x="14556" y="8947"/>
                    </a:cubicBezTo>
                    <a:close/>
                    <a:moveTo>
                      <a:pt x="18510" y="9256"/>
                    </a:moveTo>
                    <a:cubicBezTo>
                      <a:pt x="18495" y="9633"/>
                      <a:pt x="18478" y="10008"/>
                      <a:pt x="18463" y="10385"/>
                    </a:cubicBezTo>
                    <a:cubicBezTo>
                      <a:pt x="18462" y="10419"/>
                      <a:pt x="18465" y="10454"/>
                      <a:pt x="18463" y="10488"/>
                    </a:cubicBezTo>
                    <a:cubicBezTo>
                      <a:pt x="18425" y="10521"/>
                      <a:pt x="18459" y="10534"/>
                      <a:pt x="18565" y="10530"/>
                    </a:cubicBezTo>
                    <a:cubicBezTo>
                      <a:pt x="18694" y="10537"/>
                      <a:pt x="18822" y="10547"/>
                      <a:pt x="18950" y="10555"/>
                    </a:cubicBezTo>
                    <a:cubicBezTo>
                      <a:pt x="19196" y="10570"/>
                      <a:pt x="19441" y="10585"/>
                      <a:pt x="19687" y="10600"/>
                    </a:cubicBezTo>
                    <a:cubicBezTo>
                      <a:pt x="20242" y="10635"/>
                      <a:pt x="20965" y="10678"/>
                      <a:pt x="21351" y="10702"/>
                    </a:cubicBezTo>
                    <a:cubicBezTo>
                      <a:pt x="21354" y="10334"/>
                      <a:pt x="21355" y="9965"/>
                      <a:pt x="21359" y="9598"/>
                    </a:cubicBezTo>
                    <a:cubicBezTo>
                      <a:pt x="21359" y="9564"/>
                      <a:pt x="21358" y="9532"/>
                      <a:pt x="21359" y="9498"/>
                    </a:cubicBezTo>
                    <a:cubicBezTo>
                      <a:pt x="21394" y="9466"/>
                      <a:pt x="21360" y="9453"/>
                      <a:pt x="21257" y="9457"/>
                    </a:cubicBezTo>
                    <a:cubicBezTo>
                      <a:pt x="21130" y="9447"/>
                      <a:pt x="21007" y="9436"/>
                      <a:pt x="20880" y="9428"/>
                    </a:cubicBezTo>
                    <a:cubicBezTo>
                      <a:pt x="20637" y="9410"/>
                      <a:pt x="20393" y="9392"/>
                      <a:pt x="20150" y="9374"/>
                    </a:cubicBezTo>
                    <a:cubicBezTo>
                      <a:pt x="19604" y="9334"/>
                      <a:pt x="19057" y="9296"/>
                      <a:pt x="18510" y="9256"/>
                    </a:cubicBezTo>
                    <a:close/>
                    <a:moveTo>
                      <a:pt x="2079" y="10089"/>
                    </a:moveTo>
                    <a:cubicBezTo>
                      <a:pt x="2006" y="10499"/>
                      <a:pt x="1934" y="10911"/>
                      <a:pt x="1860" y="11321"/>
                    </a:cubicBezTo>
                    <a:cubicBezTo>
                      <a:pt x="1850" y="11377"/>
                      <a:pt x="1838" y="11431"/>
                      <a:pt x="1828" y="11487"/>
                    </a:cubicBezTo>
                    <a:cubicBezTo>
                      <a:pt x="1819" y="11541"/>
                      <a:pt x="1879" y="11527"/>
                      <a:pt x="2024" y="11534"/>
                    </a:cubicBezTo>
                    <a:cubicBezTo>
                      <a:pt x="2090" y="11537"/>
                      <a:pt x="2155" y="11540"/>
                      <a:pt x="2221" y="11543"/>
                    </a:cubicBezTo>
                    <a:cubicBezTo>
                      <a:pt x="2494" y="11556"/>
                      <a:pt x="2771" y="11569"/>
                      <a:pt x="3045" y="11582"/>
                    </a:cubicBezTo>
                    <a:cubicBezTo>
                      <a:pt x="3617" y="11610"/>
                      <a:pt x="4371" y="11648"/>
                      <a:pt x="4763" y="11667"/>
                    </a:cubicBezTo>
                    <a:cubicBezTo>
                      <a:pt x="4824" y="11275"/>
                      <a:pt x="4882" y="10882"/>
                      <a:pt x="4943" y="10490"/>
                    </a:cubicBezTo>
                    <a:cubicBezTo>
                      <a:pt x="4952" y="10437"/>
                      <a:pt x="4967" y="10382"/>
                      <a:pt x="4975" y="10329"/>
                    </a:cubicBezTo>
                    <a:cubicBezTo>
                      <a:pt x="4982" y="10283"/>
                      <a:pt x="5041" y="10263"/>
                      <a:pt x="4881" y="10254"/>
                    </a:cubicBezTo>
                    <a:cubicBezTo>
                      <a:pt x="4814" y="10250"/>
                      <a:pt x="4743" y="10248"/>
                      <a:pt x="4677" y="10244"/>
                    </a:cubicBezTo>
                    <a:cubicBezTo>
                      <a:pt x="4404" y="10227"/>
                      <a:pt x="4134" y="10210"/>
                      <a:pt x="3861" y="10194"/>
                    </a:cubicBezTo>
                    <a:cubicBezTo>
                      <a:pt x="3267" y="10159"/>
                      <a:pt x="2673" y="10124"/>
                      <a:pt x="2079" y="10089"/>
                    </a:cubicBezTo>
                    <a:close/>
                    <a:moveTo>
                      <a:pt x="6183" y="10352"/>
                    </a:moveTo>
                    <a:cubicBezTo>
                      <a:pt x="6124" y="10751"/>
                      <a:pt x="6062" y="11149"/>
                      <a:pt x="6003" y="11549"/>
                    </a:cubicBezTo>
                    <a:cubicBezTo>
                      <a:pt x="5994" y="11603"/>
                      <a:pt x="5987" y="11657"/>
                      <a:pt x="5979" y="11710"/>
                    </a:cubicBezTo>
                    <a:cubicBezTo>
                      <a:pt x="5971" y="11764"/>
                      <a:pt x="6041" y="11749"/>
                      <a:pt x="6183" y="11756"/>
                    </a:cubicBezTo>
                    <a:cubicBezTo>
                      <a:pt x="6249" y="11758"/>
                      <a:pt x="6314" y="11761"/>
                      <a:pt x="6379" y="11764"/>
                    </a:cubicBezTo>
                    <a:cubicBezTo>
                      <a:pt x="6652" y="11777"/>
                      <a:pt x="6929" y="11791"/>
                      <a:pt x="7203" y="11803"/>
                    </a:cubicBezTo>
                    <a:cubicBezTo>
                      <a:pt x="7775" y="11830"/>
                      <a:pt x="8522" y="11864"/>
                      <a:pt x="8914" y="11882"/>
                    </a:cubicBezTo>
                    <a:cubicBezTo>
                      <a:pt x="8962" y="11496"/>
                      <a:pt x="9015" y="11111"/>
                      <a:pt x="9063" y="10724"/>
                    </a:cubicBezTo>
                    <a:cubicBezTo>
                      <a:pt x="9070" y="10668"/>
                      <a:pt x="9071" y="10611"/>
                      <a:pt x="9079" y="10555"/>
                    </a:cubicBezTo>
                    <a:cubicBezTo>
                      <a:pt x="9085" y="10497"/>
                      <a:pt x="8936" y="10510"/>
                      <a:pt x="8780" y="10501"/>
                    </a:cubicBezTo>
                    <a:cubicBezTo>
                      <a:pt x="8507" y="10485"/>
                      <a:pt x="8238" y="10469"/>
                      <a:pt x="7964" y="10453"/>
                    </a:cubicBezTo>
                    <a:cubicBezTo>
                      <a:pt x="7371" y="10419"/>
                      <a:pt x="6776" y="10386"/>
                      <a:pt x="6183" y="10352"/>
                    </a:cubicBezTo>
                    <a:close/>
                    <a:moveTo>
                      <a:pt x="10287" y="10571"/>
                    </a:moveTo>
                    <a:cubicBezTo>
                      <a:pt x="10242" y="10964"/>
                      <a:pt x="10198" y="11358"/>
                      <a:pt x="10154" y="11752"/>
                    </a:cubicBezTo>
                    <a:cubicBezTo>
                      <a:pt x="10147" y="11808"/>
                      <a:pt x="10144" y="11867"/>
                      <a:pt x="10138" y="11924"/>
                    </a:cubicBezTo>
                    <a:cubicBezTo>
                      <a:pt x="10273" y="11930"/>
                      <a:pt x="10404" y="11936"/>
                      <a:pt x="10538" y="11942"/>
                    </a:cubicBezTo>
                    <a:cubicBezTo>
                      <a:pt x="10812" y="11955"/>
                      <a:pt x="11089" y="11967"/>
                      <a:pt x="11362" y="11980"/>
                    </a:cubicBezTo>
                    <a:cubicBezTo>
                      <a:pt x="11934" y="12006"/>
                      <a:pt x="12680" y="12042"/>
                      <a:pt x="13073" y="12060"/>
                    </a:cubicBezTo>
                    <a:cubicBezTo>
                      <a:pt x="13106" y="11685"/>
                      <a:pt x="13141" y="11311"/>
                      <a:pt x="13175" y="10936"/>
                    </a:cubicBezTo>
                    <a:cubicBezTo>
                      <a:pt x="13179" y="10882"/>
                      <a:pt x="13185" y="10827"/>
                      <a:pt x="13190" y="10772"/>
                    </a:cubicBezTo>
                    <a:cubicBezTo>
                      <a:pt x="13195" y="10716"/>
                      <a:pt x="13044" y="10729"/>
                      <a:pt x="12892" y="10720"/>
                    </a:cubicBezTo>
                    <a:cubicBezTo>
                      <a:pt x="12619" y="10705"/>
                      <a:pt x="12342" y="10688"/>
                      <a:pt x="12068" y="10673"/>
                    </a:cubicBezTo>
                    <a:cubicBezTo>
                      <a:pt x="11475" y="10638"/>
                      <a:pt x="10880" y="10605"/>
                      <a:pt x="10287" y="10571"/>
                    </a:cubicBezTo>
                    <a:close/>
                    <a:moveTo>
                      <a:pt x="14391" y="10791"/>
                    </a:moveTo>
                    <a:cubicBezTo>
                      <a:pt x="14361" y="11172"/>
                      <a:pt x="14334" y="11554"/>
                      <a:pt x="14304" y="11936"/>
                    </a:cubicBezTo>
                    <a:cubicBezTo>
                      <a:pt x="14300" y="11991"/>
                      <a:pt x="14293" y="12047"/>
                      <a:pt x="14289" y="12102"/>
                    </a:cubicBezTo>
                    <a:cubicBezTo>
                      <a:pt x="14424" y="12108"/>
                      <a:pt x="14562" y="12114"/>
                      <a:pt x="14697" y="12120"/>
                    </a:cubicBezTo>
                    <a:cubicBezTo>
                      <a:pt x="14970" y="12133"/>
                      <a:pt x="15238" y="12145"/>
                      <a:pt x="15513" y="12158"/>
                    </a:cubicBezTo>
                    <a:cubicBezTo>
                      <a:pt x="16085" y="12184"/>
                      <a:pt x="16840" y="12220"/>
                      <a:pt x="17231" y="12238"/>
                    </a:cubicBezTo>
                    <a:cubicBezTo>
                      <a:pt x="17250" y="11858"/>
                      <a:pt x="17268" y="11477"/>
                      <a:pt x="17286" y="11097"/>
                    </a:cubicBezTo>
                    <a:cubicBezTo>
                      <a:pt x="17289" y="11063"/>
                      <a:pt x="17292" y="11029"/>
                      <a:pt x="17294" y="10994"/>
                    </a:cubicBezTo>
                    <a:cubicBezTo>
                      <a:pt x="17332" y="10961"/>
                      <a:pt x="17300" y="10947"/>
                      <a:pt x="17192" y="10952"/>
                    </a:cubicBezTo>
                    <a:cubicBezTo>
                      <a:pt x="17063" y="10945"/>
                      <a:pt x="16929" y="10937"/>
                      <a:pt x="16800" y="10929"/>
                    </a:cubicBezTo>
                    <a:cubicBezTo>
                      <a:pt x="16553" y="10916"/>
                      <a:pt x="16310" y="10900"/>
                      <a:pt x="16062" y="10886"/>
                    </a:cubicBezTo>
                    <a:cubicBezTo>
                      <a:pt x="15505" y="10854"/>
                      <a:pt x="14948" y="10823"/>
                      <a:pt x="14391" y="10791"/>
                    </a:cubicBezTo>
                    <a:close/>
                    <a:moveTo>
                      <a:pt x="18510" y="11054"/>
                    </a:moveTo>
                    <a:cubicBezTo>
                      <a:pt x="18496" y="11431"/>
                      <a:pt x="18477" y="11808"/>
                      <a:pt x="18463" y="12185"/>
                    </a:cubicBezTo>
                    <a:cubicBezTo>
                      <a:pt x="18461" y="12218"/>
                      <a:pt x="18465" y="12252"/>
                      <a:pt x="18463" y="12286"/>
                    </a:cubicBezTo>
                    <a:cubicBezTo>
                      <a:pt x="18425" y="12320"/>
                      <a:pt x="18457" y="12333"/>
                      <a:pt x="18565" y="12327"/>
                    </a:cubicBezTo>
                    <a:cubicBezTo>
                      <a:pt x="18696" y="12333"/>
                      <a:pt x="18826" y="12339"/>
                      <a:pt x="18958" y="12346"/>
                    </a:cubicBezTo>
                    <a:cubicBezTo>
                      <a:pt x="19232" y="12358"/>
                      <a:pt x="19506" y="12371"/>
                      <a:pt x="19781" y="12383"/>
                    </a:cubicBezTo>
                    <a:cubicBezTo>
                      <a:pt x="20320" y="12408"/>
                      <a:pt x="21006" y="12442"/>
                      <a:pt x="21398" y="12460"/>
                    </a:cubicBezTo>
                    <a:cubicBezTo>
                      <a:pt x="21402" y="12092"/>
                      <a:pt x="21410" y="11725"/>
                      <a:pt x="21414" y="11356"/>
                    </a:cubicBezTo>
                    <a:cubicBezTo>
                      <a:pt x="21414" y="11323"/>
                      <a:pt x="21413" y="11288"/>
                      <a:pt x="21414" y="11255"/>
                    </a:cubicBezTo>
                    <a:cubicBezTo>
                      <a:pt x="21450" y="11221"/>
                      <a:pt x="21410" y="11210"/>
                      <a:pt x="21304" y="11215"/>
                    </a:cubicBezTo>
                    <a:cubicBezTo>
                      <a:pt x="21175" y="11208"/>
                      <a:pt x="21049" y="11200"/>
                      <a:pt x="20919" y="11192"/>
                    </a:cubicBezTo>
                    <a:cubicBezTo>
                      <a:pt x="20672" y="11179"/>
                      <a:pt x="20429" y="11164"/>
                      <a:pt x="20182" y="11149"/>
                    </a:cubicBezTo>
                    <a:cubicBezTo>
                      <a:pt x="19625" y="11118"/>
                      <a:pt x="19067" y="11086"/>
                      <a:pt x="18510" y="11054"/>
                    </a:cubicBezTo>
                    <a:close/>
                    <a:moveTo>
                      <a:pt x="1750" y="12106"/>
                    </a:moveTo>
                    <a:cubicBezTo>
                      <a:pt x="1676" y="12517"/>
                      <a:pt x="1596" y="12927"/>
                      <a:pt x="1522" y="13338"/>
                    </a:cubicBezTo>
                    <a:cubicBezTo>
                      <a:pt x="1512" y="13394"/>
                      <a:pt x="1501" y="13450"/>
                      <a:pt x="1491" y="13506"/>
                    </a:cubicBezTo>
                    <a:cubicBezTo>
                      <a:pt x="1481" y="13560"/>
                      <a:pt x="1548" y="13544"/>
                      <a:pt x="1695" y="13549"/>
                    </a:cubicBezTo>
                    <a:cubicBezTo>
                      <a:pt x="1761" y="13552"/>
                      <a:pt x="1833" y="13553"/>
                      <a:pt x="1899" y="13556"/>
                    </a:cubicBezTo>
                    <a:cubicBezTo>
                      <a:pt x="2178" y="13565"/>
                      <a:pt x="2452" y="13576"/>
                      <a:pt x="2731" y="13585"/>
                    </a:cubicBezTo>
                    <a:cubicBezTo>
                      <a:pt x="3313" y="13605"/>
                      <a:pt x="4081" y="13631"/>
                      <a:pt x="4480" y="13645"/>
                    </a:cubicBezTo>
                    <a:cubicBezTo>
                      <a:pt x="4544" y="13242"/>
                      <a:pt x="4605" y="12839"/>
                      <a:pt x="4669" y="12437"/>
                    </a:cubicBezTo>
                    <a:cubicBezTo>
                      <a:pt x="4677" y="12382"/>
                      <a:pt x="4691" y="12328"/>
                      <a:pt x="4700" y="12274"/>
                    </a:cubicBezTo>
                    <a:cubicBezTo>
                      <a:pt x="4708" y="12220"/>
                      <a:pt x="4640" y="12235"/>
                      <a:pt x="4496" y="12228"/>
                    </a:cubicBezTo>
                    <a:cubicBezTo>
                      <a:pt x="4431" y="12226"/>
                      <a:pt x="4365" y="12223"/>
                      <a:pt x="4300" y="12220"/>
                    </a:cubicBezTo>
                    <a:cubicBezTo>
                      <a:pt x="4025" y="12208"/>
                      <a:pt x="3744" y="12196"/>
                      <a:pt x="3468" y="12185"/>
                    </a:cubicBezTo>
                    <a:cubicBezTo>
                      <a:pt x="2893" y="12159"/>
                      <a:pt x="2325" y="12132"/>
                      <a:pt x="1750" y="12106"/>
                    </a:cubicBezTo>
                    <a:close/>
                    <a:moveTo>
                      <a:pt x="6018" y="12282"/>
                    </a:moveTo>
                    <a:cubicBezTo>
                      <a:pt x="5959" y="12681"/>
                      <a:pt x="5897" y="13080"/>
                      <a:pt x="5838" y="13479"/>
                    </a:cubicBezTo>
                    <a:cubicBezTo>
                      <a:pt x="5830" y="13533"/>
                      <a:pt x="5823" y="13587"/>
                      <a:pt x="5814" y="13641"/>
                    </a:cubicBezTo>
                    <a:cubicBezTo>
                      <a:pt x="5807" y="13694"/>
                      <a:pt x="5875" y="13677"/>
                      <a:pt x="6018" y="13682"/>
                    </a:cubicBezTo>
                    <a:cubicBezTo>
                      <a:pt x="6085" y="13684"/>
                      <a:pt x="6156" y="13687"/>
                      <a:pt x="6222" y="13690"/>
                    </a:cubicBezTo>
                    <a:cubicBezTo>
                      <a:pt x="6501" y="13699"/>
                      <a:pt x="6776" y="13707"/>
                      <a:pt x="7054" y="13715"/>
                    </a:cubicBezTo>
                    <a:cubicBezTo>
                      <a:pt x="7637" y="13734"/>
                      <a:pt x="8405" y="13758"/>
                      <a:pt x="8804" y="13771"/>
                    </a:cubicBezTo>
                    <a:cubicBezTo>
                      <a:pt x="8854" y="13374"/>
                      <a:pt x="8903" y="12977"/>
                      <a:pt x="8953" y="12580"/>
                    </a:cubicBezTo>
                    <a:cubicBezTo>
                      <a:pt x="8960" y="12522"/>
                      <a:pt x="8962" y="12464"/>
                      <a:pt x="8969" y="12406"/>
                    </a:cubicBezTo>
                    <a:cubicBezTo>
                      <a:pt x="8834" y="12401"/>
                      <a:pt x="8704" y="12395"/>
                      <a:pt x="8569" y="12390"/>
                    </a:cubicBezTo>
                    <a:cubicBezTo>
                      <a:pt x="8294" y="12378"/>
                      <a:pt x="8012" y="12367"/>
                      <a:pt x="7737" y="12354"/>
                    </a:cubicBezTo>
                    <a:cubicBezTo>
                      <a:pt x="7162" y="12330"/>
                      <a:pt x="6593" y="12306"/>
                      <a:pt x="6018" y="12282"/>
                    </a:cubicBezTo>
                    <a:close/>
                    <a:moveTo>
                      <a:pt x="10122" y="12458"/>
                    </a:moveTo>
                    <a:cubicBezTo>
                      <a:pt x="10077" y="12851"/>
                      <a:pt x="10034" y="13245"/>
                      <a:pt x="9989" y="13639"/>
                    </a:cubicBezTo>
                    <a:cubicBezTo>
                      <a:pt x="9982" y="13696"/>
                      <a:pt x="9972" y="13751"/>
                      <a:pt x="9965" y="13808"/>
                    </a:cubicBezTo>
                    <a:cubicBezTo>
                      <a:pt x="10103" y="13813"/>
                      <a:pt x="10244" y="13818"/>
                      <a:pt x="10381" y="13823"/>
                    </a:cubicBezTo>
                    <a:cubicBezTo>
                      <a:pt x="10659" y="13832"/>
                      <a:pt x="10935" y="13841"/>
                      <a:pt x="11213" y="13850"/>
                    </a:cubicBezTo>
                    <a:cubicBezTo>
                      <a:pt x="11795" y="13868"/>
                      <a:pt x="12564" y="13891"/>
                      <a:pt x="12963" y="13904"/>
                    </a:cubicBezTo>
                    <a:cubicBezTo>
                      <a:pt x="12996" y="13518"/>
                      <a:pt x="13031" y="13133"/>
                      <a:pt x="13065" y="12748"/>
                    </a:cubicBezTo>
                    <a:cubicBezTo>
                      <a:pt x="13070" y="12693"/>
                      <a:pt x="13075" y="12638"/>
                      <a:pt x="13080" y="12582"/>
                    </a:cubicBezTo>
                    <a:cubicBezTo>
                      <a:pt x="12945" y="12576"/>
                      <a:pt x="12807" y="12571"/>
                      <a:pt x="12672" y="12566"/>
                    </a:cubicBezTo>
                    <a:cubicBezTo>
                      <a:pt x="12397" y="12554"/>
                      <a:pt x="12124" y="12542"/>
                      <a:pt x="11848" y="12530"/>
                    </a:cubicBezTo>
                    <a:cubicBezTo>
                      <a:pt x="11273" y="12506"/>
                      <a:pt x="10697" y="12482"/>
                      <a:pt x="10122" y="12458"/>
                    </a:cubicBezTo>
                    <a:close/>
                    <a:moveTo>
                      <a:pt x="14226" y="12634"/>
                    </a:moveTo>
                    <a:cubicBezTo>
                      <a:pt x="14196" y="13016"/>
                      <a:pt x="14170" y="13396"/>
                      <a:pt x="14140" y="13777"/>
                    </a:cubicBezTo>
                    <a:cubicBezTo>
                      <a:pt x="14135" y="13832"/>
                      <a:pt x="14128" y="13888"/>
                      <a:pt x="14124" y="13943"/>
                    </a:cubicBezTo>
                    <a:cubicBezTo>
                      <a:pt x="14261" y="13947"/>
                      <a:pt x="14395" y="13951"/>
                      <a:pt x="14532" y="13955"/>
                    </a:cubicBezTo>
                    <a:cubicBezTo>
                      <a:pt x="14811" y="13965"/>
                      <a:pt x="15093" y="13973"/>
                      <a:pt x="15372" y="13982"/>
                    </a:cubicBezTo>
                    <a:cubicBezTo>
                      <a:pt x="15954" y="14000"/>
                      <a:pt x="16715" y="14025"/>
                      <a:pt x="17114" y="14038"/>
                    </a:cubicBezTo>
                    <a:cubicBezTo>
                      <a:pt x="17133" y="13658"/>
                      <a:pt x="17157" y="13277"/>
                      <a:pt x="17176" y="12897"/>
                    </a:cubicBezTo>
                    <a:cubicBezTo>
                      <a:pt x="17178" y="12862"/>
                      <a:pt x="17174" y="12828"/>
                      <a:pt x="17176" y="12793"/>
                    </a:cubicBezTo>
                    <a:cubicBezTo>
                      <a:pt x="17216" y="12759"/>
                      <a:pt x="17183" y="12747"/>
                      <a:pt x="17074" y="12754"/>
                    </a:cubicBezTo>
                    <a:cubicBezTo>
                      <a:pt x="16943" y="12748"/>
                      <a:pt x="16814" y="12743"/>
                      <a:pt x="16682" y="12738"/>
                    </a:cubicBezTo>
                    <a:cubicBezTo>
                      <a:pt x="16405" y="12726"/>
                      <a:pt x="16126" y="12714"/>
                      <a:pt x="15850" y="12702"/>
                    </a:cubicBezTo>
                    <a:cubicBezTo>
                      <a:pt x="15309" y="12679"/>
                      <a:pt x="14768" y="12657"/>
                      <a:pt x="14226" y="12634"/>
                    </a:cubicBezTo>
                    <a:close/>
                    <a:moveTo>
                      <a:pt x="18338" y="12808"/>
                    </a:moveTo>
                    <a:cubicBezTo>
                      <a:pt x="18323" y="13185"/>
                      <a:pt x="18313" y="13562"/>
                      <a:pt x="18298" y="13939"/>
                    </a:cubicBezTo>
                    <a:cubicBezTo>
                      <a:pt x="18297" y="13973"/>
                      <a:pt x="18292" y="14007"/>
                      <a:pt x="18291" y="14040"/>
                    </a:cubicBezTo>
                    <a:cubicBezTo>
                      <a:pt x="18252" y="14075"/>
                      <a:pt x="18291" y="14088"/>
                      <a:pt x="18400" y="14080"/>
                    </a:cubicBezTo>
                    <a:cubicBezTo>
                      <a:pt x="18533" y="14084"/>
                      <a:pt x="18667" y="14090"/>
                      <a:pt x="18801" y="14094"/>
                    </a:cubicBezTo>
                    <a:cubicBezTo>
                      <a:pt x="19081" y="14103"/>
                      <a:pt x="19360" y="14110"/>
                      <a:pt x="19640" y="14119"/>
                    </a:cubicBezTo>
                    <a:cubicBezTo>
                      <a:pt x="20189" y="14136"/>
                      <a:pt x="20889" y="14160"/>
                      <a:pt x="21288" y="14173"/>
                    </a:cubicBezTo>
                    <a:cubicBezTo>
                      <a:pt x="21292" y="13805"/>
                      <a:pt x="21292" y="13436"/>
                      <a:pt x="21296" y="13069"/>
                    </a:cubicBezTo>
                    <a:cubicBezTo>
                      <a:pt x="21297" y="13035"/>
                      <a:pt x="21296" y="13001"/>
                      <a:pt x="21296" y="12967"/>
                    </a:cubicBezTo>
                    <a:cubicBezTo>
                      <a:pt x="21332" y="12935"/>
                      <a:pt x="21301" y="12921"/>
                      <a:pt x="21194" y="12928"/>
                    </a:cubicBezTo>
                    <a:cubicBezTo>
                      <a:pt x="21063" y="12922"/>
                      <a:pt x="20926" y="12917"/>
                      <a:pt x="20794" y="12912"/>
                    </a:cubicBezTo>
                    <a:cubicBezTo>
                      <a:pt x="20518" y="12900"/>
                      <a:pt x="20247" y="12888"/>
                      <a:pt x="19970" y="12876"/>
                    </a:cubicBezTo>
                    <a:cubicBezTo>
                      <a:pt x="19428" y="12853"/>
                      <a:pt x="18880" y="12831"/>
                      <a:pt x="18338" y="12808"/>
                    </a:cubicBezTo>
                    <a:close/>
                    <a:moveTo>
                      <a:pt x="1412" y="14125"/>
                    </a:moveTo>
                    <a:cubicBezTo>
                      <a:pt x="1339" y="14535"/>
                      <a:pt x="1268" y="14945"/>
                      <a:pt x="1193" y="15355"/>
                    </a:cubicBezTo>
                    <a:cubicBezTo>
                      <a:pt x="1183" y="15411"/>
                      <a:pt x="1171" y="15468"/>
                      <a:pt x="1161" y="15523"/>
                    </a:cubicBezTo>
                    <a:cubicBezTo>
                      <a:pt x="1151" y="15578"/>
                      <a:pt x="1218" y="15560"/>
                      <a:pt x="1365" y="15563"/>
                    </a:cubicBezTo>
                    <a:cubicBezTo>
                      <a:pt x="1433" y="15564"/>
                      <a:pt x="1501" y="15565"/>
                      <a:pt x="1569" y="15567"/>
                    </a:cubicBezTo>
                    <a:cubicBezTo>
                      <a:pt x="1853" y="15572"/>
                      <a:pt x="2141" y="15580"/>
                      <a:pt x="2425" y="15585"/>
                    </a:cubicBezTo>
                    <a:cubicBezTo>
                      <a:pt x="3017" y="15597"/>
                      <a:pt x="3792" y="15613"/>
                      <a:pt x="4198" y="15621"/>
                    </a:cubicBezTo>
                    <a:cubicBezTo>
                      <a:pt x="4261" y="15219"/>
                      <a:pt x="4330" y="14815"/>
                      <a:pt x="4394" y="14413"/>
                    </a:cubicBezTo>
                    <a:cubicBezTo>
                      <a:pt x="4403" y="14358"/>
                      <a:pt x="4409" y="14304"/>
                      <a:pt x="4418" y="14249"/>
                    </a:cubicBezTo>
                    <a:cubicBezTo>
                      <a:pt x="4426" y="14195"/>
                      <a:pt x="4358" y="14212"/>
                      <a:pt x="4214" y="14208"/>
                    </a:cubicBezTo>
                    <a:cubicBezTo>
                      <a:pt x="4147" y="14206"/>
                      <a:pt x="4077" y="14204"/>
                      <a:pt x="4010" y="14202"/>
                    </a:cubicBezTo>
                    <a:cubicBezTo>
                      <a:pt x="3730" y="14194"/>
                      <a:pt x="3450" y="14185"/>
                      <a:pt x="3170" y="14177"/>
                    </a:cubicBezTo>
                    <a:cubicBezTo>
                      <a:pt x="2585" y="14159"/>
                      <a:pt x="1999" y="14143"/>
                      <a:pt x="1412" y="14125"/>
                    </a:cubicBezTo>
                    <a:close/>
                    <a:moveTo>
                      <a:pt x="5681" y="14256"/>
                    </a:moveTo>
                    <a:cubicBezTo>
                      <a:pt x="5622" y="14655"/>
                      <a:pt x="5566" y="15054"/>
                      <a:pt x="5508" y="15453"/>
                    </a:cubicBezTo>
                    <a:cubicBezTo>
                      <a:pt x="5500" y="15507"/>
                      <a:pt x="5493" y="15562"/>
                      <a:pt x="5485" y="15616"/>
                    </a:cubicBezTo>
                    <a:cubicBezTo>
                      <a:pt x="5477" y="15670"/>
                      <a:pt x="5545" y="15652"/>
                      <a:pt x="5689" y="15654"/>
                    </a:cubicBezTo>
                    <a:cubicBezTo>
                      <a:pt x="5757" y="15655"/>
                      <a:pt x="5826" y="15657"/>
                      <a:pt x="5893" y="15658"/>
                    </a:cubicBezTo>
                    <a:cubicBezTo>
                      <a:pt x="6177" y="15663"/>
                      <a:pt x="6458" y="15668"/>
                      <a:pt x="6740" y="15672"/>
                    </a:cubicBezTo>
                    <a:cubicBezTo>
                      <a:pt x="7333" y="15683"/>
                      <a:pt x="8116" y="15696"/>
                      <a:pt x="8521" y="15703"/>
                    </a:cubicBezTo>
                    <a:cubicBezTo>
                      <a:pt x="8571" y="15306"/>
                      <a:pt x="8622" y="14910"/>
                      <a:pt x="8671" y="14513"/>
                    </a:cubicBezTo>
                    <a:cubicBezTo>
                      <a:pt x="8678" y="14455"/>
                      <a:pt x="8688" y="14396"/>
                      <a:pt x="8694" y="14339"/>
                    </a:cubicBezTo>
                    <a:cubicBezTo>
                      <a:pt x="8557" y="14335"/>
                      <a:pt x="8416" y="14332"/>
                      <a:pt x="8278" y="14328"/>
                    </a:cubicBezTo>
                    <a:cubicBezTo>
                      <a:pt x="7999" y="14321"/>
                      <a:pt x="7718" y="14313"/>
                      <a:pt x="7439" y="14305"/>
                    </a:cubicBezTo>
                    <a:cubicBezTo>
                      <a:pt x="6853" y="14289"/>
                      <a:pt x="6266" y="14272"/>
                      <a:pt x="5681" y="14256"/>
                    </a:cubicBezTo>
                    <a:close/>
                    <a:moveTo>
                      <a:pt x="9957" y="14388"/>
                    </a:moveTo>
                    <a:cubicBezTo>
                      <a:pt x="9913" y="14782"/>
                      <a:pt x="9869" y="15175"/>
                      <a:pt x="9824" y="15569"/>
                    </a:cubicBezTo>
                    <a:cubicBezTo>
                      <a:pt x="9817" y="15625"/>
                      <a:pt x="9807" y="15683"/>
                      <a:pt x="9801" y="15741"/>
                    </a:cubicBezTo>
                    <a:cubicBezTo>
                      <a:pt x="9940" y="15743"/>
                      <a:pt x="10077" y="15745"/>
                      <a:pt x="10216" y="15747"/>
                    </a:cubicBezTo>
                    <a:cubicBezTo>
                      <a:pt x="10500" y="15752"/>
                      <a:pt x="10788" y="15757"/>
                      <a:pt x="11072" y="15761"/>
                    </a:cubicBezTo>
                    <a:cubicBezTo>
                      <a:pt x="11664" y="15772"/>
                      <a:pt x="12439" y="15786"/>
                      <a:pt x="12845" y="15793"/>
                    </a:cubicBezTo>
                    <a:cubicBezTo>
                      <a:pt x="12879" y="15407"/>
                      <a:pt x="12913" y="15024"/>
                      <a:pt x="12947" y="14639"/>
                    </a:cubicBezTo>
                    <a:cubicBezTo>
                      <a:pt x="12952" y="14583"/>
                      <a:pt x="12958" y="14527"/>
                      <a:pt x="12963" y="14471"/>
                    </a:cubicBezTo>
                    <a:cubicBezTo>
                      <a:pt x="12825" y="14467"/>
                      <a:pt x="12692" y="14463"/>
                      <a:pt x="12555" y="14459"/>
                    </a:cubicBezTo>
                    <a:cubicBezTo>
                      <a:pt x="12275" y="14451"/>
                      <a:pt x="11995" y="14443"/>
                      <a:pt x="11715" y="14436"/>
                    </a:cubicBezTo>
                    <a:cubicBezTo>
                      <a:pt x="11130" y="14419"/>
                      <a:pt x="10543" y="14404"/>
                      <a:pt x="9957" y="14388"/>
                    </a:cubicBezTo>
                    <a:close/>
                    <a:moveTo>
                      <a:pt x="14061" y="14475"/>
                    </a:moveTo>
                    <a:cubicBezTo>
                      <a:pt x="14032" y="14857"/>
                      <a:pt x="13997" y="15239"/>
                      <a:pt x="13967" y="15621"/>
                    </a:cubicBezTo>
                    <a:cubicBezTo>
                      <a:pt x="13963" y="15675"/>
                      <a:pt x="13964" y="15731"/>
                      <a:pt x="13959" y="15786"/>
                    </a:cubicBezTo>
                    <a:cubicBezTo>
                      <a:pt x="14099" y="15789"/>
                      <a:pt x="14235" y="15790"/>
                      <a:pt x="14375" y="15793"/>
                    </a:cubicBezTo>
                    <a:cubicBezTo>
                      <a:pt x="14658" y="15797"/>
                      <a:pt x="14939" y="15802"/>
                      <a:pt x="15223" y="15807"/>
                    </a:cubicBezTo>
                    <a:cubicBezTo>
                      <a:pt x="15815" y="15817"/>
                      <a:pt x="16598" y="15831"/>
                      <a:pt x="17004" y="15838"/>
                    </a:cubicBezTo>
                    <a:cubicBezTo>
                      <a:pt x="17023" y="15458"/>
                      <a:pt x="17040" y="15079"/>
                      <a:pt x="17059" y="14699"/>
                    </a:cubicBezTo>
                    <a:cubicBezTo>
                      <a:pt x="17060" y="14664"/>
                      <a:pt x="17064" y="14630"/>
                      <a:pt x="17067" y="14595"/>
                    </a:cubicBezTo>
                    <a:cubicBezTo>
                      <a:pt x="17106" y="14561"/>
                      <a:pt x="17067" y="14548"/>
                      <a:pt x="16957" y="14556"/>
                    </a:cubicBezTo>
                    <a:cubicBezTo>
                      <a:pt x="16823" y="14553"/>
                      <a:pt x="16690" y="14548"/>
                      <a:pt x="16556" y="14544"/>
                    </a:cubicBezTo>
                    <a:cubicBezTo>
                      <a:pt x="16275" y="14536"/>
                      <a:pt x="15998" y="14529"/>
                      <a:pt x="15717" y="14521"/>
                    </a:cubicBezTo>
                    <a:cubicBezTo>
                      <a:pt x="15165" y="14506"/>
                      <a:pt x="14613" y="14491"/>
                      <a:pt x="14061" y="14475"/>
                    </a:cubicBezTo>
                    <a:close/>
                    <a:moveTo>
                      <a:pt x="18338" y="14608"/>
                    </a:moveTo>
                    <a:cubicBezTo>
                      <a:pt x="18324" y="14984"/>
                      <a:pt x="18313" y="15359"/>
                      <a:pt x="18298" y="15737"/>
                    </a:cubicBezTo>
                    <a:cubicBezTo>
                      <a:pt x="18297" y="15771"/>
                      <a:pt x="18292" y="15805"/>
                      <a:pt x="18291" y="15840"/>
                    </a:cubicBezTo>
                    <a:cubicBezTo>
                      <a:pt x="18251" y="15875"/>
                      <a:pt x="18290" y="15887"/>
                      <a:pt x="18400" y="15877"/>
                    </a:cubicBezTo>
                    <a:cubicBezTo>
                      <a:pt x="18536" y="15880"/>
                      <a:pt x="18673" y="15881"/>
                      <a:pt x="18808" y="15884"/>
                    </a:cubicBezTo>
                    <a:cubicBezTo>
                      <a:pt x="19093" y="15889"/>
                      <a:pt x="19379" y="15895"/>
                      <a:pt x="19664" y="15900"/>
                    </a:cubicBezTo>
                    <a:cubicBezTo>
                      <a:pt x="20222" y="15910"/>
                      <a:pt x="20929" y="15922"/>
                      <a:pt x="21335" y="15929"/>
                    </a:cubicBezTo>
                    <a:cubicBezTo>
                      <a:pt x="21339" y="15561"/>
                      <a:pt x="21347" y="15193"/>
                      <a:pt x="21351" y="14825"/>
                    </a:cubicBezTo>
                    <a:cubicBezTo>
                      <a:pt x="21351" y="14792"/>
                      <a:pt x="21350" y="14759"/>
                      <a:pt x="21351" y="14726"/>
                    </a:cubicBezTo>
                    <a:cubicBezTo>
                      <a:pt x="21388" y="14692"/>
                      <a:pt x="21349" y="14678"/>
                      <a:pt x="21241" y="14687"/>
                    </a:cubicBezTo>
                    <a:cubicBezTo>
                      <a:pt x="21107" y="14683"/>
                      <a:pt x="20975" y="14679"/>
                      <a:pt x="20841" y="14676"/>
                    </a:cubicBezTo>
                    <a:cubicBezTo>
                      <a:pt x="20559" y="14668"/>
                      <a:pt x="20274" y="14661"/>
                      <a:pt x="19993" y="14653"/>
                    </a:cubicBezTo>
                    <a:cubicBezTo>
                      <a:pt x="19442" y="14638"/>
                      <a:pt x="18890" y="14623"/>
                      <a:pt x="18338" y="14608"/>
                    </a:cubicBezTo>
                    <a:close/>
                    <a:moveTo>
                      <a:pt x="1083" y="16143"/>
                    </a:moveTo>
                    <a:cubicBezTo>
                      <a:pt x="1054" y="16305"/>
                      <a:pt x="1026" y="16468"/>
                      <a:pt x="997" y="16631"/>
                    </a:cubicBezTo>
                    <a:cubicBezTo>
                      <a:pt x="940" y="16947"/>
                      <a:pt x="881" y="17263"/>
                      <a:pt x="824" y="17578"/>
                    </a:cubicBezTo>
                    <a:cubicBezTo>
                      <a:pt x="1857" y="17585"/>
                      <a:pt x="3518" y="17596"/>
                      <a:pt x="3931" y="17599"/>
                    </a:cubicBezTo>
                    <a:cubicBezTo>
                      <a:pt x="3982" y="17279"/>
                      <a:pt x="4030" y="16958"/>
                      <a:pt x="4080" y="16638"/>
                    </a:cubicBezTo>
                    <a:cubicBezTo>
                      <a:pt x="4093" y="16556"/>
                      <a:pt x="4107" y="16473"/>
                      <a:pt x="4120" y="16391"/>
                    </a:cubicBezTo>
                    <a:cubicBezTo>
                      <a:pt x="4127" y="16348"/>
                      <a:pt x="4129" y="16304"/>
                      <a:pt x="4135" y="16261"/>
                    </a:cubicBezTo>
                    <a:cubicBezTo>
                      <a:pt x="4142" y="16214"/>
                      <a:pt x="4212" y="16193"/>
                      <a:pt x="4041" y="16190"/>
                    </a:cubicBezTo>
                    <a:cubicBezTo>
                      <a:pt x="3550" y="16182"/>
                      <a:pt x="3057" y="16176"/>
                      <a:pt x="2566" y="16167"/>
                    </a:cubicBezTo>
                    <a:cubicBezTo>
                      <a:pt x="2073" y="16160"/>
                      <a:pt x="1577" y="16151"/>
                      <a:pt x="1083" y="16143"/>
                    </a:cubicBezTo>
                    <a:close/>
                    <a:moveTo>
                      <a:pt x="5406" y="16230"/>
                    </a:moveTo>
                    <a:cubicBezTo>
                      <a:pt x="5370" y="16231"/>
                      <a:pt x="5355" y="16240"/>
                      <a:pt x="5351" y="16267"/>
                    </a:cubicBezTo>
                    <a:cubicBezTo>
                      <a:pt x="5330" y="16413"/>
                      <a:pt x="5310" y="16559"/>
                      <a:pt x="5289" y="16706"/>
                    </a:cubicBezTo>
                    <a:cubicBezTo>
                      <a:pt x="5243" y="17013"/>
                      <a:pt x="5193" y="17319"/>
                      <a:pt x="5147" y="17625"/>
                    </a:cubicBezTo>
                    <a:cubicBezTo>
                      <a:pt x="6180" y="17629"/>
                      <a:pt x="7834" y="17636"/>
                      <a:pt x="8247" y="17638"/>
                    </a:cubicBezTo>
                    <a:cubicBezTo>
                      <a:pt x="8288" y="17313"/>
                      <a:pt x="8324" y="16987"/>
                      <a:pt x="8365" y="16662"/>
                    </a:cubicBezTo>
                    <a:cubicBezTo>
                      <a:pt x="8375" y="16579"/>
                      <a:pt x="8386" y="16497"/>
                      <a:pt x="8396" y="16414"/>
                    </a:cubicBezTo>
                    <a:cubicBezTo>
                      <a:pt x="8402" y="16367"/>
                      <a:pt x="8406" y="16319"/>
                      <a:pt x="8412" y="16273"/>
                    </a:cubicBezTo>
                    <a:cubicBezTo>
                      <a:pt x="8305" y="16271"/>
                      <a:pt x="8204" y="16270"/>
                      <a:pt x="8098" y="16269"/>
                    </a:cubicBezTo>
                    <a:cubicBezTo>
                      <a:pt x="7643" y="16263"/>
                      <a:pt x="7187" y="16256"/>
                      <a:pt x="6732" y="16250"/>
                    </a:cubicBezTo>
                    <a:cubicBezTo>
                      <a:pt x="6478" y="16247"/>
                      <a:pt x="6225" y="16245"/>
                      <a:pt x="5971" y="16242"/>
                    </a:cubicBezTo>
                    <a:cubicBezTo>
                      <a:pt x="5838" y="16240"/>
                      <a:pt x="5704" y="16238"/>
                      <a:pt x="5571" y="16236"/>
                    </a:cubicBezTo>
                    <a:cubicBezTo>
                      <a:pt x="5499" y="16235"/>
                      <a:pt x="5443" y="16228"/>
                      <a:pt x="5406" y="16230"/>
                    </a:cubicBezTo>
                    <a:close/>
                    <a:moveTo>
                      <a:pt x="9620" y="16273"/>
                    </a:moveTo>
                    <a:cubicBezTo>
                      <a:pt x="9569" y="16724"/>
                      <a:pt x="9523" y="17175"/>
                      <a:pt x="9471" y="17625"/>
                    </a:cubicBezTo>
                    <a:cubicBezTo>
                      <a:pt x="10504" y="17629"/>
                      <a:pt x="12157" y="17636"/>
                      <a:pt x="12570" y="17638"/>
                    </a:cubicBezTo>
                    <a:cubicBezTo>
                      <a:pt x="12604" y="17253"/>
                      <a:pt x="12639" y="16867"/>
                      <a:pt x="12672" y="16482"/>
                    </a:cubicBezTo>
                    <a:cubicBezTo>
                      <a:pt x="12677" y="16426"/>
                      <a:pt x="12683" y="16370"/>
                      <a:pt x="12688" y="16314"/>
                    </a:cubicBezTo>
                    <a:cubicBezTo>
                      <a:pt x="12548" y="16312"/>
                      <a:pt x="12405" y="16312"/>
                      <a:pt x="12264" y="16310"/>
                    </a:cubicBezTo>
                    <a:cubicBezTo>
                      <a:pt x="11980" y="16306"/>
                      <a:pt x="11694" y="16302"/>
                      <a:pt x="11409" y="16298"/>
                    </a:cubicBezTo>
                    <a:cubicBezTo>
                      <a:pt x="10814" y="16290"/>
                      <a:pt x="10216" y="16281"/>
                      <a:pt x="9620" y="16273"/>
                    </a:cubicBezTo>
                    <a:close/>
                    <a:moveTo>
                      <a:pt x="13889" y="16319"/>
                    </a:moveTo>
                    <a:cubicBezTo>
                      <a:pt x="13855" y="16755"/>
                      <a:pt x="13828" y="17191"/>
                      <a:pt x="13794" y="17628"/>
                    </a:cubicBezTo>
                    <a:cubicBezTo>
                      <a:pt x="14827" y="17632"/>
                      <a:pt x="16473" y="17638"/>
                      <a:pt x="16886" y="17640"/>
                    </a:cubicBezTo>
                    <a:cubicBezTo>
                      <a:pt x="16905" y="17260"/>
                      <a:pt x="16929" y="16879"/>
                      <a:pt x="16949" y="16499"/>
                    </a:cubicBezTo>
                    <a:cubicBezTo>
                      <a:pt x="16950" y="16464"/>
                      <a:pt x="16947" y="16430"/>
                      <a:pt x="16949" y="16395"/>
                    </a:cubicBezTo>
                    <a:cubicBezTo>
                      <a:pt x="16988" y="16360"/>
                      <a:pt x="16958" y="16348"/>
                      <a:pt x="16847" y="16358"/>
                    </a:cubicBezTo>
                    <a:cubicBezTo>
                      <a:pt x="16710" y="16357"/>
                      <a:pt x="16567" y="16354"/>
                      <a:pt x="16431" y="16352"/>
                    </a:cubicBezTo>
                    <a:cubicBezTo>
                      <a:pt x="16144" y="16348"/>
                      <a:pt x="15861" y="16345"/>
                      <a:pt x="15576" y="16341"/>
                    </a:cubicBezTo>
                    <a:cubicBezTo>
                      <a:pt x="15014" y="16334"/>
                      <a:pt x="14450" y="16326"/>
                      <a:pt x="13889" y="16319"/>
                    </a:cubicBezTo>
                    <a:close/>
                    <a:moveTo>
                      <a:pt x="18330" y="16406"/>
                    </a:moveTo>
                    <a:cubicBezTo>
                      <a:pt x="18313" y="16828"/>
                      <a:pt x="18292" y="17252"/>
                      <a:pt x="18275" y="17675"/>
                    </a:cubicBezTo>
                    <a:cubicBezTo>
                      <a:pt x="19307" y="17679"/>
                      <a:pt x="20962" y="17685"/>
                      <a:pt x="21374" y="17686"/>
                    </a:cubicBezTo>
                    <a:cubicBezTo>
                      <a:pt x="21378" y="17318"/>
                      <a:pt x="21386" y="16950"/>
                      <a:pt x="21390" y="16582"/>
                    </a:cubicBezTo>
                    <a:cubicBezTo>
                      <a:pt x="21390" y="16548"/>
                      <a:pt x="21390" y="16515"/>
                      <a:pt x="21390" y="16482"/>
                    </a:cubicBezTo>
                    <a:cubicBezTo>
                      <a:pt x="21427" y="16447"/>
                      <a:pt x="21391" y="16435"/>
                      <a:pt x="21280" y="16445"/>
                    </a:cubicBezTo>
                    <a:cubicBezTo>
                      <a:pt x="21144" y="16443"/>
                      <a:pt x="21009" y="16443"/>
                      <a:pt x="20872" y="16441"/>
                    </a:cubicBezTo>
                    <a:cubicBezTo>
                      <a:pt x="20586" y="16437"/>
                      <a:pt x="20294" y="16432"/>
                      <a:pt x="20009" y="16428"/>
                    </a:cubicBezTo>
                    <a:cubicBezTo>
                      <a:pt x="19448" y="16421"/>
                      <a:pt x="18891" y="16413"/>
                      <a:pt x="18330" y="16406"/>
                    </a:cubicBezTo>
                    <a:close/>
                    <a:moveTo>
                      <a:pt x="808" y="18160"/>
                    </a:moveTo>
                    <a:cubicBezTo>
                      <a:pt x="771" y="18162"/>
                      <a:pt x="750" y="18172"/>
                      <a:pt x="745" y="18199"/>
                    </a:cubicBezTo>
                    <a:cubicBezTo>
                      <a:pt x="742" y="18222"/>
                      <a:pt x="742" y="18244"/>
                      <a:pt x="738" y="18268"/>
                    </a:cubicBezTo>
                    <a:cubicBezTo>
                      <a:pt x="730" y="18311"/>
                      <a:pt x="722" y="18354"/>
                      <a:pt x="714" y="18398"/>
                    </a:cubicBezTo>
                    <a:cubicBezTo>
                      <a:pt x="641" y="18798"/>
                      <a:pt x="566" y="19197"/>
                      <a:pt x="494" y="19597"/>
                    </a:cubicBezTo>
                    <a:cubicBezTo>
                      <a:pt x="1545" y="19591"/>
                      <a:pt x="3229" y="19581"/>
                      <a:pt x="3649" y="19579"/>
                    </a:cubicBezTo>
                    <a:cubicBezTo>
                      <a:pt x="3723" y="19110"/>
                      <a:pt x="3794" y="18641"/>
                      <a:pt x="3868" y="18172"/>
                    </a:cubicBezTo>
                    <a:cubicBezTo>
                      <a:pt x="3227" y="18170"/>
                      <a:pt x="2586" y="18168"/>
                      <a:pt x="1946" y="18166"/>
                    </a:cubicBezTo>
                    <a:cubicBezTo>
                      <a:pt x="1622" y="18165"/>
                      <a:pt x="1297" y="18165"/>
                      <a:pt x="973" y="18164"/>
                    </a:cubicBezTo>
                    <a:cubicBezTo>
                      <a:pt x="899" y="18164"/>
                      <a:pt x="845" y="18158"/>
                      <a:pt x="808" y="18160"/>
                    </a:cubicBezTo>
                    <a:close/>
                    <a:moveTo>
                      <a:pt x="5077" y="18160"/>
                    </a:moveTo>
                    <a:cubicBezTo>
                      <a:pt x="5040" y="18162"/>
                      <a:pt x="5018" y="18172"/>
                      <a:pt x="5014" y="18199"/>
                    </a:cubicBezTo>
                    <a:cubicBezTo>
                      <a:pt x="5011" y="18221"/>
                      <a:pt x="5010" y="18243"/>
                      <a:pt x="5006" y="18265"/>
                    </a:cubicBezTo>
                    <a:cubicBezTo>
                      <a:pt x="5000" y="18308"/>
                      <a:pt x="4997" y="18350"/>
                      <a:pt x="4990" y="18392"/>
                    </a:cubicBezTo>
                    <a:cubicBezTo>
                      <a:pt x="4933" y="18781"/>
                      <a:pt x="4876" y="19169"/>
                      <a:pt x="4818" y="19558"/>
                    </a:cubicBezTo>
                    <a:cubicBezTo>
                      <a:pt x="5868" y="19548"/>
                      <a:pt x="7544" y="19531"/>
                      <a:pt x="7964" y="19527"/>
                    </a:cubicBezTo>
                    <a:cubicBezTo>
                      <a:pt x="8021" y="19072"/>
                      <a:pt x="8081" y="18618"/>
                      <a:pt x="8137" y="18164"/>
                    </a:cubicBezTo>
                    <a:cubicBezTo>
                      <a:pt x="7496" y="18164"/>
                      <a:pt x="6855" y="18164"/>
                      <a:pt x="6215" y="18164"/>
                    </a:cubicBezTo>
                    <a:cubicBezTo>
                      <a:pt x="5891" y="18164"/>
                      <a:pt x="5565" y="18164"/>
                      <a:pt x="5242" y="18164"/>
                    </a:cubicBezTo>
                    <a:cubicBezTo>
                      <a:pt x="5169" y="18164"/>
                      <a:pt x="5114" y="18158"/>
                      <a:pt x="5077" y="18160"/>
                    </a:cubicBezTo>
                    <a:close/>
                    <a:moveTo>
                      <a:pt x="12570" y="18160"/>
                    </a:moveTo>
                    <a:cubicBezTo>
                      <a:pt x="11929" y="18160"/>
                      <a:pt x="11289" y="18162"/>
                      <a:pt x="10648" y="18162"/>
                    </a:cubicBezTo>
                    <a:cubicBezTo>
                      <a:pt x="10360" y="18162"/>
                      <a:pt x="10073" y="18162"/>
                      <a:pt x="9785" y="18162"/>
                    </a:cubicBezTo>
                    <a:cubicBezTo>
                      <a:pt x="9676" y="18162"/>
                      <a:pt x="9563" y="18162"/>
                      <a:pt x="9455" y="18162"/>
                    </a:cubicBezTo>
                    <a:cubicBezTo>
                      <a:pt x="9452" y="18185"/>
                      <a:pt x="9450" y="18209"/>
                      <a:pt x="9447" y="18232"/>
                    </a:cubicBezTo>
                    <a:cubicBezTo>
                      <a:pt x="9442" y="18277"/>
                      <a:pt x="9437" y="18320"/>
                      <a:pt x="9432" y="18365"/>
                    </a:cubicBezTo>
                    <a:cubicBezTo>
                      <a:pt x="9389" y="18748"/>
                      <a:pt x="9350" y="19129"/>
                      <a:pt x="9306" y="19512"/>
                    </a:cubicBezTo>
                    <a:cubicBezTo>
                      <a:pt x="10357" y="19503"/>
                      <a:pt x="12032" y="19488"/>
                      <a:pt x="12453" y="19483"/>
                    </a:cubicBezTo>
                    <a:cubicBezTo>
                      <a:pt x="12491" y="19043"/>
                      <a:pt x="12532" y="18601"/>
                      <a:pt x="12570" y="18160"/>
                    </a:cubicBezTo>
                    <a:close/>
                    <a:moveTo>
                      <a:pt x="13896" y="18160"/>
                    </a:moveTo>
                    <a:cubicBezTo>
                      <a:pt x="13895" y="18182"/>
                      <a:pt x="13891" y="18205"/>
                      <a:pt x="13889" y="18228"/>
                    </a:cubicBezTo>
                    <a:cubicBezTo>
                      <a:pt x="13885" y="18271"/>
                      <a:pt x="13884" y="18314"/>
                      <a:pt x="13881" y="18357"/>
                    </a:cubicBezTo>
                    <a:cubicBezTo>
                      <a:pt x="13851" y="18728"/>
                      <a:pt x="13824" y="19100"/>
                      <a:pt x="13794" y="19471"/>
                    </a:cubicBezTo>
                    <a:cubicBezTo>
                      <a:pt x="14844" y="19461"/>
                      <a:pt x="16521" y="19444"/>
                      <a:pt x="16941" y="19440"/>
                    </a:cubicBezTo>
                    <a:cubicBezTo>
                      <a:pt x="16963" y="19013"/>
                      <a:pt x="16983" y="18586"/>
                      <a:pt x="17004" y="18160"/>
                    </a:cubicBezTo>
                    <a:cubicBezTo>
                      <a:pt x="16363" y="18160"/>
                      <a:pt x="15722" y="18160"/>
                      <a:pt x="15081" y="18160"/>
                    </a:cubicBezTo>
                    <a:cubicBezTo>
                      <a:pt x="14793" y="18160"/>
                      <a:pt x="14507" y="18160"/>
                      <a:pt x="14218" y="18160"/>
                    </a:cubicBezTo>
                    <a:cubicBezTo>
                      <a:pt x="14109" y="18160"/>
                      <a:pt x="14005" y="18160"/>
                      <a:pt x="13896" y="18160"/>
                    </a:cubicBezTo>
                    <a:close/>
                    <a:moveTo>
                      <a:pt x="21272" y="18160"/>
                    </a:moveTo>
                    <a:cubicBezTo>
                      <a:pt x="20667" y="18160"/>
                      <a:pt x="20065" y="18162"/>
                      <a:pt x="19460" y="18162"/>
                    </a:cubicBezTo>
                    <a:cubicBezTo>
                      <a:pt x="19170" y="18162"/>
                      <a:pt x="18878" y="18162"/>
                      <a:pt x="18589" y="18162"/>
                    </a:cubicBezTo>
                    <a:cubicBezTo>
                      <a:pt x="18446" y="18162"/>
                      <a:pt x="18307" y="18162"/>
                      <a:pt x="18165" y="18162"/>
                    </a:cubicBezTo>
                    <a:cubicBezTo>
                      <a:pt x="18163" y="18208"/>
                      <a:pt x="18159" y="18252"/>
                      <a:pt x="18157" y="18299"/>
                    </a:cubicBezTo>
                    <a:cubicBezTo>
                      <a:pt x="18142" y="18675"/>
                      <a:pt x="18125" y="19053"/>
                      <a:pt x="18110" y="19429"/>
                    </a:cubicBezTo>
                    <a:cubicBezTo>
                      <a:pt x="19160" y="19420"/>
                      <a:pt x="20845" y="19405"/>
                      <a:pt x="21265" y="19400"/>
                    </a:cubicBezTo>
                    <a:cubicBezTo>
                      <a:pt x="21269" y="18988"/>
                      <a:pt x="21268" y="18573"/>
                      <a:pt x="21272" y="18160"/>
                    </a:cubicBezTo>
                    <a:close/>
                    <a:moveTo>
                      <a:pt x="21327" y="19914"/>
                    </a:moveTo>
                    <a:cubicBezTo>
                      <a:pt x="20747" y="19922"/>
                      <a:pt x="20165" y="19929"/>
                      <a:pt x="19585" y="19937"/>
                    </a:cubicBezTo>
                    <a:cubicBezTo>
                      <a:pt x="19305" y="19941"/>
                      <a:pt x="19025" y="19945"/>
                      <a:pt x="18746" y="19949"/>
                    </a:cubicBezTo>
                    <a:cubicBezTo>
                      <a:pt x="18585" y="19951"/>
                      <a:pt x="18427" y="19954"/>
                      <a:pt x="18267" y="19956"/>
                    </a:cubicBezTo>
                    <a:cubicBezTo>
                      <a:pt x="18092" y="19958"/>
                      <a:pt x="18159" y="20013"/>
                      <a:pt x="18157" y="20061"/>
                    </a:cubicBezTo>
                    <a:cubicBezTo>
                      <a:pt x="18143" y="20449"/>
                      <a:pt x="18125" y="20838"/>
                      <a:pt x="18110" y="21225"/>
                    </a:cubicBezTo>
                    <a:cubicBezTo>
                      <a:pt x="19177" y="21202"/>
                      <a:pt x="20885" y="21164"/>
                      <a:pt x="21312" y="21155"/>
                    </a:cubicBezTo>
                    <a:cubicBezTo>
                      <a:pt x="21316" y="20741"/>
                      <a:pt x="21323" y="20327"/>
                      <a:pt x="21327" y="19914"/>
                    </a:cubicBezTo>
                    <a:close/>
                    <a:moveTo>
                      <a:pt x="16894" y="19960"/>
                    </a:moveTo>
                    <a:cubicBezTo>
                      <a:pt x="16278" y="19967"/>
                      <a:pt x="15658" y="19974"/>
                      <a:pt x="15042" y="19982"/>
                    </a:cubicBezTo>
                    <a:cubicBezTo>
                      <a:pt x="14737" y="19987"/>
                      <a:pt x="14430" y="19991"/>
                      <a:pt x="14124" y="19995"/>
                    </a:cubicBezTo>
                    <a:cubicBezTo>
                      <a:pt x="14026" y="19996"/>
                      <a:pt x="13933" y="19998"/>
                      <a:pt x="13834" y="19999"/>
                    </a:cubicBezTo>
                    <a:cubicBezTo>
                      <a:pt x="13729" y="19989"/>
                      <a:pt x="13691" y="20001"/>
                      <a:pt x="13724" y="20034"/>
                    </a:cubicBezTo>
                    <a:cubicBezTo>
                      <a:pt x="13721" y="20078"/>
                      <a:pt x="13719" y="20123"/>
                      <a:pt x="13716" y="20167"/>
                    </a:cubicBezTo>
                    <a:cubicBezTo>
                      <a:pt x="13687" y="20548"/>
                      <a:pt x="13652" y="20929"/>
                      <a:pt x="13622" y="21310"/>
                    </a:cubicBezTo>
                    <a:cubicBezTo>
                      <a:pt x="14689" y="21286"/>
                      <a:pt x="16396" y="21249"/>
                      <a:pt x="16823" y="21240"/>
                    </a:cubicBezTo>
                    <a:cubicBezTo>
                      <a:pt x="16845" y="20813"/>
                      <a:pt x="16872" y="20386"/>
                      <a:pt x="16894" y="19960"/>
                    </a:cubicBezTo>
                    <a:close/>
                    <a:moveTo>
                      <a:pt x="12461" y="20047"/>
                    </a:moveTo>
                    <a:cubicBezTo>
                      <a:pt x="11845" y="20054"/>
                      <a:pt x="11225" y="20063"/>
                      <a:pt x="10609" y="20071"/>
                    </a:cubicBezTo>
                    <a:cubicBezTo>
                      <a:pt x="10302" y="20076"/>
                      <a:pt x="9997" y="20080"/>
                      <a:pt x="9691" y="20084"/>
                    </a:cubicBezTo>
                    <a:cubicBezTo>
                      <a:pt x="9592" y="20085"/>
                      <a:pt x="9492" y="20085"/>
                      <a:pt x="9392" y="20086"/>
                    </a:cubicBezTo>
                    <a:cubicBezTo>
                      <a:pt x="9287" y="20077"/>
                      <a:pt x="9257" y="20089"/>
                      <a:pt x="9290" y="20123"/>
                    </a:cubicBezTo>
                    <a:cubicBezTo>
                      <a:pt x="9285" y="20169"/>
                      <a:pt x="9280" y="20214"/>
                      <a:pt x="9275" y="20260"/>
                    </a:cubicBezTo>
                    <a:cubicBezTo>
                      <a:pt x="9230" y="20653"/>
                      <a:pt x="9179" y="21047"/>
                      <a:pt x="9134" y="21441"/>
                    </a:cubicBezTo>
                    <a:cubicBezTo>
                      <a:pt x="10201" y="21416"/>
                      <a:pt x="11916" y="21377"/>
                      <a:pt x="12343" y="21368"/>
                    </a:cubicBezTo>
                    <a:cubicBezTo>
                      <a:pt x="12382" y="20927"/>
                      <a:pt x="12421" y="20487"/>
                      <a:pt x="12461" y="20047"/>
                    </a:cubicBezTo>
                    <a:close/>
                    <a:moveTo>
                      <a:pt x="8019" y="20090"/>
                    </a:moveTo>
                    <a:cubicBezTo>
                      <a:pt x="7368" y="20099"/>
                      <a:pt x="6717" y="20108"/>
                      <a:pt x="6065" y="20117"/>
                    </a:cubicBezTo>
                    <a:cubicBezTo>
                      <a:pt x="5763" y="20121"/>
                      <a:pt x="5465" y="20124"/>
                      <a:pt x="5163" y="20127"/>
                    </a:cubicBezTo>
                    <a:cubicBezTo>
                      <a:pt x="5062" y="20129"/>
                      <a:pt x="4958" y="20132"/>
                      <a:pt x="4857" y="20134"/>
                    </a:cubicBezTo>
                    <a:cubicBezTo>
                      <a:pt x="4854" y="20156"/>
                      <a:pt x="4853" y="20178"/>
                      <a:pt x="4849" y="20200"/>
                    </a:cubicBezTo>
                    <a:cubicBezTo>
                      <a:pt x="4843" y="20243"/>
                      <a:pt x="4833" y="20286"/>
                      <a:pt x="4826" y="20328"/>
                    </a:cubicBezTo>
                    <a:cubicBezTo>
                      <a:pt x="4767" y="20728"/>
                      <a:pt x="4712" y="21127"/>
                      <a:pt x="4653" y="21525"/>
                    </a:cubicBezTo>
                    <a:cubicBezTo>
                      <a:pt x="5720" y="21501"/>
                      <a:pt x="7428" y="21464"/>
                      <a:pt x="7855" y="21455"/>
                    </a:cubicBezTo>
                    <a:cubicBezTo>
                      <a:pt x="7911" y="21000"/>
                      <a:pt x="7963" y="20544"/>
                      <a:pt x="8019" y="20090"/>
                    </a:cubicBezTo>
                    <a:close/>
                    <a:moveTo>
                      <a:pt x="3421" y="20134"/>
                    </a:moveTo>
                    <a:cubicBezTo>
                      <a:pt x="2769" y="20139"/>
                      <a:pt x="2119" y="20145"/>
                      <a:pt x="1467" y="20152"/>
                    </a:cubicBezTo>
                    <a:cubicBezTo>
                      <a:pt x="1165" y="20155"/>
                      <a:pt x="859" y="20160"/>
                      <a:pt x="557" y="20163"/>
                    </a:cubicBezTo>
                    <a:cubicBezTo>
                      <a:pt x="456" y="20163"/>
                      <a:pt x="360" y="20164"/>
                      <a:pt x="259" y="20165"/>
                    </a:cubicBezTo>
                    <a:cubicBezTo>
                      <a:pt x="255" y="20188"/>
                      <a:pt x="248" y="20212"/>
                      <a:pt x="243" y="20235"/>
                    </a:cubicBezTo>
                    <a:cubicBezTo>
                      <a:pt x="236" y="20279"/>
                      <a:pt x="227" y="20323"/>
                      <a:pt x="220" y="20368"/>
                    </a:cubicBezTo>
                    <a:cubicBezTo>
                      <a:pt x="145" y="20778"/>
                      <a:pt x="74" y="21189"/>
                      <a:pt x="0" y="21600"/>
                    </a:cubicBezTo>
                    <a:cubicBezTo>
                      <a:pt x="1069" y="21580"/>
                      <a:pt x="2775" y="21548"/>
                      <a:pt x="3201" y="21540"/>
                    </a:cubicBezTo>
                    <a:cubicBezTo>
                      <a:pt x="3276" y="21071"/>
                      <a:pt x="3347" y="20602"/>
                      <a:pt x="3421" y="201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228600">
                  <a:defRPr sz="3000" b="0" spc="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5009908" y="3755929"/>
              <a:ext cx="1846558" cy="2390871"/>
              <a:chOff x="5009908" y="3755929"/>
              <a:chExt cx="1846558" cy="2390871"/>
            </a:xfrm>
          </p:grpSpPr>
          <p:sp>
            <p:nvSpPr>
              <p:cNvPr id="37" name="任意多边形: 形状 36"/>
              <p:cNvSpPr/>
              <p:nvPr/>
            </p:nvSpPr>
            <p:spPr>
              <a:xfrm>
                <a:off x="5899836" y="3755929"/>
                <a:ext cx="956630" cy="2390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24" y="3307"/>
                    </a:lnTo>
                    <a:lnTo>
                      <a:pt x="21552" y="20298"/>
                    </a:lnTo>
                    <a:lnTo>
                      <a:pt x="21600" y="20613"/>
                    </a:lnTo>
                    <a:lnTo>
                      <a:pt x="1025" y="21600"/>
                    </a:lnTo>
                    <a:lnTo>
                      <a:pt x="1025" y="21600"/>
                    </a:lnTo>
                    <a:lnTo>
                      <a:pt x="1025" y="21586"/>
                    </a:lnTo>
                    <a:lnTo>
                      <a:pt x="24" y="5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>
              <a:xfrm>
                <a:off x="5009908" y="3755929"/>
                <a:ext cx="939899" cy="23893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556" y="0"/>
                    </a:moveTo>
                    <a:lnTo>
                      <a:pt x="20581" y="5"/>
                    </a:lnTo>
                    <a:lnTo>
                      <a:pt x="21600" y="21600"/>
                    </a:lnTo>
                    <a:lnTo>
                      <a:pt x="25" y="20548"/>
                    </a:lnTo>
                    <a:lnTo>
                      <a:pt x="0" y="20548"/>
                    </a:lnTo>
                    <a:lnTo>
                      <a:pt x="12" y="20292"/>
                    </a:lnTo>
                    <a:lnTo>
                      <a:pt x="2025" y="3540"/>
                    </a:lnTo>
                    <a:lnTo>
                      <a:pt x="19811" y="138"/>
                    </a:lnTo>
                    <a:lnTo>
                      <a:pt x="2055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5119509" y="3893331"/>
                <a:ext cx="1671955" cy="2137532"/>
                <a:chOff x="5119509" y="3893331"/>
                <a:chExt cx="1671955" cy="2137532"/>
              </a:xfrm>
            </p:grpSpPr>
            <p:sp>
              <p:nvSpPr>
                <p:cNvPr id="40" name="任意多边形: 形状 39"/>
                <p:cNvSpPr/>
                <p:nvPr/>
              </p:nvSpPr>
              <p:spPr>
                <a:xfrm>
                  <a:off x="5750311" y="3899577"/>
                  <a:ext cx="131036" cy="21312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2" h="21600" extrusionOk="0">
                      <a:moveTo>
                        <a:pt x="6204" y="21505"/>
                      </a:moveTo>
                      <a:cubicBezTo>
                        <a:pt x="4919" y="21497"/>
                        <a:pt x="3627" y="21489"/>
                        <a:pt x="2338" y="21481"/>
                      </a:cubicBezTo>
                      <a:cubicBezTo>
                        <a:pt x="2329" y="21396"/>
                        <a:pt x="2319" y="21310"/>
                        <a:pt x="2311" y="21224"/>
                      </a:cubicBezTo>
                      <a:cubicBezTo>
                        <a:pt x="2288" y="21041"/>
                        <a:pt x="2272" y="20859"/>
                        <a:pt x="2249" y="20676"/>
                      </a:cubicBezTo>
                      <a:cubicBezTo>
                        <a:pt x="2168" y="19971"/>
                        <a:pt x="2095" y="19267"/>
                        <a:pt x="2015" y="18562"/>
                      </a:cubicBezTo>
                      <a:cubicBezTo>
                        <a:pt x="1866" y="17166"/>
                        <a:pt x="1707" y="15771"/>
                        <a:pt x="1547" y="14376"/>
                      </a:cubicBezTo>
                      <a:cubicBezTo>
                        <a:pt x="1227" y="11626"/>
                        <a:pt x="923" y="8875"/>
                        <a:pt x="627" y="6125"/>
                      </a:cubicBezTo>
                      <a:cubicBezTo>
                        <a:pt x="500" y="4976"/>
                        <a:pt x="369" y="3827"/>
                        <a:pt x="238" y="2678"/>
                      </a:cubicBezTo>
                      <a:cubicBezTo>
                        <a:pt x="172" y="2098"/>
                        <a:pt x="107" y="1518"/>
                        <a:pt x="42" y="938"/>
                      </a:cubicBezTo>
                      <a:cubicBezTo>
                        <a:pt x="29" y="795"/>
                        <a:pt x="15" y="653"/>
                        <a:pt x="0" y="511"/>
                      </a:cubicBezTo>
                      <a:cubicBezTo>
                        <a:pt x="-8" y="441"/>
                        <a:pt x="1336" y="430"/>
                        <a:pt x="2294" y="404"/>
                      </a:cubicBezTo>
                      <a:cubicBezTo>
                        <a:pt x="3314" y="375"/>
                        <a:pt x="4330" y="347"/>
                        <a:pt x="5347" y="318"/>
                      </a:cubicBezTo>
                      <a:cubicBezTo>
                        <a:pt x="9148" y="212"/>
                        <a:pt x="12948" y="106"/>
                        <a:pt x="16747" y="0"/>
                      </a:cubicBezTo>
                      <a:cubicBezTo>
                        <a:pt x="17381" y="2812"/>
                        <a:pt x="18014" y="5624"/>
                        <a:pt x="18636" y="8436"/>
                      </a:cubicBezTo>
                      <a:cubicBezTo>
                        <a:pt x="19247" y="11190"/>
                        <a:pt x="19882" y="13944"/>
                        <a:pt x="20488" y="16698"/>
                      </a:cubicBezTo>
                      <a:cubicBezTo>
                        <a:pt x="20848" y="18332"/>
                        <a:pt x="21220" y="19966"/>
                        <a:pt x="21592" y="21600"/>
                      </a:cubicBezTo>
                      <a:cubicBezTo>
                        <a:pt x="19023" y="21584"/>
                        <a:pt x="11330" y="21537"/>
                        <a:pt x="6204" y="2150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1" name="任意多边形: 形状 40"/>
                <p:cNvSpPr/>
                <p:nvPr/>
              </p:nvSpPr>
              <p:spPr>
                <a:xfrm>
                  <a:off x="5550454" y="3980770"/>
                  <a:ext cx="116844" cy="2024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339" y="21501"/>
                      </a:moveTo>
                      <a:cubicBezTo>
                        <a:pt x="2892" y="21492"/>
                        <a:pt x="1444" y="21484"/>
                        <a:pt x="0" y="21476"/>
                      </a:cubicBezTo>
                      <a:cubicBezTo>
                        <a:pt x="8" y="21385"/>
                        <a:pt x="19" y="21295"/>
                        <a:pt x="34" y="21205"/>
                      </a:cubicBezTo>
                      <a:cubicBezTo>
                        <a:pt x="56" y="21013"/>
                        <a:pt x="80" y="20820"/>
                        <a:pt x="101" y="20628"/>
                      </a:cubicBezTo>
                      <a:cubicBezTo>
                        <a:pt x="188" y="19889"/>
                        <a:pt x="282" y="19150"/>
                        <a:pt x="375" y="18412"/>
                      </a:cubicBezTo>
                      <a:cubicBezTo>
                        <a:pt x="558" y="16925"/>
                        <a:pt x="739" y="15438"/>
                        <a:pt x="912" y="13951"/>
                      </a:cubicBezTo>
                      <a:cubicBezTo>
                        <a:pt x="1250" y="11039"/>
                        <a:pt x="1626" y="8127"/>
                        <a:pt x="1972" y="5215"/>
                      </a:cubicBezTo>
                      <a:cubicBezTo>
                        <a:pt x="2093" y="4205"/>
                        <a:pt x="2207" y="3195"/>
                        <a:pt x="2338" y="2185"/>
                      </a:cubicBezTo>
                      <a:cubicBezTo>
                        <a:pt x="2404" y="1681"/>
                        <a:pt x="2460" y="1178"/>
                        <a:pt x="2523" y="674"/>
                      </a:cubicBezTo>
                      <a:cubicBezTo>
                        <a:pt x="2530" y="614"/>
                        <a:pt x="2540" y="553"/>
                        <a:pt x="2545" y="493"/>
                      </a:cubicBezTo>
                      <a:cubicBezTo>
                        <a:pt x="3407" y="471"/>
                        <a:pt x="4267" y="448"/>
                        <a:pt x="5127" y="425"/>
                      </a:cubicBezTo>
                      <a:cubicBezTo>
                        <a:pt x="6873" y="380"/>
                        <a:pt x="8624" y="334"/>
                        <a:pt x="10372" y="288"/>
                      </a:cubicBezTo>
                      <a:cubicBezTo>
                        <a:pt x="14027" y="192"/>
                        <a:pt x="17684" y="96"/>
                        <a:pt x="21342" y="0"/>
                      </a:cubicBezTo>
                      <a:cubicBezTo>
                        <a:pt x="21381" y="2943"/>
                        <a:pt x="21413" y="5887"/>
                        <a:pt x="21446" y="8830"/>
                      </a:cubicBezTo>
                      <a:cubicBezTo>
                        <a:pt x="21476" y="11729"/>
                        <a:pt x="21515" y="14627"/>
                        <a:pt x="21550" y="17525"/>
                      </a:cubicBezTo>
                      <a:cubicBezTo>
                        <a:pt x="21567" y="18884"/>
                        <a:pt x="21581" y="20242"/>
                        <a:pt x="21600" y="21600"/>
                      </a:cubicBezTo>
                      <a:cubicBezTo>
                        <a:pt x="18718" y="21583"/>
                        <a:pt x="10090" y="21534"/>
                        <a:pt x="4339" y="2150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2" name="任意多边形: 形状 41"/>
                <p:cNvSpPr/>
                <p:nvPr/>
              </p:nvSpPr>
              <p:spPr>
                <a:xfrm>
                  <a:off x="5331858" y="4068208"/>
                  <a:ext cx="143453" cy="19176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531" y="21495"/>
                      </a:moveTo>
                      <a:cubicBezTo>
                        <a:pt x="2355" y="21486"/>
                        <a:pt x="1180" y="21477"/>
                        <a:pt x="0" y="21468"/>
                      </a:cubicBezTo>
                      <a:cubicBezTo>
                        <a:pt x="27" y="21373"/>
                        <a:pt x="57" y="21278"/>
                        <a:pt x="85" y="21183"/>
                      </a:cubicBezTo>
                      <a:cubicBezTo>
                        <a:pt x="147" y="20980"/>
                        <a:pt x="208" y="20777"/>
                        <a:pt x="269" y="20575"/>
                      </a:cubicBezTo>
                      <a:cubicBezTo>
                        <a:pt x="499" y="19798"/>
                        <a:pt x="736" y="19021"/>
                        <a:pt x="969" y="18245"/>
                      </a:cubicBezTo>
                      <a:cubicBezTo>
                        <a:pt x="1440" y="16688"/>
                        <a:pt x="1901" y="15131"/>
                        <a:pt x="2368" y="13574"/>
                      </a:cubicBezTo>
                      <a:cubicBezTo>
                        <a:pt x="3292" y="10518"/>
                        <a:pt x="4194" y="7464"/>
                        <a:pt x="5121" y="4408"/>
                      </a:cubicBezTo>
                      <a:cubicBezTo>
                        <a:pt x="5388" y="3517"/>
                        <a:pt x="5657" y="2626"/>
                        <a:pt x="5924" y="1735"/>
                      </a:cubicBezTo>
                      <a:cubicBezTo>
                        <a:pt x="5986" y="1520"/>
                        <a:pt x="6051" y="1304"/>
                        <a:pt x="6117" y="1089"/>
                      </a:cubicBezTo>
                      <a:cubicBezTo>
                        <a:pt x="6148" y="979"/>
                        <a:pt x="6184" y="869"/>
                        <a:pt x="6216" y="758"/>
                      </a:cubicBezTo>
                      <a:cubicBezTo>
                        <a:pt x="6234" y="711"/>
                        <a:pt x="6246" y="663"/>
                        <a:pt x="6260" y="616"/>
                      </a:cubicBezTo>
                      <a:cubicBezTo>
                        <a:pt x="6289" y="524"/>
                        <a:pt x="6264" y="521"/>
                        <a:pt x="7373" y="484"/>
                      </a:cubicBezTo>
                      <a:cubicBezTo>
                        <a:pt x="12111" y="322"/>
                        <a:pt x="16856" y="161"/>
                        <a:pt x="21600" y="0"/>
                      </a:cubicBezTo>
                      <a:cubicBezTo>
                        <a:pt x="21018" y="3119"/>
                        <a:pt x="20441" y="6237"/>
                        <a:pt x="19861" y="9357"/>
                      </a:cubicBezTo>
                      <a:cubicBezTo>
                        <a:pt x="19290" y="12434"/>
                        <a:pt x="18722" y="15513"/>
                        <a:pt x="18154" y="18591"/>
                      </a:cubicBezTo>
                      <a:cubicBezTo>
                        <a:pt x="17967" y="19594"/>
                        <a:pt x="17781" y="20597"/>
                        <a:pt x="17593" y="21600"/>
                      </a:cubicBezTo>
                      <a:cubicBezTo>
                        <a:pt x="15246" y="21582"/>
                        <a:pt x="8217" y="21531"/>
                        <a:pt x="3531" y="2149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3" name="任意多边形: 形状 42"/>
                <p:cNvSpPr/>
                <p:nvPr/>
              </p:nvSpPr>
              <p:spPr>
                <a:xfrm>
                  <a:off x="5119509" y="4155645"/>
                  <a:ext cx="171426" cy="181079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953" y="21489"/>
                      </a:moveTo>
                      <a:cubicBezTo>
                        <a:pt x="1966" y="21479"/>
                        <a:pt x="984" y="21470"/>
                        <a:pt x="0" y="21460"/>
                      </a:cubicBezTo>
                      <a:cubicBezTo>
                        <a:pt x="43" y="21359"/>
                        <a:pt x="85" y="21258"/>
                        <a:pt x="126" y="21159"/>
                      </a:cubicBezTo>
                      <a:cubicBezTo>
                        <a:pt x="217" y="20944"/>
                        <a:pt x="304" y="20729"/>
                        <a:pt x="398" y="20515"/>
                      </a:cubicBezTo>
                      <a:cubicBezTo>
                        <a:pt x="742" y="19697"/>
                        <a:pt x="1084" y="18878"/>
                        <a:pt x="1426" y="18060"/>
                      </a:cubicBezTo>
                      <a:cubicBezTo>
                        <a:pt x="2121" y="16410"/>
                        <a:pt x="2811" y="14759"/>
                        <a:pt x="3511" y="13109"/>
                      </a:cubicBezTo>
                      <a:cubicBezTo>
                        <a:pt x="4879" y="9864"/>
                        <a:pt x="6238" y="6619"/>
                        <a:pt x="7603" y="3374"/>
                      </a:cubicBezTo>
                      <a:cubicBezTo>
                        <a:pt x="7908" y="2650"/>
                        <a:pt x="8211" y="1926"/>
                        <a:pt x="8513" y="1201"/>
                      </a:cubicBezTo>
                      <a:cubicBezTo>
                        <a:pt x="8593" y="1018"/>
                        <a:pt x="8669" y="835"/>
                        <a:pt x="8747" y="652"/>
                      </a:cubicBezTo>
                      <a:cubicBezTo>
                        <a:pt x="8760" y="618"/>
                        <a:pt x="8776" y="585"/>
                        <a:pt x="8787" y="551"/>
                      </a:cubicBezTo>
                      <a:cubicBezTo>
                        <a:pt x="9235" y="532"/>
                        <a:pt x="9679" y="513"/>
                        <a:pt x="10127" y="493"/>
                      </a:cubicBezTo>
                      <a:cubicBezTo>
                        <a:pt x="10923" y="459"/>
                        <a:pt x="11718" y="425"/>
                        <a:pt x="12513" y="391"/>
                      </a:cubicBezTo>
                      <a:cubicBezTo>
                        <a:pt x="15540" y="260"/>
                        <a:pt x="18570" y="130"/>
                        <a:pt x="21600" y="0"/>
                      </a:cubicBezTo>
                      <a:cubicBezTo>
                        <a:pt x="20552" y="3282"/>
                        <a:pt x="19517" y="6564"/>
                        <a:pt x="18464" y="9846"/>
                      </a:cubicBezTo>
                      <a:cubicBezTo>
                        <a:pt x="17420" y="13100"/>
                        <a:pt x="16385" y="16354"/>
                        <a:pt x="15353" y="19609"/>
                      </a:cubicBezTo>
                      <a:cubicBezTo>
                        <a:pt x="15145" y="20272"/>
                        <a:pt x="14932" y="20936"/>
                        <a:pt x="14717" y="21600"/>
                      </a:cubicBezTo>
                      <a:cubicBezTo>
                        <a:pt x="12754" y="21581"/>
                        <a:pt x="6874" y="21525"/>
                        <a:pt x="2953" y="214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4" name="任意多边形: 形状 43"/>
                <p:cNvSpPr/>
                <p:nvPr/>
              </p:nvSpPr>
              <p:spPr>
                <a:xfrm>
                  <a:off x="6555992" y="4136908"/>
                  <a:ext cx="235472" cy="183552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201" y="21600"/>
                      </a:moveTo>
                      <a:cubicBezTo>
                        <a:pt x="9526" y="18366"/>
                        <a:pt x="7850" y="15132"/>
                        <a:pt x="6172" y="11897"/>
                      </a:cubicBezTo>
                      <a:cubicBezTo>
                        <a:pt x="4500" y="8679"/>
                        <a:pt x="2830" y="5461"/>
                        <a:pt x="1168" y="2242"/>
                      </a:cubicBezTo>
                      <a:cubicBezTo>
                        <a:pt x="782" y="1494"/>
                        <a:pt x="388" y="747"/>
                        <a:pt x="0" y="0"/>
                      </a:cubicBezTo>
                      <a:cubicBezTo>
                        <a:pt x="2550" y="140"/>
                        <a:pt x="5099" y="281"/>
                        <a:pt x="7643" y="422"/>
                      </a:cubicBezTo>
                      <a:cubicBezTo>
                        <a:pt x="8224" y="453"/>
                        <a:pt x="9181" y="473"/>
                        <a:pt x="9231" y="558"/>
                      </a:cubicBezTo>
                      <a:cubicBezTo>
                        <a:pt x="9289" y="659"/>
                        <a:pt x="9351" y="760"/>
                        <a:pt x="9412" y="861"/>
                      </a:cubicBezTo>
                      <a:cubicBezTo>
                        <a:pt x="9539" y="1075"/>
                        <a:pt x="9664" y="1289"/>
                        <a:pt x="9793" y="1504"/>
                      </a:cubicBezTo>
                      <a:cubicBezTo>
                        <a:pt x="10272" y="2308"/>
                        <a:pt x="10742" y="3113"/>
                        <a:pt x="11218" y="3917"/>
                      </a:cubicBezTo>
                      <a:cubicBezTo>
                        <a:pt x="12179" y="5539"/>
                        <a:pt x="13128" y="7161"/>
                        <a:pt x="14100" y="8784"/>
                      </a:cubicBezTo>
                      <a:cubicBezTo>
                        <a:pt x="16026" y="12005"/>
                        <a:pt x="17897" y="15226"/>
                        <a:pt x="19811" y="18446"/>
                      </a:cubicBezTo>
                      <a:cubicBezTo>
                        <a:pt x="20406" y="19454"/>
                        <a:pt x="21005" y="20463"/>
                        <a:pt x="21600" y="21471"/>
                      </a:cubicBezTo>
                      <a:cubicBezTo>
                        <a:pt x="20214" y="21488"/>
                        <a:pt x="14666" y="21557"/>
                        <a:pt x="11201" y="216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5" name="任意多边形: 形状 44"/>
                <p:cNvSpPr/>
                <p:nvPr/>
              </p:nvSpPr>
              <p:spPr>
                <a:xfrm>
                  <a:off x="6399852" y="4655291"/>
                  <a:ext cx="180897" cy="13333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047" y="15560"/>
                      </a:moveTo>
                      <a:cubicBezTo>
                        <a:pt x="17125" y="11138"/>
                        <a:pt x="15183" y="6717"/>
                        <a:pt x="13276" y="2296"/>
                      </a:cubicBezTo>
                      <a:cubicBezTo>
                        <a:pt x="12984" y="1614"/>
                        <a:pt x="12681" y="931"/>
                        <a:pt x="12384" y="249"/>
                      </a:cubicBezTo>
                      <a:lnTo>
                        <a:pt x="0" y="0"/>
                      </a:lnTo>
                      <a:cubicBezTo>
                        <a:pt x="1021" y="2739"/>
                        <a:pt x="2042" y="5477"/>
                        <a:pt x="3067" y="8216"/>
                      </a:cubicBezTo>
                      <a:cubicBezTo>
                        <a:pt x="4727" y="12677"/>
                        <a:pt x="6399" y="17138"/>
                        <a:pt x="8066" y="21600"/>
                      </a:cubicBezTo>
                      <a:cubicBezTo>
                        <a:pt x="12577" y="21540"/>
                        <a:pt x="19793" y="21446"/>
                        <a:pt x="21600" y="21423"/>
                      </a:cubicBezTo>
                      <a:cubicBezTo>
                        <a:pt x="20752" y="19468"/>
                        <a:pt x="19897" y="17514"/>
                        <a:pt x="19047" y="1556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6" name="任意多边形: 形状 45"/>
                <p:cNvSpPr/>
                <p:nvPr/>
              </p:nvSpPr>
              <p:spPr>
                <a:xfrm>
                  <a:off x="6206239" y="4630309"/>
                  <a:ext cx="163557" cy="13820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190" y="1438"/>
                      </a:moveTo>
                      <a:cubicBezTo>
                        <a:pt x="14040" y="1039"/>
                        <a:pt x="13895" y="640"/>
                        <a:pt x="13746" y="241"/>
                      </a:cubicBezTo>
                      <a:lnTo>
                        <a:pt x="0" y="0"/>
                      </a:lnTo>
                      <a:cubicBezTo>
                        <a:pt x="888" y="2887"/>
                        <a:pt x="1778" y="5773"/>
                        <a:pt x="2659" y="8660"/>
                      </a:cubicBezTo>
                      <a:cubicBezTo>
                        <a:pt x="3969" y="12973"/>
                        <a:pt x="5300" y="17287"/>
                        <a:pt x="6631" y="21600"/>
                      </a:cubicBezTo>
                      <a:cubicBezTo>
                        <a:pt x="11621" y="21543"/>
                        <a:pt x="19605" y="21451"/>
                        <a:pt x="21600" y="21428"/>
                      </a:cubicBezTo>
                      <a:cubicBezTo>
                        <a:pt x="20706" y="19020"/>
                        <a:pt x="19813" y="16611"/>
                        <a:pt x="18919" y="14202"/>
                      </a:cubicBezTo>
                      <a:cubicBezTo>
                        <a:pt x="17349" y="9948"/>
                        <a:pt x="15763" y="5692"/>
                        <a:pt x="14190" y="14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7" name="任意多边形: 形状 46"/>
                <p:cNvSpPr/>
                <p:nvPr/>
              </p:nvSpPr>
              <p:spPr>
                <a:xfrm>
                  <a:off x="6000135" y="3893331"/>
                  <a:ext cx="163222" cy="21352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594" y="21600"/>
                      </a:moveTo>
                      <a:cubicBezTo>
                        <a:pt x="5746" y="18802"/>
                        <a:pt x="4882" y="16004"/>
                        <a:pt x="4036" y="13206"/>
                      </a:cubicBezTo>
                      <a:cubicBezTo>
                        <a:pt x="3196" y="10452"/>
                        <a:pt x="2363" y="7697"/>
                        <a:pt x="1508" y="4943"/>
                      </a:cubicBezTo>
                      <a:cubicBezTo>
                        <a:pt x="1004" y="3295"/>
                        <a:pt x="500" y="1648"/>
                        <a:pt x="0" y="0"/>
                      </a:cubicBezTo>
                      <a:cubicBezTo>
                        <a:pt x="3675" y="121"/>
                        <a:pt x="7351" y="242"/>
                        <a:pt x="11022" y="363"/>
                      </a:cubicBezTo>
                      <a:cubicBezTo>
                        <a:pt x="11855" y="390"/>
                        <a:pt x="13261" y="407"/>
                        <a:pt x="13289" y="480"/>
                      </a:cubicBezTo>
                      <a:cubicBezTo>
                        <a:pt x="13327" y="566"/>
                        <a:pt x="13357" y="652"/>
                        <a:pt x="13391" y="737"/>
                      </a:cubicBezTo>
                      <a:cubicBezTo>
                        <a:pt x="13463" y="920"/>
                        <a:pt x="13538" y="1103"/>
                        <a:pt x="13606" y="1286"/>
                      </a:cubicBezTo>
                      <a:cubicBezTo>
                        <a:pt x="13886" y="1978"/>
                        <a:pt x="14157" y="2670"/>
                        <a:pt x="14433" y="3362"/>
                      </a:cubicBezTo>
                      <a:cubicBezTo>
                        <a:pt x="14993" y="4760"/>
                        <a:pt x="15540" y="6157"/>
                        <a:pt x="16087" y="7555"/>
                      </a:cubicBezTo>
                      <a:cubicBezTo>
                        <a:pt x="17170" y="10311"/>
                        <a:pt x="18270" y="13066"/>
                        <a:pt x="19355" y="15822"/>
                      </a:cubicBezTo>
                      <a:cubicBezTo>
                        <a:pt x="20102" y="17710"/>
                        <a:pt x="20857" y="19600"/>
                        <a:pt x="21600" y="21489"/>
                      </a:cubicBezTo>
                      <a:cubicBezTo>
                        <a:pt x="19601" y="21504"/>
                        <a:pt x="11601" y="21563"/>
                        <a:pt x="6594" y="216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defTabSz="228600">
                    <a:defRPr sz="3000" b="0" spc="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</p:grpSp>
        </p:grpSp>
        <p:cxnSp>
          <p:nvCxnSpPr>
            <p:cNvPr id="11" name="直接连接符 10"/>
            <p:cNvCxnSpPr/>
            <p:nvPr/>
          </p:nvCxnSpPr>
          <p:spPr>
            <a:xfrm flipH="1">
              <a:off x="669925" y="5917377"/>
              <a:ext cx="3580902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7937998" y="5917377"/>
              <a:ext cx="3580902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>
              <a:off x="673100" y="1364515"/>
              <a:ext cx="3860798" cy="741174"/>
              <a:chOff x="673100" y="1251666"/>
              <a:chExt cx="3860798" cy="741174"/>
            </a:xfrm>
          </p:grpSpPr>
          <p:sp>
            <p:nvSpPr>
              <p:cNvPr id="34" name="矩形 33"/>
              <p:cNvSpPr/>
              <p:nvPr/>
            </p:nvSpPr>
            <p:spPr bwMode="auto">
              <a:xfrm>
                <a:off x="673100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 bwMode="auto">
              <a:xfrm>
                <a:off x="673100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01.Text here</a:t>
                </a:r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762162" y="1652758"/>
                <a:ext cx="3666553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673100" y="2357518"/>
              <a:ext cx="3279774" cy="977408"/>
              <a:chOff x="673100" y="2199496"/>
              <a:chExt cx="3279774" cy="977408"/>
            </a:xfrm>
          </p:grpSpPr>
          <p:sp>
            <p:nvSpPr>
              <p:cNvPr id="31" name="矩形 30"/>
              <p:cNvSpPr/>
              <p:nvPr/>
            </p:nvSpPr>
            <p:spPr bwMode="auto">
              <a:xfrm>
                <a:off x="673100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 bwMode="auto">
              <a:xfrm>
                <a:off x="673100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02.Text here</a:t>
                </a:r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743651" y="2600588"/>
                <a:ext cx="3114761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673100" y="3586756"/>
              <a:ext cx="2388743" cy="1067754"/>
              <a:chOff x="673100" y="2864043"/>
              <a:chExt cx="5518695" cy="1067754"/>
            </a:xfrm>
          </p:grpSpPr>
          <p:sp>
            <p:nvSpPr>
              <p:cNvPr id="28" name="矩形 27"/>
              <p:cNvSpPr/>
              <p:nvPr/>
            </p:nvSpPr>
            <p:spPr bwMode="auto">
              <a:xfrm>
                <a:off x="673100" y="3265136"/>
                <a:ext cx="5518695" cy="666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 bwMode="auto">
              <a:xfrm>
                <a:off x="673100" y="2864043"/>
                <a:ext cx="5518695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03.Text here</a:t>
                </a: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791812" y="3265135"/>
                <a:ext cx="524103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7658102" y="1364515"/>
              <a:ext cx="3860798" cy="741174"/>
              <a:chOff x="7658102" y="1251666"/>
              <a:chExt cx="3860798" cy="741174"/>
            </a:xfrm>
          </p:grpSpPr>
          <p:sp>
            <p:nvSpPr>
              <p:cNvPr id="25" name="矩形 24"/>
              <p:cNvSpPr/>
              <p:nvPr/>
            </p:nvSpPr>
            <p:spPr bwMode="auto">
              <a:xfrm flipH="1">
                <a:off x="7658102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 bwMode="auto">
              <a:xfrm flipH="1">
                <a:off x="7658102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04.Text here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H="1">
                <a:off x="7763285" y="1652758"/>
                <a:ext cx="3666553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8239126" y="2357519"/>
              <a:ext cx="3279774" cy="977408"/>
              <a:chOff x="8239126" y="2199496"/>
              <a:chExt cx="3279774" cy="977408"/>
            </a:xfrm>
          </p:grpSpPr>
          <p:sp>
            <p:nvSpPr>
              <p:cNvPr id="22" name="矩形 21"/>
              <p:cNvSpPr/>
              <p:nvPr/>
            </p:nvSpPr>
            <p:spPr bwMode="auto">
              <a:xfrm flipH="1">
                <a:off x="8239126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 bwMode="auto">
              <a:xfrm flipH="1">
                <a:off x="8239126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05.Text here</a:t>
                </a: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 flipH="1">
                <a:off x="8333588" y="2600588"/>
                <a:ext cx="3114761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 flipH="1">
              <a:off x="9130157" y="3586756"/>
              <a:ext cx="2388743" cy="1067754"/>
              <a:chOff x="673100" y="2864043"/>
              <a:chExt cx="5518695" cy="1067754"/>
            </a:xfrm>
          </p:grpSpPr>
          <p:sp>
            <p:nvSpPr>
              <p:cNvPr id="19" name="矩形 18"/>
              <p:cNvSpPr/>
              <p:nvPr/>
            </p:nvSpPr>
            <p:spPr bwMode="auto">
              <a:xfrm>
                <a:off x="673100" y="3265136"/>
                <a:ext cx="5518695" cy="666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 bwMode="auto">
              <a:xfrm>
                <a:off x="673100" y="2864043"/>
                <a:ext cx="5518695" cy="401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i="1" dirty="0"/>
                  <a:t>06.Text here</a:t>
                </a:r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>
                <a:off x="791812" y="3265135"/>
                <a:ext cx="5241037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78191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18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399" y="1130300"/>
            <a:ext cx="10858501" cy="5003800"/>
            <a:chOff x="660399" y="1130300"/>
            <a:chExt cx="10858501" cy="5003800"/>
          </a:xfrm>
        </p:grpSpPr>
        <p:sp>
          <p:nvSpPr>
            <p:cNvPr id="6" name="矩形: 圆角 5"/>
            <p:cNvSpPr/>
            <p:nvPr/>
          </p:nvSpPr>
          <p:spPr>
            <a:xfrm>
              <a:off x="660399" y="1130300"/>
              <a:ext cx="2816225" cy="5003800"/>
            </a:xfrm>
            <a:prstGeom prst="roundRect">
              <a:avLst>
                <a:gd name="adj" fmla="val 2174"/>
              </a:avLst>
            </a:prstGeom>
            <a:noFill/>
            <a:ln w="95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898524" y="1287596"/>
              <a:ext cx="2339975" cy="644567"/>
            </a:xfrm>
            <a:prstGeom prst="rect">
              <a:avLst/>
            </a:prstGeom>
            <a:noFill/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chemeClr val="tx1"/>
                  </a:solidFill>
                </a:rPr>
                <a:t>Text here</a:t>
              </a:r>
              <a:endParaRPr lang="id-ID" altLang="zh-CN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898524" y="2144266"/>
              <a:ext cx="2339975" cy="3777731"/>
              <a:chOff x="898524" y="2144266"/>
              <a:chExt cx="2339975" cy="3777731"/>
            </a:xfrm>
          </p:grpSpPr>
          <p:sp>
            <p:nvSpPr>
              <p:cNvPr id="29" name="矩形: 圆角 28"/>
              <p:cNvSpPr/>
              <p:nvPr/>
            </p:nvSpPr>
            <p:spPr bwMode="auto">
              <a:xfrm>
                <a:off x="898524" y="2144266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30" name="矩形: 圆角 29"/>
              <p:cNvSpPr/>
              <p:nvPr/>
            </p:nvSpPr>
            <p:spPr bwMode="auto">
              <a:xfrm>
                <a:off x="898524" y="2799012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31" name="矩形: 圆角 30"/>
              <p:cNvSpPr/>
              <p:nvPr/>
            </p:nvSpPr>
            <p:spPr bwMode="auto">
              <a:xfrm>
                <a:off x="898524" y="3453758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32" name="矩形: 圆角 31"/>
              <p:cNvSpPr/>
              <p:nvPr/>
            </p:nvSpPr>
            <p:spPr bwMode="auto">
              <a:xfrm>
                <a:off x="898524" y="4108504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33" name="矩形: 圆角 32"/>
              <p:cNvSpPr/>
              <p:nvPr/>
            </p:nvSpPr>
            <p:spPr bwMode="auto">
              <a:xfrm>
                <a:off x="898524" y="4763250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34" name="矩形: 圆角 33"/>
              <p:cNvSpPr/>
              <p:nvPr/>
            </p:nvSpPr>
            <p:spPr bwMode="auto">
              <a:xfrm>
                <a:off x="898524" y="5417997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</p:grpSp>
        <p:sp>
          <p:nvSpPr>
            <p:cNvPr id="9" name="矩形: 圆角 8"/>
            <p:cNvSpPr/>
            <p:nvPr/>
          </p:nvSpPr>
          <p:spPr>
            <a:xfrm>
              <a:off x="4681538" y="1130300"/>
              <a:ext cx="2816225" cy="5003800"/>
            </a:xfrm>
            <a:prstGeom prst="roundRect">
              <a:avLst>
                <a:gd name="adj" fmla="val 2174"/>
              </a:avLst>
            </a:prstGeom>
            <a:noFill/>
            <a:ln w="95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919663" y="1287596"/>
              <a:ext cx="2339975" cy="644567"/>
            </a:xfrm>
            <a:prstGeom prst="rect">
              <a:avLst/>
            </a:prstGeom>
            <a:noFill/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chemeClr val="tx1"/>
                  </a:solidFill>
                </a:rPr>
                <a:t>Text here</a:t>
              </a:r>
              <a:endParaRPr lang="id-ID" altLang="zh-CN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919663" y="2144266"/>
              <a:ext cx="2339975" cy="3777731"/>
              <a:chOff x="4919663" y="2144266"/>
              <a:chExt cx="2339975" cy="3777731"/>
            </a:xfrm>
          </p:grpSpPr>
          <p:sp>
            <p:nvSpPr>
              <p:cNvPr id="23" name="矩形: 圆角 22"/>
              <p:cNvSpPr/>
              <p:nvPr/>
            </p:nvSpPr>
            <p:spPr bwMode="auto">
              <a:xfrm>
                <a:off x="4919663" y="2144266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24" name="矩形: 圆角 23"/>
              <p:cNvSpPr/>
              <p:nvPr/>
            </p:nvSpPr>
            <p:spPr bwMode="auto">
              <a:xfrm>
                <a:off x="4919663" y="2799012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25" name="矩形: 圆角 24"/>
              <p:cNvSpPr/>
              <p:nvPr/>
            </p:nvSpPr>
            <p:spPr bwMode="auto">
              <a:xfrm>
                <a:off x="4919663" y="3453758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26" name="矩形: 圆角 25"/>
              <p:cNvSpPr/>
              <p:nvPr/>
            </p:nvSpPr>
            <p:spPr bwMode="auto">
              <a:xfrm>
                <a:off x="4919663" y="4108504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27" name="矩形: 圆角 26"/>
              <p:cNvSpPr/>
              <p:nvPr/>
            </p:nvSpPr>
            <p:spPr bwMode="auto">
              <a:xfrm>
                <a:off x="4919663" y="4763250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28" name="矩形: 圆角 27"/>
              <p:cNvSpPr/>
              <p:nvPr/>
            </p:nvSpPr>
            <p:spPr bwMode="auto">
              <a:xfrm>
                <a:off x="4919663" y="5417997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</p:grpSp>
        <p:sp>
          <p:nvSpPr>
            <p:cNvPr id="12" name="矩形: 圆角 11"/>
            <p:cNvSpPr/>
            <p:nvPr/>
          </p:nvSpPr>
          <p:spPr>
            <a:xfrm>
              <a:off x="8702675" y="1130300"/>
              <a:ext cx="2816225" cy="5003800"/>
            </a:xfrm>
            <a:prstGeom prst="roundRect">
              <a:avLst>
                <a:gd name="adj" fmla="val 2174"/>
              </a:avLst>
            </a:prstGeom>
            <a:noFill/>
            <a:ln w="95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940800" y="1287596"/>
              <a:ext cx="2339975" cy="644567"/>
            </a:xfrm>
            <a:prstGeom prst="rect">
              <a:avLst/>
            </a:prstGeom>
            <a:noFill/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chemeClr val="tx1"/>
                  </a:solidFill>
                </a:rPr>
                <a:t>Text here</a:t>
              </a:r>
              <a:endParaRPr lang="id-ID" altLang="zh-CN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940800" y="2144266"/>
              <a:ext cx="2339975" cy="3777731"/>
              <a:chOff x="8940800" y="2144266"/>
              <a:chExt cx="2339975" cy="3777731"/>
            </a:xfrm>
          </p:grpSpPr>
          <p:sp>
            <p:nvSpPr>
              <p:cNvPr id="17" name="矩形: 圆角 16"/>
              <p:cNvSpPr/>
              <p:nvPr/>
            </p:nvSpPr>
            <p:spPr bwMode="auto">
              <a:xfrm>
                <a:off x="8940800" y="2144266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18" name="矩形: 圆角 17"/>
              <p:cNvSpPr/>
              <p:nvPr/>
            </p:nvSpPr>
            <p:spPr bwMode="auto">
              <a:xfrm>
                <a:off x="8940800" y="2799012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19" name="矩形: 圆角 18"/>
              <p:cNvSpPr/>
              <p:nvPr/>
            </p:nvSpPr>
            <p:spPr bwMode="auto">
              <a:xfrm>
                <a:off x="8940800" y="3453758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20" name="矩形: 圆角 19"/>
              <p:cNvSpPr/>
              <p:nvPr/>
            </p:nvSpPr>
            <p:spPr bwMode="auto">
              <a:xfrm>
                <a:off x="8940800" y="4108504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  <p:sp>
            <p:nvSpPr>
              <p:cNvPr id="21" name="矩形: 圆角 20"/>
              <p:cNvSpPr/>
              <p:nvPr/>
            </p:nvSpPr>
            <p:spPr bwMode="auto">
              <a:xfrm>
                <a:off x="8940800" y="4763250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Supporting text here.</a:t>
                </a:r>
              </a:p>
            </p:txBody>
          </p:sp>
          <p:sp>
            <p:nvSpPr>
              <p:cNvPr id="22" name="矩形: 圆角 21"/>
              <p:cNvSpPr/>
              <p:nvPr/>
            </p:nvSpPr>
            <p:spPr bwMode="auto">
              <a:xfrm>
                <a:off x="8940800" y="5417997"/>
                <a:ext cx="2339975" cy="504000"/>
              </a:xfrm>
              <a:prstGeom prst="roundRect">
                <a:avLst>
                  <a:gd name="adj" fmla="val 850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000" dirty="0"/>
                  <a:t>……</a:t>
                </a:r>
              </a:p>
            </p:txBody>
          </p:sp>
        </p:grpSp>
        <p:sp>
          <p:nvSpPr>
            <p:cNvPr id="15" name="箭头: 左右 14"/>
            <p:cNvSpPr/>
            <p:nvPr/>
          </p:nvSpPr>
          <p:spPr>
            <a:xfrm>
              <a:off x="3681632" y="3421972"/>
              <a:ext cx="794898" cy="420457"/>
            </a:xfrm>
            <a:prstGeom prst="leftRightArrow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0000" lnSpcReduction="20000"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箭头: 左右 15"/>
            <p:cNvSpPr/>
            <p:nvPr/>
          </p:nvSpPr>
          <p:spPr>
            <a:xfrm>
              <a:off x="7702771" y="3421972"/>
              <a:ext cx="794898" cy="420457"/>
            </a:xfrm>
            <a:prstGeom prst="leftRightArrow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0000" lnSpcReduction="20000"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73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19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049549" y="1186414"/>
            <a:ext cx="10092902" cy="4891572"/>
            <a:chOff x="1049549" y="1186414"/>
            <a:chExt cx="10092902" cy="4891572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2491449" y="1445700"/>
              <a:ext cx="6887834" cy="4632286"/>
            </a:xfrm>
            <a:custGeom>
              <a:avLst/>
              <a:gdLst/>
              <a:ahLst/>
              <a:cxnLst>
                <a:cxn ang="0">
                  <a:pos x="10" y="10236"/>
                </a:cxn>
                <a:cxn ang="0">
                  <a:pos x="3112" y="10236"/>
                </a:cxn>
                <a:cxn ang="0">
                  <a:pos x="13348" y="0"/>
                </a:cxn>
                <a:cxn ang="0">
                  <a:pos x="15232" y="0"/>
                </a:cxn>
              </a:cxnLst>
              <a:rect l="0" t="0" r="r" b="b"/>
              <a:pathLst>
                <a:path w="15222" h="10237">
                  <a:moveTo>
                    <a:pt x="10" y="10236"/>
                  </a:moveTo>
                  <a:lnTo>
                    <a:pt x="3112" y="10236"/>
                  </a:lnTo>
                  <a:lnTo>
                    <a:pt x="13348" y="0"/>
                  </a:lnTo>
                  <a:lnTo>
                    <a:pt x="15232" y="0"/>
                  </a:lnTo>
                </a:path>
              </a:pathLst>
            </a:custGeom>
            <a:noFill/>
            <a:ln w="889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9126339" y="1186414"/>
              <a:ext cx="321722" cy="51811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0" y="103"/>
                </a:cxn>
                <a:cxn ang="0">
                  <a:pos x="505" y="573"/>
                </a:cxn>
                <a:cxn ang="0">
                  <a:pos x="0" y="1043"/>
                </a:cxn>
                <a:cxn ang="0">
                  <a:pos x="95" y="1145"/>
                </a:cxn>
                <a:cxn ang="0">
                  <a:pos x="711" y="573"/>
                </a:cxn>
                <a:cxn ang="0">
                  <a:pos x="95" y="0"/>
                </a:cxn>
              </a:cxnLst>
              <a:rect l="0" t="0" r="r" b="b"/>
              <a:pathLst>
                <a:path w="711" h="1145">
                  <a:moveTo>
                    <a:pt x="95" y="0"/>
                  </a:moveTo>
                  <a:lnTo>
                    <a:pt x="0" y="103"/>
                  </a:lnTo>
                  <a:lnTo>
                    <a:pt x="505" y="573"/>
                  </a:lnTo>
                  <a:lnTo>
                    <a:pt x="0" y="1043"/>
                  </a:lnTo>
                  <a:lnTo>
                    <a:pt x="95" y="1145"/>
                  </a:lnTo>
                  <a:lnTo>
                    <a:pt x="711" y="573"/>
                  </a:lnTo>
                  <a:lnTo>
                    <a:pt x="9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519872" y="3642951"/>
              <a:ext cx="699100" cy="6959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8" y="1438"/>
                </a:cxn>
              </a:cxnLst>
              <a:rect l="0" t="0" r="r" b="b"/>
              <a:pathLst>
                <a:path w="1438" h="1438">
                  <a:moveTo>
                    <a:pt x="0" y="0"/>
                  </a:moveTo>
                  <a:lnTo>
                    <a:pt x="1438" y="1438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6147133" y="3270196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6281637" y="2099223"/>
              <a:ext cx="699100" cy="695952"/>
            </a:xfrm>
            <a:custGeom>
              <a:avLst/>
              <a:gdLst/>
              <a:ahLst/>
              <a:cxnLst>
                <a:cxn ang="0">
                  <a:pos x="1498" y="1499"/>
                </a:cxn>
                <a:cxn ang="0">
                  <a:pos x="0" y="0"/>
                </a:cxn>
              </a:cxnLst>
              <a:rect l="0" t="0" r="r" b="b"/>
              <a:pathLst>
                <a:path w="1498" h="1498">
                  <a:moveTo>
                    <a:pt x="1498" y="1499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6801437" y="2615875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任意多边形: 形状 11"/>
            <p:cNvSpPr/>
            <p:nvPr/>
          </p:nvSpPr>
          <p:spPr bwMode="auto">
            <a:xfrm>
              <a:off x="7828479" y="2334309"/>
              <a:ext cx="699100" cy="6959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6" y="1538"/>
                </a:cxn>
              </a:cxnLst>
              <a:rect l="0" t="0" r="r" b="b"/>
              <a:pathLst>
                <a:path w="1545" h="1538">
                  <a:moveTo>
                    <a:pt x="0" y="0"/>
                  </a:moveTo>
                  <a:lnTo>
                    <a:pt x="1546" y="1538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>
              <a:off x="7455739" y="1961554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>
              <a:off x="5211265" y="4951594"/>
              <a:ext cx="699100" cy="6959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0" y="1480"/>
                </a:cxn>
              </a:cxnLst>
              <a:rect l="0" t="0" r="r" b="b"/>
              <a:pathLst>
                <a:path w="1480" h="1480">
                  <a:moveTo>
                    <a:pt x="0" y="0"/>
                  </a:moveTo>
                  <a:lnTo>
                    <a:pt x="1480" y="148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>
              <a:off x="4838525" y="4578839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4973029" y="3407865"/>
              <a:ext cx="699100" cy="695952"/>
            </a:xfrm>
            <a:custGeom>
              <a:avLst/>
              <a:gdLst/>
              <a:ahLst/>
              <a:cxnLst>
                <a:cxn ang="0">
                  <a:pos x="1551" y="1552"/>
                </a:cxn>
                <a:cxn ang="0">
                  <a:pos x="0" y="0"/>
                </a:cxn>
              </a:cxnLst>
              <a:rect l="0" t="0" r="r" b="b"/>
              <a:pathLst>
                <a:path w="1552" h="1552">
                  <a:moveTo>
                    <a:pt x="1551" y="155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5492829" y="3924517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3664421" y="4716507"/>
              <a:ext cx="699100" cy="695952"/>
            </a:xfrm>
            <a:custGeom>
              <a:avLst/>
              <a:gdLst/>
              <a:ahLst/>
              <a:cxnLst>
                <a:cxn ang="0">
                  <a:pos x="1508" y="1508"/>
                </a:cxn>
                <a:cxn ang="0">
                  <a:pos x="0" y="0"/>
                </a:cxn>
              </a:cxnLst>
              <a:rect l="0" t="0" r="r" b="b"/>
              <a:pathLst>
                <a:path w="1508" h="1508">
                  <a:moveTo>
                    <a:pt x="1508" y="1508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4184221" y="5233159"/>
              <a:ext cx="552040" cy="5520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0" y="0"/>
                </a:cxn>
                <a:cxn ang="0">
                  <a:pos x="1220" y="1220"/>
                </a:cxn>
                <a:cxn ang="0">
                  <a:pos x="0" y="1220"/>
                </a:cxn>
                <a:cxn ang="0">
                  <a:pos x="0" y="0"/>
                </a:cxn>
              </a:cxnLst>
              <a:rect l="0" t="0" r="r" b="b"/>
              <a:pathLst>
                <a:path w="1220" h="1220">
                  <a:moveTo>
                    <a:pt x="0" y="0"/>
                  </a:moveTo>
                  <a:lnTo>
                    <a:pt x="1220" y="0"/>
                  </a:lnTo>
                  <a:lnTo>
                    <a:pt x="1220" y="1220"/>
                  </a:lnTo>
                  <a:lnTo>
                    <a:pt x="0" y="122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400" dirty="0">
                  <a:solidFill>
                    <a:schemeClr val="bg1"/>
                  </a:solidFill>
                </a:rPr>
                <a:t>Text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547596" y="4546732"/>
              <a:ext cx="72000" cy="432000"/>
            </a:xfrm>
            <a:prstGeom prst="rect">
              <a:avLst/>
            </a:prstGeom>
            <a:solidFill>
              <a:schemeClr val="accent1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856204" y="3238090"/>
              <a:ext cx="72000" cy="432000"/>
            </a:xfrm>
            <a:prstGeom prst="rect">
              <a:avLst/>
            </a:prstGeom>
            <a:solidFill>
              <a:schemeClr val="accent1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164812" y="1929448"/>
              <a:ext cx="72000" cy="432000"/>
            </a:xfrm>
            <a:prstGeom prst="rect">
              <a:avLst/>
            </a:prstGeom>
            <a:solidFill>
              <a:schemeClr val="accent1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55190" y="5385321"/>
              <a:ext cx="72000" cy="432000"/>
            </a:xfrm>
            <a:prstGeom prst="rect">
              <a:avLst/>
            </a:prstGeom>
            <a:solidFill>
              <a:schemeClr val="accent2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263797" y="4076678"/>
              <a:ext cx="72000" cy="432000"/>
            </a:xfrm>
            <a:prstGeom prst="rect">
              <a:avLst/>
            </a:prstGeom>
            <a:solidFill>
              <a:schemeClr val="accent2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572404" y="2768036"/>
              <a:ext cx="72000" cy="432000"/>
            </a:xfrm>
            <a:prstGeom prst="rect">
              <a:avLst/>
            </a:prstGeom>
            <a:solidFill>
              <a:schemeClr val="accent2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6072015" y="5264997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7380622" y="3956354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8689229" y="2647712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1049549" y="4426408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2358157" y="3117766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3666765" y="1809124"/>
              <a:ext cx="2453222" cy="67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68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任意多边形: 形状 346">
            <a:extLst>
              <a:ext uri="{FF2B5EF4-FFF2-40B4-BE49-F238E27FC236}">
                <a16:creationId xmlns:a16="http://schemas.microsoft.com/office/drawing/2014/main" id="{C11397DE-4D78-4E42-A777-9C4546127657}"/>
              </a:ext>
            </a:extLst>
          </p:cNvPr>
          <p:cNvSpPr/>
          <p:nvPr/>
        </p:nvSpPr>
        <p:spPr bwMode="auto">
          <a:xfrm flipH="1">
            <a:off x="7733899" y="2628747"/>
            <a:ext cx="2372929" cy="3613096"/>
          </a:xfrm>
          <a:custGeom>
            <a:avLst/>
            <a:gdLst>
              <a:gd name="connsiteX0" fmla="*/ 494771 w 2372929"/>
              <a:gd name="connsiteY0" fmla="*/ 81 h 3613096"/>
              <a:gd name="connsiteX1" fmla="*/ 381891 w 2372929"/>
              <a:gd name="connsiteY1" fmla="*/ 12847 h 3613096"/>
              <a:gd name="connsiteX2" fmla="*/ 351413 w 2372929"/>
              <a:gd name="connsiteY2" fmla="*/ 25521 h 3613096"/>
              <a:gd name="connsiteX3" fmla="*/ 344242 w 2372929"/>
              <a:gd name="connsiteY3" fmla="*/ 22390 h 3613096"/>
              <a:gd name="connsiteX4" fmla="*/ 271223 w 2372929"/>
              <a:gd name="connsiteY4" fmla="*/ 58857 h 3613096"/>
              <a:gd name="connsiteX5" fmla="*/ 255576 w 2372929"/>
              <a:gd name="connsiteY5" fmla="*/ 64067 h 3613096"/>
              <a:gd name="connsiteX6" fmla="*/ 261585 w 2372929"/>
              <a:gd name="connsiteY6" fmla="*/ 65892 h 3613096"/>
              <a:gd name="connsiteX7" fmla="*/ 242715 w 2372929"/>
              <a:gd name="connsiteY7" fmla="*/ 79656 h 3613096"/>
              <a:gd name="connsiteX8" fmla="*/ 130476 w 2372929"/>
              <a:gd name="connsiteY8" fmla="*/ 651828 h 3613096"/>
              <a:gd name="connsiteX9" fmla="*/ 147220 w 2372929"/>
              <a:gd name="connsiteY9" fmla="*/ 718686 h 3613096"/>
              <a:gd name="connsiteX10" fmla="*/ 115013 w 2372929"/>
              <a:gd name="connsiteY10" fmla="*/ 735420 h 3613096"/>
              <a:gd name="connsiteX11" fmla="*/ 145681 w 2372929"/>
              <a:gd name="connsiteY11" fmla="*/ 823591 h 3613096"/>
              <a:gd name="connsiteX12" fmla="*/ 145682 w 2372929"/>
              <a:gd name="connsiteY12" fmla="*/ 823590 h 3613096"/>
              <a:gd name="connsiteX13" fmla="*/ 145682 w 2372929"/>
              <a:gd name="connsiteY13" fmla="*/ 823591 h 3613096"/>
              <a:gd name="connsiteX14" fmla="*/ 171921 w 2372929"/>
              <a:gd name="connsiteY14" fmla="*/ 808706 h 3613096"/>
              <a:gd name="connsiteX15" fmla="*/ 207684 w 2372929"/>
              <a:gd name="connsiteY15" fmla="*/ 911652 h 3613096"/>
              <a:gd name="connsiteX16" fmla="*/ 427581 w 2372929"/>
              <a:gd name="connsiteY16" fmla="*/ 1317604 h 3613096"/>
              <a:gd name="connsiteX17" fmla="*/ 237737 w 2372929"/>
              <a:gd name="connsiteY17" fmla="*/ 1491687 h 3613096"/>
              <a:gd name="connsiteX18" fmla="*/ 236835 w 2372929"/>
              <a:gd name="connsiteY18" fmla="*/ 1492514 h 3613096"/>
              <a:gd name="connsiteX19" fmla="*/ 230140 w 2372929"/>
              <a:gd name="connsiteY19" fmla="*/ 1496628 h 3613096"/>
              <a:gd name="connsiteX20" fmla="*/ 130391 w 2372929"/>
              <a:gd name="connsiteY20" fmla="*/ 1603980 h 3613096"/>
              <a:gd name="connsiteX21" fmla="*/ 119960 w 2372929"/>
              <a:gd name="connsiteY21" fmla="*/ 1619595 h 3613096"/>
              <a:gd name="connsiteX22" fmla="*/ 104313 w 2372929"/>
              <a:gd name="connsiteY22" fmla="*/ 1650824 h 3613096"/>
              <a:gd name="connsiteX23" fmla="*/ 93882 w 2372929"/>
              <a:gd name="connsiteY23" fmla="*/ 1666439 h 3613096"/>
              <a:gd name="connsiteX24" fmla="*/ 20863 w 2372929"/>
              <a:gd name="connsiteY24" fmla="*/ 1895457 h 3613096"/>
              <a:gd name="connsiteX25" fmla="*/ 20863 w 2372929"/>
              <a:gd name="connsiteY25" fmla="*/ 1921482 h 3613096"/>
              <a:gd name="connsiteX26" fmla="*/ 15647 w 2372929"/>
              <a:gd name="connsiteY26" fmla="*/ 1942302 h 3613096"/>
              <a:gd name="connsiteX27" fmla="*/ 10432 w 2372929"/>
              <a:gd name="connsiteY27" fmla="*/ 1983942 h 3613096"/>
              <a:gd name="connsiteX28" fmla="*/ 10432 w 2372929"/>
              <a:gd name="connsiteY28" fmla="*/ 1999557 h 3613096"/>
              <a:gd name="connsiteX29" fmla="*/ 0 w 2372929"/>
              <a:gd name="connsiteY29" fmla="*/ 2207755 h 3613096"/>
              <a:gd name="connsiteX30" fmla="*/ 5216 w 2372929"/>
              <a:gd name="connsiteY30" fmla="*/ 2223370 h 3613096"/>
              <a:gd name="connsiteX31" fmla="*/ 5216 w 2372929"/>
              <a:gd name="connsiteY31" fmla="*/ 2270214 h 3613096"/>
              <a:gd name="connsiteX32" fmla="*/ 5216 w 2372929"/>
              <a:gd name="connsiteY32" fmla="*/ 2285829 h 3613096"/>
              <a:gd name="connsiteX33" fmla="*/ 15647 w 2372929"/>
              <a:gd name="connsiteY33" fmla="*/ 2530462 h 3613096"/>
              <a:gd name="connsiteX34" fmla="*/ 20863 w 2372929"/>
              <a:gd name="connsiteY34" fmla="*/ 2546077 h 3613096"/>
              <a:gd name="connsiteX35" fmla="*/ 20863 w 2372929"/>
              <a:gd name="connsiteY35" fmla="*/ 2587717 h 3613096"/>
              <a:gd name="connsiteX36" fmla="*/ 20863 w 2372929"/>
              <a:gd name="connsiteY36" fmla="*/ 2608537 h 3613096"/>
              <a:gd name="connsiteX37" fmla="*/ 26078 w 2372929"/>
              <a:gd name="connsiteY37" fmla="*/ 2660586 h 3613096"/>
              <a:gd name="connsiteX38" fmla="*/ 31294 w 2372929"/>
              <a:gd name="connsiteY38" fmla="*/ 2770541 h 3613096"/>
              <a:gd name="connsiteX39" fmla="*/ 31956 w 2372929"/>
              <a:gd name="connsiteY39" fmla="*/ 2784994 h 3613096"/>
              <a:gd name="connsiteX40" fmla="*/ 31956 w 2372929"/>
              <a:gd name="connsiteY40" fmla="*/ 2790172 h 3613096"/>
              <a:gd name="connsiteX41" fmla="*/ 32190 w 2372929"/>
              <a:gd name="connsiteY41" fmla="*/ 2790107 h 3613096"/>
              <a:gd name="connsiteX42" fmla="*/ 36510 w 2372929"/>
              <a:gd name="connsiteY42" fmla="*/ 2884399 h 3613096"/>
              <a:gd name="connsiteX43" fmla="*/ 41725 w 2372929"/>
              <a:gd name="connsiteY43" fmla="*/ 2900014 h 3613096"/>
              <a:gd name="connsiteX44" fmla="*/ 41725 w 2372929"/>
              <a:gd name="connsiteY44" fmla="*/ 2941654 h 3613096"/>
              <a:gd name="connsiteX45" fmla="*/ 46941 w 2372929"/>
              <a:gd name="connsiteY45" fmla="*/ 2962474 h 3613096"/>
              <a:gd name="connsiteX46" fmla="*/ 83450 w 2372929"/>
              <a:gd name="connsiteY46" fmla="*/ 3295591 h 3613096"/>
              <a:gd name="connsiteX47" fmla="*/ 83450 w 2372929"/>
              <a:gd name="connsiteY47" fmla="*/ 3311206 h 3613096"/>
              <a:gd name="connsiteX48" fmla="*/ 88666 w 2372929"/>
              <a:gd name="connsiteY48" fmla="*/ 3358050 h 3613096"/>
              <a:gd name="connsiteX49" fmla="*/ 93882 w 2372929"/>
              <a:gd name="connsiteY49" fmla="*/ 3373665 h 3613096"/>
              <a:gd name="connsiteX50" fmla="*/ 125175 w 2372929"/>
              <a:gd name="connsiteY50" fmla="*/ 3550634 h 3613096"/>
              <a:gd name="connsiteX51" fmla="*/ 130391 w 2372929"/>
              <a:gd name="connsiteY51" fmla="*/ 3566249 h 3613096"/>
              <a:gd name="connsiteX52" fmla="*/ 140822 w 2372929"/>
              <a:gd name="connsiteY52" fmla="*/ 3613093 h 3613096"/>
              <a:gd name="connsiteX53" fmla="*/ 1772927 w 2372929"/>
              <a:gd name="connsiteY53" fmla="*/ 3613093 h 3613096"/>
              <a:gd name="connsiteX54" fmla="*/ 1826050 w 2372929"/>
              <a:gd name="connsiteY54" fmla="*/ 3613093 h 3613096"/>
              <a:gd name="connsiteX55" fmla="*/ 1826051 w 2372929"/>
              <a:gd name="connsiteY55" fmla="*/ 3613096 h 3613096"/>
              <a:gd name="connsiteX56" fmla="*/ 1888646 w 2372929"/>
              <a:gd name="connsiteY56" fmla="*/ 3613096 h 3613096"/>
              <a:gd name="connsiteX57" fmla="*/ 1888645 w 2372929"/>
              <a:gd name="connsiteY57" fmla="*/ 3613093 h 3613096"/>
              <a:gd name="connsiteX58" fmla="*/ 1915789 w 2372929"/>
              <a:gd name="connsiteY58" fmla="*/ 3613093 h 3613096"/>
              <a:gd name="connsiteX59" fmla="*/ 2300092 w 2372929"/>
              <a:gd name="connsiteY59" fmla="*/ 3613093 h 3613096"/>
              <a:gd name="connsiteX60" fmla="*/ 2263583 w 2372929"/>
              <a:gd name="connsiteY60" fmla="*/ 3477764 h 3613096"/>
              <a:gd name="connsiteX61" fmla="*/ 2258367 w 2372929"/>
              <a:gd name="connsiteY61" fmla="*/ 3462149 h 3613096"/>
              <a:gd name="connsiteX62" fmla="*/ 2242720 w 2372929"/>
              <a:gd name="connsiteY62" fmla="*/ 3415305 h 3613096"/>
              <a:gd name="connsiteX63" fmla="*/ 2237505 w 2372929"/>
              <a:gd name="connsiteY63" fmla="*/ 3399690 h 3613096"/>
              <a:gd name="connsiteX64" fmla="*/ 2159270 w 2372929"/>
              <a:gd name="connsiteY64" fmla="*/ 3113417 h 3613096"/>
              <a:gd name="connsiteX65" fmla="*/ 2154055 w 2372929"/>
              <a:gd name="connsiteY65" fmla="*/ 3097802 h 3613096"/>
              <a:gd name="connsiteX66" fmla="*/ 2138408 w 2372929"/>
              <a:gd name="connsiteY66" fmla="*/ 3050958 h 3613096"/>
              <a:gd name="connsiteX67" fmla="*/ 2133192 w 2372929"/>
              <a:gd name="connsiteY67" fmla="*/ 3035343 h 3613096"/>
              <a:gd name="connsiteX68" fmla="*/ 2075820 w 2372929"/>
              <a:gd name="connsiteY68" fmla="*/ 2837555 h 3613096"/>
              <a:gd name="connsiteX69" fmla="*/ 2070605 w 2372929"/>
              <a:gd name="connsiteY69" fmla="*/ 2821940 h 3613096"/>
              <a:gd name="connsiteX70" fmla="*/ 2060173 w 2372929"/>
              <a:gd name="connsiteY70" fmla="*/ 2775095 h 3613096"/>
              <a:gd name="connsiteX71" fmla="*/ 2054958 w 2372929"/>
              <a:gd name="connsiteY71" fmla="*/ 2754275 h 3613096"/>
              <a:gd name="connsiteX72" fmla="*/ 1981939 w 2372929"/>
              <a:gd name="connsiteY72" fmla="*/ 2514847 h 3613096"/>
              <a:gd name="connsiteX73" fmla="*/ 1976723 w 2372929"/>
              <a:gd name="connsiteY73" fmla="*/ 2499232 h 3613096"/>
              <a:gd name="connsiteX74" fmla="*/ 1961076 w 2372929"/>
              <a:gd name="connsiteY74" fmla="*/ 2452388 h 3613096"/>
              <a:gd name="connsiteX75" fmla="*/ 1955861 w 2372929"/>
              <a:gd name="connsiteY75" fmla="*/ 2436773 h 3613096"/>
              <a:gd name="connsiteX76" fmla="*/ 1928041 w 2372929"/>
              <a:gd name="connsiteY76" fmla="*/ 2342852 h 3613096"/>
              <a:gd name="connsiteX77" fmla="*/ 1925767 w 2372929"/>
              <a:gd name="connsiteY77" fmla="*/ 2318239 h 3613096"/>
              <a:gd name="connsiteX78" fmla="*/ 1915616 w 2372929"/>
              <a:gd name="connsiteY78" fmla="*/ 2213969 h 3613096"/>
              <a:gd name="connsiteX79" fmla="*/ 1911630 w 2372929"/>
              <a:gd name="connsiteY79" fmla="*/ 2174384 h 3613096"/>
              <a:gd name="connsiteX80" fmla="*/ 1929332 w 2372929"/>
              <a:gd name="connsiteY80" fmla="*/ 2212876 h 3613096"/>
              <a:gd name="connsiteX81" fmla="*/ 2205928 w 2372929"/>
              <a:gd name="connsiteY81" fmla="*/ 2004819 h 3613096"/>
              <a:gd name="connsiteX82" fmla="*/ 2372929 w 2372929"/>
              <a:gd name="connsiteY82" fmla="*/ 803290 h 3613096"/>
              <a:gd name="connsiteX83" fmla="*/ 2298519 w 2372929"/>
              <a:gd name="connsiteY83" fmla="*/ 775822 h 3613096"/>
              <a:gd name="connsiteX84" fmla="*/ 2260036 w 2372929"/>
              <a:gd name="connsiteY84" fmla="*/ 761617 h 3613096"/>
              <a:gd name="connsiteX85" fmla="*/ 2273768 w 2372929"/>
              <a:gd name="connsiteY85" fmla="*/ 672763 h 3613096"/>
              <a:gd name="connsiteX86" fmla="*/ 2282391 w 2372929"/>
              <a:gd name="connsiteY86" fmla="*/ 637908 h 3613096"/>
              <a:gd name="connsiteX87" fmla="*/ 2326219 w 2372929"/>
              <a:gd name="connsiteY87" fmla="*/ 245927 h 3613096"/>
              <a:gd name="connsiteX88" fmla="*/ 2169843 w 2372929"/>
              <a:gd name="connsiteY88" fmla="*/ 48302 h 3613096"/>
              <a:gd name="connsiteX89" fmla="*/ 2168377 w 2372929"/>
              <a:gd name="connsiteY89" fmla="*/ 92182 h 3613096"/>
              <a:gd name="connsiteX90" fmla="*/ 2173969 w 2372929"/>
              <a:gd name="connsiteY90" fmla="*/ 98987 h 3613096"/>
              <a:gd name="connsiteX91" fmla="*/ 2169524 w 2372929"/>
              <a:gd name="connsiteY91" fmla="*/ 95481 h 3613096"/>
              <a:gd name="connsiteX92" fmla="*/ 2167042 w 2372929"/>
              <a:gd name="connsiteY92" fmla="*/ 93690 h 3613096"/>
              <a:gd name="connsiteX93" fmla="*/ 2161454 w 2372929"/>
              <a:gd name="connsiteY93" fmla="*/ 89176 h 3613096"/>
              <a:gd name="connsiteX94" fmla="*/ 2079780 w 2372929"/>
              <a:gd name="connsiteY94" fmla="*/ 42587 h 3613096"/>
              <a:gd name="connsiteX95" fmla="*/ 2055167 w 2372929"/>
              <a:gd name="connsiteY95" fmla="*/ 43101 h 3613096"/>
              <a:gd name="connsiteX96" fmla="*/ 2086442 w 2372929"/>
              <a:gd name="connsiteY96" fmla="*/ 131512 h 3613096"/>
              <a:gd name="connsiteX97" fmla="*/ 2044661 w 2372929"/>
              <a:gd name="connsiteY97" fmla="*/ 101609 h 3613096"/>
              <a:gd name="connsiteX98" fmla="*/ 2035248 w 2372929"/>
              <a:gd name="connsiteY98" fmla="*/ 97555 h 3613096"/>
              <a:gd name="connsiteX99" fmla="*/ 2024095 w 2372929"/>
              <a:gd name="connsiteY99" fmla="*/ 90115 h 3613096"/>
              <a:gd name="connsiteX100" fmla="*/ 2030896 w 2372929"/>
              <a:gd name="connsiteY100" fmla="*/ 95681 h 3613096"/>
              <a:gd name="connsiteX101" fmla="*/ 2002390 w 2372929"/>
              <a:gd name="connsiteY101" fmla="*/ 83406 h 3613096"/>
              <a:gd name="connsiteX102" fmla="*/ 1945704 w 2372929"/>
              <a:gd name="connsiteY102" fmla="*/ 89907 h 3613096"/>
              <a:gd name="connsiteX103" fmla="*/ 2023892 w 2372929"/>
              <a:gd name="connsiteY103" fmla="*/ 178319 h 3613096"/>
              <a:gd name="connsiteX104" fmla="*/ 2023750 w 2372929"/>
              <a:gd name="connsiteY104" fmla="*/ 178288 h 3613096"/>
              <a:gd name="connsiteX105" fmla="*/ 2023747 w 2372929"/>
              <a:gd name="connsiteY105" fmla="*/ 178285 h 3613096"/>
              <a:gd name="connsiteX106" fmla="*/ 2023737 w 2372929"/>
              <a:gd name="connsiteY106" fmla="*/ 178285 h 3613096"/>
              <a:gd name="connsiteX107" fmla="*/ 2020217 w 2372929"/>
              <a:gd name="connsiteY107" fmla="*/ 177516 h 3613096"/>
              <a:gd name="connsiteX108" fmla="*/ 1893579 w 2372929"/>
              <a:gd name="connsiteY108" fmla="*/ 204322 h 3613096"/>
              <a:gd name="connsiteX109" fmla="*/ 1888366 w 2372929"/>
              <a:gd name="connsiteY109" fmla="*/ 318737 h 3613096"/>
              <a:gd name="connsiteX110" fmla="*/ 1992617 w 2372929"/>
              <a:gd name="connsiteY110" fmla="*/ 261529 h 3613096"/>
              <a:gd name="connsiteX111" fmla="*/ 2055167 w 2372929"/>
              <a:gd name="connsiteY111" fmla="*/ 407148 h 3613096"/>
              <a:gd name="connsiteX112" fmla="*/ 1956129 w 2372929"/>
              <a:gd name="connsiteY112" fmla="*/ 500761 h 3613096"/>
              <a:gd name="connsiteX113" fmla="*/ 1904004 w 2372929"/>
              <a:gd name="connsiteY113" fmla="*/ 422750 h 3613096"/>
              <a:gd name="connsiteX114" fmla="*/ 1885027 w 2372929"/>
              <a:gd name="connsiteY114" fmla="*/ 423157 h 3613096"/>
              <a:gd name="connsiteX115" fmla="*/ 1883455 w 2372929"/>
              <a:gd name="connsiteY115" fmla="*/ 424332 h 3613096"/>
              <a:gd name="connsiteX116" fmla="*/ 1883196 w 2372929"/>
              <a:gd name="connsiteY116" fmla="*/ 423045 h 3613096"/>
              <a:gd name="connsiteX117" fmla="*/ 1867524 w 2372929"/>
              <a:gd name="connsiteY117" fmla="*/ 417861 h 3613096"/>
              <a:gd name="connsiteX118" fmla="*/ 1862300 w 2372929"/>
              <a:gd name="connsiteY118" fmla="*/ 412676 h 3613096"/>
              <a:gd name="connsiteX119" fmla="*/ 1877972 w 2372929"/>
              <a:gd name="connsiteY119" fmla="*/ 381570 h 3613096"/>
              <a:gd name="connsiteX120" fmla="*/ 1883196 w 2372929"/>
              <a:gd name="connsiteY120" fmla="*/ 381570 h 3613096"/>
              <a:gd name="connsiteX121" fmla="*/ 1893644 w 2372929"/>
              <a:gd name="connsiteY121" fmla="*/ 386755 h 3613096"/>
              <a:gd name="connsiteX122" fmla="*/ 1898868 w 2372929"/>
              <a:gd name="connsiteY122" fmla="*/ 371202 h 3613096"/>
              <a:gd name="connsiteX123" fmla="*/ 1893644 w 2372929"/>
              <a:gd name="connsiteY123" fmla="*/ 355649 h 3613096"/>
              <a:gd name="connsiteX124" fmla="*/ 1883196 w 2372929"/>
              <a:gd name="connsiteY124" fmla="*/ 366017 h 3613096"/>
              <a:gd name="connsiteX125" fmla="*/ 1877972 w 2372929"/>
              <a:gd name="connsiteY125" fmla="*/ 366017 h 3613096"/>
              <a:gd name="connsiteX126" fmla="*/ 1862300 w 2372929"/>
              <a:gd name="connsiteY126" fmla="*/ 329727 h 3613096"/>
              <a:gd name="connsiteX127" fmla="*/ 1867524 w 2372929"/>
              <a:gd name="connsiteY127" fmla="*/ 324543 h 3613096"/>
              <a:gd name="connsiteX128" fmla="*/ 1883196 w 2372929"/>
              <a:gd name="connsiteY128" fmla="*/ 324543 h 3613096"/>
              <a:gd name="connsiteX129" fmla="*/ 1872748 w 2372929"/>
              <a:gd name="connsiteY129" fmla="*/ 308990 h 3613096"/>
              <a:gd name="connsiteX130" fmla="*/ 1862300 w 2372929"/>
              <a:gd name="connsiteY130" fmla="*/ 303805 h 3613096"/>
              <a:gd name="connsiteX131" fmla="*/ 1857076 w 2372929"/>
              <a:gd name="connsiteY131" fmla="*/ 314174 h 3613096"/>
              <a:gd name="connsiteX132" fmla="*/ 1851851 w 2372929"/>
              <a:gd name="connsiteY132" fmla="*/ 319358 h 3613096"/>
              <a:gd name="connsiteX133" fmla="*/ 1820507 w 2372929"/>
              <a:gd name="connsiteY133" fmla="*/ 303805 h 3613096"/>
              <a:gd name="connsiteX134" fmla="*/ 1820507 w 2372929"/>
              <a:gd name="connsiteY134" fmla="*/ 298621 h 3613096"/>
              <a:gd name="connsiteX135" fmla="*/ 1825731 w 2372929"/>
              <a:gd name="connsiteY135" fmla="*/ 288252 h 3613096"/>
              <a:gd name="connsiteX136" fmla="*/ 1810059 w 2372929"/>
              <a:gd name="connsiteY136" fmla="*/ 283068 h 3613096"/>
              <a:gd name="connsiteX137" fmla="*/ 1794386 w 2372929"/>
              <a:gd name="connsiteY137" fmla="*/ 288252 h 3613096"/>
              <a:gd name="connsiteX138" fmla="*/ 1804835 w 2372929"/>
              <a:gd name="connsiteY138" fmla="*/ 298621 h 3613096"/>
              <a:gd name="connsiteX139" fmla="*/ 1804835 w 2372929"/>
              <a:gd name="connsiteY139" fmla="*/ 303805 h 3613096"/>
              <a:gd name="connsiteX140" fmla="*/ 1768266 w 2372929"/>
              <a:gd name="connsiteY140" fmla="*/ 319358 h 3613096"/>
              <a:gd name="connsiteX141" fmla="*/ 1763042 w 2372929"/>
              <a:gd name="connsiteY141" fmla="*/ 314174 h 3613096"/>
              <a:gd name="connsiteX142" fmla="*/ 1763042 w 2372929"/>
              <a:gd name="connsiteY142" fmla="*/ 303805 h 3613096"/>
              <a:gd name="connsiteX143" fmla="*/ 1747370 w 2372929"/>
              <a:gd name="connsiteY143" fmla="*/ 308990 h 3613096"/>
              <a:gd name="connsiteX144" fmla="*/ 1742146 w 2372929"/>
              <a:gd name="connsiteY144" fmla="*/ 324543 h 3613096"/>
              <a:gd name="connsiteX145" fmla="*/ 1752594 w 2372929"/>
              <a:gd name="connsiteY145" fmla="*/ 324543 h 3613096"/>
              <a:gd name="connsiteX146" fmla="*/ 1757818 w 2372929"/>
              <a:gd name="connsiteY146" fmla="*/ 329727 h 3613096"/>
              <a:gd name="connsiteX147" fmla="*/ 1742146 w 2372929"/>
              <a:gd name="connsiteY147" fmla="*/ 366017 h 3613096"/>
              <a:gd name="connsiteX148" fmla="*/ 1736922 w 2372929"/>
              <a:gd name="connsiteY148" fmla="*/ 366017 h 3613096"/>
              <a:gd name="connsiteX149" fmla="*/ 1726473 w 2372929"/>
              <a:gd name="connsiteY149" fmla="*/ 355649 h 3613096"/>
              <a:gd name="connsiteX150" fmla="*/ 1721249 w 2372929"/>
              <a:gd name="connsiteY150" fmla="*/ 371202 h 3613096"/>
              <a:gd name="connsiteX151" fmla="*/ 1726473 w 2372929"/>
              <a:gd name="connsiteY151" fmla="*/ 386755 h 3613096"/>
              <a:gd name="connsiteX152" fmla="*/ 1736922 w 2372929"/>
              <a:gd name="connsiteY152" fmla="*/ 381570 h 3613096"/>
              <a:gd name="connsiteX153" fmla="*/ 1742146 w 2372929"/>
              <a:gd name="connsiteY153" fmla="*/ 381570 h 3613096"/>
              <a:gd name="connsiteX154" fmla="*/ 1757818 w 2372929"/>
              <a:gd name="connsiteY154" fmla="*/ 412676 h 3613096"/>
              <a:gd name="connsiteX155" fmla="*/ 1752594 w 2372929"/>
              <a:gd name="connsiteY155" fmla="*/ 417861 h 3613096"/>
              <a:gd name="connsiteX156" fmla="*/ 1742146 w 2372929"/>
              <a:gd name="connsiteY156" fmla="*/ 423045 h 3613096"/>
              <a:gd name="connsiteX157" fmla="*/ 1747370 w 2372929"/>
              <a:gd name="connsiteY157" fmla="*/ 433414 h 3613096"/>
              <a:gd name="connsiteX158" fmla="*/ 1763042 w 2372929"/>
              <a:gd name="connsiteY158" fmla="*/ 443782 h 3613096"/>
              <a:gd name="connsiteX159" fmla="*/ 1763042 w 2372929"/>
              <a:gd name="connsiteY159" fmla="*/ 428229 h 3613096"/>
              <a:gd name="connsiteX160" fmla="*/ 1768266 w 2372929"/>
              <a:gd name="connsiteY160" fmla="*/ 423045 h 3613096"/>
              <a:gd name="connsiteX161" fmla="*/ 1804835 w 2372929"/>
              <a:gd name="connsiteY161" fmla="*/ 438598 h 3613096"/>
              <a:gd name="connsiteX162" fmla="*/ 1804835 w 2372929"/>
              <a:gd name="connsiteY162" fmla="*/ 443782 h 3613096"/>
              <a:gd name="connsiteX163" fmla="*/ 1794386 w 2372929"/>
              <a:gd name="connsiteY163" fmla="*/ 454151 h 3613096"/>
              <a:gd name="connsiteX164" fmla="*/ 1810059 w 2372929"/>
              <a:gd name="connsiteY164" fmla="*/ 464520 h 3613096"/>
              <a:gd name="connsiteX165" fmla="*/ 1825731 w 2372929"/>
              <a:gd name="connsiteY165" fmla="*/ 454151 h 3613096"/>
              <a:gd name="connsiteX166" fmla="*/ 1820507 w 2372929"/>
              <a:gd name="connsiteY166" fmla="*/ 443782 h 3613096"/>
              <a:gd name="connsiteX167" fmla="*/ 1820507 w 2372929"/>
              <a:gd name="connsiteY167" fmla="*/ 438598 h 3613096"/>
              <a:gd name="connsiteX168" fmla="*/ 1851851 w 2372929"/>
              <a:gd name="connsiteY168" fmla="*/ 423045 h 3613096"/>
              <a:gd name="connsiteX169" fmla="*/ 1857076 w 2372929"/>
              <a:gd name="connsiteY169" fmla="*/ 428229 h 3613096"/>
              <a:gd name="connsiteX170" fmla="*/ 1862300 w 2372929"/>
              <a:gd name="connsiteY170" fmla="*/ 443782 h 3613096"/>
              <a:gd name="connsiteX171" fmla="*/ 1862941 w 2372929"/>
              <a:gd name="connsiteY171" fmla="*/ 443910 h 3613096"/>
              <a:gd name="connsiteX172" fmla="*/ 1854892 w 2372929"/>
              <a:gd name="connsiteY172" fmla="*/ 462974 h 3613096"/>
              <a:gd name="connsiteX173" fmla="*/ 1862304 w 2372929"/>
              <a:gd name="connsiteY173" fmla="*/ 495560 h 3613096"/>
              <a:gd name="connsiteX174" fmla="*/ 2008255 w 2372929"/>
              <a:gd name="connsiteY174" fmla="*/ 609975 h 3613096"/>
              <a:gd name="connsiteX175" fmla="*/ 2008208 w 2372929"/>
              <a:gd name="connsiteY175" fmla="*/ 610349 h 3613096"/>
              <a:gd name="connsiteX176" fmla="*/ 2007484 w 2372929"/>
              <a:gd name="connsiteY176" fmla="*/ 610193 h 3613096"/>
              <a:gd name="connsiteX177" fmla="*/ 1988208 w 2372929"/>
              <a:gd name="connsiteY177" fmla="*/ 661274 h 3613096"/>
              <a:gd name="connsiteX178" fmla="*/ 1972499 w 2372929"/>
              <a:gd name="connsiteY178" fmla="*/ 655476 h 3613096"/>
              <a:gd name="connsiteX179" fmla="*/ 1950207 w 2372929"/>
              <a:gd name="connsiteY179" fmla="*/ 647247 h 3613096"/>
              <a:gd name="connsiteX180" fmla="*/ 1855672 w 2372929"/>
              <a:gd name="connsiteY180" fmla="*/ 1564084 h 3613096"/>
              <a:gd name="connsiteX181" fmla="*/ 1851693 w 2372929"/>
              <a:gd name="connsiteY181" fmla="*/ 1602667 h 3613096"/>
              <a:gd name="connsiteX182" fmla="*/ 1841662 w 2372929"/>
              <a:gd name="connsiteY182" fmla="*/ 1510025 h 3613096"/>
              <a:gd name="connsiteX183" fmla="*/ 1809164 w 2372929"/>
              <a:gd name="connsiteY183" fmla="*/ 1214063 h 3613096"/>
              <a:gd name="connsiteX184" fmla="*/ 1755711 w 2372929"/>
              <a:gd name="connsiteY184" fmla="*/ 1208860 h 3613096"/>
              <a:gd name="connsiteX185" fmla="*/ 1748110 w 2372929"/>
              <a:gd name="connsiteY185" fmla="*/ 1208120 h 3613096"/>
              <a:gd name="connsiteX186" fmla="*/ 1737407 w 2372929"/>
              <a:gd name="connsiteY186" fmla="*/ 1151263 h 3613096"/>
              <a:gd name="connsiteX187" fmla="*/ 1756709 w 2372929"/>
              <a:gd name="connsiteY187" fmla="*/ 1108569 h 3613096"/>
              <a:gd name="connsiteX188" fmla="*/ 1810214 w 2372929"/>
              <a:gd name="connsiteY188" fmla="*/ 990217 h 3613096"/>
              <a:gd name="connsiteX189" fmla="*/ 1810214 w 2372929"/>
              <a:gd name="connsiteY189" fmla="*/ 912269 h 3613096"/>
              <a:gd name="connsiteX190" fmla="*/ 1763153 w 2372929"/>
              <a:gd name="connsiteY190" fmla="*/ 912269 h 3613096"/>
              <a:gd name="connsiteX191" fmla="*/ 1768382 w 2372929"/>
              <a:gd name="connsiteY191" fmla="*/ 879141 h 3613096"/>
              <a:gd name="connsiteX192" fmla="*/ 1767698 w 2372929"/>
              <a:gd name="connsiteY192" fmla="*/ 853657 h 3613096"/>
              <a:gd name="connsiteX193" fmla="*/ 1768412 w 2372929"/>
              <a:gd name="connsiteY193" fmla="*/ 849407 h 3613096"/>
              <a:gd name="connsiteX194" fmla="*/ 1700613 w 2372929"/>
              <a:gd name="connsiteY194" fmla="*/ 740021 h 3613096"/>
              <a:gd name="connsiteX195" fmla="*/ 1700558 w 2372929"/>
              <a:gd name="connsiteY195" fmla="*/ 739696 h 3613096"/>
              <a:gd name="connsiteX196" fmla="*/ 1702366 w 2372929"/>
              <a:gd name="connsiteY196" fmla="*/ 726900 h 3613096"/>
              <a:gd name="connsiteX197" fmla="*/ 1700405 w 2372929"/>
              <a:gd name="connsiteY197" fmla="*/ 664054 h 3613096"/>
              <a:gd name="connsiteX198" fmla="*/ 1685221 w 2372929"/>
              <a:gd name="connsiteY198" fmla="*/ 647786 h 3613096"/>
              <a:gd name="connsiteX199" fmla="*/ 1684967 w 2372929"/>
              <a:gd name="connsiteY199" fmla="*/ 646261 h 3613096"/>
              <a:gd name="connsiteX200" fmla="*/ 1544153 w 2372929"/>
              <a:gd name="connsiteY200" fmla="*/ 848430 h 3613096"/>
              <a:gd name="connsiteX201" fmla="*/ 1542608 w 2372929"/>
              <a:gd name="connsiteY201" fmla="*/ 851482 h 3613096"/>
              <a:gd name="connsiteX202" fmla="*/ 1535583 w 2372929"/>
              <a:gd name="connsiteY202" fmla="*/ 814706 h 3613096"/>
              <a:gd name="connsiteX203" fmla="*/ 1516712 w 2372929"/>
              <a:gd name="connsiteY203" fmla="*/ 715914 h 3613096"/>
              <a:gd name="connsiteX204" fmla="*/ 1515232 w 2372929"/>
              <a:gd name="connsiteY204" fmla="*/ 708164 h 3613096"/>
              <a:gd name="connsiteX205" fmla="*/ 1565006 w 2372929"/>
              <a:gd name="connsiteY205" fmla="*/ 679902 h 3613096"/>
              <a:gd name="connsiteX206" fmla="*/ 1612054 w 2372929"/>
              <a:gd name="connsiteY206" fmla="*/ 449358 h 3613096"/>
              <a:gd name="connsiteX207" fmla="*/ 1423864 w 2372929"/>
              <a:gd name="connsiteY207" fmla="*/ 241178 h 3613096"/>
              <a:gd name="connsiteX208" fmla="*/ 1423675 w 2372929"/>
              <a:gd name="connsiteY208" fmla="*/ 241277 h 3613096"/>
              <a:gd name="connsiteX209" fmla="*/ 1423675 w 2372929"/>
              <a:gd name="connsiteY209" fmla="*/ 240899 h 3613096"/>
              <a:gd name="connsiteX210" fmla="*/ 1371421 w 2372929"/>
              <a:gd name="connsiteY210" fmla="*/ 251312 h 3613096"/>
              <a:gd name="connsiteX211" fmla="*/ 1266912 w 2372929"/>
              <a:gd name="connsiteY211" fmla="*/ 511636 h 3613096"/>
              <a:gd name="connsiteX212" fmla="*/ 1398446 w 2372929"/>
              <a:gd name="connsiteY212" fmla="*/ 710052 h 3613096"/>
              <a:gd name="connsiteX213" fmla="*/ 1452213 w 2372929"/>
              <a:gd name="connsiteY213" fmla="*/ 718615 h 3613096"/>
              <a:gd name="connsiteX214" fmla="*/ 1467413 w 2372929"/>
              <a:gd name="connsiteY214" fmla="*/ 798191 h 3613096"/>
              <a:gd name="connsiteX215" fmla="*/ 1495582 w 2372929"/>
              <a:gd name="connsiteY215" fmla="*/ 945658 h 3613096"/>
              <a:gd name="connsiteX216" fmla="*/ 1496366 w 2372929"/>
              <a:gd name="connsiteY216" fmla="*/ 949763 h 3613096"/>
              <a:gd name="connsiteX217" fmla="*/ 1494239 w 2372929"/>
              <a:gd name="connsiteY217" fmla="*/ 954491 h 3613096"/>
              <a:gd name="connsiteX218" fmla="*/ 1485949 w 2372929"/>
              <a:gd name="connsiteY218" fmla="*/ 900277 h 3613096"/>
              <a:gd name="connsiteX219" fmla="*/ 1454947 w 2372929"/>
              <a:gd name="connsiteY219" fmla="*/ 786843 h 3613096"/>
              <a:gd name="connsiteX220" fmla="*/ 1398112 w 2372929"/>
              <a:gd name="connsiteY220" fmla="*/ 990241 h 3613096"/>
              <a:gd name="connsiteX221" fmla="*/ 1408487 w 2372929"/>
              <a:gd name="connsiteY221" fmla="*/ 1100904 h 3613096"/>
              <a:gd name="connsiteX222" fmla="*/ 1414424 w 2372929"/>
              <a:gd name="connsiteY222" fmla="*/ 1125235 h 3613096"/>
              <a:gd name="connsiteX223" fmla="*/ 1413291 w 2372929"/>
              <a:gd name="connsiteY223" fmla="*/ 1125159 h 3613096"/>
              <a:gd name="connsiteX224" fmla="*/ 1416615 w 2372929"/>
              <a:gd name="connsiteY224" fmla="*/ 1175850 h 3613096"/>
              <a:gd name="connsiteX225" fmla="*/ 1381541 w 2372929"/>
              <a:gd name="connsiteY225" fmla="*/ 1172436 h 3613096"/>
              <a:gd name="connsiteX226" fmla="*/ 1393274 w 2372929"/>
              <a:gd name="connsiteY226" fmla="*/ 1286260 h 3613096"/>
              <a:gd name="connsiteX227" fmla="*/ 1395712 w 2372929"/>
              <a:gd name="connsiteY227" fmla="*/ 1309903 h 3613096"/>
              <a:gd name="connsiteX228" fmla="*/ 1317878 w 2372929"/>
              <a:gd name="connsiteY228" fmla="*/ 1262665 h 3613096"/>
              <a:gd name="connsiteX229" fmla="*/ 1247605 w 2372929"/>
              <a:gd name="connsiteY229" fmla="*/ 1238514 h 3613096"/>
              <a:gd name="connsiteX230" fmla="*/ 1250322 w 2372929"/>
              <a:gd name="connsiteY230" fmla="*/ 1236038 h 3613096"/>
              <a:gd name="connsiteX231" fmla="*/ 1252285 w 2372929"/>
              <a:gd name="connsiteY231" fmla="*/ 1234248 h 3613096"/>
              <a:gd name="connsiteX232" fmla="*/ 1168525 w 2372929"/>
              <a:gd name="connsiteY232" fmla="*/ 1218630 h 3613096"/>
              <a:gd name="connsiteX233" fmla="*/ 1168264 w 2372929"/>
              <a:gd name="connsiteY233" fmla="*/ 1218838 h 3613096"/>
              <a:gd name="connsiteX234" fmla="*/ 1168631 w 2372929"/>
              <a:gd name="connsiteY234" fmla="*/ 1187975 h 3613096"/>
              <a:gd name="connsiteX235" fmla="*/ 1131249 w 2372929"/>
              <a:gd name="connsiteY235" fmla="*/ 698640 h 3613096"/>
              <a:gd name="connsiteX236" fmla="*/ 1112354 w 2372929"/>
              <a:gd name="connsiteY236" fmla="*/ 629722 h 3613096"/>
              <a:gd name="connsiteX237" fmla="*/ 1089960 w 2372929"/>
              <a:gd name="connsiteY237" fmla="*/ 554381 h 3613096"/>
              <a:gd name="connsiteX238" fmla="*/ 1089801 w 2372929"/>
              <a:gd name="connsiteY238" fmla="*/ 553743 h 3613096"/>
              <a:gd name="connsiteX239" fmla="*/ 1089989 w 2372929"/>
              <a:gd name="connsiteY239" fmla="*/ 552688 h 3613096"/>
              <a:gd name="connsiteX240" fmla="*/ 1089881 w 2372929"/>
              <a:gd name="connsiteY240" fmla="*/ 553026 h 3613096"/>
              <a:gd name="connsiteX241" fmla="*/ 1090531 w 2372929"/>
              <a:gd name="connsiteY241" fmla="*/ 497240 h 3613096"/>
              <a:gd name="connsiteX242" fmla="*/ 1079433 w 2372929"/>
              <a:gd name="connsiteY242" fmla="*/ 449033 h 3613096"/>
              <a:gd name="connsiteX243" fmla="*/ 1037653 w 2372929"/>
              <a:gd name="connsiteY243" fmla="*/ 323956 h 3613096"/>
              <a:gd name="connsiteX244" fmla="*/ 1006319 w 2372929"/>
              <a:gd name="connsiteY244" fmla="*/ 334379 h 3613096"/>
              <a:gd name="connsiteX245" fmla="*/ 1006073 w 2372929"/>
              <a:gd name="connsiteY245" fmla="*/ 334420 h 3613096"/>
              <a:gd name="connsiteX246" fmla="*/ 1005981 w 2372929"/>
              <a:gd name="connsiteY246" fmla="*/ 334276 h 3613096"/>
              <a:gd name="connsiteX247" fmla="*/ 1006566 w 2372929"/>
              <a:gd name="connsiteY247" fmla="*/ 334179 h 3613096"/>
              <a:gd name="connsiteX248" fmla="*/ 1005978 w 2372929"/>
              <a:gd name="connsiteY248" fmla="*/ 334271 h 3613096"/>
              <a:gd name="connsiteX249" fmla="*/ 935134 w 2372929"/>
              <a:gd name="connsiteY249" fmla="*/ 223365 h 3613096"/>
              <a:gd name="connsiteX250" fmla="*/ 844569 w 2372929"/>
              <a:gd name="connsiteY250" fmla="*/ 131690 h 3613096"/>
              <a:gd name="connsiteX251" fmla="*/ 494771 w 2372929"/>
              <a:gd name="connsiteY251" fmla="*/ 81 h 361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2372929" h="3613096">
                <a:moveTo>
                  <a:pt x="494771" y="81"/>
                </a:moveTo>
                <a:cubicBezTo>
                  <a:pt x="457145" y="-635"/>
                  <a:pt x="419335" y="3335"/>
                  <a:pt x="381891" y="12847"/>
                </a:cubicBezTo>
                <a:lnTo>
                  <a:pt x="351413" y="25521"/>
                </a:lnTo>
                <a:lnTo>
                  <a:pt x="344242" y="22390"/>
                </a:lnTo>
                <a:cubicBezTo>
                  <a:pt x="318164" y="32809"/>
                  <a:pt x="292086" y="43228"/>
                  <a:pt x="271223" y="58857"/>
                </a:cubicBezTo>
                <a:cubicBezTo>
                  <a:pt x="266008" y="58857"/>
                  <a:pt x="260792" y="64067"/>
                  <a:pt x="255576" y="64067"/>
                </a:cubicBezTo>
                <a:lnTo>
                  <a:pt x="261585" y="65892"/>
                </a:lnTo>
                <a:lnTo>
                  <a:pt x="242715" y="79656"/>
                </a:lnTo>
                <a:cubicBezTo>
                  <a:pt x="170383" y="144938"/>
                  <a:pt x="66625" y="328692"/>
                  <a:pt x="130476" y="651828"/>
                </a:cubicBezTo>
                <a:lnTo>
                  <a:pt x="147220" y="718686"/>
                </a:lnTo>
                <a:lnTo>
                  <a:pt x="115013" y="735420"/>
                </a:lnTo>
                <a:lnTo>
                  <a:pt x="145681" y="823591"/>
                </a:lnTo>
                <a:lnTo>
                  <a:pt x="145682" y="823590"/>
                </a:lnTo>
                <a:lnTo>
                  <a:pt x="145682" y="823591"/>
                </a:lnTo>
                <a:lnTo>
                  <a:pt x="171921" y="808706"/>
                </a:lnTo>
                <a:lnTo>
                  <a:pt x="207684" y="911652"/>
                </a:lnTo>
                <a:cubicBezTo>
                  <a:pt x="301507" y="1150834"/>
                  <a:pt x="427581" y="1317604"/>
                  <a:pt x="427581" y="1317604"/>
                </a:cubicBezTo>
                <a:cubicBezTo>
                  <a:pt x="282938" y="1450239"/>
                  <a:pt x="246777" y="1483397"/>
                  <a:pt x="237737" y="1491687"/>
                </a:cubicBezTo>
                <a:lnTo>
                  <a:pt x="236835" y="1492514"/>
                </a:lnTo>
                <a:lnTo>
                  <a:pt x="230140" y="1496628"/>
                </a:lnTo>
                <a:cubicBezTo>
                  <a:pt x="191675" y="1525905"/>
                  <a:pt x="159077" y="1562340"/>
                  <a:pt x="130391" y="1603980"/>
                </a:cubicBezTo>
                <a:cubicBezTo>
                  <a:pt x="130391" y="1609185"/>
                  <a:pt x="125175" y="1614390"/>
                  <a:pt x="119960" y="1619595"/>
                </a:cubicBezTo>
                <a:cubicBezTo>
                  <a:pt x="114744" y="1630005"/>
                  <a:pt x="109528" y="1640415"/>
                  <a:pt x="104313" y="1650824"/>
                </a:cubicBezTo>
                <a:cubicBezTo>
                  <a:pt x="99097" y="1656029"/>
                  <a:pt x="99097" y="1661234"/>
                  <a:pt x="93882" y="1666439"/>
                </a:cubicBezTo>
                <a:cubicBezTo>
                  <a:pt x="57372" y="1739309"/>
                  <a:pt x="36510" y="1817383"/>
                  <a:pt x="20863" y="1895457"/>
                </a:cubicBezTo>
                <a:cubicBezTo>
                  <a:pt x="20863" y="1905867"/>
                  <a:pt x="20863" y="1911072"/>
                  <a:pt x="20863" y="1921482"/>
                </a:cubicBezTo>
                <a:cubicBezTo>
                  <a:pt x="15647" y="1926687"/>
                  <a:pt x="15647" y="1931892"/>
                  <a:pt x="15647" y="1942302"/>
                </a:cubicBezTo>
                <a:cubicBezTo>
                  <a:pt x="15647" y="1952712"/>
                  <a:pt x="10432" y="1968327"/>
                  <a:pt x="10432" y="1983942"/>
                </a:cubicBezTo>
                <a:cubicBezTo>
                  <a:pt x="10432" y="1989147"/>
                  <a:pt x="10432" y="1994352"/>
                  <a:pt x="10432" y="1999557"/>
                </a:cubicBezTo>
                <a:cubicBezTo>
                  <a:pt x="5216" y="2067221"/>
                  <a:pt x="0" y="2134885"/>
                  <a:pt x="0" y="2207755"/>
                </a:cubicBezTo>
                <a:cubicBezTo>
                  <a:pt x="0" y="2212960"/>
                  <a:pt x="0" y="2218165"/>
                  <a:pt x="5216" y="2223370"/>
                </a:cubicBezTo>
                <a:cubicBezTo>
                  <a:pt x="5216" y="2238985"/>
                  <a:pt x="5216" y="2254599"/>
                  <a:pt x="5216" y="2270214"/>
                </a:cubicBezTo>
                <a:cubicBezTo>
                  <a:pt x="5216" y="2275419"/>
                  <a:pt x="5216" y="2280624"/>
                  <a:pt x="5216" y="2285829"/>
                </a:cubicBezTo>
                <a:cubicBezTo>
                  <a:pt x="5216" y="2369108"/>
                  <a:pt x="10432" y="2447183"/>
                  <a:pt x="15647" y="2530462"/>
                </a:cubicBezTo>
                <a:cubicBezTo>
                  <a:pt x="15647" y="2535667"/>
                  <a:pt x="15647" y="2540872"/>
                  <a:pt x="20863" y="2546077"/>
                </a:cubicBezTo>
                <a:cubicBezTo>
                  <a:pt x="20863" y="2561692"/>
                  <a:pt x="20863" y="2572102"/>
                  <a:pt x="20863" y="2587717"/>
                </a:cubicBezTo>
                <a:cubicBezTo>
                  <a:pt x="20863" y="2592922"/>
                  <a:pt x="20863" y="2603332"/>
                  <a:pt x="20863" y="2608537"/>
                </a:cubicBezTo>
                <a:cubicBezTo>
                  <a:pt x="20863" y="2624151"/>
                  <a:pt x="26078" y="2639766"/>
                  <a:pt x="26078" y="2660586"/>
                </a:cubicBezTo>
                <a:cubicBezTo>
                  <a:pt x="28686" y="2697021"/>
                  <a:pt x="29990" y="2733455"/>
                  <a:pt x="31294" y="2770541"/>
                </a:cubicBezTo>
                <a:lnTo>
                  <a:pt x="31956" y="2784994"/>
                </a:lnTo>
                <a:lnTo>
                  <a:pt x="31956" y="2790172"/>
                </a:lnTo>
                <a:lnTo>
                  <a:pt x="32190" y="2790107"/>
                </a:lnTo>
                <a:lnTo>
                  <a:pt x="36510" y="2884399"/>
                </a:lnTo>
                <a:cubicBezTo>
                  <a:pt x="41725" y="2889604"/>
                  <a:pt x="41725" y="2894809"/>
                  <a:pt x="41725" y="2900014"/>
                </a:cubicBezTo>
                <a:cubicBezTo>
                  <a:pt x="41725" y="2915629"/>
                  <a:pt x="41725" y="2931244"/>
                  <a:pt x="41725" y="2941654"/>
                </a:cubicBezTo>
                <a:cubicBezTo>
                  <a:pt x="41725" y="2946859"/>
                  <a:pt x="46941" y="2957269"/>
                  <a:pt x="46941" y="2962474"/>
                </a:cubicBezTo>
                <a:cubicBezTo>
                  <a:pt x="52157" y="3071778"/>
                  <a:pt x="67803" y="3186287"/>
                  <a:pt x="83450" y="3295591"/>
                </a:cubicBezTo>
                <a:cubicBezTo>
                  <a:pt x="83450" y="3300796"/>
                  <a:pt x="83450" y="3306001"/>
                  <a:pt x="83450" y="3311206"/>
                </a:cubicBezTo>
                <a:cubicBezTo>
                  <a:pt x="88666" y="3326820"/>
                  <a:pt x="88666" y="3342435"/>
                  <a:pt x="88666" y="3358050"/>
                </a:cubicBezTo>
                <a:cubicBezTo>
                  <a:pt x="93882" y="3363255"/>
                  <a:pt x="93882" y="3368460"/>
                  <a:pt x="93882" y="3373665"/>
                </a:cubicBezTo>
                <a:cubicBezTo>
                  <a:pt x="104313" y="3436125"/>
                  <a:pt x="114744" y="3493379"/>
                  <a:pt x="125175" y="3550634"/>
                </a:cubicBezTo>
                <a:cubicBezTo>
                  <a:pt x="130391" y="3555839"/>
                  <a:pt x="130391" y="3561044"/>
                  <a:pt x="130391" y="3566249"/>
                </a:cubicBezTo>
                <a:cubicBezTo>
                  <a:pt x="135607" y="3581863"/>
                  <a:pt x="135607" y="3597478"/>
                  <a:pt x="140822" y="3613093"/>
                </a:cubicBezTo>
                <a:cubicBezTo>
                  <a:pt x="950548" y="3613093"/>
                  <a:pt x="1456627" y="3613093"/>
                  <a:pt x="1772927" y="3613093"/>
                </a:cubicBezTo>
                <a:lnTo>
                  <a:pt x="1826050" y="3613093"/>
                </a:lnTo>
                <a:lnTo>
                  <a:pt x="1826051" y="3613096"/>
                </a:lnTo>
                <a:cubicBezTo>
                  <a:pt x="1888646" y="3613096"/>
                  <a:pt x="1888646" y="3613096"/>
                  <a:pt x="1888646" y="3613096"/>
                </a:cubicBezTo>
                <a:lnTo>
                  <a:pt x="1888645" y="3613093"/>
                </a:lnTo>
                <a:lnTo>
                  <a:pt x="1915789" y="3613093"/>
                </a:lnTo>
                <a:cubicBezTo>
                  <a:pt x="2300092" y="3613093"/>
                  <a:pt x="2300092" y="3613093"/>
                  <a:pt x="2300092" y="3613093"/>
                </a:cubicBezTo>
                <a:cubicBezTo>
                  <a:pt x="2294876" y="3597478"/>
                  <a:pt x="2279230" y="3545429"/>
                  <a:pt x="2263583" y="3477764"/>
                </a:cubicBezTo>
                <a:cubicBezTo>
                  <a:pt x="2258367" y="3472559"/>
                  <a:pt x="2258367" y="3467354"/>
                  <a:pt x="2258367" y="3462149"/>
                </a:cubicBezTo>
                <a:cubicBezTo>
                  <a:pt x="2253151" y="3446535"/>
                  <a:pt x="2247936" y="3430920"/>
                  <a:pt x="2242720" y="3415305"/>
                </a:cubicBezTo>
                <a:cubicBezTo>
                  <a:pt x="2242720" y="3410100"/>
                  <a:pt x="2242720" y="3404895"/>
                  <a:pt x="2237505" y="3399690"/>
                </a:cubicBezTo>
                <a:cubicBezTo>
                  <a:pt x="2216642" y="3316411"/>
                  <a:pt x="2185348" y="3217516"/>
                  <a:pt x="2159270" y="3113417"/>
                </a:cubicBezTo>
                <a:cubicBezTo>
                  <a:pt x="2154055" y="3108212"/>
                  <a:pt x="2154055" y="3103007"/>
                  <a:pt x="2154055" y="3097802"/>
                </a:cubicBezTo>
                <a:cubicBezTo>
                  <a:pt x="2148839" y="3082188"/>
                  <a:pt x="2143623" y="3066573"/>
                  <a:pt x="2138408" y="3050958"/>
                </a:cubicBezTo>
                <a:cubicBezTo>
                  <a:pt x="2138408" y="3045753"/>
                  <a:pt x="2133192" y="3040548"/>
                  <a:pt x="2133192" y="3035343"/>
                </a:cubicBezTo>
                <a:cubicBezTo>
                  <a:pt x="2117545" y="2967679"/>
                  <a:pt x="2096683" y="2905219"/>
                  <a:pt x="2075820" y="2837555"/>
                </a:cubicBezTo>
                <a:cubicBezTo>
                  <a:pt x="2075820" y="2832350"/>
                  <a:pt x="2075820" y="2827145"/>
                  <a:pt x="2070605" y="2821940"/>
                </a:cubicBezTo>
                <a:cubicBezTo>
                  <a:pt x="2065389" y="2806325"/>
                  <a:pt x="2060173" y="2790710"/>
                  <a:pt x="2060173" y="2775095"/>
                </a:cubicBezTo>
                <a:cubicBezTo>
                  <a:pt x="2054958" y="2769890"/>
                  <a:pt x="2054958" y="2759480"/>
                  <a:pt x="2054958" y="2754275"/>
                </a:cubicBezTo>
                <a:cubicBezTo>
                  <a:pt x="2028880" y="2670996"/>
                  <a:pt x="2002801" y="2592922"/>
                  <a:pt x="1981939" y="2514847"/>
                </a:cubicBezTo>
                <a:cubicBezTo>
                  <a:pt x="1981939" y="2509642"/>
                  <a:pt x="1976723" y="2504437"/>
                  <a:pt x="1976723" y="2499232"/>
                </a:cubicBezTo>
                <a:cubicBezTo>
                  <a:pt x="1971508" y="2483618"/>
                  <a:pt x="1966292" y="2468003"/>
                  <a:pt x="1961076" y="2452388"/>
                </a:cubicBezTo>
                <a:cubicBezTo>
                  <a:pt x="1961076" y="2447183"/>
                  <a:pt x="1961076" y="2441978"/>
                  <a:pt x="1955861" y="2436773"/>
                </a:cubicBezTo>
                <a:lnTo>
                  <a:pt x="1928041" y="2342852"/>
                </a:lnTo>
                <a:lnTo>
                  <a:pt x="1925767" y="2318239"/>
                </a:lnTo>
                <a:cubicBezTo>
                  <a:pt x="1922650" y="2285494"/>
                  <a:pt x="1919243" y="2250539"/>
                  <a:pt x="1915616" y="2213969"/>
                </a:cubicBezTo>
                <a:lnTo>
                  <a:pt x="1911630" y="2174384"/>
                </a:lnTo>
                <a:lnTo>
                  <a:pt x="1929332" y="2212876"/>
                </a:lnTo>
                <a:cubicBezTo>
                  <a:pt x="1981520" y="2259689"/>
                  <a:pt x="2117208" y="2270092"/>
                  <a:pt x="2205928" y="2004819"/>
                </a:cubicBezTo>
                <a:cubicBezTo>
                  <a:pt x="2294647" y="1734345"/>
                  <a:pt x="2372929" y="803290"/>
                  <a:pt x="2372929" y="803290"/>
                </a:cubicBezTo>
                <a:cubicBezTo>
                  <a:pt x="2346509" y="793537"/>
                  <a:pt x="2321740" y="784394"/>
                  <a:pt x="2298519" y="775822"/>
                </a:cubicBezTo>
                <a:lnTo>
                  <a:pt x="2260036" y="761617"/>
                </a:lnTo>
                <a:lnTo>
                  <a:pt x="2273768" y="672763"/>
                </a:lnTo>
                <a:lnTo>
                  <a:pt x="2282391" y="637908"/>
                </a:lnTo>
                <a:cubicBezTo>
                  <a:pt x="2312780" y="509618"/>
                  <a:pt x="2349023" y="323938"/>
                  <a:pt x="2326219" y="245927"/>
                </a:cubicBezTo>
                <a:cubicBezTo>
                  <a:pt x="2289731" y="121111"/>
                  <a:pt x="2211543" y="43101"/>
                  <a:pt x="2169843" y="48302"/>
                </a:cubicBezTo>
                <a:cubicBezTo>
                  <a:pt x="2138568" y="48302"/>
                  <a:pt x="2157137" y="77555"/>
                  <a:pt x="2168377" y="92182"/>
                </a:cubicBezTo>
                <a:lnTo>
                  <a:pt x="2173969" y="98987"/>
                </a:lnTo>
                <a:lnTo>
                  <a:pt x="2169524" y="95481"/>
                </a:lnTo>
                <a:lnTo>
                  <a:pt x="2167042" y="93690"/>
                </a:lnTo>
                <a:lnTo>
                  <a:pt x="2161454" y="89176"/>
                </a:lnTo>
                <a:cubicBezTo>
                  <a:pt x="2142579" y="74366"/>
                  <a:pt x="2107623" y="49272"/>
                  <a:pt x="2079780" y="42587"/>
                </a:cubicBezTo>
                <a:cubicBezTo>
                  <a:pt x="2070499" y="40358"/>
                  <a:pt x="2062009" y="40176"/>
                  <a:pt x="2055167" y="43101"/>
                </a:cubicBezTo>
                <a:cubicBezTo>
                  <a:pt x="2018680" y="58703"/>
                  <a:pt x="2086442" y="131512"/>
                  <a:pt x="2086442" y="131512"/>
                </a:cubicBezTo>
                <a:cubicBezTo>
                  <a:pt x="2073411" y="119811"/>
                  <a:pt x="2059077" y="109735"/>
                  <a:pt x="2044661" y="101609"/>
                </a:cubicBezTo>
                <a:lnTo>
                  <a:pt x="2035248" y="97555"/>
                </a:lnTo>
                <a:lnTo>
                  <a:pt x="2024095" y="90115"/>
                </a:lnTo>
                <a:lnTo>
                  <a:pt x="2030896" y="95681"/>
                </a:lnTo>
                <a:lnTo>
                  <a:pt x="2002390" y="83406"/>
                </a:lnTo>
                <a:cubicBezTo>
                  <a:pt x="1975676" y="75605"/>
                  <a:pt x="1953523" y="76905"/>
                  <a:pt x="1945704" y="89907"/>
                </a:cubicBezTo>
                <a:cubicBezTo>
                  <a:pt x="1935279" y="115910"/>
                  <a:pt x="2023892" y="178319"/>
                  <a:pt x="2023892" y="178319"/>
                </a:cubicBezTo>
                <a:lnTo>
                  <a:pt x="2023750" y="178288"/>
                </a:lnTo>
                <a:lnTo>
                  <a:pt x="2023747" y="178285"/>
                </a:lnTo>
                <a:lnTo>
                  <a:pt x="2023737" y="178285"/>
                </a:lnTo>
                <a:lnTo>
                  <a:pt x="2020217" y="177516"/>
                </a:lnTo>
                <a:cubicBezTo>
                  <a:pt x="2003612" y="174174"/>
                  <a:pt x="1934628" y="163367"/>
                  <a:pt x="1893579" y="204322"/>
                </a:cubicBezTo>
                <a:cubicBezTo>
                  <a:pt x="1851879" y="245927"/>
                  <a:pt x="1862304" y="313536"/>
                  <a:pt x="1888366" y="318737"/>
                </a:cubicBezTo>
                <a:cubicBezTo>
                  <a:pt x="1930067" y="329138"/>
                  <a:pt x="1935279" y="230325"/>
                  <a:pt x="1992617" y="261529"/>
                </a:cubicBezTo>
                <a:cubicBezTo>
                  <a:pt x="2049955" y="297934"/>
                  <a:pt x="2065592" y="375944"/>
                  <a:pt x="2055167" y="407148"/>
                </a:cubicBezTo>
                <a:cubicBezTo>
                  <a:pt x="2049955" y="433152"/>
                  <a:pt x="1987404" y="526764"/>
                  <a:pt x="1956129" y="500761"/>
                </a:cubicBezTo>
                <a:cubicBezTo>
                  <a:pt x="1924854" y="469557"/>
                  <a:pt x="1924854" y="433152"/>
                  <a:pt x="1904004" y="422750"/>
                </a:cubicBezTo>
                <a:cubicBezTo>
                  <a:pt x="1898792" y="420150"/>
                  <a:pt x="1891950" y="420475"/>
                  <a:pt x="1885027" y="423157"/>
                </a:cubicBezTo>
                <a:lnTo>
                  <a:pt x="1883455" y="424332"/>
                </a:lnTo>
                <a:lnTo>
                  <a:pt x="1883196" y="423045"/>
                </a:lnTo>
                <a:cubicBezTo>
                  <a:pt x="1877972" y="417861"/>
                  <a:pt x="1867524" y="417861"/>
                  <a:pt x="1867524" y="417861"/>
                </a:cubicBezTo>
                <a:cubicBezTo>
                  <a:pt x="1862300" y="412676"/>
                  <a:pt x="1862300" y="412676"/>
                  <a:pt x="1862300" y="412676"/>
                </a:cubicBezTo>
                <a:cubicBezTo>
                  <a:pt x="1872748" y="402308"/>
                  <a:pt x="1877972" y="391939"/>
                  <a:pt x="1877972" y="381570"/>
                </a:cubicBezTo>
                <a:cubicBezTo>
                  <a:pt x="1883196" y="381570"/>
                  <a:pt x="1883196" y="381570"/>
                  <a:pt x="1883196" y="381570"/>
                </a:cubicBezTo>
                <a:cubicBezTo>
                  <a:pt x="1883196" y="381570"/>
                  <a:pt x="1888420" y="386755"/>
                  <a:pt x="1893644" y="386755"/>
                </a:cubicBezTo>
                <a:cubicBezTo>
                  <a:pt x="1898868" y="386755"/>
                  <a:pt x="1898868" y="381570"/>
                  <a:pt x="1898868" y="371202"/>
                </a:cubicBezTo>
                <a:cubicBezTo>
                  <a:pt x="1898868" y="360833"/>
                  <a:pt x="1898868" y="355649"/>
                  <a:pt x="1893644" y="355649"/>
                </a:cubicBezTo>
                <a:cubicBezTo>
                  <a:pt x="1888420" y="360833"/>
                  <a:pt x="1883196" y="366017"/>
                  <a:pt x="1883196" y="366017"/>
                </a:cubicBezTo>
                <a:cubicBezTo>
                  <a:pt x="1877972" y="366017"/>
                  <a:pt x="1877972" y="366017"/>
                  <a:pt x="1877972" y="366017"/>
                </a:cubicBezTo>
                <a:cubicBezTo>
                  <a:pt x="1877972" y="350464"/>
                  <a:pt x="1872748" y="340096"/>
                  <a:pt x="1862300" y="329727"/>
                </a:cubicBezTo>
                <a:cubicBezTo>
                  <a:pt x="1867524" y="324543"/>
                  <a:pt x="1867524" y="324543"/>
                  <a:pt x="1867524" y="324543"/>
                </a:cubicBezTo>
                <a:cubicBezTo>
                  <a:pt x="1867524" y="324543"/>
                  <a:pt x="1877972" y="324543"/>
                  <a:pt x="1883196" y="324543"/>
                </a:cubicBezTo>
                <a:cubicBezTo>
                  <a:pt x="1888420" y="319358"/>
                  <a:pt x="1883196" y="314174"/>
                  <a:pt x="1872748" y="308990"/>
                </a:cubicBezTo>
                <a:cubicBezTo>
                  <a:pt x="1867524" y="298621"/>
                  <a:pt x="1862300" y="298621"/>
                  <a:pt x="1862300" y="303805"/>
                </a:cubicBezTo>
                <a:cubicBezTo>
                  <a:pt x="1857076" y="308990"/>
                  <a:pt x="1857076" y="314174"/>
                  <a:pt x="1857076" y="314174"/>
                </a:cubicBezTo>
                <a:cubicBezTo>
                  <a:pt x="1851851" y="319358"/>
                  <a:pt x="1851851" y="319358"/>
                  <a:pt x="1851851" y="319358"/>
                </a:cubicBezTo>
                <a:cubicBezTo>
                  <a:pt x="1841403" y="314174"/>
                  <a:pt x="1830955" y="308990"/>
                  <a:pt x="1820507" y="303805"/>
                </a:cubicBezTo>
                <a:cubicBezTo>
                  <a:pt x="1820507" y="298621"/>
                  <a:pt x="1820507" y="298621"/>
                  <a:pt x="1820507" y="298621"/>
                </a:cubicBezTo>
                <a:cubicBezTo>
                  <a:pt x="1820507" y="298621"/>
                  <a:pt x="1825731" y="293437"/>
                  <a:pt x="1825731" y="288252"/>
                </a:cubicBezTo>
                <a:cubicBezTo>
                  <a:pt x="1825731" y="283068"/>
                  <a:pt x="1820507" y="283068"/>
                  <a:pt x="1810059" y="283068"/>
                </a:cubicBezTo>
                <a:cubicBezTo>
                  <a:pt x="1799611" y="283068"/>
                  <a:pt x="1794386" y="283068"/>
                  <a:pt x="1794386" y="288252"/>
                </a:cubicBezTo>
                <a:cubicBezTo>
                  <a:pt x="1794386" y="293437"/>
                  <a:pt x="1804835" y="298621"/>
                  <a:pt x="1804835" y="298621"/>
                </a:cubicBezTo>
                <a:cubicBezTo>
                  <a:pt x="1804835" y="303805"/>
                  <a:pt x="1804835" y="303805"/>
                  <a:pt x="1804835" y="303805"/>
                </a:cubicBezTo>
                <a:cubicBezTo>
                  <a:pt x="1789162" y="308990"/>
                  <a:pt x="1778714" y="314174"/>
                  <a:pt x="1768266" y="319358"/>
                </a:cubicBezTo>
                <a:cubicBezTo>
                  <a:pt x="1763042" y="314174"/>
                  <a:pt x="1763042" y="314174"/>
                  <a:pt x="1763042" y="314174"/>
                </a:cubicBezTo>
                <a:cubicBezTo>
                  <a:pt x="1763042" y="314174"/>
                  <a:pt x="1763042" y="308990"/>
                  <a:pt x="1763042" y="303805"/>
                </a:cubicBezTo>
                <a:cubicBezTo>
                  <a:pt x="1757818" y="298621"/>
                  <a:pt x="1752594" y="298621"/>
                  <a:pt x="1747370" y="308990"/>
                </a:cubicBezTo>
                <a:cubicBezTo>
                  <a:pt x="1736922" y="314174"/>
                  <a:pt x="1736922" y="319358"/>
                  <a:pt x="1742146" y="324543"/>
                </a:cubicBezTo>
                <a:cubicBezTo>
                  <a:pt x="1742146" y="324543"/>
                  <a:pt x="1752594" y="324543"/>
                  <a:pt x="1752594" y="324543"/>
                </a:cubicBezTo>
                <a:cubicBezTo>
                  <a:pt x="1757818" y="329727"/>
                  <a:pt x="1757818" y="329727"/>
                  <a:pt x="1757818" y="329727"/>
                </a:cubicBezTo>
                <a:cubicBezTo>
                  <a:pt x="1752594" y="340096"/>
                  <a:pt x="1747370" y="350464"/>
                  <a:pt x="1742146" y="366017"/>
                </a:cubicBezTo>
                <a:cubicBezTo>
                  <a:pt x="1736922" y="366017"/>
                  <a:pt x="1736922" y="366017"/>
                  <a:pt x="1736922" y="366017"/>
                </a:cubicBezTo>
                <a:cubicBezTo>
                  <a:pt x="1736922" y="366017"/>
                  <a:pt x="1731697" y="360833"/>
                  <a:pt x="1726473" y="355649"/>
                </a:cubicBezTo>
                <a:cubicBezTo>
                  <a:pt x="1721249" y="355649"/>
                  <a:pt x="1721249" y="360833"/>
                  <a:pt x="1721249" y="371202"/>
                </a:cubicBezTo>
                <a:cubicBezTo>
                  <a:pt x="1721249" y="381570"/>
                  <a:pt x="1721249" y="386755"/>
                  <a:pt x="1726473" y="386755"/>
                </a:cubicBezTo>
                <a:cubicBezTo>
                  <a:pt x="1731697" y="386755"/>
                  <a:pt x="1736922" y="381570"/>
                  <a:pt x="1736922" y="381570"/>
                </a:cubicBezTo>
                <a:cubicBezTo>
                  <a:pt x="1742146" y="381570"/>
                  <a:pt x="1742146" y="381570"/>
                  <a:pt x="1742146" y="381570"/>
                </a:cubicBezTo>
                <a:cubicBezTo>
                  <a:pt x="1747370" y="391939"/>
                  <a:pt x="1752594" y="402308"/>
                  <a:pt x="1757818" y="412676"/>
                </a:cubicBezTo>
                <a:cubicBezTo>
                  <a:pt x="1752594" y="417861"/>
                  <a:pt x="1752594" y="417861"/>
                  <a:pt x="1752594" y="417861"/>
                </a:cubicBezTo>
                <a:cubicBezTo>
                  <a:pt x="1752594" y="417861"/>
                  <a:pt x="1742146" y="417861"/>
                  <a:pt x="1742146" y="423045"/>
                </a:cubicBezTo>
                <a:cubicBezTo>
                  <a:pt x="1736922" y="423045"/>
                  <a:pt x="1736922" y="428229"/>
                  <a:pt x="1747370" y="433414"/>
                </a:cubicBezTo>
                <a:cubicBezTo>
                  <a:pt x="1752594" y="443782"/>
                  <a:pt x="1757818" y="448967"/>
                  <a:pt x="1763042" y="443782"/>
                </a:cubicBezTo>
                <a:cubicBezTo>
                  <a:pt x="1763042" y="438598"/>
                  <a:pt x="1763042" y="428229"/>
                  <a:pt x="1763042" y="428229"/>
                </a:cubicBezTo>
                <a:cubicBezTo>
                  <a:pt x="1768266" y="423045"/>
                  <a:pt x="1768266" y="423045"/>
                  <a:pt x="1768266" y="423045"/>
                </a:cubicBezTo>
                <a:cubicBezTo>
                  <a:pt x="1778714" y="433414"/>
                  <a:pt x="1789162" y="438598"/>
                  <a:pt x="1804835" y="438598"/>
                </a:cubicBezTo>
                <a:cubicBezTo>
                  <a:pt x="1804835" y="443782"/>
                  <a:pt x="1804835" y="443782"/>
                  <a:pt x="1804835" y="443782"/>
                </a:cubicBezTo>
                <a:cubicBezTo>
                  <a:pt x="1804835" y="443782"/>
                  <a:pt x="1794386" y="448967"/>
                  <a:pt x="1794386" y="454151"/>
                </a:cubicBezTo>
                <a:cubicBezTo>
                  <a:pt x="1794386" y="464520"/>
                  <a:pt x="1799611" y="464520"/>
                  <a:pt x="1810059" y="464520"/>
                </a:cubicBezTo>
                <a:cubicBezTo>
                  <a:pt x="1820507" y="464520"/>
                  <a:pt x="1825731" y="464520"/>
                  <a:pt x="1825731" y="454151"/>
                </a:cubicBezTo>
                <a:cubicBezTo>
                  <a:pt x="1825731" y="448967"/>
                  <a:pt x="1820507" y="443782"/>
                  <a:pt x="1820507" y="443782"/>
                </a:cubicBezTo>
                <a:cubicBezTo>
                  <a:pt x="1820507" y="438598"/>
                  <a:pt x="1820507" y="438598"/>
                  <a:pt x="1820507" y="438598"/>
                </a:cubicBezTo>
                <a:cubicBezTo>
                  <a:pt x="1830955" y="438598"/>
                  <a:pt x="1841403" y="433414"/>
                  <a:pt x="1851851" y="423045"/>
                </a:cubicBezTo>
                <a:cubicBezTo>
                  <a:pt x="1857076" y="428229"/>
                  <a:pt x="1857076" y="428229"/>
                  <a:pt x="1857076" y="428229"/>
                </a:cubicBezTo>
                <a:cubicBezTo>
                  <a:pt x="1857076" y="428229"/>
                  <a:pt x="1857076" y="438598"/>
                  <a:pt x="1862300" y="443782"/>
                </a:cubicBezTo>
                <a:lnTo>
                  <a:pt x="1862941" y="443910"/>
                </a:lnTo>
                <a:lnTo>
                  <a:pt x="1854892" y="462974"/>
                </a:lnTo>
                <a:cubicBezTo>
                  <a:pt x="1853833" y="472807"/>
                  <a:pt x="1855788" y="483858"/>
                  <a:pt x="1862304" y="495560"/>
                </a:cubicBezTo>
                <a:cubicBezTo>
                  <a:pt x="1883154" y="542366"/>
                  <a:pt x="2008255" y="609975"/>
                  <a:pt x="2008255" y="609975"/>
                </a:cubicBezTo>
                <a:lnTo>
                  <a:pt x="2008208" y="610349"/>
                </a:lnTo>
                <a:lnTo>
                  <a:pt x="2007484" y="610193"/>
                </a:lnTo>
                <a:lnTo>
                  <a:pt x="1988208" y="661274"/>
                </a:lnTo>
                <a:lnTo>
                  <a:pt x="1972499" y="655476"/>
                </a:lnTo>
                <a:cubicBezTo>
                  <a:pt x="1950207" y="647247"/>
                  <a:pt x="1950207" y="647247"/>
                  <a:pt x="1950207" y="647247"/>
                </a:cubicBezTo>
                <a:cubicBezTo>
                  <a:pt x="1905684" y="1079047"/>
                  <a:pt x="1875770" y="1369162"/>
                  <a:pt x="1855672" y="1564084"/>
                </a:cubicBezTo>
                <a:lnTo>
                  <a:pt x="1851693" y="1602667"/>
                </a:lnTo>
                <a:lnTo>
                  <a:pt x="1841662" y="1510025"/>
                </a:lnTo>
                <a:cubicBezTo>
                  <a:pt x="1822915" y="1337542"/>
                  <a:pt x="1809164" y="1214063"/>
                  <a:pt x="1809164" y="1214063"/>
                </a:cubicBezTo>
                <a:cubicBezTo>
                  <a:pt x="1809164" y="1214063"/>
                  <a:pt x="1809164" y="1214063"/>
                  <a:pt x="1755711" y="1208860"/>
                </a:cubicBezTo>
                <a:lnTo>
                  <a:pt x="1748110" y="1208120"/>
                </a:lnTo>
                <a:lnTo>
                  <a:pt x="1737407" y="1151263"/>
                </a:lnTo>
                <a:lnTo>
                  <a:pt x="1756709" y="1108569"/>
                </a:lnTo>
                <a:cubicBezTo>
                  <a:pt x="1772222" y="1074254"/>
                  <a:pt x="1789952" y="1035037"/>
                  <a:pt x="1810214" y="990217"/>
                </a:cubicBezTo>
                <a:cubicBezTo>
                  <a:pt x="1810214" y="990217"/>
                  <a:pt x="1831130" y="922662"/>
                  <a:pt x="1810214" y="912269"/>
                </a:cubicBezTo>
                <a:cubicBezTo>
                  <a:pt x="1789298" y="901876"/>
                  <a:pt x="1763153" y="912269"/>
                  <a:pt x="1763153" y="912269"/>
                </a:cubicBezTo>
                <a:cubicBezTo>
                  <a:pt x="1763153" y="912269"/>
                  <a:pt x="1767075" y="897979"/>
                  <a:pt x="1768382" y="879141"/>
                </a:cubicBezTo>
                <a:lnTo>
                  <a:pt x="1767698" y="853657"/>
                </a:lnTo>
                <a:lnTo>
                  <a:pt x="1768412" y="849407"/>
                </a:lnTo>
                <a:cubicBezTo>
                  <a:pt x="1768412" y="729603"/>
                  <a:pt x="1700613" y="740021"/>
                  <a:pt x="1700613" y="740021"/>
                </a:cubicBezTo>
                <a:lnTo>
                  <a:pt x="1700558" y="739696"/>
                </a:lnTo>
                <a:lnTo>
                  <a:pt x="1702366" y="726900"/>
                </a:lnTo>
                <a:cubicBezTo>
                  <a:pt x="1704326" y="710173"/>
                  <a:pt x="1706287" y="682080"/>
                  <a:pt x="1700405" y="664054"/>
                </a:cubicBezTo>
                <a:lnTo>
                  <a:pt x="1685221" y="647786"/>
                </a:lnTo>
                <a:lnTo>
                  <a:pt x="1684967" y="646261"/>
                </a:lnTo>
                <a:cubicBezTo>
                  <a:pt x="1661498" y="634542"/>
                  <a:pt x="1585223" y="769321"/>
                  <a:pt x="1544153" y="848430"/>
                </a:cubicBezTo>
                <a:lnTo>
                  <a:pt x="1542608" y="851482"/>
                </a:lnTo>
                <a:lnTo>
                  <a:pt x="1535583" y="814706"/>
                </a:lnTo>
                <a:cubicBezTo>
                  <a:pt x="1525640" y="762654"/>
                  <a:pt x="1519959" y="732910"/>
                  <a:pt x="1516712" y="715914"/>
                </a:cubicBezTo>
                <a:lnTo>
                  <a:pt x="1515232" y="708164"/>
                </a:lnTo>
                <a:lnTo>
                  <a:pt x="1565006" y="679902"/>
                </a:lnTo>
                <a:cubicBezTo>
                  <a:pt x="1610093" y="633793"/>
                  <a:pt x="1631657" y="543039"/>
                  <a:pt x="1612054" y="449358"/>
                </a:cubicBezTo>
                <a:cubicBezTo>
                  <a:pt x="1585916" y="319246"/>
                  <a:pt x="1502276" y="225565"/>
                  <a:pt x="1423864" y="241178"/>
                </a:cubicBezTo>
                <a:lnTo>
                  <a:pt x="1423675" y="241277"/>
                </a:lnTo>
                <a:lnTo>
                  <a:pt x="1423675" y="240899"/>
                </a:lnTo>
                <a:cubicBezTo>
                  <a:pt x="1423675" y="240899"/>
                  <a:pt x="1423675" y="240899"/>
                  <a:pt x="1371421" y="251312"/>
                </a:cubicBezTo>
                <a:cubicBezTo>
                  <a:pt x="1287814" y="266931"/>
                  <a:pt x="1240785" y="381474"/>
                  <a:pt x="1266912" y="511636"/>
                </a:cubicBezTo>
                <a:cubicBezTo>
                  <a:pt x="1286508" y="609258"/>
                  <a:pt x="1338435" y="683451"/>
                  <a:pt x="1398446" y="710052"/>
                </a:cubicBezTo>
                <a:lnTo>
                  <a:pt x="1452213" y="718615"/>
                </a:lnTo>
                <a:lnTo>
                  <a:pt x="1467413" y="798191"/>
                </a:lnTo>
                <a:cubicBezTo>
                  <a:pt x="1482255" y="875889"/>
                  <a:pt x="1490736" y="920288"/>
                  <a:pt x="1495582" y="945658"/>
                </a:cubicBezTo>
                <a:lnTo>
                  <a:pt x="1496366" y="949763"/>
                </a:lnTo>
                <a:lnTo>
                  <a:pt x="1494239" y="954491"/>
                </a:lnTo>
                <a:lnTo>
                  <a:pt x="1485949" y="900277"/>
                </a:lnTo>
                <a:cubicBezTo>
                  <a:pt x="1476906" y="846819"/>
                  <a:pt x="1465281" y="792058"/>
                  <a:pt x="1454947" y="786843"/>
                </a:cubicBezTo>
                <a:cubicBezTo>
                  <a:pt x="1439447" y="771197"/>
                  <a:pt x="1413612" y="953734"/>
                  <a:pt x="1398112" y="990241"/>
                </a:cubicBezTo>
                <a:cubicBezTo>
                  <a:pt x="1391330" y="1008495"/>
                  <a:pt x="1398394" y="1054699"/>
                  <a:pt x="1408487" y="1100904"/>
                </a:cubicBezTo>
                <a:lnTo>
                  <a:pt x="1414424" y="1125235"/>
                </a:lnTo>
                <a:lnTo>
                  <a:pt x="1413291" y="1125159"/>
                </a:lnTo>
                <a:lnTo>
                  <a:pt x="1416615" y="1175850"/>
                </a:lnTo>
                <a:lnTo>
                  <a:pt x="1381541" y="1172436"/>
                </a:lnTo>
                <a:cubicBezTo>
                  <a:pt x="1381541" y="1172436"/>
                  <a:pt x="1381541" y="1172436"/>
                  <a:pt x="1393274" y="1286260"/>
                </a:cubicBezTo>
                <a:lnTo>
                  <a:pt x="1395712" y="1309903"/>
                </a:lnTo>
                <a:lnTo>
                  <a:pt x="1317878" y="1262665"/>
                </a:lnTo>
                <a:lnTo>
                  <a:pt x="1247605" y="1238514"/>
                </a:lnTo>
                <a:lnTo>
                  <a:pt x="1250322" y="1236038"/>
                </a:lnTo>
                <a:cubicBezTo>
                  <a:pt x="1252285" y="1234248"/>
                  <a:pt x="1252285" y="1234248"/>
                  <a:pt x="1252285" y="1234248"/>
                </a:cubicBezTo>
                <a:cubicBezTo>
                  <a:pt x="1252285" y="1234248"/>
                  <a:pt x="1220875" y="1208218"/>
                  <a:pt x="1168525" y="1218630"/>
                </a:cubicBezTo>
                <a:lnTo>
                  <a:pt x="1168264" y="1218838"/>
                </a:lnTo>
                <a:lnTo>
                  <a:pt x="1168631" y="1187975"/>
                </a:lnTo>
                <a:cubicBezTo>
                  <a:pt x="1169364" y="1073139"/>
                  <a:pt x="1166432" y="827374"/>
                  <a:pt x="1131249" y="698640"/>
                </a:cubicBezTo>
                <a:cubicBezTo>
                  <a:pt x="1126037" y="677834"/>
                  <a:pt x="1119521" y="654428"/>
                  <a:pt x="1112354" y="629722"/>
                </a:cubicBezTo>
                <a:lnTo>
                  <a:pt x="1089960" y="554381"/>
                </a:lnTo>
                <a:lnTo>
                  <a:pt x="1089801" y="553743"/>
                </a:lnTo>
                <a:lnTo>
                  <a:pt x="1089989" y="552688"/>
                </a:lnTo>
                <a:lnTo>
                  <a:pt x="1089881" y="553026"/>
                </a:lnTo>
                <a:lnTo>
                  <a:pt x="1090531" y="497240"/>
                </a:lnTo>
                <a:cubicBezTo>
                  <a:pt x="1088572" y="479000"/>
                  <a:pt x="1084655" y="462062"/>
                  <a:pt x="1079433" y="449033"/>
                </a:cubicBezTo>
                <a:cubicBezTo>
                  <a:pt x="1063766" y="386494"/>
                  <a:pt x="1037653" y="323956"/>
                  <a:pt x="1037653" y="323956"/>
                </a:cubicBezTo>
                <a:cubicBezTo>
                  <a:pt x="1006319" y="334379"/>
                  <a:pt x="1006319" y="334379"/>
                  <a:pt x="1006319" y="334379"/>
                </a:cubicBezTo>
                <a:lnTo>
                  <a:pt x="1006073" y="334420"/>
                </a:lnTo>
                <a:lnTo>
                  <a:pt x="1005981" y="334276"/>
                </a:lnTo>
                <a:lnTo>
                  <a:pt x="1006566" y="334179"/>
                </a:lnTo>
                <a:lnTo>
                  <a:pt x="1005978" y="334271"/>
                </a:lnTo>
                <a:lnTo>
                  <a:pt x="935134" y="223365"/>
                </a:lnTo>
                <a:cubicBezTo>
                  <a:pt x="908421" y="188905"/>
                  <a:pt x="878450" y="157697"/>
                  <a:pt x="844569" y="131690"/>
                </a:cubicBezTo>
                <a:cubicBezTo>
                  <a:pt x="743580" y="56921"/>
                  <a:pt x="620194" y="2469"/>
                  <a:pt x="494771" y="8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8852E8B-C502-4E31-B7ED-86FD33C86C80}"/>
              </a:ext>
            </a:extLst>
          </p:cNvPr>
          <p:cNvSpPr/>
          <p:nvPr/>
        </p:nvSpPr>
        <p:spPr>
          <a:xfrm>
            <a:off x="0" y="5604287"/>
            <a:ext cx="12192000" cy="6314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48399C1-0A83-4000-A4FB-ED454E171CBB}"/>
              </a:ext>
            </a:extLst>
          </p:cNvPr>
          <p:cNvGrpSpPr/>
          <p:nvPr/>
        </p:nvGrpSpPr>
        <p:grpSpPr>
          <a:xfrm>
            <a:off x="0" y="1130332"/>
            <a:ext cx="2980592" cy="751284"/>
            <a:chOff x="0" y="1130332"/>
            <a:chExt cx="2980592" cy="751284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709FB0-DA18-4E1C-8991-68112A9B88E3}"/>
                </a:ext>
              </a:extLst>
            </p:cNvPr>
            <p:cNvSpPr txBox="1"/>
            <p:nvPr/>
          </p:nvSpPr>
          <p:spPr bwMode="auto">
            <a:xfrm>
              <a:off x="0" y="1188100"/>
              <a:ext cx="2813538" cy="635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sz="2800" b="1" dirty="0">
                  <a:solidFill>
                    <a:schemeClr val="accent1"/>
                  </a:solidFill>
                </a:rPr>
                <a:t>CONTENTS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2A6DBDF3-0F79-4AC6-95DE-38C7CD26D0D8}"/>
                </a:ext>
              </a:extLst>
            </p:cNvPr>
            <p:cNvCxnSpPr/>
            <p:nvPr/>
          </p:nvCxnSpPr>
          <p:spPr>
            <a:xfrm>
              <a:off x="0" y="1881616"/>
              <a:ext cx="298059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C382A9DC-187A-4C40-8333-2AD004FEDB2A}"/>
                </a:ext>
              </a:extLst>
            </p:cNvPr>
            <p:cNvCxnSpPr/>
            <p:nvPr/>
          </p:nvCxnSpPr>
          <p:spPr>
            <a:xfrm>
              <a:off x="0" y="1130332"/>
              <a:ext cx="198706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3C09BFB-E34C-48AC-BF7B-150A7AD67D5D}"/>
              </a:ext>
            </a:extLst>
          </p:cNvPr>
          <p:cNvGrpSpPr/>
          <p:nvPr/>
        </p:nvGrpSpPr>
        <p:grpSpPr>
          <a:xfrm>
            <a:off x="1641938" y="2184100"/>
            <a:ext cx="4421149" cy="476269"/>
            <a:chOff x="1641938" y="2316337"/>
            <a:chExt cx="4421149" cy="476269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E71EE73B-6E6A-430B-B179-73265F820291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Copy paste fonts.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Choose the only option to retain text……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5870E46-2433-42D8-A6D7-495D85E6C6C3}"/>
                </a:ext>
              </a:extLst>
            </p:cNvPr>
            <p:cNvSpPr/>
            <p:nvPr/>
          </p:nvSpPr>
          <p:spPr>
            <a:xfrm>
              <a:off x="1641938" y="2316337"/>
              <a:ext cx="617848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01.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52A411E-FEFB-4774-8F66-A7EA945D6F25}"/>
              </a:ext>
            </a:extLst>
          </p:cNvPr>
          <p:cNvGrpSpPr/>
          <p:nvPr/>
        </p:nvGrpSpPr>
        <p:grpSpPr>
          <a:xfrm>
            <a:off x="1641938" y="2921298"/>
            <a:ext cx="4421149" cy="476269"/>
            <a:chOff x="1641938" y="2316337"/>
            <a:chExt cx="4421149" cy="476269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A42945E-CA61-42D7-9FA7-5E80FDF1CBAA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Copy paste fonts.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Choose the only option to retain text……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01EE5AB-943E-4FF4-8DCF-41B3F989FDD8}"/>
                </a:ext>
              </a:extLst>
            </p:cNvPr>
            <p:cNvSpPr/>
            <p:nvPr/>
          </p:nvSpPr>
          <p:spPr>
            <a:xfrm>
              <a:off x="1641938" y="2316337"/>
              <a:ext cx="617848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02.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342D442A-9BC4-4D01-B760-F8506FEC34B8}"/>
              </a:ext>
            </a:extLst>
          </p:cNvPr>
          <p:cNvGrpSpPr/>
          <p:nvPr/>
        </p:nvGrpSpPr>
        <p:grpSpPr>
          <a:xfrm>
            <a:off x="1641938" y="3658496"/>
            <a:ext cx="4421149" cy="476269"/>
            <a:chOff x="1641938" y="2316337"/>
            <a:chExt cx="4421149" cy="476269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31C0104-3157-463A-8637-702400E784B2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Copy paste fonts.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Choose the only option to retain text……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5389142E-1D27-49A3-A098-2D687846E693}"/>
                </a:ext>
              </a:extLst>
            </p:cNvPr>
            <p:cNvSpPr/>
            <p:nvPr/>
          </p:nvSpPr>
          <p:spPr>
            <a:xfrm>
              <a:off x="1641938" y="2316337"/>
              <a:ext cx="617848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03.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59DCDDA-3060-46C4-BE02-A6A3A8434D7E}"/>
              </a:ext>
            </a:extLst>
          </p:cNvPr>
          <p:cNvGrpSpPr/>
          <p:nvPr/>
        </p:nvGrpSpPr>
        <p:grpSpPr>
          <a:xfrm>
            <a:off x="1641938" y="4395694"/>
            <a:ext cx="4421149" cy="476269"/>
            <a:chOff x="1641938" y="2316337"/>
            <a:chExt cx="4421149" cy="47626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FD934BA-43C0-4509-9DC5-8D0EB9F5AD65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Copy paste fonts.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Choose the only option to retain text……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8D162FCF-EE2D-47F5-A58D-B8A7C4770F96}"/>
                </a:ext>
              </a:extLst>
            </p:cNvPr>
            <p:cNvSpPr/>
            <p:nvPr/>
          </p:nvSpPr>
          <p:spPr>
            <a:xfrm>
              <a:off x="1641938" y="2316337"/>
              <a:ext cx="617848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04.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1" name="组合 210">
            <a:extLst>
              <a:ext uri="{FF2B5EF4-FFF2-40B4-BE49-F238E27FC236}">
                <a16:creationId xmlns:a16="http://schemas.microsoft.com/office/drawing/2014/main" id="{D59DCDDA-3060-46C4-BE02-A6A3A8434D7E}"/>
              </a:ext>
            </a:extLst>
          </p:cNvPr>
          <p:cNvGrpSpPr/>
          <p:nvPr/>
        </p:nvGrpSpPr>
        <p:grpSpPr>
          <a:xfrm>
            <a:off x="1641938" y="5132891"/>
            <a:ext cx="4421149" cy="476269"/>
            <a:chOff x="1641938" y="2316337"/>
            <a:chExt cx="4421149" cy="476269"/>
          </a:xfrm>
        </p:grpSpPr>
        <p:sp>
          <p:nvSpPr>
            <p:cNvPr id="212" name="矩形 211">
              <a:extLst>
                <a:ext uri="{FF2B5EF4-FFF2-40B4-BE49-F238E27FC236}">
                  <a16:creationId xmlns:a16="http://schemas.microsoft.com/office/drawing/2014/main" id="{1FD934BA-43C0-4509-9DC5-8D0EB9F5AD65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Copy paste fonts.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050" dirty="0"/>
                <a:t>Choose the only option to retain text……</a:t>
              </a:r>
            </a:p>
          </p:txBody>
        </p:sp>
        <p:sp>
          <p:nvSpPr>
            <p:cNvPr id="213" name="矩形 212">
              <a:extLst>
                <a:ext uri="{FF2B5EF4-FFF2-40B4-BE49-F238E27FC236}">
                  <a16:creationId xmlns:a16="http://schemas.microsoft.com/office/drawing/2014/main" id="{8D162FCF-EE2D-47F5-A58D-B8A7C4770F96}"/>
                </a:ext>
              </a:extLst>
            </p:cNvPr>
            <p:cNvSpPr/>
            <p:nvPr/>
          </p:nvSpPr>
          <p:spPr>
            <a:xfrm>
              <a:off x="1641938" y="2316337"/>
              <a:ext cx="617848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05.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4" name="组合 213"/>
          <p:cNvGrpSpPr/>
          <p:nvPr/>
        </p:nvGrpSpPr>
        <p:grpSpPr>
          <a:xfrm flipH="1">
            <a:off x="7288526" y="2184100"/>
            <a:ext cx="3645772" cy="4057744"/>
            <a:chOff x="727192" y="1160505"/>
            <a:chExt cx="5119044" cy="5697495"/>
          </a:xfrm>
        </p:grpSpPr>
        <p:grpSp>
          <p:nvGrpSpPr>
            <p:cNvPr id="215" name="组合 214"/>
            <p:cNvGrpSpPr/>
            <p:nvPr/>
          </p:nvGrpSpPr>
          <p:grpSpPr>
            <a:xfrm>
              <a:off x="1760602" y="1378487"/>
              <a:ext cx="3331845" cy="5479513"/>
              <a:chOff x="4764702" y="1239546"/>
              <a:chExt cx="2662624" cy="4378915"/>
            </a:xfrm>
          </p:grpSpPr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C11397DE-4D78-4E42-A777-9C4546127657}"/>
                  </a:ext>
                </a:extLst>
              </p:cNvPr>
              <p:cNvSpPr/>
              <p:nvPr/>
            </p:nvSpPr>
            <p:spPr bwMode="auto">
              <a:xfrm>
                <a:off x="4764691" y="2908521"/>
                <a:ext cx="2580890" cy="2709935"/>
              </a:xfrm>
              <a:custGeom>
                <a:avLst/>
                <a:gdLst>
                  <a:gd name="T0" fmla="*/ 1 w 441"/>
                  <a:gd name="T1" fmla="*/ 206 h 464"/>
                  <a:gd name="T2" fmla="*/ 3 w 441"/>
                  <a:gd name="T3" fmla="*/ 256 h 464"/>
                  <a:gd name="T4" fmla="*/ 4 w 441"/>
                  <a:gd name="T5" fmla="*/ 267 h 464"/>
                  <a:gd name="T6" fmla="*/ 5 w 441"/>
                  <a:gd name="T7" fmla="*/ 281 h 464"/>
                  <a:gd name="T8" fmla="*/ 8 w 441"/>
                  <a:gd name="T9" fmla="*/ 327 h 464"/>
                  <a:gd name="T10" fmla="*/ 9 w 441"/>
                  <a:gd name="T11" fmla="*/ 339 h 464"/>
                  <a:gd name="T12" fmla="*/ 16 w 441"/>
                  <a:gd name="T13" fmla="*/ 406 h 464"/>
                  <a:gd name="T14" fmla="*/ 18 w 441"/>
                  <a:gd name="T15" fmla="*/ 418 h 464"/>
                  <a:gd name="T16" fmla="*/ 25 w 441"/>
                  <a:gd name="T17" fmla="*/ 455 h 464"/>
                  <a:gd name="T18" fmla="*/ 441 w 441"/>
                  <a:gd name="T19" fmla="*/ 464 h 464"/>
                  <a:gd name="T20" fmla="*/ 433 w 441"/>
                  <a:gd name="T21" fmla="*/ 435 h 464"/>
                  <a:gd name="T22" fmla="*/ 429 w 441"/>
                  <a:gd name="T23" fmla="*/ 423 h 464"/>
                  <a:gd name="T24" fmla="*/ 413 w 441"/>
                  <a:gd name="T25" fmla="*/ 365 h 464"/>
                  <a:gd name="T26" fmla="*/ 409 w 441"/>
                  <a:gd name="T27" fmla="*/ 353 h 464"/>
                  <a:gd name="T28" fmla="*/ 397 w 441"/>
                  <a:gd name="T29" fmla="*/ 312 h 464"/>
                  <a:gd name="T30" fmla="*/ 394 w 441"/>
                  <a:gd name="T31" fmla="*/ 299 h 464"/>
                  <a:gd name="T32" fmla="*/ 379 w 441"/>
                  <a:gd name="T33" fmla="*/ 250 h 464"/>
                  <a:gd name="T34" fmla="*/ 375 w 441"/>
                  <a:gd name="T35" fmla="*/ 238 h 464"/>
                  <a:gd name="T36" fmla="*/ 366 w 441"/>
                  <a:gd name="T37" fmla="*/ 124 h 464"/>
                  <a:gd name="T38" fmla="*/ 359 w 441"/>
                  <a:gd name="T39" fmla="*/ 113 h 464"/>
                  <a:gd name="T40" fmla="*/ 329 w 441"/>
                  <a:gd name="T41" fmla="*/ 76 h 464"/>
                  <a:gd name="T42" fmla="*/ 321 w 441"/>
                  <a:gd name="T43" fmla="*/ 66 h 464"/>
                  <a:gd name="T44" fmla="*/ 287 w 441"/>
                  <a:gd name="T45" fmla="*/ 33 h 464"/>
                  <a:gd name="T46" fmla="*/ 278 w 441"/>
                  <a:gd name="T47" fmla="*/ 25 h 464"/>
                  <a:gd name="T48" fmla="*/ 207 w 441"/>
                  <a:gd name="T49" fmla="*/ 7 h 464"/>
                  <a:gd name="T50" fmla="*/ 79 w 441"/>
                  <a:gd name="T51" fmla="*/ 42 h 464"/>
                  <a:gd name="T52" fmla="*/ 25 w 441"/>
                  <a:gd name="T53" fmla="*/ 78 h 464"/>
                  <a:gd name="T54" fmla="*/ 20 w 441"/>
                  <a:gd name="T55" fmla="*/ 87 h 464"/>
                  <a:gd name="T56" fmla="*/ 4 w 441"/>
                  <a:gd name="T57" fmla="*/ 134 h 464"/>
                  <a:gd name="T58" fmla="*/ 3 w 441"/>
                  <a:gd name="T59" fmla="*/ 143 h 464"/>
                  <a:gd name="T60" fmla="*/ 2 w 441"/>
                  <a:gd name="T61" fmla="*/ 154 h 464"/>
                  <a:gd name="T62" fmla="*/ 1 w 441"/>
                  <a:gd name="T63" fmla="*/ 19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464">
                    <a:moveTo>
                      <a:pt x="1" y="197"/>
                    </a:moveTo>
                    <a:cubicBezTo>
                      <a:pt x="1" y="200"/>
                      <a:pt x="1" y="203"/>
                      <a:pt x="1" y="206"/>
                    </a:cubicBezTo>
                    <a:cubicBezTo>
                      <a:pt x="1" y="207"/>
                      <a:pt x="1" y="208"/>
                      <a:pt x="1" y="209"/>
                    </a:cubicBezTo>
                    <a:cubicBezTo>
                      <a:pt x="1" y="225"/>
                      <a:pt x="2" y="240"/>
                      <a:pt x="3" y="256"/>
                    </a:cubicBezTo>
                    <a:cubicBezTo>
                      <a:pt x="3" y="257"/>
                      <a:pt x="3" y="258"/>
                      <a:pt x="4" y="259"/>
                    </a:cubicBezTo>
                    <a:cubicBezTo>
                      <a:pt x="4" y="262"/>
                      <a:pt x="4" y="264"/>
                      <a:pt x="4" y="267"/>
                    </a:cubicBezTo>
                    <a:cubicBezTo>
                      <a:pt x="4" y="268"/>
                      <a:pt x="4" y="270"/>
                      <a:pt x="4" y="271"/>
                    </a:cubicBezTo>
                    <a:cubicBezTo>
                      <a:pt x="4" y="274"/>
                      <a:pt x="5" y="277"/>
                      <a:pt x="5" y="281"/>
                    </a:cubicBezTo>
                    <a:cubicBezTo>
                      <a:pt x="6" y="295"/>
                      <a:pt x="6" y="309"/>
                      <a:pt x="7" y="324"/>
                    </a:cubicBezTo>
                    <a:cubicBezTo>
                      <a:pt x="8" y="325"/>
                      <a:pt x="8" y="326"/>
                      <a:pt x="8" y="327"/>
                    </a:cubicBezTo>
                    <a:cubicBezTo>
                      <a:pt x="8" y="330"/>
                      <a:pt x="8" y="333"/>
                      <a:pt x="8" y="335"/>
                    </a:cubicBezTo>
                    <a:cubicBezTo>
                      <a:pt x="8" y="336"/>
                      <a:pt x="9" y="338"/>
                      <a:pt x="9" y="339"/>
                    </a:cubicBezTo>
                    <a:cubicBezTo>
                      <a:pt x="10" y="360"/>
                      <a:pt x="13" y="382"/>
                      <a:pt x="16" y="403"/>
                    </a:cubicBezTo>
                    <a:cubicBezTo>
                      <a:pt x="16" y="404"/>
                      <a:pt x="16" y="405"/>
                      <a:pt x="16" y="406"/>
                    </a:cubicBezTo>
                    <a:cubicBezTo>
                      <a:pt x="17" y="409"/>
                      <a:pt x="17" y="412"/>
                      <a:pt x="17" y="415"/>
                    </a:cubicBezTo>
                    <a:cubicBezTo>
                      <a:pt x="18" y="416"/>
                      <a:pt x="18" y="417"/>
                      <a:pt x="18" y="418"/>
                    </a:cubicBezTo>
                    <a:cubicBezTo>
                      <a:pt x="20" y="430"/>
                      <a:pt x="22" y="441"/>
                      <a:pt x="24" y="452"/>
                    </a:cubicBezTo>
                    <a:cubicBezTo>
                      <a:pt x="25" y="453"/>
                      <a:pt x="25" y="454"/>
                      <a:pt x="25" y="455"/>
                    </a:cubicBezTo>
                    <a:cubicBezTo>
                      <a:pt x="26" y="458"/>
                      <a:pt x="26" y="461"/>
                      <a:pt x="27" y="464"/>
                    </a:cubicBezTo>
                    <a:cubicBezTo>
                      <a:pt x="441" y="464"/>
                      <a:pt x="441" y="464"/>
                      <a:pt x="441" y="464"/>
                    </a:cubicBezTo>
                    <a:cubicBezTo>
                      <a:pt x="440" y="461"/>
                      <a:pt x="437" y="451"/>
                      <a:pt x="434" y="438"/>
                    </a:cubicBezTo>
                    <a:cubicBezTo>
                      <a:pt x="433" y="437"/>
                      <a:pt x="433" y="436"/>
                      <a:pt x="433" y="435"/>
                    </a:cubicBezTo>
                    <a:cubicBezTo>
                      <a:pt x="432" y="432"/>
                      <a:pt x="431" y="429"/>
                      <a:pt x="430" y="426"/>
                    </a:cubicBezTo>
                    <a:cubicBezTo>
                      <a:pt x="430" y="425"/>
                      <a:pt x="430" y="424"/>
                      <a:pt x="429" y="423"/>
                    </a:cubicBezTo>
                    <a:cubicBezTo>
                      <a:pt x="425" y="407"/>
                      <a:pt x="419" y="388"/>
                      <a:pt x="414" y="368"/>
                    </a:cubicBezTo>
                    <a:cubicBezTo>
                      <a:pt x="413" y="367"/>
                      <a:pt x="413" y="366"/>
                      <a:pt x="413" y="365"/>
                    </a:cubicBezTo>
                    <a:cubicBezTo>
                      <a:pt x="412" y="362"/>
                      <a:pt x="411" y="359"/>
                      <a:pt x="410" y="356"/>
                    </a:cubicBezTo>
                    <a:cubicBezTo>
                      <a:pt x="410" y="355"/>
                      <a:pt x="409" y="354"/>
                      <a:pt x="409" y="353"/>
                    </a:cubicBezTo>
                    <a:cubicBezTo>
                      <a:pt x="406" y="340"/>
                      <a:pt x="402" y="328"/>
                      <a:pt x="398" y="315"/>
                    </a:cubicBezTo>
                    <a:cubicBezTo>
                      <a:pt x="398" y="314"/>
                      <a:pt x="398" y="313"/>
                      <a:pt x="397" y="312"/>
                    </a:cubicBezTo>
                    <a:cubicBezTo>
                      <a:pt x="396" y="309"/>
                      <a:pt x="395" y="306"/>
                      <a:pt x="395" y="303"/>
                    </a:cubicBezTo>
                    <a:cubicBezTo>
                      <a:pt x="394" y="302"/>
                      <a:pt x="394" y="300"/>
                      <a:pt x="394" y="299"/>
                    </a:cubicBezTo>
                    <a:cubicBezTo>
                      <a:pt x="389" y="283"/>
                      <a:pt x="384" y="268"/>
                      <a:pt x="380" y="253"/>
                    </a:cubicBezTo>
                    <a:cubicBezTo>
                      <a:pt x="380" y="252"/>
                      <a:pt x="379" y="251"/>
                      <a:pt x="379" y="250"/>
                    </a:cubicBezTo>
                    <a:cubicBezTo>
                      <a:pt x="378" y="247"/>
                      <a:pt x="377" y="244"/>
                      <a:pt x="376" y="241"/>
                    </a:cubicBezTo>
                    <a:cubicBezTo>
                      <a:pt x="376" y="240"/>
                      <a:pt x="376" y="239"/>
                      <a:pt x="375" y="238"/>
                    </a:cubicBezTo>
                    <a:cubicBezTo>
                      <a:pt x="371" y="224"/>
                      <a:pt x="367" y="211"/>
                      <a:pt x="364" y="202"/>
                    </a:cubicBezTo>
                    <a:cubicBezTo>
                      <a:pt x="366" y="124"/>
                      <a:pt x="366" y="124"/>
                      <a:pt x="366" y="124"/>
                    </a:cubicBezTo>
                    <a:cubicBezTo>
                      <a:pt x="366" y="123"/>
                      <a:pt x="365" y="122"/>
                      <a:pt x="364" y="121"/>
                    </a:cubicBezTo>
                    <a:cubicBezTo>
                      <a:pt x="363" y="118"/>
                      <a:pt x="361" y="116"/>
                      <a:pt x="359" y="113"/>
                    </a:cubicBezTo>
                    <a:cubicBezTo>
                      <a:pt x="358" y="113"/>
                      <a:pt x="358" y="112"/>
                      <a:pt x="357" y="111"/>
                    </a:cubicBezTo>
                    <a:cubicBezTo>
                      <a:pt x="348" y="98"/>
                      <a:pt x="338" y="86"/>
                      <a:pt x="329" y="76"/>
                    </a:cubicBezTo>
                    <a:cubicBezTo>
                      <a:pt x="328" y="75"/>
                      <a:pt x="328" y="74"/>
                      <a:pt x="327" y="73"/>
                    </a:cubicBezTo>
                    <a:cubicBezTo>
                      <a:pt x="325" y="71"/>
                      <a:pt x="323" y="68"/>
                      <a:pt x="321" y="66"/>
                    </a:cubicBezTo>
                    <a:cubicBezTo>
                      <a:pt x="320" y="65"/>
                      <a:pt x="319" y="65"/>
                      <a:pt x="318" y="64"/>
                    </a:cubicBezTo>
                    <a:cubicBezTo>
                      <a:pt x="308" y="52"/>
                      <a:pt x="297" y="42"/>
                      <a:pt x="287" y="33"/>
                    </a:cubicBezTo>
                    <a:cubicBezTo>
                      <a:pt x="286" y="32"/>
                      <a:pt x="285" y="32"/>
                      <a:pt x="284" y="31"/>
                    </a:cubicBezTo>
                    <a:cubicBezTo>
                      <a:pt x="282" y="29"/>
                      <a:pt x="280" y="27"/>
                      <a:pt x="278" y="25"/>
                    </a:cubicBezTo>
                    <a:cubicBezTo>
                      <a:pt x="277" y="24"/>
                      <a:pt x="276" y="27"/>
                      <a:pt x="275" y="26"/>
                    </a:cubicBezTo>
                    <a:cubicBezTo>
                      <a:pt x="248" y="6"/>
                      <a:pt x="222" y="0"/>
                      <a:pt x="207" y="7"/>
                    </a:cubicBezTo>
                    <a:cubicBezTo>
                      <a:pt x="186" y="16"/>
                      <a:pt x="139" y="25"/>
                      <a:pt x="105" y="35"/>
                    </a:cubicBezTo>
                    <a:cubicBezTo>
                      <a:pt x="94" y="38"/>
                      <a:pt x="85" y="41"/>
                      <a:pt x="79" y="42"/>
                    </a:cubicBezTo>
                    <a:cubicBezTo>
                      <a:pt x="73" y="44"/>
                      <a:pt x="70" y="45"/>
                      <a:pt x="70" y="45"/>
                    </a:cubicBezTo>
                    <a:cubicBezTo>
                      <a:pt x="50" y="50"/>
                      <a:pt x="36" y="62"/>
                      <a:pt x="25" y="78"/>
                    </a:cubicBezTo>
                    <a:cubicBezTo>
                      <a:pt x="25" y="79"/>
                      <a:pt x="24" y="80"/>
                      <a:pt x="23" y="81"/>
                    </a:cubicBezTo>
                    <a:cubicBezTo>
                      <a:pt x="22" y="83"/>
                      <a:pt x="21" y="85"/>
                      <a:pt x="20" y="87"/>
                    </a:cubicBezTo>
                    <a:cubicBezTo>
                      <a:pt x="19" y="88"/>
                      <a:pt x="19" y="89"/>
                      <a:pt x="18" y="90"/>
                    </a:cubicBezTo>
                    <a:cubicBezTo>
                      <a:pt x="11" y="104"/>
                      <a:pt x="7" y="119"/>
                      <a:pt x="4" y="134"/>
                    </a:cubicBezTo>
                    <a:cubicBezTo>
                      <a:pt x="4" y="136"/>
                      <a:pt x="4" y="137"/>
                      <a:pt x="4" y="139"/>
                    </a:cubicBezTo>
                    <a:cubicBezTo>
                      <a:pt x="3" y="140"/>
                      <a:pt x="3" y="141"/>
                      <a:pt x="3" y="143"/>
                    </a:cubicBezTo>
                    <a:cubicBezTo>
                      <a:pt x="3" y="145"/>
                      <a:pt x="2" y="148"/>
                      <a:pt x="2" y="151"/>
                    </a:cubicBezTo>
                    <a:cubicBezTo>
                      <a:pt x="2" y="152"/>
                      <a:pt x="2" y="153"/>
                      <a:pt x="2" y="154"/>
                    </a:cubicBezTo>
                    <a:cubicBezTo>
                      <a:pt x="1" y="167"/>
                      <a:pt x="0" y="180"/>
                      <a:pt x="0" y="194"/>
                    </a:cubicBezTo>
                    <a:cubicBezTo>
                      <a:pt x="0" y="195"/>
                      <a:pt x="0" y="196"/>
                      <a:pt x="1" y="197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97ED1941-AFF2-4272-AE57-C3618BC01471}"/>
                  </a:ext>
                </a:extLst>
              </p:cNvPr>
              <p:cNvSpPr/>
              <p:nvPr/>
            </p:nvSpPr>
            <p:spPr bwMode="auto">
              <a:xfrm>
                <a:off x="4800548" y="3814703"/>
                <a:ext cx="2100562" cy="880370"/>
              </a:xfrm>
              <a:custGeom>
                <a:avLst/>
                <a:gdLst>
                  <a:gd name="T0" fmla="*/ 0 w 359"/>
                  <a:gd name="T1" fmla="*/ 139 h 151"/>
                  <a:gd name="T2" fmla="*/ 0 w 359"/>
                  <a:gd name="T3" fmla="*/ 151 h 151"/>
                  <a:gd name="T4" fmla="*/ 359 w 359"/>
                  <a:gd name="T5" fmla="*/ 14 h 151"/>
                  <a:gd name="T6" fmla="*/ 359 w 359"/>
                  <a:gd name="T7" fmla="*/ 0 h 151"/>
                  <a:gd name="T8" fmla="*/ 0 w 359"/>
                  <a:gd name="T9" fmla="*/ 13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151">
                    <a:moveTo>
                      <a:pt x="0" y="139"/>
                    </a:moveTo>
                    <a:cubicBezTo>
                      <a:pt x="0" y="143"/>
                      <a:pt x="0" y="147"/>
                      <a:pt x="0" y="151"/>
                    </a:cubicBezTo>
                    <a:cubicBezTo>
                      <a:pt x="126" y="120"/>
                      <a:pt x="246" y="75"/>
                      <a:pt x="359" y="14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46" y="62"/>
                      <a:pt x="125" y="108"/>
                      <a:pt x="0" y="139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8FD6EB19-DA22-440A-BDDB-95F113C00F50}"/>
                  </a:ext>
                </a:extLst>
              </p:cNvPr>
              <p:cNvSpPr/>
              <p:nvPr/>
            </p:nvSpPr>
            <p:spPr bwMode="auto">
              <a:xfrm>
                <a:off x="6825102" y="1595134"/>
                <a:ext cx="590737" cy="834488"/>
              </a:xfrm>
              <a:custGeom>
                <a:avLst/>
                <a:gdLst>
                  <a:gd name="T0" fmla="*/ 30 w 101"/>
                  <a:gd name="T1" fmla="*/ 136 h 143"/>
                  <a:gd name="T2" fmla="*/ 33 w 101"/>
                  <a:gd name="T3" fmla="*/ 112 h 143"/>
                  <a:gd name="T4" fmla="*/ 5 w 101"/>
                  <a:gd name="T5" fmla="*/ 90 h 143"/>
                  <a:gd name="T6" fmla="*/ 13 w 101"/>
                  <a:gd name="T7" fmla="*/ 76 h 143"/>
                  <a:gd name="T8" fmla="*/ 23 w 101"/>
                  <a:gd name="T9" fmla="*/ 91 h 143"/>
                  <a:gd name="T10" fmla="*/ 42 w 101"/>
                  <a:gd name="T11" fmla="*/ 73 h 143"/>
                  <a:gd name="T12" fmla="*/ 30 w 101"/>
                  <a:gd name="T13" fmla="*/ 45 h 143"/>
                  <a:gd name="T14" fmla="*/ 10 w 101"/>
                  <a:gd name="T15" fmla="*/ 56 h 143"/>
                  <a:gd name="T16" fmla="*/ 11 w 101"/>
                  <a:gd name="T17" fmla="*/ 34 h 143"/>
                  <a:gd name="T18" fmla="*/ 36 w 101"/>
                  <a:gd name="T19" fmla="*/ 29 h 143"/>
                  <a:gd name="T20" fmla="*/ 21 w 101"/>
                  <a:gd name="T21" fmla="*/ 12 h 143"/>
                  <a:gd name="T22" fmla="*/ 48 w 101"/>
                  <a:gd name="T23" fmla="*/ 20 h 143"/>
                  <a:gd name="T24" fmla="*/ 42 w 101"/>
                  <a:gd name="T25" fmla="*/ 3 h 143"/>
                  <a:gd name="T26" fmla="*/ 65 w 101"/>
                  <a:gd name="T27" fmla="*/ 14 h 143"/>
                  <a:gd name="T28" fmla="*/ 64 w 101"/>
                  <a:gd name="T29" fmla="*/ 4 h 143"/>
                  <a:gd name="T30" fmla="*/ 94 w 101"/>
                  <a:gd name="T31" fmla="*/ 42 h 143"/>
                  <a:gd name="T32" fmla="*/ 79 w 101"/>
                  <a:gd name="T33" fmla="*/ 143 h 143"/>
                  <a:gd name="T34" fmla="*/ 30 w 101"/>
                  <a:gd name="T35" fmla="*/ 13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1" h="143">
                    <a:moveTo>
                      <a:pt x="30" y="136"/>
                    </a:moveTo>
                    <a:cubicBezTo>
                      <a:pt x="33" y="112"/>
                      <a:pt x="33" y="112"/>
                      <a:pt x="33" y="112"/>
                    </a:cubicBezTo>
                    <a:cubicBezTo>
                      <a:pt x="33" y="112"/>
                      <a:pt x="9" y="99"/>
                      <a:pt x="5" y="90"/>
                    </a:cubicBezTo>
                    <a:cubicBezTo>
                      <a:pt x="0" y="81"/>
                      <a:pt x="9" y="74"/>
                      <a:pt x="13" y="76"/>
                    </a:cubicBezTo>
                    <a:cubicBezTo>
                      <a:pt x="17" y="78"/>
                      <a:pt x="17" y="85"/>
                      <a:pt x="23" y="91"/>
                    </a:cubicBezTo>
                    <a:cubicBezTo>
                      <a:pt x="29" y="96"/>
                      <a:pt x="41" y="78"/>
                      <a:pt x="42" y="73"/>
                    </a:cubicBezTo>
                    <a:cubicBezTo>
                      <a:pt x="44" y="67"/>
                      <a:pt x="41" y="52"/>
                      <a:pt x="30" y="45"/>
                    </a:cubicBezTo>
                    <a:cubicBezTo>
                      <a:pt x="19" y="39"/>
                      <a:pt x="18" y="58"/>
                      <a:pt x="10" y="56"/>
                    </a:cubicBezTo>
                    <a:cubicBezTo>
                      <a:pt x="5" y="55"/>
                      <a:pt x="3" y="42"/>
                      <a:pt x="11" y="34"/>
                    </a:cubicBezTo>
                    <a:cubicBezTo>
                      <a:pt x="20" y="25"/>
                      <a:pt x="36" y="29"/>
                      <a:pt x="36" y="29"/>
                    </a:cubicBezTo>
                    <a:cubicBezTo>
                      <a:pt x="36" y="29"/>
                      <a:pt x="19" y="17"/>
                      <a:pt x="21" y="12"/>
                    </a:cubicBezTo>
                    <a:cubicBezTo>
                      <a:pt x="24" y="7"/>
                      <a:pt x="38" y="11"/>
                      <a:pt x="48" y="20"/>
                    </a:cubicBezTo>
                    <a:cubicBezTo>
                      <a:pt x="48" y="20"/>
                      <a:pt x="35" y="6"/>
                      <a:pt x="42" y="3"/>
                    </a:cubicBezTo>
                    <a:cubicBezTo>
                      <a:pt x="49" y="0"/>
                      <a:pt x="65" y="14"/>
                      <a:pt x="65" y="14"/>
                    </a:cubicBezTo>
                    <a:cubicBezTo>
                      <a:pt x="65" y="14"/>
                      <a:pt x="56" y="4"/>
                      <a:pt x="64" y="4"/>
                    </a:cubicBezTo>
                    <a:cubicBezTo>
                      <a:pt x="72" y="3"/>
                      <a:pt x="87" y="18"/>
                      <a:pt x="94" y="42"/>
                    </a:cubicBezTo>
                    <a:cubicBezTo>
                      <a:pt x="101" y="66"/>
                      <a:pt x="79" y="143"/>
                      <a:pt x="79" y="143"/>
                    </a:cubicBezTo>
                    <a:lnTo>
                      <a:pt x="30" y="13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14918734-F654-4729-A492-5FDDE665D94B}"/>
                  </a:ext>
                </a:extLst>
              </p:cNvPr>
              <p:cNvSpPr/>
              <p:nvPr/>
            </p:nvSpPr>
            <p:spPr bwMode="auto">
              <a:xfrm>
                <a:off x="7129090" y="1629548"/>
                <a:ext cx="140515" cy="163456"/>
              </a:xfrm>
              <a:custGeom>
                <a:avLst/>
                <a:gdLst>
                  <a:gd name="T0" fmla="*/ 0 w 24"/>
                  <a:gd name="T1" fmla="*/ 0 h 28"/>
                  <a:gd name="T2" fmla="*/ 13 w 24"/>
                  <a:gd name="T3" fmla="*/ 8 h 28"/>
                  <a:gd name="T4" fmla="*/ 24 w 24"/>
                  <a:gd name="T5" fmla="*/ 28 h 28"/>
                  <a:gd name="T6" fmla="*/ 0 w 24"/>
                  <a:gd name="T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0" y="0"/>
                    </a:moveTo>
                    <a:cubicBezTo>
                      <a:pt x="7" y="3"/>
                      <a:pt x="13" y="8"/>
                      <a:pt x="13" y="8"/>
                    </a:cubicBezTo>
                    <a:cubicBezTo>
                      <a:pt x="23" y="19"/>
                      <a:pt x="24" y="28"/>
                      <a:pt x="24" y="28"/>
                    </a:cubicBezTo>
                    <a:cubicBezTo>
                      <a:pt x="24" y="28"/>
                      <a:pt x="18" y="13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EDBB3E03-41C8-4649-8AC6-99A29FB1E5D3}"/>
                  </a:ext>
                </a:extLst>
              </p:cNvPr>
              <p:cNvSpPr/>
              <p:nvPr/>
            </p:nvSpPr>
            <p:spPr bwMode="auto">
              <a:xfrm>
                <a:off x="6988574" y="1764328"/>
                <a:ext cx="129045" cy="98935"/>
              </a:xfrm>
              <a:custGeom>
                <a:avLst/>
                <a:gdLst>
                  <a:gd name="T0" fmla="*/ 22 w 22"/>
                  <a:gd name="T1" fmla="*/ 17 h 17"/>
                  <a:gd name="T2" fmla="*/ 0 w 22"/>
                  <a:gd name="T3" fmla="*/ 0 h 17"/>
                  <a:gd name="T4" fmla="*/ 6 w 22"/>
                  <a:gd name="T5" fmla="*/ 0 h 17"/>
                  <a:gd name="T6" fmla="*/ 8 w 22"/>
                  <a:gd name="T7" fmla="*/ 0 h 17"/>
                  <a:gd name="T8" fmla="*/ 22 w 22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22" y="17"/>
                    </a:moveTo>
                    <a:cubicBezTo>
                      <a:pt x="22" y="17"/>
                      <a:pt x="13" y="5"/>
                      <a:pt x="0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9" y="8"/>
                      <a:pt x="22" y="17"/>
                      <a:pt x="22" y="17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77FC1C11-091B-4E60-8D00-C0DCF5CE10D3}"/>
                  </a:ext>
                </a:extLst>
              </p:cNvPr>
              <p:cNvSpPr/>
              <p:nvPr/>
            </p:nvSpPr>
            <p:spPr bwMode="auto">
              <a:xfrm>
                <a:off x="7199347" y="1676865"/>
                <a:ext cx="5735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EA8848C8-82CE-4F6F-831A-16AAB2DF9C4A}"/>
                  </a:ext>
                </a:extLst>
              </p:cNvPr>
              <p:cNvSpPr/>
              <p:nvPr/>
            </p:nvSpPr>
            <p:spPr bwMode="auto">
              <a:xfrm>
                <a:off x="7035890" y="1665394"/>
                <a:ext cx="157721" cy="151986"/>
              </a:xfrm>
              <a:custGeom>
                <a:avLst/>
                <a:gdLst>
                  <a:gd name="T0" fmla="*/ 0 w 27"/>
                  <a:gd name="T1" fmla="*/ 0 h 26"/>
                  <a:gd name="T2" fmla="*/ 12 w 27"/>
                  <a:gd name="T3" fmla="*/ 8 h 26"/>
                  <a:gd name="T4" fmla="*/ 27 w 27"/>
                  <a:gd name="T5" fmla="*/ 26 h 26"/>
                  <a:gd name="T6" fmla="*/ 0 w 27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cubicBezTo>
                      <a:pt x="4" y="2"/>
                      <a:pt x="8" y="5"/>
                      <a:pt x="12" y="8"/>
                    </a:cubicBezTo>
                    <a:cubicBezTo>
                      <a:pt x="22" y="17"/>
                      <a:pt x="27" y="26"/>
                      <a:pt x="27" y="26"/>
                    </a:cubicBezTo>
                    <a:cubicBezTo>
                      <a:pt x="27" y="26"/>
                      <a:pt x="14" y="10"/>
                      <a:pt x="0" y="0"/>
                    </a:cubicBez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BA7E90EC-A86B-4229-B671-7B3220A36120}"/>
                  </a:ext>
                </a:extLst>
              </p:cNvPr>
              <p:cNvSpPr/>
              <p:nvPr/>
            </p:nvSpPr>
            <p:spPr bwMode="auto">
              <a:xfrm>
                <a:off x="6959897" y="2248963"/>
                <a:ext cx="357025" cy="222244"/>
              </a:xfrm>
              <a:custGeom>
                <a:avLst/>
                <a:gdLst>
                  <a:gd name="T0" fmla="*/ 0 w 249"/>
                  <a:gd name="T1" fmla="*/ 106 h 155"/>
                  <a:gd name="T2" fmla="*/ 40 w 249"/>
                  <a:gd name="T3" fmla="*/ 0 h 155"/>
                  <a:gd name="T4" fmla="*/ 249 w 249"/>
                  <a:gd name="T5" fmla="*/ 45 h 155"/>
                  <a:gd name="T6" fmla="*/ 232 w 249"/>
                  <a:gd name="T7" fmla="*/ 155 h 155"/>
                  <a:gd name="T8" fmla="*/ 0 w 249"/>
                  <a:gd name="T9" fmla="*/ 10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5">
                    <a:moveTo>
                      <a:pt x="0" y="106"/>
                    </a:moveTo>
                    <a:lnTo>
                      <a:pt x="40" y="0"/>
                    </a:lnTo>
                    <a:lnTo>
                      <a:pt x="249" y="45"/>
                    </a:lnTo>
                    <a:lnTo>
                      <a:pt x="232" y="155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20094C5F-07C6-479C-BA44-84CB44ADBB30}"/>
                  </a:ext>
                </a:extLst>
              </p:cNvPr>
              <p:cNvSpPr/>
              <p:nvPr/>
            </p:nvSpPr>
            <p:spPr bwMode="auto">
              <a:xfrm>
                <a:off x="6800727" y="2290541"/>
                <a:ext cx="626583" cy="1820962"/>
              </a:xfrm>
              <a:custGeom>
                <a:avLst/>
                <a:gdLst>
                  <a:gd name="T0" fmla="*/ 22 w 107"/>
                  <a:gd name="T1" fmla="*/ 301 h 312"/>
                  <a:gd name="T2" fmla="*/ 75 w 107"/>
                  <a:gd name="T3" fmla="*/ 261 h 312"/>
                  <a:gd name="T4" fmla="*/ 107 w 107"/>
                  <a:gd name="T5" fmla="*/ 30 h 312"/>
                  <a:gd name="T6" fmla="*/ 26 w 107"/>
                  <a:gd name="T7" fmla="*/ 0 h 312"/>
                  <a:gd name="T8" fmla="*/ 0 w 107"/>
                  <a:gd name="T9" fmla="*/ 253 h 312"/>
                  <a:gd name="T10" fmla="*/ 22 w 107"/>
                  <a:gd name="T11" fmla="*/ 30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312">
                    <a:moveTo>
                      <a:pt x="22" y="301"/>
                    </a:moveTo>
                    <a:cubicBezTo>
                      <a:pt x="32" y="310"/>
                      <a:pt x="58" y="312"/>
                      <a:pt x="75" y="261"/>
                    </a:cubicBezTo>
                    <a:cubicBezTo>
                      <a:pt x="92" y="209"/>
                      <a:pt x="107" y="30"/>
                      <a:pt x="107" y="3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0" y="253"/>
                      <a:pt x="0" y="253"/>
                      <a:pt x="0" y="253"/>
                    </a:cubicBezTo>
                    <a:lnTo>
                      <a:pt x="22" y="30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3F19F2F8-91E4-4141-AE32-12FF2BABD62C}"/>
                  </a:ext>
                </a:extLst>
              </p:cNvPr>
              <p:cNvSpPr/>
              <p:nvPr/>
            </p:nvSpPr>
            <p:spPr bwMode="auto">
              <a:xfrm>
                <a:off x="4893747" y="1554990"/>
                <a:ext cx="1181477" cy="1541367"/>
              </a:xfrm>
              <a:custGeom>
                <a:avLst/>
                <a:gdLst>
                  <a:gd name="T0" fmla="*/ 91 w 202"/>
                  <a:gd name="T1" fmla="*/ 264 h 264"/>
                  <a:gd name="T2" fmla="*/ 53 w 202"/>
                  <a:gd name="T3" fmla="*/ 174 h 264"/>
                  <a:gd name="T4" fmla="*/ 16 w 202"/>
                  <a:gd name="T5" fmla="*/ 166 h 264"/>
                  <a:gd name="T6" fmla="*/ 46 w 202"/>
                  <a:gd name="T7" fmla="*/ 140 h 264"/>
                  <a:gd name="T8" fmla="*/ 79 w 202"/>
                  <a:gd name="T9" fmla="*/ 26 h 264"/>
                  <a:gd name="T10" fmla="*/ 191 w 202"/>
                  <a:gd name="T11" fmla="*/ 138 h 264"/>
                  <a:gd name="T12" fmla="*/ 150 w 202"/>
                  <a:gd name="T13" fmla="*/ 224 h 264"/>
                  <a:gd name="T14" fmla="*/ 158 w 202"/>
                  <a:gd name="T15" fmla="*/ 252 h 264"/>
                  <a:gd name="T16" fmla="*/ 91 w 202"/>
                  <a:gd name="T17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264">
                    <a:moveTo>
                      <a:pt x="91" y="264"/>
                    </a:moveTo>
                    <a:cubicBezTo>
                      <a:pt x="53" y="174"/>
                      <a:pt x="53" y="174"/>
                      <a:pt x="53" y="174"/>
                    </a:cubicBezTo>
                    <a:cubicBezTo>
                      <a:pt x="53" y="174"/>
                      <a:pt x="25" y="195"/>
                      <a:pt x="16" y="166"/>
                    </a:cubicBezTo>
                    <a:cubicBezTo>
                      <a:pt x="7" y="139"/>
                      <a:pt x="29" y="131"/>
                      <a:pt x="46" y="140"/>
                    </a:cubicBezTo>
                    <a:cubicBezTo>
                      <a:pt x="46" y="140"/>
                      <a:pt x="0" y="52"/>
                      <a:pt x="79" y="26"/>
                    </a:cubicBezTo>
                    <a:cubicBezTo>
                      <a:pt x="158" y="0"/>
                      <a:pt x="185" y="111"/>
                      <a:pt x="191" y="138"/>
                    </a:cubicBezTo>
                    <a:cubicBezTo>
                      <a:pt x="202" y="185"/>
                      <a:pt x="174" y="216"/>
                      <a:pt x="150" y="224"/>
                    </a:cubicBezTo>
                    <a:cubicBezTo>
                      <a:pt x="158" y="252"/>
                      <a:pt x="158" y="252"/>
                      <a:pt x="158" y="252"/>
                    </a:cubicBezTo>
                    <a:cubicBezTo>
                      <a:pt x="91" y="264"/>
                      <a:pt x="91" y="264"/>
                      <a:pt x="91" y="264"/>
                    </a:cubicBezTo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968FCB6C-C2C8-4890-A328-8678D26A9912}"/>
                  </a:ext>
                </a:extLst>
              </p:cNvPr>
              <p:cNvSpPr/>
              <p:nvPr/>
            </p:nvSpPr>
            <p:spPr bwMode="auto">
              <a:xfrm>
                <a:off x="5473014" y="2851171"/>
                <a:ext cx="321178" cy="110405"/>
              </a:xfrm>
              <a:custGeom>
                <a:avLst/>
                <a:gdLst>
                  <a:gd name="T0" fmla="*/ 51 w 55"/>
                  <a:gd name="T1" fmla="*/ 2 h 19"/>
                  <a:gd name="T2" fmla="*/ 0 w 55"/>
                  <a:gd name="T3" fmla="*/ 0 h 19"/>
                  <a:gd name="T4" fmla="*/ 55 w 55"/>
                  <a:gd name="T5" fmla="*/ 16 h 19"/>
                  <a:gd name="T6" fmla="*/ 51 w 55"/>
                  <a:gd name="T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9">
                    <a:moveTo>
                      <a:pt x="51" y="2"/>
                    </a:moveTo>
                    <a:cubicBezTo>
                      <a:pt x="35" y="8"/>
                      <a:pt x="0" y="0"/>
                      <a:pt x="0" y="0"/>
                    </a:cubicBezTo>
                    <a:cubicBezTo>
                      <a:pt x="0" y="0"/>
                      <a:pt x="25" y="19"/>
                      <a:pt x="55" y="16"/>
                    </a:cubicBez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B259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495A5FDC-98EF-48CA-8B94-34039FDD286C}"/>
                  </a:ext>
                </a:extLst>
              </p:cNvPr>
              <p:cNvSpPr/>
              <p:nvPr/>
            </p:nvSpPr>
            <p:spPr bwMode="auto">
              <a:xfrm>
                <a:off x="6373446" y="2290541"/>
                <a:ext cx="445921" cy="787172"/>
              </a:xfrm>
              <a:custGeom>
                <a:avLst/>
                <a:gdLst>
                  <a:gd name="T0" fmla="*/ 0 w 76"/>
                  <a:gd name="T1" fmla="*/ 103 h 135"/>
                  <a:gd name="T2" fmla="*/ 4 w 76"/>
                  <a:gd name="T3" fmla="*/ 61 h 135"/>
                  <a:gd name="T4" fmla="*/ 24 w 76"/>
                  <a:gd name="T5" fmla="*/ 59 h 135"/>
                  <a:gd name="T6" fmla="*/ 48 w 76"/>
                  <a:gd name="T7" fmla="*/ 0 h 135"/>
                  <a:gd name="T8" fmla="*/ 51 w 76"/>
                  <a:gd name="T9" fmla="*/ 18 h 135"/>
                  <a:gd name="T10" fmla="*/ 62 w 76"/>
                  <a:gd name="T11" fmla="*/ 33 h 135"/>
                  <a:gd name="T12" fmla="*/ 63 w 76"/>
                  <a:gd name="T13" fmla="*/ 51 h 135"/>
                  <a:gd name="T14" fmla="*/ 72 w 76"/>
                  <a:gd name="T15" fmla="*/ 51 h 135"/>
                  <a:gd name="T16" fmla="*/ 72 w 76"/>
                  <a:gd name="T17" fmla="*/ 66 h 135"/>
                  <a:gd name="T18" fmla="*/ 41 w 76"/>
                  <a:gd name="T19" fmla="*/ 135 h 135"/>
                  <a:gd name="T20" fmla="*/ 5 w 76"/>
                  <a:gd name="T21" fmla="*/ 128 h 135"/>
                  <a:gd name="T22" fmla="*/ 1 w 76"/>
                  <a:gd name="T23" fmla="*/ 110 h 135"/>
                  <a:gd name="T24" fmla="*/ 0 w 76"/>
                  <a:gd name="T25" fmla="*/ 10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35">
                    <a:moveTo>
                      <a:pt x="0" y="103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43" y="0"/>
                      <a:pt x="48" y="0"/>
                    </a:cubicBezTo>
                    <a:cubicBezTo>
                      <a:pt x="54" y="1"/>
                      <a:pt x="51" y="18"/>
                      <a:pt x="51" y="18"/>
                    </a:cubicBezTo>
                    <a:cubicBezTo>
                      <a:pt x="51" y="18"/>
                      <a:pt x="57" y="26"/>
                      <a:pt x="62" y="33"/>
                    </a:cubicBezTo>
                    <a:cubicBezTo>
                      <a:pt x="66" y="40"/>
                      <a:pt x="63" y="51"/>
                      <a:pt x="63" y="51"/>
                    </a:cubicBezTo>
                    <a:cubicBezTo>
                      <a:pt x="63" y="51"/>
                      <a:pt x="68" y="49"/>
                      <a:pt x="72" y="51"/>
                    </a:cubicBezTo>
                    <a:cubicBezTo>
                      <a:pt x="76" y="53"/>
                      <a:pt x="72" y="66"/>
                      <a:pt x="72" y="66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5" y="128"/>
                      <a:pt x="5" y="128"/>
                      <a:pt x="5" y="128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0" y="108"/>
                      <a:pt x="0" y="105"/>
                      <a:pt x="0" y="103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BBA069FA-6776-411F-8FD6-0D0184D42BB1}"/>
                  </a:ext>
                </a:extLst>
              </p:cNvPr>
              <p:cNvSpPr/>
              <p:nvPr/>
            </p:nvSpPr>
            <p:spPr bwMode="auto">
              <a:xfrm>
                <a:off x="6392101" y="2342162"/>
                <a:ext cx="127611" cy="321177"/>
              </a:xfrm>
              <a:custGeom>
                <a:avLst/>
                <a:gdLst>
                  <a:gd name="T0" fmla="*/ 19 w 22"/>
                  <a:gd name="T1" fmla="*/ 54 h 55"/>
                  <a:gd name="T2" fmla="*/ 22 w 22"/>
                  <a:gd name="T3" fmla="*/ 52 h 55"/>
                  <a:gd name="T4" fmla="*/ 12 w 22"/>
                  <a:gd name="T5" fmla="*/ 0 h 55"/>
                  <a:gd name="T6" fmla="*/ 0 w 22"/>
                  <a:gd name="T7" fmla="*/ 3 h 55"/>
                  <a:gd name="T8" fmla="*/ 10 w 22"/>
                  <a:gd name="T9" fmla="*/ 55 h 55"/>
                  <a:gd name="T10" fmla="*/ 19 w 22"/>
                  <a:gd name="T11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55">
                    <a:moveTo>
                      <a:pt x="19" y="54"/>
                    </a:moveTo>
                    <a:cubicBezTo>
                      <a:pt x="20" y="53"/>
                      <a:pt x="21" y="53"/>
                      <a:pt x="22" y="5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5"/>
                      <a:pt x="10" y="55"/>
                      <a:pt x="10" y="55"/>
                    </a:cubicBezTo>
                    <a:cubicBezTo>
                      <a:pt x="13" y="55"/>
                      <a:pt x="16" y="54"/>
                      <a:pt x="19" y="54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8D33F64D-3ED1-4BC1-98EF-69D04CBB1633}"/>
                  </a:ext>
                </a:extLst>
              </p:cNvPr>
              <p:cNvSpPr/>
              <p:nvPr/>
            </p:nvSpPr>
            <p:spPr bwMode="auto">
              <a:xfrm>
                <a:off x="6156952" y="1834586"/>
                <a:ext cx="328348" cy="549157"/>
              </a:xfrm>
              <a:custGeom>
                <a:avLst/>
                <a:gdLst>
                  <a:gd name="T0" fmla="*/ 50 w 56"/>
                  <a:gd name="T1" fmla="*/ 83 h 94"/>
                  <a:gd name="T2" fmla="*/ 56 w 56"/>
                  <a:gd name="T3" fmla="*/ 81 h 94"/>
                  <a:gd name="T4" fmla="*/ 51 w 56"/>
                  <a:gd name="T5" fmla="*/ 87 h 94"/>
                  <a:gd name="T6" fmla="*/ 52 w 56"/>
                  <a:gd name="T7" fmla="*/ 90 h 94"/>
                  <a:gd name="T8" fmla="*/ 42 w 56"/>
                  <a:gd name="T9" fmla="*/ 92 h 94"/>
                  <a:gd name="T10" fmla="*/ 5 w 56"/>
                  <a:gd name="T11" fmla="*/ 52 h 94"/>
                  <a:gd name="T12" fmla="*/ 25 w 56"/>
                  <a:gd name="T13" fmla="*/ 2 h 94"/>
                  <a:gd name="T14" fmla="*/ 35 w 56"/>
                  <a:gd name="T15" fmla="*/ 0 h 94"/>
                  <a:gd name="T16" fmla="*/ 35 w 56"/>
                  <a:gd name="T17" fmla="*/ 3 h 94"/>
                  <a:gd name="T18" fmla="*/ 42 w 56"/>
                  <a:gd name="T19" fmla="*/ 6 h 94"/>
                  <a:gd name="T20" fmla="*/ 36 w 56"/>
                  <a:gd name="T21" fmla="*/ 7 h 94"/>
                  <a:gd name="T22" fmla="*/ 19 w 56"/>
                  <a:gd name="T23" fmla="*/ 49 h 94"/>
                  <a:gd name="T24" fmla="*/ 50 w 56"/>
                  <a:gd name="T25" fmla="*/ 8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94">
                    <a:moveTo>
                      <a:pt x="50" y="83"/>
                    </a:moveTo>
                    <a:cubicBezTo>
                      <a:pt x="52" y="83"/>
                      <a:pt x="54" y="82"/>
                      <a:pt x="56" y="81"/>
                    </a:cubicBezTo>
                    <a:cubicBezTo>
                      <a:pt x="54" y="83"/>
                      <a:pt x="53" y="85"/>
                      <a:pt x="51" y="87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26" y="94"/>
                      <a:pt x="10" y="77"/>
                      <a:pt x="5" y="52"/>
                    </a:cubicBezTo>
                    <a:cubicBezTo>
                      <a:pt x="0" y="27"/>
                      <a:pt x="9" y="5"/>
                      <a:pt x="25" y="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7" y="4"/>
                      <a:pt x="39" y="5"/>
                      <a:pt x="42" y="6"/>
                    </a:cubicBezTo>
                    <a:cubicBezTo>
                      <a:pt x="40" y="6"/>
                      <a:pt x="38" y="6"/>
                      <a:pt x="36" y="7"/>
                    </a:cubicBezTo>
                    <a:cubicBezTo>
                      <a:pt x="23" y="9"/>
                      <a:pt x="15" y="28"/>
                      <a:pt x="19" y="49"/>
                    </a:cubicBezTo>
                    <a:cubicBezTo>
                      <a:pt x="23" y="71"/>
                      <a:pt x="37" y="86"/>
                      <a:pt x="50" y="8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BA18FF47-204E-4C3C-8BD0-56D20F24D822}"/>
                  </a:ext>
                </a:extLst>
              </p:cNvPr>
              <p:cNvSpPr/>
              <p:nvPr/>
            </p:nvSpPr>
            <p:spPr bwMode="auto">
              <a:xfrm>
                <a:off x="6215739" y="1817380"/>
                <a:ext cx="387135" cy="560627"/>
              </a:xfrm>
              <a:custGeom>
                <a:avLst/>
                <a:gdLst>
                  <a:gd name="T0" fmla="*/ 25 w 66"/>
                  <a:gd name="T1" fmla="*/ 3 h 96"/>
                  <a:gd name="T2" fmla="*/ 5 w 66"/>
                  <a:gd name="T3" fmla="*/ 53 h 96"/>
                  <a:gd name="T4" fmla="*/ 42 w 66"/>
                  <a:gd name="T5" fmla="*/ 93 h 96"/>
                  <a:gd name="T6" fmla="*/ 61 w 66"/>
                  <a:gd name="T7" fmla="*/ 43 h 96"/>
                  <a:gd name="T8" fmla="*/ 25 w 66"/>
                  <a:gd name="T9" fmla="*/ 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96">
                    <a:moveTo>
                      <a:pt x="25" y="3"/>
                    </a:moveTo>
                    <a:cubicBezTo>
                      <a:pt x="9" y="6"/>
                      <a:pt x="0" y="28"/>
                      <a:pt x="5" y="53"/>
                    </a:cubicBezTo>
                    <a:cubicBezTo>
                      <a:pt x="10" y="78"/>
                      <a:pt x="26" y="96"/>
                      <a:pt x="42" y="93"/>
                    </a:cubicBezTo>
                    <a:cubicBezTo>
                      <a:pt x="57" y="90"/>
                      <a:pt x="66" y="67"/>
                      <a:pt x="61" y="43"/>
                    </a:cubicBezTo>
                    <a:cubicBezTo>
                      <a:pt x="56" y="18"/>
                      <a:pt x="40" y="0"/>
                      <a:pt x="25" y="3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595CB370-50E5-4DFD-9FE3-1F104F79A150}"/>
                  </a:ext>
                </a:extLst>
              </p:cNvPr>
              <p:cNvSpPr/>
              <p:nvPr/>
            </p:nvSpPr>
            <p:spPr bwMode="auto">
              <a:xfrm>
                <a:off x="6245850" y="1868999"/>
                <a:ext cx="326914" cy="467428"/>
              </a:xfrm>
              <a:custGeom>
                <a:avLst/>
                <a:gdLst>
                  <a:gd name="T0" fmla="*/ 41 w 56"/>
                  <a:gd name="T1" fmla="*/ 75 h 80"/>
                  <a:gd name="T2" fmla="*/ 35 w 56"/>
                  <a:gd name="T3" fmla="*/ 77 h 80"/>
                  <a:gd name="T4" fmla="*/ 4 w 56"/>
                  <a:gd name="T5" fmla="*/ 43 h 80"/>
                  <a:gd name="T6" fmla="*/ 21 w 56"/>
                  <a:gd name="T7" fmla="*/ 1 h 80"/>
                  <a:gd name="T8" fmla="*/ 27 w 56"/>
                  <a:gd name="T9" fmla="*/ 0 h 80"/>
                  <a:gd name="T10" fmla="*/ 52 w 56"/>
                  <a:gd name="T11" fmla="*/ 34 h 80"/>
                  <a:gd name="T12" fmla="*/ 41 w 56"/>
                  <a:gd name="T13" fmla="*/ 7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80">
                    <a:moveTo>
                      <a:pt x="41" y="75"/>
                    </a:moveTo>
                    <a:cubicBezTo>
                      <a:pt x="39" y="76"/>
                      <a:pt x="37" y="77"/>
                      <a:pt x="35" y="77"/>
                    </a:cubicBezTo>
                    <a:cubicBezTo>
                      <a:pt x="22" y="80"/>
                      <a:pt x="8" y="65"/>
                      <a:pt x="4" y="43"/>
                    </a:cubicBezTo>
                    <a:cubicBezTo>
                      <a:pt x="0" y="22"/>
                      <a:pt x="8" y="3"/>
                      <a:pt x="21" y="1"/>
                    </a:cubicBezTo>
                    <a:cubicBezTo>
                      <a:pt x="23" y="0"/>
                      <a:pt x="25" y="0"/>
                      <a:pt x="27" y="0"/>
                    </a:cubicBezTo>
                    <a:cubicBezTo>
                      <a:pt x="38" y="2"/>
                      <a:pt x="49" y="16"/>
                      <a:pt x="52" y="34"/>
                    </a:cubicBezTo>
                    <a:cubicBezTo>
                      <a:pt x="56" y="53"/>
                      <a:pt x="50" y="69"/>
                      <a:pt x="41" y="75"/>
                    </a:cubicBezTo>
                    <a:close/>
                  </a:path>
                </a:pathLst>
              </a:custGeom>
              <a:solidFill>
                <a:srgbClr val="DAF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EDE5C9C5-9B6B-4B0D-9205-9FCF849B81E0}"/>
                  </a:ext>
                </a:extLst>
              </p:cNvPr>
              <p:cNvSpPr/>
              <p:nvPr/>
            </p:nvSpPr>
            <p:spPr bwMode="auto">
              <a:xfrm>
                <a:off x="6339034" y="1887635"/>
                <a:ext cx="157721" cy="355589"/>
              </a:xfrm>
              <a:custGeom>
                <a:avLst/>
                <a:gdLst>
                  <a:gd name="T0" fmla="*/ 2 w 27"/>
                  <a:gd name="T1" fmla="*/ 8 h 61"/>
                  <a:gd name="T2" fmla="*/ 1 w 27"/>
                  <a:gd name="T3" fmla="*/ 14 h 61"/>
                  <a:gd name="T4" fmla="*/ 12 w 27"/>
                  <a:gd name="T5" fmla="*/ 33 h 61"/>
                  <a:gd name="T6" fmla="*/ 20 w 27"/>
                  <a:gd name="T7" fmla="*/ 56 h 61"/>
                  <a:gd name="T8" fmla="*/ 22 w 27"/>
                  <a:gd name="T9" fmla="*/ 60 h 61"/>
                  <a:gd name="T10" fmla="*/ 25 w 27"/>
                  <a:gd name="T11" fmla="*/ 59 h 61"/>
                  <a:gd name="T12" fmla="*/ 26 w 27"/>
                  <a:gd name="T13" fmla="*/ 56 h 61"/>
                  <a:gd name="T14" fmla="*/ 25 w 27"/>
                  <a:gd name="T15" fmla="*/ 29 h 61"/>
                  <a:gd name="T16" fmla="*/ 20 w 27"/>
                  <a:gd name="T17" fmla="*/ 14 h 61"/>
                  <a:gd name="T18" fmla="*/ 2 w 27"/>
                  <a:gd name="T19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61">
                    <a:moveTo>
                      <a:pt x="2" y="8"/>
                    </a:moveTo>
                    <a:cubicBezTo>
                      <a:pt x="0" y="10"/>
                      <a:pt x="0" y="12"/>
                      <a:pt x="1" y="14"/>
                    </a:cubicBezTo>
                    <a:cubicBezTo>
                      <a:pt x="2" y="21"/>
                      <a:pt x="8" y="27"/>
                      <a:pt x="12" y="33"/>
                    </a:cubicBezTo>
                    <a:cubicBezTo>
                      <a:pt x="17" y="39"/>
                      <a:pt x="19" y="48"/>
                      <a:pt x="20" y="56"/>
                    </a:cubicBezTo>
                    <a:cubicBezTo>
                      <a:pt x="20" y="58"/>
                      <a:pt x="20" y="60"/>
                      <a:pt x="22" y="60"/>
                    </a:cubicBezTo>
                    <a:cubicBezTo>
                      <a:pt x="23" y="61"/>
                      <a:pt x="24" y="60"/>
                      <a:pt x="25" y="59"/>
                    </a:cubicBezTo>
                    <a:cubicBezTo>
                      <a:pt x="26" y="58"/>
                      <a:pt x="26" y="57"/>
                      <a:pt x="26" y="56"/>
                    </a:cubicBezTo>
                    <a:cubicBezTo>
                      <a:pt x="27" y="47"/>
                      <a:pt x="27" y="38"/>
                      <a:pt x="25" y="29"/>
                    </a:cubicBezTo>
                    <a:cubicBezTo>
                      <a:pt x="25" y="24"/>
                      <a:pt x="23" y="18"/>
                      <a:pt x="20" y="14"/>
                    </a:cubicBezTo>
                    <a:cubicBezTo>
                      <a:pt x="17" y="9"/>
                      <a:pt x="6" y="0"/>
                      <a:pt x="2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0C5BB3E3-34BB-4FB1-9BB5-52116D7C7C26}"/>
                  </a:ext>
                </a:extLst>
              </p:cNvPr>
              <p:cNvSpPr/>
              <p:nvPr/>
            </p:nvSpPr>
            <p:spPr bwMode="auto">
              <a:xfrm>
                <a:off x="6350520" y="1868999"/>
                <a:ext cx="222244" cy="455957"/>
              </a:xfrm>
              <a:custGeom>
                <a:avLst/>
                <a:gdLst>
                  <a:gd name="T0" fmla="*/ 9 w 38"/>
                  <a:gd name="T1" fmla="*/ 0 h 78"/>
                  <a:gd name="T2" fmla="*/ 3 w 38"/>
                  <a:gd name="T3" fmla="*/ 1 h 78"/>
                  <a:gd name="T4" fmla="*/ 0 w 38"/>
                  <a:gd name="T5" fmla="*/ 1 h 78"/>
                  <a:gd name="T6" fmla="*/ 28 w 38"/>
                  <a:gd name="T7" fmla="*/ 36 h 78"/>
                  <a:gd name="T8" fmla="*/ 14 w 38"/>
                  <a:gd name="T9" fmla="*/ 78 h 78"/>
                  <a:gd name="T10" fmla="*/ 17 w 38"/>
                  <a:gd name="T11" fmla="*/ 77 h 78"/>
                  <a:gd name="T12" fmla="*/ 23 w 38"/>
                  <a:gd name="T13" fmla="*/ 75 h 78"/>
                  <a:gd name="T14" fmla="*/ 34 w 38"/>
                  <a:gd name="T15" fmla="*/ 34 h 78"/>
                  <a:gd name="T16" fmla="*/ 9 w 38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78">
                    <a:moveTo>
                      <a:pt x="9" y="0"/>
                    </a:moveTo>
                    <a:cubicBezTo>
                      <a:pt x="7" y="0"/>
                      <a:pt x="5" y="0"/>
                      <a:pt x="3" y="1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12" y="2"/>
                      <a:pt x="24" y="16"/>
                      <a:pt x="28" y="36"/>
                    </a:cubicBezTo>
                    <a:cubicBezTo>
                      <a:pt x="31" y="55"/>
                      <a:pt x="25" y="73"/>
                      <a:pt x="14" y="78"/>
                    </a:cubicBezTo>
                    <a:cubicBezTo>
                      <a:pt x="15" y="78"/>
                      <a:pt x="16" y="77"/>
                      <a:pt x="17" y="77"/>
                    </a:cubicBezTo>
                    <a:cubicBezTo>
                      <a:pt x="19" y="77"/>
                      <a:pt x="21" y="76"/>
                      <a:pt x="23" y="75"/>
                    </a:cubicBezTo>
                    <a:cubicBezTo>
                      <a:pt x="32" y="69"/>
                      <a:pt x="38" y="53"/>
                      <a:pt x="34" y="34"/>
                    </a:cubicBezTo>
                    <a:cubicBezTo>
                      <a:pt x="31" y="16"/>
                      <a:pt x="20" y="2"/>
                      <a:pt x="9" y="0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任意多边形: 形状 250">
                <a:extLst>
                  <a:ext uri="{FF2B5EF4-FFF2-40B4-BE49-F238E27FC236}">
                    <a16:creationId xmlns:a16="http://schemas.microsoft.com/office/drawing/2014/main" id="{113E1BC0-30C8-4811-8B15-11EEFA431BC1}"/>
                  </a:ext>
                </a:extLst>
              </p:cNvPr>
              <p:cNvSpPr/>
              <p:nvPr/>
            </p:nvSpPr>
            <p:spPr bwMode="auto">
              <a:xfrm>
                <a:off x="6316093" y="2429622"/>
                <a:ext cx="133346" cy="503274"/>
              </a:xfrm>
              <a:custGeom>
                <a:avLst/>
                <a:gdLst>
                  <a:gd name="T0" fmla="*/ 11 w 23"/>
                  <a:gd name="T1" fmla="*/ 86 h 86"/>
                  <a:gd name="T2" fmla="*/ 3 w 23"/>
                  <a:gd name="T3" fmla="*/ 42 h 86"/>
                  <a:gd name="T4" fmla="*/ 14 w 23"/>
                  <a:gd name="T5" fmla="*/ 3 h 86"/>
                  <a:gd name="T6" fmla="*/ 23 w 23"/>
                  <a:gd name="T7" fmla="*/ 45 h 86"/>
                  <a:gd name="T8" fmla="*/ 11 w 23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86">
                    <a:moveTo>
                      <a:pt x="11" y="86"/>
                    </a:moveTo>
                    <a:cubicBezTo>
                      <a:pt x="11" y="86"/>
                      <a:pt x="0" y="50"/>
                      <a:pt x="3" y="42"/>
                    </a:cubicBezTo>
                    <a:cubicBezTo>
                      <a:pt x="6" y="35"/>
                      <a:pt x="11" y="0"/>
                      <a:pt x="14" y="3"/>
                    </a:cubicBezTo>
                    <a:cubicBezTo>
                      <a:pt x="18" y="5"/>
                      <a:pt x="23" y="45"/>
                      <a:pt x="23" y="45"/>
                    </a:cubicBezTo>
                    <a:lnTo>
                      <a:pt x="11" y="86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任意多边形: 形状 251">
                <a:extLst>
                  <a:ext uri="{FF2B5EF4-FFF2-40B4-BE49-F238E27FC236}">
                    <a16:creationId xmlns:a16="http://schemas.microsoft.com/office/drawing/2014/main" id="{448BC2B7-775D-44B0-8200-717EB6D2B871}"/>
                  </a:ext>
                </a:extLst>
              </p:cNvPr>
              <p:cNvSpPr/>
              <p:nvPr/>
            </p:nvSpPr>
            <p:spPr bwMode="auto">
              <a:xfrm>
                <a:off x="6251571" y="2271901"/>
                <a:ext cx="503274" cy="765664"/>
              </a:xfrm>
              <a:custGeom>
                <a:avLst/>
                <a:gdLst>
                  <a:gd name="T0" fmla="*/ 69 w 86"/>
                  <a:gd name="T1" fmla="*/ 3 h 131"/>
                  <a:gd name="T2" fmla="*/ 37 w 86"/>
                  <a:gd name="T3" fmla="*/ 52 h 131"/>
                  <a:gd name="T4" fmla="*/ 63 w 86"/>
                  <a:gd name="T5" fmla="*/ 46 h 131"/>
                  <a:gd name="T6" fmla="*/ 70 w 86"/>
                  <a:gd name="T7" fmla="*/ 57 h 131"/>
                  <a:gd name="T8" fmla="*/ 85 w 86"/>
                  <a:gd name="T9" fmla="*/ 42 h 131"/>
                  <a:gd name="T10" fmla="*/ 72 w 86"/>
                  <a:gd name="T11" fmla="*/ 21 h 131"/>
                  <a:gd name="T12" fmla="*/ 69 w 86"/>
                  <a:gd name="T13" fmla="*/ 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131">
                    <a:moveTo>
                      <a:pt x="69" y="3"/>
                    </a:moveTo>
                    <a:cubicBezTo>
                      <a:pt x="63" y="0"/>
                      <a:pt x="39" y="47"/>
                      <a:pt x="37" y="52"/>
                    </a:cubicBezTo>
                    <a:cubicBezTo>
                      <a:pt x="0" y="131"/>
                      <a:pt x="56" y="59"/>
                      <a:pt x="63" y="46"/>
                    </a:cubicBezTo>
                    <a:cubicBezTo>
                      <a:pt x="63" y="46"/>
                      <a:pt x="63" y="55"/>
                      <a:pt x="70" y="57"/>
                    </a:cubicBezTo>
                    <a:cubicBezTo>
                      <a:pt x="74" y="59"/>
                      <a:pt x="86" y="55"/>
                      <a:pt x="85" y="42"/>
                    </a:cubicBezTo>
                    <a:cubicBezTo>
                      <a:pt x="85" y="19"/>
                      <a:pt x="72" y="21"/>
                      <a:pt x="72" y="21"/>
                    </a:cubicBezTo>
                    <a:lnTo>
                      <a:pt x="69" y="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任意多边形: 形状 252">
                <a:extLst>
                  <a:ext uri="{FF2B5EF4-FFF2-40B4-BE49-F238E27FC236}">
                    <a16:creationId xmlns:a16="http://schemas.microsoft.com/office/drawing/2014/main" id="{33E4B622-D242-4E66-8CFB-898098E9382C}"/>
                  </a:ext>
                </a:extLst>
              </p:cNvPr>
              <p:cNvSpPr/>
              <p:nvPr/>
            </p:nvSpPr>
            <p:spPr bwMode="auto">
              <a:xfrm>
                <a:off x="6350518" y="2826796"/>
                <a:ext cx="385701" cy="174927"/>
              </a:xfrm>
              <a:custGeom>
                <a:avLst/>
                <a:gdLst>
                  <a:gd name="T0" fmla="*/ 8 w 269"/>
                  <a:gd name="T1" fmla="*/ 122 h 122"/>
                  <a:gd name="T2" fmla="*/ 0 w 269"/>
                  <a:gd name="T3" fmla="*/ 0 h 122"/>
                  <a:gd name="T4" fmla="*/ 253 w 269"/>
                  <a:gd name="T5" fmla="*/ 17 h 122"/>
                  <a:gd name="T6" fmla="*/ 269 w 269"/>
                  <a:gd name="T7" fmla="*/ 102 h 122"/>
                  <a:gd name="T8" fmla="*/ 8 w 269"/>
                  <a:gd name="T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9" h="122">
                    <a:moveTo>
                      <a:pt x="8" y="122"/>
                    </a:moveTo>
                    <a:lnTo>
                      <a:pt x="0" y="0"/>
                    </a:lnTo>
                    <a:lnTo>
                      <a:pt x="253" y="17"/>
                    </a:lnTo>
                    <a:lnTo>
                      <a:pt x="269" y="102"/>
                    </a:lnTo>
                    <a:lnTo>
                      <a:pt x="8" y="122"/>
                    </a:ln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任意多边形: 形状 253">
                <a:extLst>
                  <a:ext uri="{FF2B5EF4-FFF2-40B4-BE49-F238E27FC236}">
                    <a16:creationId xmlns:a16="http://schemas.microsoft.com/office/drawing/2014/main" id="{F9DC86D7-DE2E-4A5C-8C79-0A17565200BA}"/>
                  </a:ext>
                </a:extLst>
              </p:cNvPr>
              <p:cNvSpPr/>
              <p:nvPr/>
            </p:nvSpPr>
            <p:spPr bwMode="auto">
              <a:xfrm>
                <a:off x="4829214" y="1501936"/>
                <a:ext cx="1257468" cy="1739234"/>
              </a:xfrm>
              <a:custGeom>
                <a:avLst/>
                <a:gdLst>
                  <a:gd name="T0" fmla="*/ 206 w 215"/>
                  <a:gd name="T1" fmla="*/ 145 h 298"/>
                  <a:gd name="T2" fmla="*/ 198 w 215"/>
                  <a:gd name="T3" fmla="*/ 117 h 298"/>
                  <a:gd name="T4" fmla="*/ 181 w 215"/>
                  <a:gd name="T5" fmla="*/ 137 h 298"/>
                  <a:gd name="T6" fmla="*/ 146 w 215"/>
                  <a:gd name="T7" fmla="*/ 122 h 298"/>
                  <a:gd name="T8" fmla="*/ 122 w 215"/>
                  <a:gd name="T9" fmla="*/ 165 h 298"/>
                  <a:gd name="T10" fmla="*/ 61 w 215"/>
                  <a:gd name="T11" fmla="*/ 126 h 298"/>
                  <a:gd name="T12" fmla="*/ 182 w 215"/>
                  <a:gd name="T13" fmla="*/ 75 h 298"/>
                  <a:gd name="T14" fmla="*/ 151 w 215"/>
                  <a:gd name="T15" fmla="*/ 36 h 298"/>
                  <a:gd name="T16" fmla="*/ 41 w 215"/>
                  <a:gd name="T17" fmla="*/ 22 h 298"/>
                  <a:gd name="T18" fmla="*/ 14 w 215"/>
                  <a:gd name="T19" fmla="*/ 136 h 298"/>
                  <a:gd name="T20" fmla="*/ 71 w 215"/>
                  <a:gd name="T21" fmla="*/ 264 h 298"/>
                  <a:gd name="T22" fmla="*/ 34 w 215"/>
                  <a:gd name="T23" fmla="*/ 298 h 298"/>
                  <a:gd name="T24" fmla="*/ 213 w 215"/>
                  <a:gd name="T25" fmla="*/ 251 h 298"/>
                  <a:gd name="T26" fmla="*/ 206 w 215"/>
                  <a:gd name="T27" fmla="*/ 1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5" h="298">
                    <a:moveTo>
                      <a:pt x="206" y="145"/>
                    </a:moveTo>
                    <a:cubicBezTo>
                      <a:pt x="204" y="137"/>
                      <a:pt x="201" y="127"/>
                      <a:pt x="198" y="117"/>
                    </a:cubicBezTo>
                    <a:cubicBezTo>
                      <a:pt x="197" y="125"/>
                      <a:pt x="192" y="134"/>
                      <a:pt x="181" y="137"/>
                    </a:cubicBezTo>
                    <a:cubicBezTo>
                      <a:pt x="160" y="145"/>
                      <a:pt x="146" y="122"/>
                      <a:pt x="146" y="122"/>
                    </a:cubicBezTo>
                    <a:cubicBezTo>
                      <a:pt x="146" y="122"/>
                      <a:pt x="143" y="154"/>
                      <a:pt x="122" y="165"/>
                    </a:cubicBezTo>
                    <a:cubicBezTo>
                      <a:pt x="84" y="185"/>
                      <a:pt x="61" y="126"/>
                      <a:pt x="61" y="126"/>
                    </a:cubicBezTo>
                    <a:cubicBezTo>
                      <a:pt x="61" y="126"/>
                      <a:pt x="108" y="93"/>
                      <a:pt x="182" y="75"/>
                    </a:cubicBezTo>
                    <a:cubicBezTo>
                      <a:pt x="174" y="60"/>
                      <a:pt x="164" y="46"/>
                      <a:pt x="151" y="36"/>
                    </a:cubicBezTo>
                    <a:cubicBezTo>
                      <a:pt x="120" y="13"/>
                      <a:pt x="78" y="0"/>
                      <a:pt x="41" y="22"/>
                    </a:cubicBezTo>
                    <a:cubicBezTo>
                      <a:pt x="28" y="29"/>
                      <a:pt x="0" y="65"/>
                      <a:pt x="14" y="136"/>
                    </a:cubicBezTo>
                    <a:cubicBezTo>
                      <a:pt x="28" y="207"/>
                      <a:pt x="71" y="264"/>
                      <a:pt x="71" y="264"/>
                    </a:cubicBezTo>
                    <a:cubicBezTo>
                      <a:pt x="34" y="298"/>
                      <a:pt x="34" y="298"/>
                      <a:pt x="34" y="298"/>
                    </a:cubicBezTo>
                    <a:cubicBezTo>
                      <a:pt x="213" y="251"/>
                      <a:pt x="213" y="251"/>
                      <a:pt x="213" y="251"/>
                    </a:cubicBezTo>
                    <a:cubicBezTo>
                      <a:pt x="213" y="251"/>
                      <a:pt x="215" y="178"/>
                      <a:pt x="206" y="145"/>
                    </a:cubicBezTo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任意多边形: 形状 254">
                <a:extLst>
                  <a:ext uri="{FF2B5EF4-FFF2-40B4-BE49-F238E27FC236}">
                    <a16:creationId xmlns:a16="http://schemas.microsoft.com/office/drawing/2014/main" id="{0B97CA01-009E-4BF8-B9BC-5CF22611A5B5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807246" cy="724084"/>
              </a:xfrm>
              <a:custGeom>
                <a:avLst/>
                <a:gdLst>
                  <a:gd name="T0" fmla="*/ 104 w 138"/>
                  <a:gd name="T1" fmla="*/ 20 h 124"/>
                  <a:gd name="T2" fmla="*/ 69 w 138"/>
                  <a:gd name="T3" fmla="*/ 5 h 124"/>
                  <a:gd name="T4" fmla="*/ 45 w 138"/>
                  <a:gd name="T5" fmla="*/ 48 h 124"/>
                  <a:gd name="T6" fmla="*/ 0 w 138"/>
                  <a:gd name="T7" fmla="*/ 35 h 124"/>
                  <a:gd name="T8" fmla="*/ 107 w 138"/>
                  <a:gd name="T9" fmla="*/ 102 h 124"/>
                  <a:gd name="T10" fmla="*/ 124 w 138"/>
                  <a:gd name="T11" fmla="*/ 12 h 124"/>
                  <a:gd name="T12" fmla="*/ 121 w 138"/>
                  <a:gd name="T13" fmla="*/ 0 h 124"/>
                  <a:gd name="T14" fmla="*/ 104 w 138"/>
                  <a:gd name="T15" fmla="*/ 2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8" h="124">
                    <a:moveTo>
                      <a:pt x="104" y="20"/>
                    </a:moveTo>
                    <a:cubicBezTo>
                      <a:pt x="83" y="28"/>
                      <a:pt x="69" y="5"/>
                      <a:pt x="69" y="5"/>
                    </a:cubicBezTo>
                    <a:cubicBezTo>
                      <a:pt x="69" y="5"/>
                      <a:pt x="66" y="37"/>
                      <a:pt x="45" y="48"/>
                    </a:cubicBezTo>
                    <a:cubicBezTo>
                      <a:pt x="26" y="58"/>
                      <a:pt x="11" y="48"/>
                      <a:pt x="0" y="35"/>
                    </a:cubicBezTo>
                    <a:cubicBezTo>
                      <a:pt x="0" y="35"/>
                      <a:pt x="65" y="124"/>
                      <a:pt x="107" y="102"/>
                    </a:cubicBezTo>
                    <a:cubicBezTo>
                      <a:pt x="138" y="85"/>
                      <a:pt x="130" y="35"/>
                      <a:pt x="124" y="12"/>
                    </a:cubicBezTo>
                    <a:cubicBezTo>
                      <a:pt x="123" y="8"/>
                      <a:pt x="122" y="4"/>
                      <a:pt x="121" y="0"/>
                    </a:cubicBezTo>
                    <a:cubicBezTo>
                      <a:pt x="120" y="8"/>
                      <a:pt x="115" y="17"/>
                      <a:pt x="104" y="20"/>
                    </a:cubicBezTo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任意多边形: 形状 255">
                <a:extLst>
                  <a:ext uri="{FF2B5EF4-FFF2-40B4-BE49-F238E27FC236}">
                    <a16:creationId xmlns:a16="http://schemas.microsoft.com/office/drawing/2014/main" id="{D8084520-31A7-45C3-B1B2-79A0A6232830}"/>
                  </a:ext>
                </a:extLst>
              </p:cNvPr>
              <p:cNvSpPr/>
              <p:nvPr/>
            </p:nvSpPr>
            <p:spPr bwMode="auto">
              <a:xfrm>
                <a:off x="5051468" y="1589401"/>
                <a:ext cx="573532" cy="455957"/>
              </a:xfrm>
              <a:custGeom>
                <a:avLst/>
                <a:gdLst>
                  <a:gd name="T0" fmla="*/ 74 w 98"/>
                  <a:gd name="T1" fmla="*/ 58 h 78"/>
                  <a:gd name="T2" fmla="*/ 87 w 98"/>
                  <a:gd name="T3" fmla="*/ 78 h 78"/>
                  <a:gd name="T4" fmla="*/ 98 w 98"/>
                  <a:gd name="T5" fmla="*/ 74 h 78"/>
                  <a:gd name="T6" fmla="*/ 83 w 98"/>
                  <a:gd name="T7" fmla="*/ 51 h 78"/>
                  <a:gd name="T8" fmla="*/ 17 w 98"/>
                  <a:gd name="T9" fmla="*/ 0 h 78"/>
                  <a:gd name="T10" fmla="*/ 3 w 98"/>
                  <a:gd name="T11" fmla="*/ 7 h 78"/>
                  <a:gd name="T12" fmla="*/ 0 w 98"/>
                  <a:gd name="T13" fmla="*/ 8 h 78"/>
                  <a:gd name="T14" fmla="*/ 74 w 98"/>
                  <a:gd name="T15" fmla="*/ 5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78">
                    <a:moveTo>
                      <a:pt x="74" y="58"/>
                    </a:moveTo>
                    <a:cubicBezTo>
                      <a:pt x="79" y="64"/>
                      <a:pt x="83" y="71"/>
                      <a:pt x="87" y="78"/>
                    </a:cubicBezTo>
                    <a:cubicBezTo>
                      <a:pt x="91" y="76"/>
                      <a:pt x="94" y="75"/>
                      <a:pt x="98" y="74"/>
                    </a:cubicBezTo>
                    <a:cubicBezTo>
                      <a:pt x="94" y="66"/>
                      <a:pt x="89" y="58"/>
                      <a:pt x="83" y="51"/>
                    </a:cubicBezTo>
                    <a:cubicBezTo>
                      <a:pt x="65" y="26"/>
                      <a:pt x="41" y="8"/>
                      <a:pt x="17" y="0"/>
                    </a:cubicBezTo>
                    <a:cubicBezTo>
                      <a:pt x="12" y="2"/>
                      <a:pt x="7" y="4"/>
                      <a:pt x="3" y="7"/>
                    </a:cubicBezTo>
                    <a:cubicBezTo>
                      <a:pt x="2" y="7"/>
                      <a:pt x="1" y="8"/>
                      <a:pt x="0" y="8"/>
                    </a:cubicBezTo>
                    <a:cubicBezTo>
                      <a:pt x="27" y="13"/>
                      <a:pt x="54" y="31"/>
                      <a:pt x="74" y="58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任意多边形: 形状 256">
                <a:extLst>
                  <a:ext uri="{FF2B5EF4-FFF2-40B4-BE49-F238E27FC236}">
                    <a16:creationId xmlns:a16="http://schemas.microsoft.com/office/drawing/2014/main" id="{D61187B6-C7A7-4EEC-B3B0-84AE6B57C436}"/>
                  </a:ext>
                </a:extLst>
              </p:cNvPr>
              <p:cNvSpPr/>
              <p:nvPr/>
            </p:nvSpPr>
            <p:spPr bwMode="auto">
              <a:xfrm>
                <a:off x="5672317" y="2214550"/>
                <a:ext cx="1211588" cy="3403910"/>
              </a:xfrm>
              <a:custGeom>
                <a:avLst/>
                <a:gdLst>
                  <a:gd name="T0" fmla="*/ 24 w 207"/>
                  <a:gd name="T1" fmla="*/ 40 h 583"/>
                  <a:gd name="T2" fmla="*/ 14 w 207"/>
                  <a:gd name="T3" fmla="*/ 12 h 583"/>
                  <a:gd name="T4" fmla="*/ 2 w 207"/>
                  <a:gd name="T5" fmla="*/ 0 h 583"/>
                  <a:gd name="T6" fmla="*/ 0 w 207"/>
                  <a:gd name="T7" fmla="*/ 10 h 583"/>
                  <a:gd name="T8" fmla="*/ 13 w 207"/>
                  <a:gd name="T9" fmla="*/ 45 h 583"/>
                  <a:gd name="T10" fmla="*/ 195 w 207"/>
                  <a:gd name="T11" fmla="*/ 583 h 583"/>
                  <a:gd name="T12" fmla="*/ 207 w 207"/>
                  <a:gd name="T13" fmla="*/ 583 h 583"/>
                  <a:gd name="T14" fmla="*/ 24 w 207"/>
                  <a:gd name="T15" fmla="*/ 4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583">
                    <a:moveTo>
                      <a:pt x="24" y="40"/>
                    </a:moveTo>
                    <a:cubicBezTo>
                      <a:pt x="21" y="31"/>
                      <a:pt x="17" y="2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cubicBezTo>
                      <a:pt x="2" y="0"/>
                      <a:pt x="1" y="4"/>
                      <a:pt x="0" y="10"/>
                    </a:cubicBezTo>
                    <a:cubicBezTo>
                      <a:pt x="5" y="21"/>
                      <a:pt x="9" y="33"/>
                      <a:pt x="13" y="45"/>
                    </a:cubicBezTo>
                    <a:cubicBezTo>
                      <a:pt x="78" y="222"/>
                      <a:pt x="139" y="402"/>
                      <a:pt x="195" y="583"/>
                    </a:cubicBezTo>
                    <a:cubicBezTo>
                      <a:pt x="207" y="583"/>
                      <a:pt x="207" y="583"/>
                      <a:pt x="207" y="583"/>
                    </a:cubicBezTo>
                    <a:cubicBezTo>
                      <a:pt x="151" y="401"/>
                      <a:pt x="90" y="219"/>
                      <a:pt x="24" y="40"/>
                    </a:cubicBezTo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任意多边形: 形状 257">
                <a:extLst>
                  <a:ext uri="{FF2B5EF4-FFF2-40B4-BE49-F238E27FC236}">
                    <a16:creationId xmlns:a16="http://schemas.microsoft.com/office/drawing/2014/main" id="{06D6A01C-09EC-4B43-A42A-D3A06486C6CD}"/>
                  </a:ext>
                </a:extLst>
              </p:cNvPr>
              <p:cNvSpPr/>
              <p:nvPr/>
            </p:nvSpPr>
            <p:spPr bwMode="auto">
              <a:xfrm>
                <a:off x="5220648" y="2879844"/>
                <a:ext cx="1732064" cy="2026000"/>
              </a:xfrm>
              <a:custGeom>
                <a:avLst/>
                <a:gdLst>
                  <a:gd name="T0" fmla="*/ 3 w 296"/>
                  <a:gd name="T1" fmla="*/ 126 h 347"/>
                  <a:gd name="T2" fmla="*/ 205 w 296"/>
                  <a:gd name="T3" fmla="*/ 175 h 347"/>
                  <a:gd name="T4" fmla="*/ 187 w 296"/>
                  <a:gd name="T5" fmla="*/ 0 h 347"/>
                  <a:gd name="T6" fmla="*/ 269 w 296"/>
                  <a:gd name="T7" fmla="*/ 8 h 347"/>
                  <a:gd name="T8" fmla="*/ 295 w 296"/>
                  <a:gd name="T9" fmla="*/ 268 h 347"/>
                  <a:gd name="T10" fmla="*/ 2 w 296"/>
                  <a:gd name="T11" fmla="*/ 260 h 347"/>
                  <a:gd name="T12" fmla="*/ 3 w 296"/>
                  <a:gd name="T13" fmla="*/ 126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347">
                    <a:moveTo>
                      <a:pt x="3" y="126"/>
                    </a:moveTo>
                    <a:cubicBezTo>
                      <a:pt x="205" y="175"/>
                      <a:pt x="205" y="175"/>
                      <a:pt x="205" y="175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269" y="8"/>
                      <a:pt x="269" y="8"/>
                      <a:pt x="269" y="8"/>
                    </a:cubicBezTo>
                    <a:cubicBezTo>
                      <a:pt x="269" y="8"/>
                      <a:pt x="296" y="251"/>
                      <a:pt x="295" y="268"/>
                    </a:cubicBezTo>
                    <a:cubicBezTo>
                      <a:pt x="290" y="347"/>
                      <a:pt x="2" y="260"/>
                      <a:pt x="2" y="260"/>
                    </a:cubicBezTo>
                    <a:cubicBezTo>
                      <a:pt x="2" y="260"/>
                      <a:pt x="0" y="193"/>
                      <a:pt x="3" y="126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任意多边形: 形状 258">
                <a:extLst>
                  <a:ext uri="{FF2B5EF4-FFF2-40B4-BE49-F238E27FC236}">
                    <a16:creationId xmlns:a16="http://schemas.microsoft.com/office/drawing/2014/main" id="{53E56EF4-5BAE-4783-8A84-1B903980493C}"/>
                  </a:ext>
                </a:extLst>
              </p:cNvPr>
              <p:cNvSpPr/>
              <p:nvPr/>
            </p:nvSpPr>
            <p:spPr bwMode="auto">
              <a:xfrm>
                <a:off x="4992680" y="3060511"/>
                <a:ext cx="1428095" cy="853128"/>
              </a:xfrm>
              <a:custGeom>
                <a:avLst/>
                <a:gdLst>
                  <a:gd name="T0" fmla="*/ 241 w 244"/>
                  <a:gd name="T1" fmla="*/ 146 h 146"/>
                  <a:gd name="T2" fmla="*/ 239 w 244"/>
                  <a:gd name="T3" fmla="*/ 146 h 146"/>
                  <a:gd name="T4" fmla="*/ 4 w 244"/>
                  <a:gd name="T5" fmla="*/ 79 h 146"/>
                  <a:gd name="T6" fmla="*/ 0 w 244"/>
                  <a:gd name="T7" fmla="*/ 77 h 146"/>
                  <a:gd name="T8" fmla="*/ 3 w 244"/>
                  <a:gd name="T9" fmla="*/ 73 h 146"/>
                  <a:gd name="T10" fmla="*/ 237 w 244"/>
                  <a:gd name="T11" fmla="*/ 138 h 146"/>
                  <a:gd name="T12" fmla="*/ 225 w 244"/>
                  <a:gd name="T13" fmla="*/ 4 h 146"/>
                  <a:gd name="T14" fmla="*/ 228 w 244"/>
                  <a:gd name="T15" fmla="*/ 0 h 146"/>
                  <a:gd name="T16" fmla="*/ 232 w 244"/>
                  <a:gd name="T17" fmla="*/ 3 h 146"/>
                  <a:gd name="T18" fmla="*/ 244 w 244"/>
                  <a:gd name="T19" fmla="*/ 143 h 146"/>
                  <a:gd name="T20" fmla="*/ 243 w 244"/>
                  <a:gd name="T21" fmla="*/ 146 h 146"/>
                  <a:gd name="T22" fmla="*/ 241 w 244"/>
                  <a:gd name="T2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4" h="146">
                    <a:moveTo>
                      <a:pt x="241" y="146"/>
                    </a:moveTo>
                    <a:cubicBezTo>
                      <a:pt x="239" y="146"/>
                      <a:pt x="239" y="146"/>
                      <a:pt x="239" y="146"/>
                    </a:cubicBezTo>
                    <a:cubicBezTo>
                      <a:pt x="153" y="117"/>
                      <a:pt x="19" y="76"/>
                      <a:pt x="4" y="79"/>
                    </a:cubicBezTo>
                    <a:cubicBezTo>
                      <a:pt x="2" y="80"/>
                      <a:pt x="0" y="79"/>
                      <a:pt x="0" y="77"/>
                    </a:cubicBezTo>
                    <a:cubicBezTo>
                      <a:pt x="0" y="75"/>
                      <a:pt x="1" y="73"/>
                      <a:pt x="3" y="73"/>
                    </a:cubicBezTo>
                    <a:cubicBezTo>
                      <a:pt x="24" y="68"/>
                      <a:pt x="199" y="126"/>
                      <a:pt x="237" y="138"/>
                    </a:cubicBezTo>
                    <a:cubicBezTo>
                      <a:pt x="225" y="4"/>
                      <a:pt x="225" y="4"/>
                      <a:pt x="225" y="4"/>
                    </a:cubicBezTo>
                    <a:cubicBezTo>
                      <a:pt x="225" y="2"/>
                      <a:pt x="227" y="0"/>
                      <a:pt x="228" y="0"/>
                    </a:cubicBezTo>
                    <a:cubicBezTo>
                      <a:pt x="230" y="0"/>
                      <a:pt x="232" y="1"/>
                      <a:pt x="232" y="3"/>
                    </a:cubicBezTo>
                    <a:cubicBezTo>
                      <a:pt x="244" y="143"/>
                      <a:pt x="244" y="143"/>
                      <a:pt x="244" y="143"/>
                    </a:cubicBezTo>
                    <a:cubicBezTo>
                      <a:pt x="244" y="144"/>
                      <a:pt x="244" y="145"/>
                      <a:pt x="243" y="146"/>
                    </a:cubicBezTo>
                    <a:cubicBezTo>
                      <a:pt x="242" y="146"/>
                      <a:pt x="241" y="146"/>
                      <a:pt x="241" y="146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任意多边形: 形状 259">
                <a:extLst>
                  <a:ext uri="{FF2B5EF4-FFF2-40B4-BE49-F238E27FC236}">
                    <a16:creationId xmlns:a16="http://schemas.microsoft.com/office/drawing/2014/main" id="{876013DB-DAD9-4F49-8834-B7A827AED973}"/>
                  </a:ext>
                </a:extLst>
              </p:cNvPr>
              <p:cNvSpPr/>
              <p:nvPr/>
            </p:nvSpPr>
            <p:spPr bwMode="auto">
              <a:xfrm>
                <a:off x="5093049" y="4292170"/>
                <a:ext cx="1848208" cy="379965"/>
              </a:xfrm>
              <a:custGeom>
                <a:avLst/>
                <a:gdLst>
                  <a:gd name="T0" fmla="*/ 254 w 316"/>
                  <a:gd name="T1" fmla="*/ 62 h 65"/>
                  <a:gd name="T2" fmla="*/ 3 w 316"/>
                  <a:gd name="T3" fmla="*/ 19 h 65"/>
                  <a:gd name="T4" fmla="*/ 0 w 316"/>
                  <a:gd name="T5" fmla="*/ 15 h 65"/>
                  <a:gd name="T6" fmla="*/ 4 w 316"/>
                  <a:gd name="T7" fmla="*/ 13 h 65"/>
                  <a:gd name="T8" fmla="*/ 298 w 316"/>
                  <a:gd name="T9" fmla="*/ 46 h 65"/>
                  <a:gd name="T10" fmla="*/ 309 w 316"/>
                  <a:gd name="T11" fmla="*/ 13 h 65"/>
                  <a:gd name="T12" fmla="*/ 309 w 316"/>
                  <a:gd name="T13" fmla="*/ 3 h 65"/>
                  <a:gd name="T14" fmla="*/ 313 w 316"/>
                  <a:gd name="T15" fmla="*/ 0 h 65"/>
                  <a:gd name="T16" fmla="*/ 316 w 316"/>
                  <a:gd name="T17" fmla="*/ 4 h 65"/>
                  <a:gd name="T18" fmla="*/ 316 w 316"/>
                  <a:gd name="T19" fmla="*/ 14 h 65"/>
                  <a:gd name="T20" fmla="*/ 302 w 316"/>
                  <a:gd name="T21" fmla="*/ 51 h 65"/>
                  <a:gd name="T22" fmla="*/ 254 w 316"/>
                  <a:gd name="T23" fmla="*/ 6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6" h="65">
                    <a:moveTo>
                      <a:pt x="254" y="62"/>
                    </a:moveTo>
                    <a:cubicBezTo>
                      <a:pt x="213" y="62"/>
                      <a:pt x="140" y="51"/>
                      <a:pt x="3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0" y="13"/>
                      <a:pt x="2" y="12"/>
                      <a:pt x="4" y="13"/>
                    </a:cubicBezTo>
                    <a:cubicBezTo>
                      <a:pt x="185" y="55"/>
                      <a:pt x="272" y="65"/>
                      <a:pt x="298" y="46"/>
                    </a:cubicBezTo>
                    <a:cubicBezTo>
                      <a:pt x="308" y="38"/>
                      <a:pt x="308" y="27"/>
                      <a:pt x="309" y="13"/>
                    </a:cubicBezTo>
                    <a:cubicBezTo>
                      <a:pt x="309" y="10"/>
                      <a:pt x="309" y="7"/>
                      <a:pt x="309" y="3"/>
                    </a:cubicBezTo>
                    <a:cubicBezTo>
                      <a:pt x="310" y="1"/>
                      <a:pt x="311" y="0"/>
                      <a:pt x="313" y="0"/>
                    </a:cubicBezTo>
                    <a:cubicBezTo>
                      <a:pt x="315" y="0"/>
                      <a:pt x="316" y="2"/>
                      <a:pt x="316" y="4"/>
                    </a:cubicBezTo>
                    <a:cubicBezTo>
                      <a:pt x="316" y="7"/>
                      <a:pt x="316" y="11"/>
                      <a:pt x="316" y="14"/>
                    </a:cubicBezTo>
                    <a:cubicBezTo>
                      <a:pt x="315" y="28"/>
                      <a:pt x="314" y="42"/>
                      <a:pt x="302" y="51"/>
                    </a:cubicBezTo>
                    <a:cubicBezTo>
                      <a:pt x="294" y="57"/>
                      <a:pt x="281" y="62"/>
                      <a:pt x="254" y="62"/>
                    </a:cubicBez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任意多边形: 形状 260">
                <a:extLst>
                  <a:ext uri="{FF2B5EF4-FFF2-40B4-BE49-F238E27FC236}">
                    <a16:creationId xmlns:a16="http://schemas.microsoft.com/office/drawing/2014/main" id="{1C9EE877-6FD7-4803-9C74-35615094E622}"/>
                  </a:ext>
                </a:extLst>
              </p:cNvPr>
              <p:cNvSpPr/>
              <p:nvPr/>
            </p:nvSpPr>
            <p:spPr bwMode="auto">
              <a:xfrm>
                <a:off x="5174777" y="3043305"/>
                <a:ext cx="655261" cy="123309"/>
              </a:xfrm>
              <a:custGeom>
                <a:avLst/>
                <a:gdLst>
                  <a:gd name="T0" fmla="*/ 106 w 112"/>
                  <a:gd name="T1" fmla="*/ 1 h 21"/>
                  <a:gd name="T2" fmla="*/ 12 w 112"/>
                  <a:gd name="T3" fmla="*/ 0 h 21"/>
                  <a:gd name="T4" fmla="*/ 0 w 112"/>
                  <a:gd name="T5" fmla="*/ 11 h 21"/>
                  <a:gd name="T6" fmla="*/ 112 w 112"/>
                  <a:gd name="T7" fmla="*/ 15 h 21"/>
                  <a:gd name="T8" fmla="*/ 106 w 112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21">
                    <a:moveTo>
                      <a:pt x="106" y="1"/>
                    </a:moveTo>
                    <a:cubicBezTo>
                      <a:pt x="87" y="3"/>
                      <a:pt x="44" y="6"/>
                      <a:pt x="12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56" y="21"/>
                      <a:pt x="95" y="18"/>
                      <a:pt x="112" y="15"/>
                    </a:cubicBezTo>
                    <a:cubicBezTo>
                      <a:pt x="110" y="11"/>
                      <a:pt x="108" y="6"/>
                      <a:pt x="106" y="1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任意多边形: 形状 261">
                <a:extLst>
                  <a:ext uri="{FF2B5EF4-FFF2-40B4-BE49-F238E27FC236}">
                    <a16:creationId xmlns:a16="http://schemas.microsoft.com/office/drawing/2014/main" id="{6EA69A0A-9D77-4DE5-90F7-A6875332775C}"/>
                  </a:ext>
                </a:extLst>
              </p:cNvPr>
              <p:cNvSpPr/>
              <p:nvPr/>
            </p:nvSpPr>
            <p:spPr bwMode="auto">
              <a:xfrm>
                <a:off x="5987760" y="2919995"/>
                <a:ext cx="182097" cy="157721"/>
              </a:xfrm>
              <a:custGeom>
                <a:avLst/>
                <a:gdLst>
                  <a:gd name="T0" fmla="*/ 15 w 31"/>
                  <a:gd name="T1" fmla="*/ 2 h 27"/>
                  <a:gd name="T2" fmla="*/ 0 w 31"/>
                  <a:gd name="T3" fmla="*/ 14 h 27"/>
                  <a:gd name="T4" fmla="*/ 7 w 31"/>
                  <a:gd name="T5" fmla="*/ 27 h 27"/>
                  <a:gd name="T6" fmla="*/ 31 w 31"/>
                  <a:gd name="T7" fmla="*/ 5 h 27"/>
                  <a:gd name="T8" fmla="*/ 15 w 31"/>
                  <a:gd name="T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15" y="2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25" y="0"/>
                      <a:pt x="15" y="2"/>
                    </a:cubicBezTo>
                    <a:close/>
                  </a:path>
                </a:pathLst>
              </a:custGeom>
              <a:solidFill>
                <a:srgbClr val="00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任意多边形: 形状 262">
                <a:extLst>
                  <a:ext uri="{FF2B5EF4-FFF2-40B4-BE49-F238E27FC236}">
                    <a16:creationId xmlns:a16="http://schemas.microsoft.com/office/drawing/2014/main" id="{D7E7976E-7B42-4F62-AA7E-2162411B2642}"/>
                  </a:ext>
                </a:extLst>
              </p:cNvPr>
              <p:cNvSpPr/>
              <p:nvPr/>
            </p:nvSpPr>
            <p:spPr bwMode="auto">
              <a:xfrm>
                <a:off x="4893746" y="2237492"/>
                <a:ext cx="332649" cy="250921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7B22C120-31AC-496D-9AB3-2BDD17BAB0E0}"/>
                  </a:ext>
                </a:extLst>
              </p:cNvPr>
              <p:cNvSpPr/>
              <p:nvPr/>
            </p:nvSpPr>
            <p:spPr bwMode="auto">
              <a:xfrm>
                <a:off x="4893745" y="2237492"/>
                <a:ext cx="332649" cy="250921"/>
              </a:xfrm>
              <a:custGeom>
                <a:avLst/>
                <a:gdLst>
                  <a:gd name="T0" fmla="*/ 204 w 232"/>
                  <a:gd name="T1" fmla="*/ 0 h 175"/>
                  <a:gd name="T2" fmla="*/ 0 w 232"/>
                  <a:gd name="T3" fmla="*/ 106 h 175"/>
                  <a:gd name="T4" fmla="*/ 24 w 232"/>
                  <a:gd name="T5" fmla="*/ 175 h 175"/>
                  <a:gd name="T6" fmla="*/ 232 w 232"/>
                  <a:gd name="T7" fmla="*/ 57 h 175"/>
                  <a:gd name="T8" fmla="*/ 204 w 232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75">
                    <a:moveTo>
                      <a:pt x="204" y="0"/>
                    </a:moveTo>
                    <a:lnTo>
                      <a:pt x="0" y="106"/>
                    </a:lnTo>
                    <a:lnTo>
                      <a:pt x="24" y="175"/>
                    </a:lnTo>
                    <a:lnTo>
                      <a:pt x="232" y="57"/>
                    </a:lnTo>
                    <a:lnTo>
                      <a:pt x="20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188D89CF-A8DA-45BC-8002-EFD55C203560}"/>
                  </a:ext>
                </a:extLst>
              </p:cNvPr>
              <p:cNvSpPr/>
              <p:nvPr/>
            </p:nvSpPr>
            <p:spPr bwMode="auto">
              <a:xfrm>
                <a:off x="6696072" y="1881903"/>
                <a:ext cx="199303" cy="203604"/>
              </a:xfrm>
              <a:custGeom>
                <a:avLst/>
                <a:gdLst>
                  <a:gd name="T0" fmla="*/ 33 w 34"/>
                  <a:gd name="T1" fmla="*/ 14 h 35"/>
                  <a:gd name="T2" fmla="*/ 31 w 34"/>
                  <a:gd name="T3" fmla="*/ 16 h 35"/>
                  <a:gd name="T4" fmla="*/ 30 w 34"/>
                  <a:gd name="T5" fmla="*/ 16 h 35"/>
                  <a:gd name="T6" fmla="*/ 27 w 34"/>
                  <a:gd name="T7" fmla="*/ 9 h 35"/>
                  <a:gd name="T8" fmla="*/ 28 w 34"/>
                  <a:gd name="T9" fmla="*/ 8 h 35"/>
                  <a:gd name="T10" fmla="*/ 31 w 34"/>
                  <a:gd name="T11" fmla="*/ 8 h 35"/>
                  <a:gd name="T12" fmla="*/ 29 w 34"/>
                  <a:gd name="T13" fmla="*/ 5 h 35"/>
                  <a:gd name="T14" fmla="*/ 27 w 34"/>
                  <a:gd name="T15" fmla="*/ 4 h 35"/>
                  <a:gd name="T16" fmla="*/ 26 w 34"/>
                  <a:gd name="T17" fmla="*/ 6 h 35"/>
                  <a:gd name="T18" fmla="*/ 25 w 34"/>
                  <a:gd name="T19" fmla="*/ 7 h 35"/>
                  <a:gd name="T20" fmla="*/ 19 w 34"/>
                  <a:gd name="T21" fmla="*/ 4 h 35"/>
                  <a:gd name="T22" fmla="*/ 19 w 34"/>
                  <a:gd name="T23" fmla="*/ 3 h 35"/>
                  <a:gd name="T24" fmla="*/ 20 w 34"/>
                  <a:gd name="T25" fmla="*/ 1 h 35"/>
                  <a:gd name="T26" fmla="*/ 17 w 34"/>
                  <a:gd name="T27" fmla="*/ 0 h 35"/>
                  <a:gd name="T28" fmla="*/ 14 w 34"/>
                  <a:gd name="T29" fmla="*/ 1 h 35"/>
                  <a:gd name="T30" fmla="*/ 16 w 34"/>
                  <a:gd name="T31" fmla="*/ 3 h 35"/>
                  <a:gd name="T32" fmla="*/ 16 w 34"/>
                  <a:gd name="T33" fmla="*/ 4 h 35"/>
                  <a:gd name="T34" fmla="*/ 9 w 34"/>
                  <a:gd name="T35" fmla="*/ 7 h 35"/>
                  <a:gd name="T36" fmla="*/ 8 w 34"/>
                  <a:gd name="T37" fmla="*/ 6 h 35"/>
                  <a:gd name="T38" fmla="*/ 8 w 34"/>
                  <a:gd name="T39" fmla="*/ 4 h 35"/>
                  <a:gd name="T40" fmla="*/ 5 w 34"/>
                  <a:gd name="T41" fmla="*/ 5 h 35"/>
                  <a:gd name="T42" fmla="*/ 4 w 34"/>
                  <a:gd name="T43" fmla="*/ 8 h 35"/>
                  <a:gd name="T44" fmla="*/ 6 w 34"/>
                  <a:gd name="T45" fmla="*/ 8 h 35"/>
                  <a:gd name="T46" fmla="*/ 7 w 34"/>
                  <a:gd name="T47" fmla="*/ 9 h 35"/>
                  <a:gd name="T48" fmla="*/ 4 w 34"/>
                  <a:gd name="T49" fmla="*/ 16 h 35"/>
                  <a:gd name="T50" fmla="*/ 3 w 34"/>
                  <a:gd name="T51" fmla="*/ 16 h 35"/>
                  <a:gd name="T52" fmla="*/ 1 w 34"/>
                  <a:gd name="T53" fmla="*/ 14 h 35"/>
                  <a:gd name="T54" fmla="*/ 0 w 34"/>
                  <a:gd name="T55" fmla="*/ 17 h 35"/>
                  <a:gd name="T56" fmla="*/ 1 w 34"/>
                  <a:gd name="T57" fmla="*/ 20 h 35"/>
                  <a:gd name="T58" fmla="*/ 3 w 34"/>
                  <a:gd name="T59" fmla="*/ 19 h 35"/>
                  <a:gd name="T60" fmla="*/ 4 w 34"/>
                  <a:gd name="T61" fmla="*/ 19 h 35"/>
                  <a:gd name="T62" fmla="*/ 7 w 34"/>
                  <a:gd name="T63" fmla="*/ 25 h 35"/>
                  <a:gd name="T64" fmla="*/ 6 w 34"/>
                  <a:gd name="T65" fmla="*/ 26 h 35"/>
                  <a:gd name="T66" fmla="*/ 4 w 34"/>
                  <a:gd name="T67" fmla="*/ 27 h 35"/>
                  <a:gd name="T68" fmla="*/ 5 w 34"/>
                  <a:gd name="T69" fmla="*/ 29 h 35"/>
                  <a:gd name="T70" fmla="*/ 8 w 34"/>
                  <a:gd name="T71" fmla="*/ 31 h 35"/>
                  <a:gd name="T72" fmla="*/ 8 w 34"/>
                  <a:gd name="T73" fmla="*/ 28 h 35"/>
                  <a:gd name="T74" fmla="*/ 9 w 34"/>
                  <a:gd name="T75" fmla="*/ 27 h 35"/>
                  <a:gd name="T76" fmla="*/ 16 w 34"/>
                  <a:gd name="T77" fmla="*/ 30 h 35"/>
                  <a:gd name="T78" fmla="*/ 16 w 34"/>
                  <a:gd name="T79" fmla="*/ 31 h 35"/>
                  <a:gd name="T80" fmla="*/ 14 w 34"/>
                  <a:gd name="T81" fmla="*/ 33 h 35"/>
                  <a:gd name="T82" fmla="*/ 17 w 34"/>
                  <a:gd name="T83" fmla="*/ 35 h 35"/>
                  <a:gd name="T84" fmla="*/ 20 w 34"/>
                  <a:gd name="T85" fmla="*/ 33 h 35"/>
                  <a:gd name="T86" fmla="*/ 19 w 34"/>
                  <a:gd name="T87" fmla="*/ 31 h 35"/>
                  <a:gd name="T88" fmla="*/ 19 w 34"/>
                  <a:gd name="T89" fmla="*/ 30 h 35"/>
                  <a:gd name="T90" fmla="*/ 25 w 34"/>
                  <a:gd name="T91" fmla="*/ 27 h 35"/>
                  <a:gd name="T92" fmla="*/ 26 w 34"/>
                  <a:gd name="T93" fmla="*/ 28 h 35"/>
                  <a:gd name="T94" fmla="*/ 27 w 34"/>
                  <a:gd name="T95" fmla="*/ 31 h 35"/>
                  <a:gd name="T96" fmla="*/ 29 w 34"/>
                  <a:gd name="T97" fmla="*/ 29 h 35"/>
                  <a:gd name="T98" fmla="*/ 31 w 34"/>
                  <a:gd name="T99" fmla="*/ 27 h 35"/>
                  <a:gd name="T100" fmla="*/ 28 w 34"/>
                  <a:gd name="T101" fmla="*/ 26 h 35"/>
                  <a:gd name="T102" fmla="*/ 27 w 34"/>
                  <a:gd name="T103" fmla="*/ 25 h 35"/>
                  <a:gd name="T104" fmla="*/ 30 w 34"/>
                  <a:gd name="T105" fmla="*/ 19 h 35"/>
                  <a:gd name="T106" fmla="*/ 31 w 34"/>
                  <a:gd name="T107" fmla="*/ 19 h 35"/>
                  <a:gd name="T108" fmla="*/ 33 w 34"/>
                  <a:gd name="T109" fmla="*/ 20 h 35"/>
                  <a:gd name="T110" fmla="*/ 34 w 34"/>
                  <a:gd name="T111" fmla="*/ 17 h 35"/>
                  <a:gd name="T112" fmla="*/ 33 w 34"/>
                  <a:gd name="T113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" h="35">
                    <a:moveTo>
                      <a:pt x="33" y="14"/>
                    </a:moveTo>
                    <a:cubicBezTo>
                      <a:pt x="32" y="15"/>
                      <a:pt x="31" y="16"/>
                      <a:pt x="31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3"/>
                      <a:pt x="29" y="11"/>
                      <a:pt x="27" y="9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30" y="8"/>
                      <a:pt x="31" y="8"/>
                    </a:cubicBezTo>
                    <a:cubicBezTo>
                      <a:pt x="32" y="7"/>
                      <a:pt x="31" y="6"/>
                      <a:pt x="29" y="5"/>
                    </a:cubicBezTo>
                    <a:cubicBezTo>
                      <a:pt x="28" y="3"/>
                      <a:pt x="27" y="3"/>
                      <a:pt x="27" y="4"/>
                    </a:cubicBezTo>
                    <a:cubicBezTo>
                      <a:pt x="26" y="5"/>
                      <a:pt x="26" y="6"/>
                      <a:pt x="26" y="6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3" y="6"/>
                      <a:pt x="21" y="5"/>
                      <a:pt x="19" y="4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20" y="2"/>
                      <a:pt x="20" y="1"/>
                    </a:cubicBezTo>
                    <a:cubicBezTo>
                      <a:pt x="20" y="0"/>
                      <a:pt x="19" y="0"/>
                      <a:pt x="17" y="0"/>
                    </a:cubicBezTo>
                    <a:cubicBezTo>
                      <a:pt x="15" y="0"/>
                      <a:pt x="14" y="0"/>
                      <a:pt x="14" y="1"/>
                    </a:cubicBezTo>
                    <a:cubicBezTo>
                      <a:pt x="14" y="2"/>
                      <a:pt x="16" y="3"/>
                      <a:pt x="16" y="3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3" y="5"/>
                      <a:pt x="11" y="6"/>
                      <a:pt x="9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5"/>
                      <a:pt x="8" y="4"/>
                    </a:cubicBezTo>
                    <a:cubicBezTo>
                      <a:pt x="7" y="3"/>
                      <a:pt x="6" y="3"/>
                      <a:pt x="5" y="5"/>
                    </a:cubicBezTo>
                    <a:cubicBezTo>
                      <a:pt x="3" y="6"/>
                      <a:pt x="3" y="7"/>
                      <a:pt x="4" y="8"/>
                    </a:cubicBezTo>
                    <a:cubicBezTo>
                      <a:pt x="4" y="8"/>
                      <a:pt x="6" y="8"/>
                      <a:pt x="6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11"/>
                      <a:pt x="5" y="13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2" y="15"/>
                      <a:pt x="1" y="14"/>
                    </a:cubicBezTo>
                    <a:cubicBezTo>
                      <a:pt x="0" y="14"/>
                      <a:pt x="0" y="15"/>
                      <a:pt x="0" y="17"/>
                    </a:cubicBezTo>
                    <a:cubicBezTo>
                      <a:pt x="0" y="19"/>
                      <a:pt x="0" y="20"/>
                      <a:pt x="1" y="20"/>
                    </a:cubicBezTo>
                    <a:cubicBezTo>
                      <a:pt x="2" y="20"/>
                      <a:pt x="3" y="19"/>
                      <a:pt x="3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21"/>
                      <a:pt x="6" y="23"/>
                      <a:pt x="7" y="25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4" y="26"/>
                      <a:pt x="4" y="27"/>
                    </a:cubicBezTo>
                    <a:cubicBezTo>
                      <a:pt x="3" y="27"/>
                      <a:pt x="3" y="28"/>
                      <a:pt x="5" y="29"/>
                    </a:cubicBezTo>
                    <a:cubicBezTo>
                      <a:pt x="6" y="31"/>
                      <a:pt x="7" y="32"/>
                      <a:pt x="8" y="31"/>
                    </a:cubicBezTo>
                    <a:cubicBezTo>
                      <a:pt x="8" y="30"/>
                      <a:pt x="8" y="28"/>
                      <a:pt x="8" y="28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1" y="29"/>
                      <a:pt x="13" y="30"/>
                      <a:pt x="16" y="3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4" y="32"/>
                      <a:pt x="14" y="33"/>
                    </a:cubicBezTo>
                    <a:cubicBezTo>
                      <a:pt x="14" y="35"/>
                      <a:pt x="15" y="35"/>
                      <a:pt x="17" y="35"/>
                    </a:cubicBezTo>
                    <a:cubicBezTo>
                      <a:pt x="19" y="35"/>
                      <a:pt x="20" y="35"/>
                      <a:pt x="20" y="33"/>
                    </a:cubicBezTo>
                    <a:cubicBezTo>
                      <a:pt x="20" y="32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21" y="30"/>
                      <a:pt x="23" y="29"/>
                      <a:pt x="25" y="27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8"/>
                      <a:pt x="26" y="30"/>
                      <a:pt x="27" y="31"/>
                    </a:cubicBezTo>
                    <a:cubicBezTo>
                      <a:pt x="27" y="32"/>
                      <a:pt x="28" y="31"/>
                      <a:pt x="29" y="29"/>
                    </a:cubicBezTo>
                    <a:cubicBezTo>
                      <a:pt x="31" y="28"/>
                      <a:pt x="32" y="27"/>
                      <a:pt x="31" y="27"/>
                    </a:cubicBezTo>
                    <a:cubicBezTo>
                      <a:pt x="30" y="26"/>
                      <a:pt x="28" y="26"/>
                      <a:pt x="28" y="26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9" y="23"/>
                      <a:pt x="30" y="21"/>
                      <a:pt x="30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9"/>
                      <a:pt x="32" y="20"/>
                      <a:pt x="33" y="20"/>
                    </a:cubicBezTo>
                    <a:cubicBezTo>
                      <a:pt x="34" y="20"/>
                      <a:pt x="34" y="19"/>
                      <a:pt x="34" y="17"/>
                    </a:cubicBezTo>
                    <a:cubicBezTo>
                      <a:pt x="34" y="15"/>
                      <a:pt x="34" y="14"/>
                      <a:pt x="33" y="14"/>
                    </a:cubicBezTo>
                    <a:close/>
                  </a:path>
                </a:pathLst>
              </a:custGeom>
              <a:solidFill>
                <a:srgbClr val="FF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83281F17-00D7-4950-9E72-5153E10C65EC}"/>
                  </a:ext>
                </a:extLst>
              </p:cNvPr>
              <p:cNvSpPr/>
              <p:nvPr/>
            </p:nvSpPr>
            <p:spPr bwMode="auto">
              <a:xfrm>
                <a:off x="5858702" y="1927782"/>
                <a:ext cx="134780" cy="298236"/>
              </a:xfrm>
              <a:custGeom>
                <a:avLst/>
                <a:gdLst>
                  <a:gd name="T0" fmla="*/ 12 w 23"/>
                  <a:gd name="T1" fmla="*/ 0 h 51"/>
                  <a:gd name="T2" fmla="*/ 6 w 23"/>
                  <a:gd name="T3" fmla="*/ 2 h 51"/>
                  <a:gd name="T4" fmla="*/ 6 w 23"/>
                  <a:gd name="T5" fmla="*/ 2 h 51"/>
                  <a:gd name="T6" fmla="*/ 6 w 23"/>
                  <a:gd name="T7" fmla="*/ 2 h 51"/>
                  <a:gd name="T8" fmla="*/ 0 w 23"/>
                  <a:gd name="T9" fmla="*/ 3 h 51"/>
                  <a:gd name="T10" fmla="*/ 20 w 23"/>
                  <a:gd name="T11" fmla="*/ 51 h 51"/>
                  <a:gd name="T12" fmla="*/ 22 w 23"/>
                  <a:gd name="T13" fmla="*/ 44 h 51"/>
                  <a:gd name="T14" fmla="*/ 22 w 23"/>
                  <a:gd name="T15" fmla="*/ 44 h 51"/>
                  <a:gd name="T16" fmla="*/ 22 w 23"/>
                  <a:gd name="T17" fmla="*/ 44 h 51"/>
                  <a:gd name="T18" fmla="*/ 20 w 23"/>
                  <a:gd name="T19" fmla="*/ 24 h 51"/>
                  <a:gd name="T20" fmla="*/ 12 w 23"/>
                  <a:gd name="T2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51">
                    <a:moveTo>
                      <a:pt x="12" y="0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3"/>
                      <a:pt x="0" y="3"/>
                    </a:cubicBezTo>
                    <a:cubicBezTo>
                      <a:pt x="9" y="19"/>
                      <a:pt x="16" y="37"/>
                      <a:pt x="20" y="51"/>
                    </a:cubicBezTo>
                    <a:cubicBezTo>
                      <a:pt x="21" y="49"/>
                      <a:pt x="22" y="46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3" y="37"/>
                      <a:pt x="22" y="29"/>
                      <a:pt x="20" y="24"/>
                    </a:cubicBezTo>
                    <a:cubicBezTo>
                      <a:pt x="17" y="12"/>
                      <a:pt x="12" y="0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0F2475FD-CBE4-4A65-8218-3DD3E60A1631}"/>
                  </a:ext>
                </a:extLst>
              </p:cNvPr>
              <p:cNvSpPr/>
              <p:nvPr/>
            </p:nvSpPr>
            <p:spPr bwMode="auto">
              <a:xfrm>
                <a:off x="5239299" y="1944991"/>
                <a:ext cx="736990" cy="537686"/>
              </a:xfrm>
              <a:custGeom>
                <a:avLst/>
                <a:gdLst>
                  <a:gd name="T0" fmla="*/ 106 w 126"/>
                  <a:gd name="T1" fmla="*/ 0 h 92"/>
                  <a:gd name="T2" fmla="*/ 66 w 126"/>
                  <a:gd name="T3" fmla="*/ 13 h 92"/>
                  <a:gd name="T4" fmla="*/ 66 w 126"/>
                  <a:gd name="T5" fmla="*/ 13 h 92"/>
                  <a:gd name="T6" fmla="*/ 55 w 126"/>
                  <a:gd name="T7" fmla="*/ 17 h 92"/>
                  <a:gd name="T8" fmla="*/ 55 w 126"/>
                  <a:gd name="T9" fmla="*/ 17 h 92"/>
                  <a:gd name="T10" fmla="*/ 0 w 126"/>
                  <a:gd name="T11" fmla="*/ 44 h 92"/>
                  <a:gd name="T12" fmla="*/ 5 w 126"/>
                  <a:gd name="T13" fmla="*/ 58 h 92"/>
                  <a:gd name="T14" fmla="*/ 25 w 126"/>
                  <a:gd name="T15" fmla="*/ 84 h 92"/>
                  <a:gd name="T16" fmla="*/ 33 w 126"/>
                  <a:gd name="T17" fmla="*/ 90 h 92"/>
                  <a:gd name="T18" fmla="*/ 44 w 126"/>
                  <a:gd name="T19" fmla="*/ 92 h 92"/>
                  <a:gd name="T20" fmla="*/ 45 w 126"/>
                  <a:gd name="T21" fmla="*/ 92 h 92"/>
                  <a:gd name="T22" fmla="*/ 52 w 126"/>
                  <a:gd name="T23" fmla="*/ 89 h 92"/>
                  <a:gd name="T24" fmla="*/ 74 w 126"/>
                  <a:gd name="T25" fmla="*/ 56 h 92"/>
                  <a:gd name="T26" fmla="*/ 74 w 126"/>
                  <a:gd name="T27" fmla="*/ 56 h 92"/>
                  <a:gd name="T28" fmla="*/ 76 w 126"/>
                  <a:gd name="T29" fmla="*/ 46 h 92"/>
                  <a:gd name="T30" fmla="*/ 76 w 126"/>
                  <a:gd name="T31" fmla="*/ 46 h 92"/>
                  <a:gd name="T32" fmla="*/ 76 w 126"/>
                  <a:gd name="T33" fmla="*/ 46 h 92"/>
                  <a:gd name="T34" fmla="*/ 76 w 126"/>
                  <a:gd name="T35" fmla="*/ 46 h 92"/>
                  <a:gd name="T36" fmla="*/ 76 w 126"/>
                  <a:gd name="T37" fmla="*/ 46 h 92"/>
                  <a:gd name="T38" fmla="*/ 88 w 126"/>
                  <a:gd name="T39" fmla="*/ 58 h 92"/>
                  <a:gd name="T40" fmla="*/ 88 w 126"/>
                  <a:gd name="T41" fmla="*/ 58 h 92"/>
                  <a:gd name="T42" fmla="*/ 103 w 126"/>
                  <a:gd name="T43" fmla="*/ 63 h 92"/>
                  <a:gd name="T44" fmla="*/ 111 w 126"/>
                  <a:gd name="T45" fmla="*/ 61 h 92"/>
                  <a:gd name="T46" fmla="*/ 111 w 126"/>
                  <a:gd name="T47" fmla="*/ 61 h 92"/>
                  <a:gd name="T48" fmla="*/ 112 w 126"/>
                  <a:gd name="T49" fmla="*/ 61 h 92"/>
                  <a:gd name="T50" fmla="*/ 112 w 126"/>
                  <a:gd name="T51" fmla="*/ 61 h 92"/>
                  <a:gd name="T52" fmla="*/ 112 w 126"/>
                  <a:gd name="T53" fmla="*/ 61 h 92"/>
                  <a:gd name="T54" fmla="*/ 112 w 126"/>
                  <a:gd name="T55" fmla="*/ 61 h 92"/>
                  <a:gd name="T56" fmla="*/ 112 w 126"/>
                  <a:gd name="T57" fmla="*/ 61 h 92"/>
                  <a:gd name="T58" fmla="*/ 112 w 126"/>
                  <a:gd name="T59" fmla="*/ 61 h 92"/>
                  <a:gd name="T60" fmla="*/ 112 w 126"/>
                  <a:gd name="T61" fmla="*/ 61 h 92"/>
                  <a:gd name="T62" fmla="*/ 112 w 126"/>
                  <a:gd name="T63" fmla="*/ 61 h 92"/>
                  <a:gd name="T64" fmla="*/ 112 w 126"/>
                  <a:gd name="T65" fmla="*/ 61 h 92"/>
                  <a:gd name="T66" fmla="*/ 112 w 126"/>
                  <a:gd name="T67" fmla="*/ 61 h 92"/>
                  <a:gd name="T68" fmla="*/ 112 w 126"/>
                  <a:gd name="T69" fmla="*/ 61 h 92"/>
                  <a:gd name="T70" fmla="*/ 116 w 126"/>
                  <a:gd name="T71" fmla="*/ 59 h 92"/>
                  <a:gd name="T72" fmla="*/ 116 w 126"/>
                  <a:gd name="T73" fmla="*/ 59 h 92"/>
                  <a:gd name="T74" fmla="*/ 116 w 126"/>
                  <a:gd name="T75" fmla="*/ 59 h 92"/>
                  <a:gd name="T76" fmla="*/ 116 w 126"/>
                  <a:gd name="T77" fmla="*/ 59 h 92"/>
                  <a:gd name="T78" fmla="*/ 116 w 126"/>
                  <a:gd name="T79" fmla="*/ 59 h 92"/>
                  <a:gd name="T80" fmla="*/ 116 w 126"/>
                  <a:gd name="T81" fmla="*/ 59 h 92"/>
                  <a:gd name="T82" fmla="*/ 116 w 126"/>
                  <a:gd name="T83" fmla="*/ 59 h 92"/>
                  <a:gd name="T84" fmla="*/ 117 w 126"/>
                  <a:gd name="T85" fmla="*/ 59 h 92"/>
                  <a:gd name="T86" fmla="*/ 117 w 126"/>
                  <a:gd name="T87" fmla="*/ 59 h 92"/>
                  <a:gd name="T88" fmla="*/ 117 w 126"/>
                  <a:gd name="T89" fmla="*/ 59 h 92"/>
                  <a:gd name="T90" fmla="*/ 117 w 126"/>
                  <a:gd name="T91" fmla="*/ 59 h 92"/>
                  <a:gd name="T92" fmla="*/ 117 w 126"/>
                  <a:gd name="T93" fmla="*/ 59 h 92"/>
                  <a:gd name="T94" fmla="*/ 117 w 126"/>
                  <a:gd name="T95" fmla="*/ 59 h 92"/>
                  <a:gd name="T96" fmla="*/ 126 w 126"/>
                  <a:gd name="T97" fmla="*/ 48 h 92"/>
                  <a:gd name="T98" fmla="*/ 106 w 126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6" h="92">
                    <a:moveTo>
                      <a:pt x="106" y="0"/>
                    </a:moveTo>
                    <a:cubicBezTo>
                      <a:pt x="92" y="4"/>
                      <a:pt x="78" y="8"/>
                      <a:pt x="66" y="13"/>
                    </a:cubicBezTo>
                    <a:cubicBezTo>
                      <a:pt x="66" y="13"/>
                      <a:pt x="66" y="13"/>
                      <a:pt x="66" y="13"/>
                    </a:cubicBezTo>
                    <a:cubicBezTo>
                      <a:pt x="62" y="14"/>
                      <a:pt x="59" y="15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29" y="27"/>
                      <a:pt x="10" y="38"/>
                      <a:pt x="0" y="44"/>
                    </a:cubicBezTo>
                    <a:cubicBezTo>
                      <a:pt x="1" y="49"/>
                      <a:pt x="3" y="54"/>
                      <a:pt x="5" y="58"/>
                    </a:cubicBezTo>
                    <a:cubicBezTo>
                      <a:pt x="9" y="68"/>
                      <a:pt x="17" y="77"/>
                      <a:pt x="25" y="84"/>
                    </a:cubicBezTo>
                    <a:cubicBezTo>
                      <a:pt x="27" y="86"/>
                      <a:pt x="30" y="88"/>
                      <a:pt x="33" y="90"/>
                    </a:cubicBezTo>
                    <a:cubicBezTo>
                      <a:pt x="37" y="91"/>
                      <a:pt x="40" y="91"/>
                      <a:pt x="44" y="92"/>
                    </a:cubicBezTo>
                    <a:cubicBezTo>
                      <a:pt x="44" y="92"/>
                      <a:pt x="45" y="92"/>
                      <a:pt x="45" y="92"/>
                    </a:cubicBezTo>
                    <a:cubicBezTo>
                      <a:pt x="47" y="91"/>
                      <a:pt x="50" y="90"/>
                      <a:pt x="52" y="89"/>
                    </a:cubicBezTo>
                    <a:cubicBezTo>
                      <a:pt x="65" y="82"/>
                      <a:pt x="71" y="66"/>
                      <a:pt x="74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5" y="50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80" y="53"/>
                      <a:pt x="88" y="58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92" y="61"/>
                      <a:pt x="97" y="63"/>
                      <a:pt x="103" y="63"/>
                    </a:cubicBezTo>
                    <a:cubicBezTo>
                      <a:pt x="106" y="63"/>
                      <a:pt x="108" y="62"/>
                      <a:pt x="111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4" y="60"/>
                      <a:pt x="115" y="60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21" y="56"/>
                      <a:pt x="124" y="52"/>
                      <a:pt x="126" y="48"/>
                    </a:cubicBezTo>
                    <a:cubicBezTo>
                      <a:pt x="122" y="34"/>
                      <a:pt x="115" y="16"/>
                      <a:pt x="106" y="0"/>
                    </a:cubicBezTo>
                  </a:path>
                </a:pathLst>
              </a:custGeom>
              <a:solidFill>
                <a:srgbClr val="98BC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B67A5D22-E778-4BF7-A2A7-3049B77F8B2A}"/>
                  </a:ext>
                </a:extLst>
              </p:cNvPr>
              <p:cNvSpPr/>
              <p:nvPr/>
            </p:nvSpPr>
            <p:spPr bwMode="auto">
              <a:xfrm>
                <a:off x="5186246" y="2203079"/>
                <a:ext cx="315443" cy="285333"/>
              </a:xfrm>
              <a:custGeom>
                <a:avLst/>
                <a:gdLst>
                  <a:gd name="T0" fmla="*/ 9 w 54"/>
                  <a:gd name="T1" fmla="*/ 0 h 49"/>
                  <a:gd name="T2" fmla="*/ 0 w 54"/>
                  <a:gd name="T3" fmla="*/ 6 h 49"/>
                  <a:gd name="T4" fmla="*/ 0 w 54"/>
                  <a:gd name="T5" fmla="*/ 6 h 49"/>
                  <a:gd name="T6" fmla="*/ 7 w 54"/>
                  <a:gd name="T7" fmla="*/ 20 h 49"/>
                  <a:gd name="T8" fmla="*/ 7 w 54"/>
                  <a:gd name="T9" fmla="*/ 20 h 49"/>
                  <a:gd name="T10" fmla="*/ 16 w 54"/>
                  <a:gd name="T11" fmla="*/ 32 h 49"/>
                  <a:gd name="T12" fmla="*/ 16 w 54"/>
                  <a:gd name="T13" fmla="*/ 32 h 49"/>
                  <a:gd name="T14" fmla="*/ 45 w 54"/>
                  <a:gd name="T15" fmla="*/ 49 h 49"/>
                  <a:gd name="T16" fmla="*/ 45 w 54"/>
                  <a:gd name="T17" fmla="*/ 49 h 49"/>
                  <a:gd name="T18" fmla="*/ 45 w 54"/>
                  <a:gd name="T19" fmla="*/ 49 h 49"/>
                  <a:gd name="T20" fmla="*/ 45 w 54"/>
                  <a:gd name="T21" fmla="*/ 49 h 49"/>
                  <a:gd name="T22" fmla="*/ 46 w 54"/>
                  <a:gd name="T23" fmla="*/ 49 h 49"/>
                  <a:gd name="T24" fmla="*/ 46 w 54"/>
                  <a:gd name="T25" fmla="*/ 49 h 49"/>
                  <a:gd name="T26" fmla="*/ 46 w 54"/>
                  <a:gd name="T27" fmla="*/ 49 h 49"/>
                  <a:gd name="T28" fmla="*/ 46 w 54"/>
                  <a:gd name="T29" fmla="*/ 49 h 49"/>
                  <a:gd name="T30" fmla="*/ 54 w 54"/>
                  <a:gd name="T31" fmla="*/ 48 h 49"/>
                  <a:gd name="T32" fmla="*/ 53 w 54"/>
                  <a:gd name="T33" fmla="*/ 48 h 49"/>
                  <a:gd name="T34" fmla="*/ 42 w 54"/>
                  <a:gd name="T35" fmla="*/ 46 h 49"/>
                  <a:gd name="T36" fmla="*/ 34 w 54"/>
                  <a:gd name="T37" fmla="*/ 40 h 49"/>
                  <a:gd name="T38" fmla="*/ 14 w 54"/>
                  <a:gd name="T39" fmla="*/ 14 h 49"/>
                  <a:gd name="T40" fmla="*/ 9 w 54"/>
                  <a:gd name="T4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49">
                    <a:moveTo>
                      <a:pt x="9" y="0"/>
                    </a:moveTo>
                    <a:cubicBezTo>
                      <a:pt x="3" y="4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0" y="24"/>
                      <a:pt x="13" y="28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24" y="41"/>
                      <a:pt x="33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9" y="49"/>
                      <a:pt x="51" y="48"/>
                      <a:pt x="54" y="48"/>
                    </a:cubicBezTo>
                    <a:cubicBezTo>
                      <a:pt x="54" y="48"/>
                      <a:pt x="53" y="48"/>
                      <a:pt x="53" y="48"/>
                    </a:cubicBezTo>
                    <a:cubicBezTo>
                      <a:pt x="49" y="47"/>
                      <a:pt x="46" y="47"/>
                      <a:pt x="42" y="46"/>
                    </a:cubicBezTo>
                    <a:cubicBezTo>
                      <a:pt x="39" y="44"/>
                      <a:pt x="36" y="42"/>
                      <a:pt x="34" y="40"/>
                    </a:cubicBezTo>
                    <a:cubicBezTo>
                      <a:pt x="26" y="33"/>
                      <a:pt x="18" y="24"/>
                      <a:pt x="14" y="14"/>
                    </a:cubicBezTo>
                    <a:cubicBezTo>
                      <a:pt x="12" y="10"/>
                      <a:pt x="10" y="5"/>
                      <a:pt x="9" y="0"/>
                    </a:cubicBezTo>
                  </a:path>
                </a:pathLst>
              </a:custGeom>
              <a:solidFill>
                <a:srgbClr val="B7D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48F5F7F2-0D52-4F07-AADF-813472579192}"/>
                  </a:ext>
                </a:extLst>
              </p:cNvPr>
              <p:cNvSpPr/>
              <p:nvPr/>
            </p:nvSpPr>
            <p:spPr bwMode="auto">
              <a:xfrm>
                <a:off x="5186236" y="1939253"/>
                <a:ext cx="801510" cy="298236"/>
              </a:xfrm>
              <a:custGeom>
                <a:avLst/>
                <a:gdLst>
                  <a:gd name="T0" fmla="*/ 137 w 137"/>
                  <a:gd name="T1" fmla="*/ 42 h 51"/>
                  <a:gd name="T2" fmla="*/ 137 w 137"/>
                  <a:gd name="T3" fmla="*/ 42 h 51"/>
                  <a:gd name="T4" fmla="*/ 137 w 137"/>
                  <a:gd name="T5" fmla="*/ 42 h 51"/>
                  <a:gd name="T6" fmla="*/ 137 w 137"/>
                  <a:gd name="T7" fmla="*/ 42 h 51"/>
                  <a:gd name="T8" fmla="*/ 62 w 137"/>
                  <a:gd name="T9" fmla="*/ 15 h 51"/>
                  <a:gd name="T10" fmla="*/ 0 w 137"/>
                  <a:gd name="T11" fmla="*/ 51 h 51"/>
                  <a:gd name="T12" fmla="*/ 0 w 137"/>
                  <a:gd name="T13" fmla="*/ 51 h 51"/>
                  <a:gd name="T14" fmla="*/ 9 w 137"/>
                  <a:gd name="T15" fmla="*/ 45 h 51"/>
                  <a:gd name="T16" fmla="*/ 64 w 137"/>
                  <a:gd name="T17" fmla="*/ 18 h 51"/>
                  <a:gd name="T18" fmla="*/ 62 w 137"/>
                  <a:gd name="T19" fmla="*/ 15 h 51"/>
                  <a:gd name="T20" fmla="*/ 121 w 137"/>
                  <a:gd name="T21" fmla="*/ 0 h 51"/>
                  <a:gd name="T22" fmla="*/ 74 w 137"/>
                  <a:gd name="T23" fmla="*/ 11 h 51"/>
                  <a:gd name="T24" fmla="*/ 75 w 137"/>
                  <a:gd name="T25" fmla="*/ 14 h 51"/>
                  <a:gd name="T26" fmla="*/ 115 w 137"/>
                  <a:gd name="T27" fmla="*/ 1 h 51"/>
                  <a:gd name="T28" fmla="*/ 121 w 137"/>
                  <a:gd name="T29" fmla="*/ 0 h 51"/>
                  <a:gd name="T30" fmla="*/ 121 w 137"/>
                  <a:gd name="T3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7" h="51">
                    <a:moveTo>
                      <a:pt x="137" y="42"/>
                    </a:move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moveTo>
                      <a:pt x="62" y="15"/>
                    </a:moveTo>
                    <a:cubicBezTo>
                      <a:pt x="29" y="28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3" y="49"/>
                      <a:pt x="9" y="45"/>
                    </a:cubicBezTo>
                    <a:cubicBezTo>
                      <a:pt x="19" y="39"/>
                      <a:pt x="38" y="28"/>
                      <a:pt x="64" y="18"/>
                    </a:cubicBezTo>
                    <a:cubicBezTo>
                      <a:pt x="63" y="17"/>
                      <a:pt x="63" y="16"/>
                      <a:pt x="62" y="15"/>
                    </a:cubicBezTo>
                    <a:moveTo>
                      <a:pt x="121" y="0"/>
                    </a:moveTo>
                    <a:cubicBezTo>
                      <a:pt x="113" y="1"/>
                      <a:pt x="98" y="4"/>
                      <a:pt x="74" y="11"/>
                    </a:cubicBezTo>
                    <a:cubicBezTo>
                      <a:pt x="74" y="12"/>
                      <a:pt x="75" y="13"/>
                      <a:pt x="75" y="14"/>
                    </a:cubicBezTo>
                    <a:cubicBezTo>
                      <a:pt x="87" y="9"/>
                      <a:pt x="101" y="5"/>
                      <a:pt x="115" y="1"/>
                    </a:cubicBezTo>
                    <a:cubicBezTo>
                      <a:pt x="117" y="1"/>
                      <a:pt x="119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95AEC206-B23D-4DD9-B61C-DA7A5E4BDAC7}"/>
                  </a:ext>
                </a:extLst>
              </p:cNvPr>
              <p:cNvSpPr/>
              <p:nvPr/>
            </p:nvSpPr>
            <p:spPr bwMode="auto">
              <a:xfrm>
                <a:off x="5279436" y="2184438"/>
                <a:ext cx="708311" cy="303972"/>
              </a:xfrm>
              <a:custGeom>
                <a:avLst/>
                <a:gdLst>
                  <a:gd name="T0" fmla="*/ 29 w 121"/>
                  <a:gd name="T1" fmla="*/ 52 h 52"/>
                  <a:gd name="T2" fmla="*/ 30 w 121"/>
                  <a:gd name="T3" fmla="*/ 52 h 52"/>
                  <a:gd name="T4" fmla="*/ 29 w 121"/>
                  <a:gd name="T5" fmla="*/ 52 h 52"/>
                  <a:gd name="T6" fmla="*/ 30 w 121"/>
                  <a:gd name="T7" fmla="*/ 52 h 52"/>
                  <a:gd name="T8" fmla="*/ 30 w 121"/>
                  <a:gd name="T9" fmla="*/ 52 h 52"/>
                  <a:gd name="T10" fmla="*/ 30 w 121"/>
                  <a:gd name="T11" fmla="*/ 52 h 52"/>
                  <a:gd name="T12" fmla="*/ 30 w 121"/>
                  <a:gd name="T13" fmla="*/ 52 h 52"/>
                  <a:gd name="T14" fmla="*/ 30 w 121"/>
                  <a:gd name="T15" fmla="*/ 52 h 52"/>
                  <a:gd name="T16" fmla="*/ 29 w 121"/>
                  <a:gd name="T17" fmla="*/ 52 h 52"/>
                  <a:gd name="T18" fmla="*/ 29 w 121"/>
                  <a:gd name="T19" fmla="*/ 52 h 52"/>
                  <a:gd name="T20" fmla="*/ 29 w 121"/>
                  <a:gd name="T21" fmla="*/ 52 h 52"/>
                  <a:gd name="T22" fmla="*/ 0 w 121"/>
                  <a:gd name="T23" fmla="*/ 35 h 52"/>
                  <a:gd name="T24" fmla="*/ 0 w 121"/>
                  <a:gd name="T25" fmla="*/ 35 h 52"/>
                  <a:gd name="T26" fmla="*/ 29 w 121"/>
                  <a:gd name="T27" fmla="*/ 52 h 52"/>
                  <a:gd name="T28" fmla="*/ 0 w 121"/>
                  <a:gd name="T29" fmla="*/ 35 h 52"/>
                  <a:gd name="T30" fmla="*/ 105 w 121"/>
                  <a:gd name="T31" fmla="*/ 20 h 52"/>
                  <a:gd name="T32" fmla="*/ 104 w 121"/>
                  <a:gd name="T33" fmla="*/ 20 h 52"/>
                  <a:gd name="T34" fmla="*/ 105 w 121"/>
                  <a:gd name="T35" fmla="*/ 20 h 52"/>
                  <a:gd name="T36" fmla="*/ 105 w 121"/>
                  <a:gd name="T37" fmla="*/ 20 h 52"/>
                  <a:gd name="T38" fmla="*/ 105 w 121"/>
                  <a:gd name="T39" fmla="*/ 20 h 52"/>
                  <a:gd name="T40" fmla="*/ 105 w 121"/>
                  <a:gd name="T41" fmla="*/ 20 h 52"/>
                  <a:gd name="T42" fmla="*/ 105 w 121"/>
                  <a:gd name="T43" fmla="*/ 20 h 52"/>
                  <a:gd name="T44" fmla="*/ 105 w 121"/>
                  <a:gd name="T45" fmla="*/ 20 h 52"/>
                  <a:gd name="T46" fmla="*/ 105 w 121"/>
                  <a:gd name="T47" fmla="*/ 20 h 52"/>
                  <a:gd name="T48" fmla="*/ 105 w 121"/>
                  <a:gd name="T49" fmla="*/ 20 h 52"/>
                  <a:gd name="T50" fmla="*/ 105 w 121"/>
                  <a:gd name="T51" fmla="*/ 20 h 52"/>
                  <a:gd name="T52" fmla="*/ 105 w 121"/>
                  <a:gd name="T53" fmla="*/ 20 h 52"/>
                  <a:gd name="T54" fmla="*/ 105 w 121"/>
                  <a:gd name="T55" fmla="*/ 20 h 52"/>
                  <a:gd name="T56" fmla="*/ 105 w 121"/>
                  <a:gd name="T57" fmla="*/ 20 h 52"/>
                  <a:gd name="T58" fmla="*/ 105 w 121"/>
                  <a:gd name="T59" fmla="*/ 20 h 52"/>
                  <a:gd name="T60" fmla="*/ 105 w 121"/>
                  <a:gd name="T61" fmla="*/ 20 h 52"/>
                  <a:gd name="T62" fmla="*/ 105 w 121"/>
                  <a:gd name="T63" fmla="*/ 20 h 52"/>
                  <a:gd name="T64" fmla="*/ 105 w 121"/>
                  <a:gd name="T65" fmla="*/ 20 h 52"/>
                  <a:gd name="T66" fmla="*/ 109 w 121"/>
                  <a:gd name="T67" fmla="*/ 18 h 52"/>
                  <a:gd name="T68" fmla="*/ 109 w 121"/>
                  <a:gd name="T69" fmla="*/ 18 h 52"/>
                  <a:gd name="T70" fmla="*/ 109 w 121"/>
                  <a:gd name="T71" fmla="*/ 18 h 52"/>
                  <a:gd name="T72" fmla="*/ 109 w 121"/>
                  <a:gd name="T73" fmla="*/ 18 h 52"/>
                  <a:gd name="T74" fmla="*/ 109 w 121"/>
                  <a:gd name="T75" fmla="*/ 18 h 52"/>
                  <a:gd name="T76" fmla="*/ 109 w 121"/>
                  <a:gd name="T77" fmla="*/ 18 h 52"/>
                  <a:gd name="T78" fmla="*/ 109 w 121"/>
                  <a:gd name="T79" fmla="*/ 18 h 52"/>
                  <a:gd name="T80" fmla="*/ 109 w 121"/>
                  <a:gd name="T81" fmla="*/ 18 h 52"/>
                  <a:gd name="T82" fmla="*/ 109 w 121"/>
                  <a:gd name="T83" fmla="*/ 18 h 52"/>
                  <a:gd name="T84" fmla="*/ 110 w 121"/>
                  <a:gd name="T85" fmla="*/ 18 h 52"/>
                  <a:gd name="T86" fmla="*/ 109 w 121"/>
                  <a:gd name="T87" fmla="*/ 18 h 52"/>
                  <a:gd name="T88" fmla="*/ 110 w 121"/>
                  <a:gd name="T89" fmla="*/ 18 h 52"/>
                  <a:gd name="T90" fmla="*/ 110 w 121"/>
                  <a:gd name="T91" fmla="*/ 18 h 52"/>
                  <a:gd name="T92" fmla="*/ 110 w 121"/>
                  <a:gd name="T93" fmla="*/ 18 h 52"/>
                  <a:gd name="T94" fmla="*/ 110 w 121"/>
                  <a:gd name="T95" fmla="*/ 18 h 52"/>
                  <a:gd name="T96" fmla="*/ 110 w 121"/>
                  <a:gd name="T97" fmla="*/ 18 h 52"/>
                  <a:gd name="T98" fmla="*/ 110 w 121"/>
                  <a:gd name="T99" fmla="*/ 18 h 52"/>
                  <a:gd name="T100" fmla="*/ 110 w 121"/>
                  <a:gd name="T101" fmla="*/ 18 h 52"/>
                  <a:gd name="T102" fmla="*/ 121 w 121"/>
                  <a:gd name="T103" fmla="*/ 0 h 52"/>
                  <a:gd name="T104" fmla="*/ 119 w 121"/>
                  <a:gd name="T105" fmla="*/ 7 h 52"/>
                  <a:gd name="T106" fmla="*/ 110 w 121"/>
                  <a:gd name="T107" fmla="*/ 18 h 52"/>
                  <a:gd name="T108" fmla="*/ 121 w 121"/>
                  <a:gd name="T109" fmla="*/ 0 h 52"/>
                  <a:gd name="T110" fmla="*/ 121 w 121"/>
                  <a:gd name="T111" fmla="*/ 0 h 52"/>
                  <a:gd name="T112" fmla="*/ 121 w 121"/>
                  <a:gd name="T11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1" h="52">
                    <a:moveTo>
                      <a:pt x="29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29" y="52"/>
                    </a:cubicBezTo>
                    <a:moveTo>
                      <a:pt x="30" y="52"/>
                    </a:move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moveTo>
                      <a:pt x="29" y="52"/>
                    </a:move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8" y="44"/>
                      <a:pt x="17" y="52"/>
                      <a:pt x="29" y="52"/>
                    </a:cubicBezTo>
                    <a:cubicBezTo>
                      <a:pt x="17" y="52"/>
                      <a:pt x="8" y="44"/>
                      <a:pt x="0" y="35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4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5" y="20"/>
                    </a:moveTo>
                    <a:cubicBezTo>
                      <a:pt x="105" y="20"/>
                      <a:pt x="105" y="20"/>
                      <a:pt x="105" y="20"/>
                    </a:cubicBezTo>
                    <a:cubicBezTo>
                      <a:pt x="105" y="20"/>
                      <a:pt x="105" y="20"/>
                      <a:pt x="105" y="20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09" y="18"/>
                    </a:moveTo>
                    <a:cubicBezTo>
                      <a:pt x="109" y="18"/>
                      <a:pt x="109" y="18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09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10" y="18"/>
                    </a:moveTo>
                    <a:cubicBezTo>
                      <a:pt x="110" y="18"/>
                      <a:pt x="110" y="18"/>
                      <a:pt x="110" y="18"/>
                    </a:cubicBezTo>
                    <a:cubicBezTo>
                      <a:pt x="110" y="18"/>
                      <a:pt x="110" y="18"/>
                      <a:pt x="110" y="18"/>
                    </a:cubicBezTo>
                    <a:moveTo>
                      <a:pt x="121" y="0"/>
                    </a:moveTo>
                    <a:cubicBezTo>
                      <a:pt x="121" y="2"/>
                      <a:pt x="120" y="5"/>
                      <a:pt x="119" y="7"/>
                    </a:cubicBezTo>
                    <a:cubicBezTo>
                      <a:pt x="117" y="11"/>
                      <a:pt x="114" y="15"/>
                      <a:pt x="110" y="18"/>
                    </a:cubicBezTo>
                    <a:cubicBezTo>
                      <a:pt x="117" y="14"/>
                      <a:pt x="120" y="7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E4F7918A-33A8-494B-B596-B522BAFBE615}"/>
                  </a:ext>
                </a:extLst>
              </p:cNvPr>
              <p:cNvSpPr/>
              <p:nvPr/>
            </p:nvSpPr>
            <p:spPr bwMode="auto">
              <a:xfrm>
                <a:off x="5549006" y="2003779"/>
                <a:ext cx="75993" cy="41581"/>
              </a:xfrm>
              <a:custGeom>
                <a:avLst/>
                <a:gdLst>
                  <a:gd name="T0" fmla="*/ 12 w 13"/>
                  <a:gd name="T1" fmla="*/ 0 h 7"/>
                  <a:gd name="T2" fmla="*/ 11 w 13"/>
                  <a:gd name="T3" fmla="*/ 0 h 7"/>
                  <a:gd name="T4" fmla="*/ 0 w 13"/>
                  <a:gd name="T5" fmla="*/ 4 h 7"/>
                  <a:gd name="T6" fmla="*/ 2 w 13"/>
                  <a:gd name="T7" fmla="*/ 7 h 7"/>
                  <a:gd name="T8" fmla="*/ 2 w 13"/>
                  <a:gd name="T9" fmla="*/ 7 h 7"/>
                  <a:gd name="T10" fmla="*/ 13 w 13"/>
                  <a:gd name="T11" fmla="*/ 3 h 7"/>
                  <a:gd name="T12" fmla="*/ 13 w 13"/>
                  <a:gd name="T13" fmla="*/ 3 h 7"/>
                  <a:gd name="T14" fmla="*/ 12 w 13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7">
                    <a:moveTo>
                      <a:pt x="12" y="0"/>
                    </a:moveTo>
                    <a:cubicBezTo>
                      <a:pt x="12" y="0"/>
                      <a:pt x="12" y="0"/>
                      <a:pt x="11" y="0"/>
                    </a:cubicBezTo>
                    <a:cubicBezTo>
                      <a:pt x="8" y="1"/>
                      <a:pt x="4" y="3"/>
                      <a:pt x="0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2" y="1"/>
                      <a:pt x="1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任意多边形: 形状 271">
                <a:extLst>
                  <a:ext uri="{FF2B5EF4-FFF2-40B4-BE49-F238E27FC236}">
                    <a16:creationId xmlns:a16="http://schemas.microsoft.com/office/drawing/2014/main" id="{C67630FB-23EC-4E64-9A58-2F32F9FF9197}"/>
                  </a:ext>
                </a:extLst>
              </p:cNvPr>
              <p:cNvSpPr/>
              <p:nvPr/>
            </p:nvSpPr>
            <p:spPr bwMode="auto">
              <a:xfrm>
                <a:off x="5672316" y="2214550"/>
                <a:ext cx="81729" cy="70258"/>
              </a:xfrm>
              <a:custGeom>
                <a:avLst/>
                <a:gdLst>
                  <a:gd name="T0" fmla="*/ 2 w 14"/>
                  <a:gd name="T1" fmla="*/ 0 h 12"/>
                  <a:gd name="T2" fmla="*/ 0 w 14"/>
                  <a:gd name="T3" fmla="*/ 10 h 12"/>
                  <a:gd name="T4" fmla="*/ 0 w 14"/>
                  <a:gd name="T5" fmla="*/ 10 h 12"/>
                  <a:gd name="T6" fmla="*/ 2 w 14"/>
                  <a:gd name="T7" fmla="*/ 0 h 12"/>
                  <a:gd name="T8" fmla="*/ 2 w 14"/>
                  <a:gd name="T9" fmla="*/ 0 h 12"/>
                  <a:gd name="T10" fmla="*/ 14 w 14"/>
                  <a:gd name="T11" fmla="*/ 12 h 12"/>
                  <a:gd name="T12" fmla="*/ 14 w 14"/>
                  <a:gd name="T13" fmla="*/ 12 h 12"/>
                  <a:gd name="T14" fmla="*/ 2 w 14"/>
                  <a:gd name="T15" fmla="*/ 0 h 12"/>
                  <a:gd name="T16" fmla="*/ 2 w 14"/>
                  <a:gd name="T17" fmla="*/ 0 h 12"/>
                  <a:gd name="T18" fmla="*/ 2 w 14"/>
                  <a:gd name="T19" fmla="*/ 0 h 12"/>
                  <a:gd name="T20" fmla="*/ 2 w 1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2">
                    <a:moveTo>
                      <a:pt x="2" y="0"/>
                    </a:moveTo>
                    <a:cubicBezTo>
                      <a:pt x="2" y="0"/>
                      <a:pt x="1" y="4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4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6" y="7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6" y="7"/>
                      <a:pt x="2" y="0"/>
                      <a:pt x="2" y="0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4D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任意多边形: 形状 272">
                <a:extLst>
                  <a:ext uri="{FF2B5EF4-FFF2-40B4-BE49-F238E27FC236}">
                    <a16:creationId xmlns:a16="http://schemas.microsoft.com/office/drawing/2014/main" id="{42037157-3EF1-409A-A598-6F3EEA685C21}"/>
                  </a:ext>
                </a:extLst>
              </p:cNvPr>
              <p:cNvSpPr/>
              <p:nvPr/>
            </p:nvSpPr>
            <p:spPr bwMode="auto">
              <a:xfrm>
                <a:off x="5186246" y="2237492"/>
                <a:ext cx="40147" cy="81729"/>
              </a:xfrm>
              <a:custGeom>
                <a:avLst/>
                <a:gdLst>
                  <a:gd name="T0" fmla="*/ 0 w 7"/>
                  <a:gd name="T1" fmla="*/ 0 h 14"/>
                  <a:gd name="T2" fmla="*/ 7 w 7"/>
                  <a:gd name="T3" fmla="*/ 14 h 14"/>
                  <a:gd name="T4" fmla="*/ 7 w 7"/>
                  <a:gd name="T5" fmla="*/ 14 h 14"/>
                  <a:gd name="T6" fmla="*/ 0 w 7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cubicBezTo>
                      <a:pt x="0" y="0"/>
                      <a:pt x="2" y="6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F6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任意多边形: 形状 273">
                <a:extLst>
                  <a:ext uri="{FF2B5EF4-FFF2-40B4-BE49-F238E27FC236}">
                    <a16:creationId xmlns:a16="http://schemas.microsoft.com/office/drawing/2014/main" id="{5185AA6A-E3A7-4DD1-BED2-8D5C78104261}"/>
                  </a:ext>
                </a:extLst>
              </p:cNvPr>
              <p:cNvSpPr/>
              <p:nvPr/>
            </p:nvSpPr>
            <p:spPr bwMode="auto">
              <a:xfrm>
                <a:off x="5771249" y="1239546"/>
                <a:ext cx="362760" cy="541987"/>
              </a:xfrm>
              <a:custGeom>
                <a:avLst/>
                <a:gdLst>
                  <a:gd name="T0" fmla="*/ 40 w 62"/>
                  <a:gd name="T1" fmla="*/ 27 h 93"/>
                  <a:gd name="T2" fmla="*/ 30 w 62"/>
                  <a:gd name="T3" fmla="*/ 21 h 93"/>
                  <a:gd name="T4" fmla="*/ 18 w 62"/>
                  <a:gd name="T5" fmla="*/ 33 h 93"/>
                  <a:gd name="T6" fmla="*/ 0 w 62"/>
                  <a:gd name="T7" fmla="*/ 26 h 93"/>
                  <a:gd name="T8" fmla="*/ 28 w 62"/>
                  <a:gd name="T9" fmla="*/ 2 h 93"/>
                  <a:gd name="T10" fmla="*/ 59 w 62"/>
                  <a:gd name="T11" fmla="*/ 23 h 93"/>
                  <a:gd name="T12" fmla="*/ 44 w 62"/>
                  <a:gd name="T13" fmla="*/ 58 h 93"/>
                  <a:gd name="T14" fmla="*/ 25 w 62"/>
                  <a:gd name="T15" fmla="*/ 61 h 93"/>
                  <a:gd name="T16" fmla="*/ 40 w 62"/>
                  <a:gd name="T17" fmla="*/ 27 h 93"/>
                  <a:gd name="T18" fmla="*/ 26 w 62"/>
                  <a:gd name="T19" fmla="*/ 82 h 93"/>
                  <a:gd name="T20" fmla="*/ 36 w 62"/>
                  <a:gd name="T21" fmla="*/ 68 h 93"/>
                  <a:gd name="T22" fmla="*/ 49 w 62"/>
                  <a:gd name="T23" fmla="*/ 78 h 93"/>
                  <a:gd name="T24" fmla="*/ 39 w 62"/>
                  <a:gd name="T25" fmla="*/ 92 h 93"/>
                  <a:gd name="T26" fmla="*/ 26 w 62"/>
                  <a:gd name="T27" fmla="*/ 8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93">
                    <a:moveTo>
                      <a:pt x="40" y="27"/>
                    </a:moveTo>
                    <a:cubicBezTo>
                      <a:pt x="39" y="23"/>
                      <a:pt x="36" y="20"/>
                      <a:pt x="30" y="21"/>
                    </a:cubicBezTo>
                    <a:cubicBezTo>
                      <a:pt x="23" y="22"/>
                      <a:pt x="20" y="27"/>
                      <a:pt x="18" y="3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" y="13"/>
                      <a:pt x="14" y="4"/>
                      <a:pt x="28" y="2"/>
                    </a:cubicBezTo>
                    <a:cubicBezTo>
                      <a:pt x="42" y="0"/>
                      <a:pt x="57" y="7"/>
                      <a:pt x="59" y="23"/>
                    </a:cubicBezTo>
                    <a:cubicBezTo>
                      <a:pt x="62" y="41"/>
                      <a:pt x="43" y="49"/>
                      <a:pt x="44" y="58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3" y="46"/>
                      <a:pt x="41" y="38"/>
                      <a:pt x="40" y="27"/>
                    </a:cubicBezTo>
                    <a:close/>
                    <a:moveTo>
                      <a:pt x="26" y="82"/>
                    </a:moveTo>
                    <a:cubicBezTo>
                      <a:pt x="25" y="75"/>
                      <a:pt x="29" y="69"/>
                      <a:pt x="36" y="68"/>
                    </a:cubicBezTo>
                    <a:cubicBezTo>
                      <a:pt x="42" y="67"/>
                      <a:pt x="48" y="72"/>
                      <a:pt x="49" y="78"/>
                    </a:cubicBezTo>
                    <a:cubicBezTo>
                      <a:pt x="50" y="85"/>
                      <a:pt x="45" y="91"/>
                      <a:pt x="39" y="92"/>
                    </a:cubicBezTo>
                    <a:cubicBezTo>
                      <a:pt x="32" y="93"/>
                      <a:pt x="26" y="88"/>
                      <a:pt x="26" y="82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任意多边形: 形状 274">
                <a:extLst>
                  <a:ext uri="{FF2B5EF4-FFF2-40B4-BE49-F238E27FC236}">
                    <a16:creationId xmlns:a16="http://schemas.microsoft.com/office/drawing/2014/main" id="{20DCBA63-F1FB-4BC4-9EE0-E47D25E52BC1}"/>
                  </a:ext>
                </a:extLst>
              </p:cNvPr>
              <p:cNvSpPr/>
              <p:nvPr/>
            </p:nvSpPr>
            <p:spPr bwMode="auto">
              <a:xfrm>
                <a:off x="6187061" y="1420208"/>
                <a:ext cx="193567" cy="298236"/>
              </a:xfrm>
              <a:custGeom>
                <a:avLst/>
                <a:gdLst>
                  <a:gd name="T0" fmla="*/ 1 w 33"/>
                  <a:gd name="T1" fmla="*/ 42 h 51"/>
                  <a:gd name="T2" fmla="*/ 9 w 33"/>
                  <a:gd name="T3" fmla="*/ 37 h 51"/>
                  <a:gd name="T4" fmla="*/ 13 w 33"/>
                  <a:gd name="T5" fmla="*/ 45 h 51"/>
                  <a:gd name="T6" fmla="*/ 5 w 33"/>
                  <a:gd name="T7" fmla="*/ 50 h 51"/>
                  <a:gd name="T8" fmla="*/ 1 w 33"/>
                  <a:gd name="T9" fmla="*/ 42 h 51"/>
                  <a:gd name="T10" fmla="*/ 20 w 33"/>
                  <a:gd name="T11" fmla="*/ 17 h 51"/>
                  <a:gd name="T12" fmla="*/ 16 w 33"/>
                  <a:gd name="T13" fmla="*/ 12 h 51"/>
                  <a:gd name="T14" fmla="*/ 7 w 33"/>
                  <a:gd name="T15" fmla="*/ 16 h 51"/>
                  <a:gd name="T16" fmla="*/ 0 w 33"/>
                  <a:gd name="T17" fmla="*/ 8 h 51"/>
                  <a:gd name="T18" fmla="*/ 19 w 33"/>
                  <a:gd name="T19" fmla="*/ 2 h 51"/>
                  <a:gd name="T20" fmla="*/ 31 w 33"/>
                  <a:gd name="T21" fmla="*/ 19 h 51"/>
                  <a:gd name="T22" fmla="*/ 15 w 33"/>
                  <a:gd name="T23" fmla="*/ 34 h 51"/>
                  <a:gd name="T24" fmla="*/ 5 w 33"/>
                  <a:gd name="T25" fmla="*/ 31 h 51"/>
                  <a:gd name="T26" fmla="*/ 20 w 33"/>
                  <a:gd name="T27" fmla="*/ 1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51">
                    <a:moveTo>
                      <a:pt x="1" y="42"/>
                    </a:moveTo>
                    <a:cubicBezTo>
                      <a:pt x="2" y="38"/>
                      <a:pt x="5" y="36"/>
                      <a:pt x="9" y="37"/>
                    </a:cubicBezTo>
                    <a:cubicBezTo>
                      <a:pt x="12" y="38"/>
                      <a:pt x="14" y="42"/>
                      <a:pt x="13" y="45"/>
                    </a:cubicBezTo>
                    <a:cubicBezTo>
                      <a:pt x="12" y="49"/>
                      <a:pt x="9" y="51"/>
                      <a:pt x="5" y="50"/>
                    </a:cubicBezTo>
                    <a:cubicBezTo>
                      <a:pt x="2" y="49"/>
                      <a:pt x="0" y="45"/>
                      <a:pt x="1" y="42"/>
                    </a:cubicBezTo>
                    <a:close/>
                    <a:moveTo>
                      <a:pt x="20" y="17"/>
                    </a:moveTo>
                    <a:cubicBezTo>
                      <a:pt x="20" y="15"/>
                      <a:pt x="19" y="13"/>
                      <a:pt x="16" y="12"/>
                    </a:cubicBezTo>
                    <a:cubicBezTo>
                      <a:pt x="12" y="11"/>
                      <a:pt x="9" y="13"/>
                      <a:pt x="7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" y="2"/>
                      <a:pt x="12" y="0"/>
                      <a:pt x="19" y="2"/>
                    </a:cubicBezTo>
                    <a:cubicBezTo>
                      <a:pt x="27" y="4"/>
                      <a:pt x="33" y="11"/>
                      <a:pt x="31" y="19"/>
                    </a:cubicBezTo>
                    <a:cubicBezTo>
                      <a:pt x="28" y="29"/>
                      <a:pt x="16" y="29"/>
                      <a:pt x="15" y="34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7" y="23"/>
                      <a:pt x="18" y="23"/>
                      <a:pt x="20" y="17"/>
                    </a:cubicBezTo>
                    <a:close/>
                  </a:path>
                </a:pathLst>
              </a:custGeom>
              <a:solidFill>
                <a:srgbClr val="6C9F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任意多边形: 形状 275">
                <a:extLst>
                  <a:ext uri="{FF2B5EF4-FFF2-40B4-BE49-F238E27FC236}">
                    <a16:creationId xmlns:a16="http://schemas.microsoft.com/office/drawing/2014/main" id="{86404245-2619-4E24-B517-CC73F5A7601C}"/>
                  </a:ext>
                </a:extLst>
              </p:cNvPr>
              <p:cNvSpPr/>
              <p:nvPr/>
            </p:nvSpPr>
            <p:spPr bwMode="auto">
              <a:xfrm>
                <a:off x="5484484" y="2195911"/>
                <a:ext cx="106103" cy="106103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6 h 18"/>
                  <a:gd name="T4" fmla="*/ 2 w 18"/>
                  <a:gd name="T5" fmla="*/ 12 h 18"/>
                  <a:gd name="T6" fmla="*/ 6 w 18"/>
                  <a:gd name="T7" fmla="*/ 1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6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1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任意多边形: 形状 276">
                <a:extLst>
                  <a:ext uri="{FF2B5EF4-FFF2-40B4-BE49-F238E27FC236}">
                    <a16:creationId xmlns:a16="http://schemas.microsoft.com/office/drawing/2014/main" id="{EE2778B9-83C2-4CBF-A2EE-359AB7879FCB}"/>
                  </a:ext>
                </a:extLst>
              </p:cNvPr>
              <p:cNvSpPr/>
              <p:nvPr/>
            </p:nvSpPr>
            <p:spPr bwMode="auto">
              <a:xfrm>
                <a:off x="5754043" y="2121352"/>
                <a:ext cx="104670" cy="104670"/>
              </a:xfrm>
              <a:custGeom>
                <a:avLst/>
                <a:gdLst>
                  <a:gd name="T0" fmla="*/ 17 w 18"/>
                  <a:gd name="T1" fmla="*/ 6 h 18"/>
                  <a:gd name="T2" fmla="*/ 12 w 18"/>
                  <a:gd name="T3" fmla="*/ 17 h 18"/>
                  <a:gd name="T4" fmla="*/ 2 w 18"/>
                  <a:gd name="T5" fmla="*/ 12 h 18"/>
                  <a:gd name="T6" fmla="*/ 6 w 18"/>
                  <a:gd name="T7" fmla="*/ 2 h 18"/>
                  <a:gd name="T8" fmla="*/ 17 w 1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6"/>
                    </a:moveTo>
                    <a:cubicBezTo>
                      <a:pt x="18" y="10"/>
                      <a:pt x="16" y="15"/>
                      <a:pt x="12" y="17"/>
                    </a:cubicBezTo>
                    <a:cubicBezTo>
                      <a:pt x="8" y="18"/>
                      <a:pt x="3" y="16"/>
                      <a:pt x="2" y="12"/>
                    </a:cubicBezTo>
                    <a:cubicBezTo>
                      <a:pt x="0" y="8"/>
                      <a:pt x="2" y="3"/>
                      <a:pt x="6" y="2"/>
                    </a:cubicBezTo>
                    <a:cubicBezTo>
                      <a:pt x="10" y="0"/>
                      <a:pt x="15" y="2"/>
                      <a:pt x="17" y="6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任意多边形: 形状 277">
                <a:extLst>
                  <a:ext uri="{FF2B5EF4-FFF2-40B4-BE49-F238E27FC236}">
                    <a16:creationId xmlns:a16="http://schemas.microsoft.com/office/drawing/2014/main" id="{EF9DE458-A92F-4AC0-B5B0-3AE99991D6C0}"/>
                  </a:ext>
                </a:extLst>
              </p:cNvPr>
              <p:cNvSpPr/>
              <p:nvPr/>
            </p:nvSpPr>
            <p:spPr bwMode="auto">
              <a:xfrm>
                <a:off x="5379814" y="2102712"/>
                <a:ext cx="192133" cy="87464"/>
              </a:xfrm>
              <a:custGeom>
                <a:avLst/>
                <a:gdLst>
                  <a:gd name="T0" fmla="*/ 3 w 33"/>
                  <a:gd name="T1" fmla="*/ 15 h 15"/>
                  <a:gd name="T2" fmla="*/ 4 w 33"/>
                  <a:gd name="T3" fmla="*/ 14 h 15"/>
                  <a:gd name="T4" fmla="*/ 30 w 33"/>
                  <a:gd name="T5" fmla="*/ 7 h 15"/>
                  <a:gd name="T6" fmla="*/ 33 w 33"/>
                  <a:gd name="T7" fmla="*/ 6 h 15"/>
                  <a:gd name="T8" fmla="*/ 31 w 33"/>
                  <a:gd name="T9" fmla="*/ 2 h 15"/>
                  <a:gd name="T10" fmla="*/ 1 w 33"/>
                  <a:gd name="T11" fmla="*/ 11 h 15"/>
                  <a:gd name="T12" fmla="*/ 1 w 33"/>
                  <a:gd name="T13" fmla="*/ 14 h 15"/>
                  <a:gd name="T14" fmla="*/ 3 w 33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5">
                    <a:moveTo>
                      <a:pt x="3" y="15"/>
                    </a:moveTo>
                    <a:cubicBezTo>
                      <a:pt x="4" y="15"/>
                      <a:pt x="4" y="15"/>
                      <a:pt x="4" y="14"/>
                    </a:cubicBezTo>
                    <a:cubicBezTo>
                      <a:pt x="11" y="8"/>
                      <a:pt x="21" y="5"/>
                      <a:pt x="30" y="7"/>
                    </a:cubicBezTo>
                    <a:cubicBezTo>
                      <a:pt x="31" y="8"/>
                      <a:pt x="32" y="7"/>
                      <a:pt x="33" y="6"/>
                    </a:cubicBezTo>
                    <a:cubicBezTo>
                      <a:pt x="33" y="4"/>
                      <a:pt x="32" y="3"/>
                      <a:pt x="31" y="2"/>
                    </a:cubicBezTo>
                    <a:cubicBezTo>
                      <a:pt x="20" y="0"/>
                      <a:pt x="9" y="3"/>
                      <a:pt x="1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1" y="15"/>
                      <a:pt x="2" y="15"/>
                      <a:pt x="3" y="15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任意多边形: 形状 278">
                <a:extLst>
                  <a:ext uri="{FF2B5EF4-FFF2-40B4-BE49-F238E27FC236}">
                    <a16:creationId xmlns:a16="http://schemas.microsoft.com/office/drawing/2014/main" id="{B867202F-CD69-44AE-9E31-777422E3F79D}"/>
                  </a:ext>
                </a:extLst>
              </p:cNvPr>
              <p:cNvSpPr/>
              <p:nvPr/>
            </p:nvSpPr>
            <p:spPr bwMode="auto">
              <a:xfrm>
                <a:off x="5659411" y="1986572"/>
                <a:ext cx="159155" cy="140515"/>
              </a:xfrm>
              <a:custGeom>
                <a:avLst/>
                <a:gdLst>
                  <a:gd name="T0" fmla="*/ 23 w 27"/>
                  <a:gd name="T1" fmla="*/ 1 h 24"/>
                  <a:gd name="T2" fmla="*/ 22 w 27"/>
                  <a:gd name="T3" fmla="*/ 2 h 24"/>
                  <a:gd name="T4" fmla="*/ 2 w 27"/>
                  <a:gd name="T5" fmla="*/ 18 h 24"/>
                  <a:gd name="T6" fmla="*/ 0 w 27"/>
                  <a:gd name="T7" fmla="*/ 21 h 24"/>
                  <a:gd name="T8" fmla="*/ 3 w 27"/>
                  <a:gd name="T9" fmla="*/ 23 h 24"/>
                  <a:gd name="T10" fmla="*/ 27 w 27"/>
                  <a:gd name="T11" fmla="*/ 4 h 24"/>
                  <a:gd name="T12" fmla="*/ 25 w 27"/>
                  <a:gd name="T13" fmla="*/ 0 h 24"/>
                  <a:gd name="T14" fmla="*/ 23 w 27"/>
                  <a:gd name="T1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4">
                    <a:moveTo>
                      <a:pt x="23" y="1"/>
                    </a:moveTo>
                    <a:cubicBezTo>
                      <a:pt x="23" y="1"/>
                      <a:pt x="22" y="1"/>
                      <a:pt x="22" y="2"/>
                    </a:cubicBezTo>
                    <a:cubicBezTo>
                      <a:pt x="19" y="10"/>
                      <a:pt x="11" y="17"/>
                      <a:pt x="2" y="18"/>
                    </a:cubicBezTo>
                    <a:cubicBezTo>
                      <a:pt x="1" y="18"/>
                      <a:pt x="0" y="20"/>
                      <a:pt x="0" y="21"/>
                    </a:cubicBezTo>
                    <a:cubicBezTo>
                      <a:pt x="0" y="23"/>
                      <a:pt x="1" y="24"/>
                      <a:pt x="3" y="23"/>
                    </a:cubicBezTo>
                    <a:cubicBezTo>
                      <a:pt x="14" y="22"/>
                      <a:pt x="23" y="14"/>
                      <a:pt x="27" y="4"/>
                    </a:cubicBezTo>
                    <a:cubicBezTo>
                      <a:pt x="27" y="2"/>
                      <a:pt x="27" y="1"/>
                      <a:pt x="25" y="0"/>
                    </a:cubicBezTo>
                    <a:cubicBezTo>
                      <a:pt x="25" y="0"/>
                      <a:pt x="24" y="0"/>
                      <a:pt x="23" y="1"/>
                    </a:cubicBezTo>
                    <a:close/>
                  </a:path>
                </a:pathLst>
              </a:custGeom>
              <a:solidFill>
                <a:srgbClr val="1A1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任意多边形: 形状 279">
                <a:extLst>
                  <a:ext uri="{FF2B5EF4-FFF2-40B4-BE49-F238E27FC236}">
                    <a16:creationId xmlns:a16="http://schemas.microsoft.com/office/drawing/2014/main" id="{89A69E6E-BE3E-4BBB-A5B3-82CBAC5E7DCA}"/>
                  </a:ext>
                </a:extLst>
              </p:cNvPr>
              <p:cNvSpPr/>
              <p:nvPr/>
            </p:nvSpPr>
            <p:spPr bwMode="auto">
              <a:xfrm>
                <a:off x="6830838" y="3429001"/>
                <a:ext cx="87464" cy="513310"/>
              </a:xfrm>
              <a:custGeom>
                <a:avLst/>
                <a:gdLst>
                  <a:gd name="T0" fmla="*/ 11 w 15"/>
                  <a:gd name="T1" fmla="*/ 88 h 88"/>
                  <a:gd name="T2" fmla="*/ 8 w 15"/>
                  <a:gd name="T3" fmla="*/ 85 h 88"/>
                  <a:gd name="T4" fmla="*/ 0 w 15"/>
                  <a:gd name="T5" fmla="*/ 4 h 88"/>
                  <a:gd name="T6" fmla="*/ 3 w 15"/>
                  <a:gd name="T7" fmla="*/ 0 h 88"/>
                  <a:gd name="T8" fmla="*/ 7 w 15"/>
                  <a:gd name="T9" fmla="*/ 3 h 88"/>
                  <a:gd name="T10" fmla="*/ 15 w 15"/>
                  <a:gd name="T11" fmla="*/ 84 h 88"/>
                  <a:gd name="T12" fmla="*/ 12 w 15"/>
                  <a:gd name="T13" fmla="*/ 88 h 88"/>
                  <a:gd name="T14" fmla="*/ 11 w 15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8">
                    <a:moveTo>
                      <a:pt x="11" y="88"/>
                    </a:moveTo>
                    <a:cubicBezTo>
                      <a:pt x="10" y="88"/>
                      <a:pt x="8" y="87"/>
                      <a:pt x="8" y="8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6"/>
                      <a:pt x="14" y="88"/>
                      <a:pt x="12" y="88"/>
                    </a:cubicBezTo>
                    <a:lnTo>
                      <a:pt x="11" y="88"/>
                    </a:lnTo>
                    <a:close/>
                  </a:path>
                </a:pathLst>
              </a:custGeom>
              <a:solidFill>
                <a:srgbClr val="124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6" name="组合 215"/>
            <p:cNvGrpSpPr/>
            <p:nvPr userDrawn="1"/>
          </p:nvGrpSpPr>
          <p:grpSpPr>
            <a:xfrm>
              <a:off x="727192" y="1160505"/>
              <a:ext cx="5119044" cy="3994426"/>
              <a:chOff x="5384617" y="779539"/>
              <a:chExt cx="5119044" cy="3994426"/>
            </a:xfrm>
          </p:grpSpPr>
          <p:grpSp>
            <p:nvGrpSpPr>
              <p:cNvPr id="218" name="组合 217"/>
              <p:cNvGrpSpPr/>
              <p:nvPr userDrawn="1"/>
            </p:nvGrpSpPr>
            <p:grpSpPr>
              <a:xfrm>
                <a:off x="9826089" y="779539"/>
                <a:ext cx="677572" cy="674637"/>
                <a:chOff x="6853455" y="8339524"/>
                <a:chExt cx="147540" cy="146901"/>
              </a:xfrm>
            </p:grpSpPr>
            <p:sp>
              <p:nvSpPr>
                <p:cNvPr id="231" name="椭圆 230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853455" y="8339524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232" name="任意多边形: 形状 231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89861" y="8375930"/>
                  <a:ext cx="74728" cy="74089"/>
                </a:xfrm>
                <a:custGeom>
                  <a:avLst/>
                  <a:gdLst>
                    <a:gd name="T0" fmla="*/ 117 w 117"/>
                    <a:gd name="T1" fmla="*/ 40 h 116"/>
                    <a:gd name="T2" fmla="*/ 79 w 117"/>
                    <a:gd name="T3" fmla="*/ 40 h 116"/>
                    <a:gd name="T4" fmla="*/ 79 w 117"/>
                    <a:gd name="T5" fmla="*/ 0 h 116"/>
                    <a:gd name="T6" fmla="*/ 38 w 117"/>
                    <a:gd name="T7" fmla="*/ 0 h 116"/>
                    <a:gd name="T8" fmla="*/ 38 w 117"/>
                    <a:gd name="T9" fmla="*/ 40 h 116"/>
                    <a:gd name="T10" fmla="*/ 0 w 117"/>
                    <a:gd name="T11" fmla="*/ 40 h 116"/>
                    <a:gd name="T12" fmla="*/ 0 w 117"/>
                    <a:gd name="T13" fmla="*/ 78 h 116"/>
                    <a:gd name="T14" fmla="*/ 38 w 117"/>
                    <a:gd name="T15" fmla="*/ 78 h 116"/>
                    <a:gd name="T16" fmla="*/ 38 w 117"/>
                    <a:gd name="T17" fmla="*/ 116 h 116"/>
                    <a:gd name="T18" fmla="*/ 79 w 117"/>
                    <a:gd name="T19" fmla="*/ 116 h 116"/>
                    <a:gd name="T20" fmla="*/ 79 w 117"/>
                    <a:gd name="T21" fmla="*/ 78 h 116"/>
                    <a:gd name="T22" fmla="*/ 117 w 117"/>
                    <a:gd name="T23" fmla="*/ 78 h 116"/>
                    <a:gd name="T24" fmla="*/ 117 w 117"/>
                    <a:gd name="T25" fmla="*/ 4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7" h="116">
                      <a:moveTo>
                        <a:pt x="117" y="40"/>
                      </a:moveTo>
                      <a:lnTo>
                        <a:pt x="79" y="40"/>
                      </a:lnTo>
                      <a:lnTo>
                        <a:pt x="79" y="0"/>
                      </a:lnTo>
                      <a:lnTo>
                        <a:pt x="38" y="0"/>
                      </a:lnTo>
                      <a:lnTo>
                        <a:pt x="38" y="40"/>
                      </a:lnTo>
                      <a:lnTo>
                        <a:pt x="0" y="40"/>
                      </a:lnTo>
                      <a:lnTo>
                        <a:pt x="0" y="78"/>
                      </a:lnTo>
                      <a:lnTo>
                        <a:pt x="38" y="78"/>
                      </a:lnTo>
                      <a:lnTo>
                        <a:pt x="38" y="116"/>
                      </a:lnTo>
                      <a:lnTo>
                        <a:pt x="79" y="116"/>
                      </a:lnTo>
                      <a:lnTo>
                        <a:pt x="79" y="78"/>
                      </a:lnTo>
                      <a:lnTo>
                        <a:pt x="117" y="78"/>
                      </a:lnTo>
                      <a:lnTo>
                        <a:pt x="117" y="4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219" name="组合 218"/>
              <p:cNvGrpSpPr/>
              <p:nvPr userDrawn="1"/>
            </p:nvGrpSpPr>
            <p:grpSpPr>
              <a:xfrm>
                <a:off x="6463758" y="803384"/>
                <a:ext cx="454776" cy="452806"/>
                <a:chOff x="6695917" y="8296442"/>
                <a:chExt cx="147540" cy="146901"/>
              </a:xfrm>
            </p:grpSpPr>
            <p:sp>
              <p:nvSpPr>
                <p:cNvPr id="229" name="椭圆 228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695917" y="8296442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230" name="任意多边形: 形状 229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732323" y="8333660"/>
                  <a:ext cx="74728" cy="72462"/>
                </a:xfrm>
                <a:custGeom>
                  <a:avLst/>
                  <a:gdLst>
                    <a:gd name="connsiteX0" fmla="*/ 373273 h 605239"/>
                    <a:gd name="connsiteY0" fmla="*/ 373273 h 605239"/>
                    <a:gd name="connsiteX1" fmla="*/ 373273 h 605239"/>
                    <a:gd name="connsiteY1" fmla="*/ 373273 h 605239"/>
                    <a:gd name="connsiteX2" fmla="*/ 373273 h 605239"/>
                    <a:gd name="connsiteY2" fmla="*/ 373273 h 605239"/>
                    <a:gd name="connsiteX3" fmla="*/ 373273 h 605239"/>
                    <a:gd name="connsiteY3" fmla="*/ 373273 h 605239"/>
                    <a:gd name="connsiteX4" fmla="*/ 373273 h 605239"/>
                    <a:gd name="connsiteY4" fmla="*/ 373273 h 605239"/>
                    <a:gd name="connsiteX5" fmla="*/ 373273 h 605239"/>
                    <a:gd name="connsiteY5" fmla="*/ 373273 h 605239"/>
                    <a:gd name="connsiteX6" fmla="*/ 373273 h 605239"/>
                    <a:gd name="connsiteY6" fmla="*/ 373273 h 605239"/>
                    <a:gd name="connsiteX7" fmla="*/ 373273 h 605239"/>
                    <a:gd name="connsiteY7" fmla="*/ 373273 h 605239"/>
                    <a:gd name="connsiteX8" fmla="*/ 373273 h 605239"/>
                    <a:gd name="connsiteY8" fmla="*/ 373273 h 605239"/>
                    <a:gd name="connsiteX9" fmla="*/ 373273 h 605239"/>
                    <a:gd name="connsiteY9" fmla="*/ 373273 h 605239"/>
                    <a:gd name="connsiteX10" fmla="*/ 373273 h 605239"/>
                    <a:gd name="connsiteY10" fmla="*/ 373273 h 605239"/>
                    <a:gd name="connsiteX11" fmla="*/ 373273 h 605239"/>
                    <a:gd name="connsiteY11" fmla="*/ 373273 h 605239"/>
                    <a:gd name="connsiteX12" fmla="*/ 373273 h 605239"/>
                    <a:gd name="connsiteY12" fmla="*/ 373273 h 605239"/>
                    <a:gd name="connsiteX13" fmla="*/ 373273 h 605239"/>
                    <a:gd name="connsiteY13" fmla="*/ 373273 h 605239"/>
                    <a:gd name="connsiteX14" fmla="*/ 373273 h 605239"/>
                    <a:gd name="connsiteY14" fmla="*/ 373273 h 605239"/>
                    <a:gd name="connsiteX15" fmla="*/ 373273 h 605239"/>
                    <a:gd name="connsiteY15" fmla="*/ 373273 h 605239"/>
                    <a:gd name="connsiteX16" fmla="*/ 373273 h 605239"/>
                    <a:gd name="connsiteY16" fmla="*/ 373273 h 605239"/>
                    <a:gd name="connsiteX17" fmla="*/ 373273 h 605239"/>
                    <a:gd name="connsiteY17" fmla="*/ 373273 h 605239"/>
                    <a:gd name="connsiteX18" fmla="*/ 373273 h 605239"/>
                    <a:gd name="connsiteY18" fmla="*/ 373273 h 605239"/>
                    <a:gd name="connsiteX19" fmla="*/ 373273 h 605239"/>
                    <a:gd name="connsiteY19" fmla="*/ 373273 h 605239"/>
                    <a:gd name="connsiteX20" fmla="*/ 373273 h 605239"/>
                    <a:gd name="connsiteY20" fmla="*/ 373273 h 605239"/>
                    <a:gd name="connsiteX21" fmla="*/ 373273 h 605239"/>
                    <a:gd name="connsiteY21" fmla="*/ 373273 h 605239"/>
                    <a:gd name="connsiteX22" fmla="*/ 373273 h 605239"/>
                    <a:gd name="connsiteY22" fmla="*/ 373273 h 605239"/>
                    <a:gd name="connsiteX23" fmla="*/ 373273 h 605239"/>
                    <a:gd name="connsiteY23" fmla="*/ 373273 h 605239"/>
                    <a:gd name="connsiteX24" fmla="*/ 373273 h 605239"/>
                    <a:gd name="connsiteY24" fmla="*/ 373273 h 605239"/>
                    <a:gd name="connsiteX25" fmla="*/ 373273 h 605239"/>
                    <a:gd name="connsiteY25" fmla="*/ 373273 h 605239"/>
                    <a:gd name="connsiteX26" fmla="*/ 373273 h 605239"/>
                    <a:gd name="connsiteY26" fmla="*/ 373273 h 605239"/>
                    <a:gd name="connsiteX27" fmla="*/ 373273 h 605239"/>
                    <a:gd name="connsiteY27" fmla="*/ 373273 h 605239"/>
                    <a:gd name="connsiteX28" fmla="*/ 373273 h 605239"/>
                    <a:gd name="connsiteY28" fmla="*/ 373273 h 605239"/>
                    <a:gd name="connsiteX29" fmla="*/ 373273 h 605239"/>
                    <a:gd name="connsiteY29" fmla="*/ 373273 h 605239"/>
                    <a:gd name="connsiteX30" fmla="*/ 373273 h 605239"/>
                    <a:gd name="connsiteY30" fmla="*/ 373273 h 605239"/>
                    <a:gd name="connsiteX31" fmla="*/ 373273 h 605239"/>
                    <a:gd name="connsiteY31" fmla="*/ 373273 h 605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605310" h="586963">
                      <a:moveTo>
                        <a:pt x="285774" y="167875"/>
                      </a:moveTo>
                      <a:lnTo>
                        <a:pt x="319464" y="167875"/>
                      </a:lnTo>
                      <a:lnTo>
                        <a:pt x="319464" y="251786"/>
                      </a:lnTo>
                      <a:lnTo>
                        <a:pt x="403492" y="251786"/>
                      </a:lnTo>
                      <a:lnTo>
                        <a:pt x="403492" y="285330"/>
                      </a:lnTo>
                      <a:lnTo>
                        <a:pt x="319464" y="285330"/>
                      </a:lnTo>
                      <a:lnTo>
                        <a:pt x="319464" y="369339"/>
                      </a:lnTo>
                      <a:lnTo>
                        <a:pt x="285774" y="369339"/>
                      </a:lnTo>
                      <a:lnTo>
                        <a:pt x="285774" y="285330"/>
                      </a:lnTo>
                      <a:lnTo>
                        <a:pt x="201746" y="285330"/>
                      </a:lnTo>
                      <a:lnTo>
                        <a:pt x="201746" y="251786"/>
                      </a:lnTo>
                      <a:lnTo>
                        <a:pt x="285774" y="251786"/>
                      </a:lnTo>
                      <a:close/>
                      <a:moveTo>
                        <a:pt x="201770" y="50356"/>
                      </a:moveTo>
                      <a:cubicBezTo>
                        <a:pt x="118323" y="50356"/>
                        <a:pt x="50443" y="118120"/>
                        <a:pt x="50443" y="201424"/>
                      </a:cubicBezTo>
                      <a:cubicBezTo>
                        <a:pt x="50443" y="241749"/>
                        <a:pt x="66206" y="279712"/>
                        <a:pt x="94777" y="308234"/>
                      </a:cubicBezTo>
                      <a:lnTo>
                        <a:pt x="302655" y="515756"/>
                      </a:lnTo>
                      <a:lnTo>
                        <a:pt x="510533" y="308234"/>
                      </a:lnTo>
                      <a:cubicBezTo>
                        <a:pt x="539104" y="279712"/>
                        <a:pt x="554868" y="241749"/>
                        <a:pt x="554868" y="201424"/>
                      </a:cubicBezTo>
                      <a:cubicBezTo>
                        <a:pt x="554868" y="118120"/>
                        <a:pt x="486987" y="50356"/>
                        <a:pt x="403540" y="50356"/>
                      </a:cubicBezTo>
                      <a:cubicBezTo>
                        <a:pt x="377038" y="50356"/>
                        <a:pt x="350832" y="57339"/>
                        <a:pt x="327876" y="70617"/>
                      </a:cubicBezTo>
                      <a:lnTo>
                        <a:pt x="302655" y="85173"/>
                      </a:lnTo>
                      <a:lnTo>
                        <a:pt x="277434" y="70617"/>
                      </a:lnTo>
                      <a:cubicBezTo>
                        <a:pt x="254478" y="57339"/>
                        <a:pt x="228272" y="50356"/>
                        <a:pt x="201770" y="50356"/>
                      </a:cubicBezTo>
                      <a:close/>
                      <a:moveTo>
                        <a:pt x="201770" y="0"/>
                      </a:moveTo>
                      <a:cubicBezTo>
                        <a:pt x="238518" y="0"/>
                        <a:pt x="273000" y="9835"/>
                        <a:pt x="302655" y="26948"/>
                      </a:cubicBezTo>
                      <a:cubicBezTo>
                        <a:pt x="332310" y="9835"/>
                        <a:pt x="366792" y="0"/>
                        <a:pt x="403540" y="0"/>
                      </a:cubicBezTo>
                      <a:cubicBezTo>
                        <a:pt x="514967" y="0"/>
                        <a:pt x="605310" y="90189"/>
                        <a:pt x="605310" y="201424"/>
                      </a:cubicBezTo>
                      <a:cubicBezTo>
                        <a:pt x="605310" y="256993"/>
                        <a:pt x="582749" y="307349"/>
                        <a:pt x="546198" y="343838"/>
                      </a:cubicBezTo>
                      <a:lnTo>
                        <a:pt x="302655" y="586963"/>
                      </a:lnTo>
                      <a:lnTo>
                        <a:pt x="59112" y="343838"/>
                      </a:lnTo>
                      <a:cubicBezTo>
                        <a:pt x="22561" y="307349"/>
                        <a:pt x="0" y="256993"/>
                        <a:pt x="0" y="201424"/>
                      </a:cubicBezTo>
                      <a:cubicBezTo>
                        <a:pt x="0" y="90189"/>
                        <a:pt x="90343" y="0"/>
                        <a:pt x="20177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220" name="组合 219"/>
              <p:cNvGrpSpPr/>
              <p:nvPr userDrawn="1"/>
            </p:nvGrpSpPr>
            <p:grpSpPr>
              <a:xfrm>
                <a:off x="5384617" y="1905637"/>
                <a:ext cx="740258" cy="737051"/>
                <a:chOff x="6775350" y="8376712"/>
                <a:chExt cx="147540" cy="146901"/>
              </a:xfrm>
            </p:grpSpPr>
            <p:sp>
              <p:nvSpPr>
                <p:cNvPr id="227" name="椭圆 226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775350" y="8376712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228" name="任意多边形: 形状 227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11756" y="8424244"/>
                  <a:ext cx="74728" cy="51835"/>
                </a:xfrm>
                <a:custGeom>
                  <a:avLst/>
                  <a:gdLst>
                    <a:gd name="connsiteX0" fmla="*/ 373273 h 605239"/>
                    <a:gd name="connsiteY0" fmla="*/ 373273 h 605239"/>
                    <a:gd name="connsiteX1" fmla="*/ 373273 h 605239"/>
                    <a:gd name="connsiteY1" fmla="*/ 373273 h 605239"/>
                    <a:gd name="connsiteX2" fmla="*/ 373273 h 605239"/>
                    <a:gd name="connsiteY2" fmla="*/ 373273 h 605239"/>
                    <a:gd name="connsiteX3" fmla="*/ 373273 h 605239"/>
                    <a:gd name="connsiteY3" fmla="*/ 373273 h 605239"/>
                    <a:gd name="connsiteX4" fmla="*/ 373273 h 605239"/>
                    <a:gd name="connsiteY4" fmla="*/ 373273 h 605239"/>
                    <a:gd name="connsiteX5" fmla="*/ 373273 h 605239"/>
                    <a:gd name="connsiteY5" fmla="*/ 373273 h 605239"/>
                    <a:gd name="connsiteX6" fmla="*/ 373273 h 605239"/>
                    <a:gd name="connsiteY6" fmla="*/ 373273 h 605239"/>
                    <a:gd name="connsiteX7" fmla="*/ 373273 h 605239"/>
                    <a:gd name="connsiteY7" fmla="*/ 373273 h 605239"/>
                    <a:gd name="connsiteX8" fmla="*/ 373273 h 605239"/>
                    <a:gd name="connsiteY8" fmla="*/ 373273 h 605239"/>
                    <a:gd name="connsiteX9" fmla="*/ 373273 h 605239"/>
                    <a:gd name="connsiteY9" fmla="*/ 373273 h 605239"/>
                    <a:gd name="connsiteX10" fmla="*/ 373273 h 605239"/>
                    <a:gd name="connsiteY10" fmla="*/ 373273 h 605239"/>
                    <a:gd name="connsiteX11" fmla="*/ 373273 h 605239"/>
                    <a:gd name="connsiteY11" fmla="*/ 373273 h 605239"/>
                    <a:gd name="connsiteX12" fmla="*/ 373273 h 605239"/>
                    <a:gd name="connsiteY12" fmla="*/ 373273 h 605239"/>
                    <a:gd name="connsiteX13" fmla="*/ 373273 h 605239"/>
                    <a:gd name="connsiteY13" fmla="*/ 373273 h 605239"/>
                    <a:gd name="connsiteX14" fmla="*/ 373273 h 605239"/>
                    <a:gd name="connsiteY14" fmla="*/ 373273 h 605239"/>
                    <a:gd name="connsiteX15" fmla="*/ 373273 h 605239"/>
                    <a:gd name="connsiteY15" fmla="*/ 373273 h 605239"/>
                    <a:gd name="connsiteX16" fmla="*/ 373273 h 605239"/>
                    <a:gd name="connsiteY16" fmla="*/ 373273 h 605239"/>
                    <a:gd name="connsiteX17" fmla="*/ 373273 h 605239"/>
                    <a:gd name="connsiteY17" fmla="*/ 373273 h 605239"/>
                    <a:gd name="connsiteX18" fmla="*/ 373273 h 605239"/>
                    <a:gd name="connsiteY18" fmla="*/ 373273 h 605239"/>
                    <a:gd name="connsiteX19" fmla="*/ 373273 h 605239"/>
                    <a:gd name="connsiteY19" fmla="*/ 373273 h 605239"/>
                    <a:gd name="connsiteX20" fmla="*/ 373273 h 605239"/>
                    <a:gd name="connsiteY20" fmla="*/ 373273 h 605239"/>
                    <a:gd name="connsiteX21" fmla="*/ 373273 h 605239"/>
                    <a:gd name="connsiteY21" fmla="*/ 373273 h 605239"/>
                    <a:gd name="connsiteX22" fmla="*/ 373273 h 605239"/>
                    <a:gd name="connsiteY22" fmla="*/ 373273 h 605239"/>
                    <a:gd name="connsiteX23" fmla="*/ 373273 h 605239"/>
                    <a:gd name="connsiteY23" fmla="*/ 373273 h 605239"/>
                    <a:gd name="connsiteX24" fmla="*/ 373273 h 605239"/>
                    <a:gd name="connsiteY24" fmla="*/ 373273 h 605239"/>
                    <a:gd name="connsiteX25" fmla="*/ 373273 h 605239"/>
                    <a:gd name="connsiteY25" fmla="*/ 373273 h 605239"/>
                    <a:gd name="connsiteX26" fmla="*/ 373273 h 605239"/>
                    <a:gd name="connsiteY26" fmla="*/ 373273 h 605239"/>
                    <a:gd name="connsiteX27" fmla="*/ 373273 h 605239"/>
                    <a:gd name="connsiteY27" fmla="*/ 373273 h 605239"/>
                    <a:gd name="connsiteX28" fmla="*/ 373273 h 605239"/>
                    <a:gd name="connsiteY28" fmla="*/ 373273 h 605239"/>
                    <a:gd name="connsiteX29" fmla="*/ 373273 h 605239"/>
                    <a:gd name="connsiteY29" fmla="*/ 373273 h 605239"/>
                    <a:gd name="connsiteX30" fmla="*/ 373273 h 605239"/>
                    <a:gd name="connsiteY30" fmla="*/ 373273 h 605239"/>
                    <a:gd name="connsiteX31" fmla="*/ 373273 h 605239"/>
                    <a:gd name="connsiteY31" fmla="*/ 373273 h 605239"/>
                    <a:gd name="connsiteX32" fmla="*/ 373273 h 605239"/>
                    <a:gd name="connsiteY32" fmla="*/ 373273 h 605239"/>
                    <a:gd name="connsiteX33" fmla="*/ 373273 h 605239"/>
                    <a:gd name="connsiteY33" fmla="*/ 373273 h 605239"/>
                    <a:gd name="connsiteX34" fmla="*/ 373273 h 605239"/>
                    <a:gd name="connsiteY34" fmla="*/ 373273 h 605239"/>
                    <a:gd name="connsiteX35" fmla="*/ 373273 h 605239"/>
                    <a:gd name="connsiteY35" fmla="*/ 373273 h 605239"/>
                    <a:gd name="connsiteX36" fmla="*/ 373273 h 605239"/>
                    <a:gd name="connsiteY36" fmla="*/ 373273 h 605239"/>
                    <a:gd name="connsiteX37" fmla="*/ 373273 h 605239"/>
                    <a:gd name="connsiteY37" fmla="*/ 373273 h 605239"/>
                    <a:gd name="connsiteX38" fmla="*/ 373273 h 605239"/>
                    <a:gd name="connsiteY38" fmla="*/ 373273 h 605239"/>
                    <a:gd name="connsiteX39" fmla="*/ 373273 h 605239"/>
                    <a:gd name="connsiteY39" fmla="*/ 373273 h 605239"/>
                    <a:gd name="connsiteX40" fmla="*/ 373273 h 605239"/>
                    <a:gd name="connsiteY40" fmla="*/ 373273 h 605239"/>
                    <a:gd name="connsiteX41" fmla="*/ 373273 h 605239"/>
                    <a:gd name="connsiteY41" fmla="*/ 373273 h 605239"/>
                    <a:gd name="connsiteX42" fmla="*/ 373273 h 605239"/>
                    <a:gd name="connsiteY42" fmla="*/ 373273 h 605239"/>
                    <a:gd name="connsiteX43" fmla="*/ 373273 h 605239"/>
                    <a:gd name="connsiteY43" fmla="*/ 373273 h 605239"/>
                    <a:gd name="connsiteX44" fmla="*/ 373273 h 605239"/>
                    <a:gd name="connsiteY44" fmla="*/ 373273 h 605239"/>
                    <a:gd name="connsiteX45" fmla="*/ 373273 h 605239"/>
                    <a:gd name="connsiteY45" fmla="*/ 373273 h 605239"/>
                    <a:gd name="connsiteX46" fmla="*/ 373273 h 605239"/>
                    <a:gd name="connsiteY46" fmla="*/ 373273 h 605239"/>
                    <a:gd name="connsiteX47" fmla="*/ 373273 h 605239"/>
                    <a:gd name="connsiteY47" fmla="*/ 373273 h 605239"/>
                    <a:gd name="connsiteX48" fmla="*/ 373273 h 605239"/>
                    <a:gd name="connsiteY48" fmla="*/ 373273 h 605239"/>
                    <a:gd name="connsiteX49" fmla="*/ 373273 h 605239"/>
                    <a:gd name="connsiteY49" fmla="*/ 373273 h 605239"/>
                    <a:gd name="connsiteX50" fmla="*/ 373273 h 605239"/>
                    <a:gd name="connsiteY50" fmla="*/ 373273 h 605239"/>
                    <a:gd name="connsiteX51" fmla="*/ 373273 h 605239"/>
                    <a:gd name="connsiteY51" fmla="*/ 373273 h 605239"/>
                    <a:gd name="connsiteX52" fmla="*/ 373273 h 605239"/>
                    <a:gd name="connsiteY52" fmla="*/ 373273 h 605239"/>
                    <a:gd name="connsiteX53" fmla="*/ 373273 h 605239"/>
                    <a:gd name="connsiteY53" fmla="*/ 373273 h 605239"/>
                    <a:gd name="connsiteX54" fmla="*/ 373273 h 605239"/>
                    <a:gd name="connsiteY54" fmla="*/ 373273 h 605239"/>
                    <a:gd name="connsiteX55" fmla="*/ 373273 h 605239"/>
                    <a:gd name="connsiteY55" fmla="*/ 373273 h 605239"/>
                    <a:gd name="connsiteX56" fmla="*/ 373273 h 605239"/>
                    <a:gd name="connsiteY56" fmla="*/ 373273 h 605239"/>
                    <a:gd name="connsiteX57" fmla="*/ 373273 h 605239"/>
                    <a:gd name="connsiteY57" fmla="*/ 373273 h 605239"/>
                    <a:gd name="connsiteX58" fmla="*/ 373273 h 605239"/>
                    <a:gd name="connsiteY58" fmla="*/ 373273 h 605239"/>
                    <a:gd name="connsiteX59" fmla="*/ 373273 h 605239"/>
                    <a:gd name="connsiteY59" fmla="*/ 373273 h 605239"/>
                    <a:gd name="connsiteX60" fmla="*/ 373273 h 605239"/>
                    <a:gd name="connsiteY60" fmla="*/ 373273 h 605239"/>
                    <a:gd name="connsiteX61" fmla="*/ 373273 h 605239"/>
                    <a:gd name="connsiteY61" fmla="*/ 373273 h 605239"/>
                    <a:gd name="connsiteX62" fmla="*/ 373273 h 605239"/>
                    <a:gd name="connsiteY62" fmla="*/ 373273 h 605239"/>
                    <a:gd name="connsiteX63" fmla="*/ 373273 h 605239"/>
                    <a:gd name="connsiteY63" fmla="*/ 373273 h 605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605804" h="420217">
                      <a:moveTo>
                        <a:pt x="0" y="364823"/>
                      </a:moveTo>
                      <a:lnTo>
                        <a:pt x="605804" y="364823"/>
                      </a:lnTo>
                      <a:lnTo>
                        <a:pt x="605804" y="420217"/>
                      </a:lnTo>
                      <a:lnTo>
                        <a:pt x="0" y="420217"/>
                      </a:lnTo>
                      <a:close/>
                      <a:moveTo>
                        <a:pt x="49808" y="272179"/>
                      </a:moveTo>
                      <a:cubicBezTo>
                        <a:pt x="43516" y="272179"/>
                        <a:pt x="38396" y="277290"/>
                        <a:pt x="38396" y="283573"/>
                      </a:cubicBezTo>
                      <a:cubicBezTo>
                        <a:pt x="38396" y="289856"/>
                        <a:pt x="43516" y="294967"/>
                        <a:pt x="49808" y="294967"/>
                      </a:cubicBezTo>
                      <a:lnTo>
                        <a:pt x="123721" y="294967"/>
                      </a:lnTo>
                      <a:cubicBezTo>
                        <a:pt x="130013" y="294967"/>
                        <a:pt x="135133" y="289856"/>
                        <a:pt x="135133" y="283573"/>
                      </a:cubicBezTo>
                      <a:cubicBezTo>
                        <a:pt x="135133" y="277290"/>
                        <a:pt x="130013" y="272179"/>
                        <a:pt x="123721" y="272179"/>
                      </a:cubicBezTo>
                      <a:close/>
                      <a:moveTo>
                        <a:pt x="49808" y="215741"/>
                      </a:moveTo>
                      <a:cubicBezTo>
                        <a:pt x="43516" y="215741"/>
                        <a:pt x="38396" y="220853"/>
                        <a:pt x="38396" y="227135"/>
                      </a:cubicBezTo>
                      <a:cubicBezTo>
                        <a:pt x="38396" y="233418"/>
                        <a:pt x="43516" y="238529"/>
                        <a:pt x="49808" y="238529"/>
                      </a:cubicBezTo>
                      <a:lnTo>
                        <a:pt x="123721" y="238529"/>
                      </a:lnTo>
                      <a:cubicBezTo>
                        <a:pt x="130013" y="238529"/>
                        <a:pt x="135133" y="233418"/>
                        <a:pt x="135133" y="227135"/>
                      </a:cubicBezTo>
                      <a:cubicBezTo>
                        <a:pt x="135133" y="220853"/>
                        <a:pt x="130013" y="215741"/>
                        <a:pt x="123721" y="215741"/>
                      </a:cubicBezTo>
                      <a:close/>
                      <a:moveTo>
                        <a:pt x="49808" y="159304"/>
                      </a:moveTo>
                      <a:cubicBezTo>
                        <a:pt x="43516" y="159304"/>
                        <a:pt x="38396" y="164415"/>
                        <a:pt x="38396" y="170698"/>
                      </a:cubicBezTo>
                      <a:cubicBezTo>
                        <a:pt x="38396" y="176980"/>
                        <a:pt x="43516" y="182092"/>
                        <a:pt x="49808" y="182092"/>
                      </a:cubicBezTo>
                      <a:lnTo>
                        <a:pt x="123721" y="182092"/>
                      </a:lnTo>
                      <a:cubicBezTo>
                        <a:pt x="130013" y="182092"/>
                        <a:pt x="135133" y="176980"/>
                        <a:pt x="135133" y="170698"/>
                      </a:cubicBezTo>
                      <a:cubicBezTo>
                        <a:pt x="135133" y="164415"/>
                        <a:pt x="130013" y="159304"/>
                        <a:pt x="123721" y="159304"/>
                      </a:cubicBezTo>
                      <a:close/>
                      <a:moveTo>
                        <a:pt x="49808" y="102866"/>
                      </a:moveTo>
                      <a:cubicBezTo>
                        <a:pt x="43516" y="102866"/>
                        <a:pt x="38396" y="107977"/>
                        <a:pt x="38396" y="114260"/>
                      </a:cubicBezTo>
                      <a:cubicBezTo>
                        <a:pt x="38396" y="120543"/>
                        <a:pt x="43516" y="125654"/>
                        <a:pt x="49808" y="125654"/>
                      </a:cubicBezTo>
                      <a:lnTo>
                        <a:pt x="123721" y="125654"/>
                      </a:lnTo>
                      <a:cubicBezTo>
                        <a:pt x="130013" y="125654"/>
                        <a:pt x="135133" y="120543"/>
                        <a:pt x="135133" y="114260"/>
                      </a:cubicBezTo>
                      <a:cubicBezTo>
                        <a:pt x="135133" y="107977"/>
                        <a:pt x="130013" y="102866"/>
                        <a:pt x="123721" y="102866"/>
                      </a:cubicBezTo>
                      <a:close/>
                      <a:moveTo>
                        <a:pt x="263973" y="64211"/>
                      </a:moveTo>
                      <a:lnTo>
                        <a:pt x="263973" y="133108"/>
                      </a:lnTo>
                      <a:lnTo>
                        <a:pt x="195500" y="133108"/>
                      </a:lnTo>
                      <a:lnTo>
                        <a:pt x="195500" y="208287"/>
                      </a:lnTo>
                      <a:lnTo>
                        <a:pt x="263973" y="208287"/>
                      </a:lnTo>
                      <a:lnTo>
                        <a:pt x="263973" y="277184"/>
                      </a:lnTo>
                      <a:lnTo>
                        <a:pt x="340445" y="277184"/>
                      </a:lnTo>
                      <a:lnTo>
                        <a:pt x="340445" y="208287"/>
                      </a:lnTo>
                      <a:lnTo>
                        <a:pt x="408811" y="208287"/>
                      </a:lnTo>
                      <a:lnTo>
                        <a:pt x="408811" y="133108"/>
                      </a:lnTo>
                      <a:lnTo>
                        <a:pt x="340445" y="133108"/>
                      </a:lnTo>
                      <a:lnTo>
                        <a:pt x="340445" y="64211"/>
                      </a:lnTo>
                      <a:close/>
                      <a:moveTo>
                        <a:pt x="541811" y="52817"/>
                      </a:moveTo>
                      <a:cubicBezTo>
                        <a:pt x="535518" y="52817"/>
                        <a:pt x="530398" y="57929"/>
                        <a:pt x="530398" y="64211"/>
                      </a:cubicBezTo>
                      <a:lnTo>
                        <a:pt x="530398" y="277184"/>
                      </a:lnTo>
                      <a:cubicBezTo>
                        <a:pt x="530398" y="283467"/>
                        <a:pt x="535518" y="288578"/>
                        <a:pt x="541811" y="288578"/>
                      </a:cubicBezTo>
                      <a:cubicBezTo>
                        <a:pt x="548103" y="288578"/>
                        <a:pt x="553223" y="283467"/>
                        <a:pt x="553223" y="277184"/>
                      </a:cubicBezTo>
                      <a:lnTo>
                        <a:pt x="553223" y="64211"/>
                      </a:lnTo>
                      <a:cubicBezTo>
                        <a:pt x="553223" y="57929"/>
                        <a:pt x="548103" y="52817"/>
                        <a:pt x="541811" y="52817"/>
                      </a:cubicBezTo>
                      <a:close/>
                      <a:moveTo>
                        <a:pt x="486350" y="52817"/>
                      </a:moveTo>
                      <a:cubicBezTo>
                        <a:pt x="480057" y="52817"/>
                        <a:pt x="474938" y="57929"/>
                        <a:pt x="474938" y="64211"/>
                      </a:cubicBezTo>
                      <a:lnTo>
                        <a:pt x="474938" y="277184"/>
                      </a:lnTo>
                      <a:cubicBezTo>
                        <a:pt x="474938" y="283467"/>
                        <a:pt x="480057" y="288578"/>
                        <a:pt x="486350" y="288578"/>
                      </a:cubicBezTo>
                      <a:cubicBezTo>
                        <a:pt x="492642" y="288578"/>
                        <a:pt x="497762" y="283467"/>
                        <a:pt x="497762" y="277184"/>
                      </a:cubicBezTo>
                      <a:lnTo>
                        <a:pt x="497762" y="64211"/>
                      </a:lnTo>
                      <a:cubicBezTo>
                        <a:pt x="497762" y="57929"/>
                        <a:pt x="492642" y="52817"/>
                        <a:pt x="486350" y="52817"/>
                      </a:cubicBezTo>
                      <a:close/>
                      <a:moveTo>
                        <a:pt x="49808" y="46428"/>
                      </a:moveTo>
                      <a:cubicBezTo>
                        <a:pt x="43516" y="46428"/>
                        <a:pt x="38396" y="51540"/>
                        <a:pt x="38396" y="57822"/>
                      </a:cubicBezTo>
                      <a:cubicBezTo>
                        <a:pt x="38396" y="64105"/>
                        <a:pt x="43516" y="69216"/>
                        <a:pt x="49808" y="69216"/>
                      </a:cubicBezTo>
                      <a:lnTo>
                        <a:pt x="123721" y="69216"/>
                      </a:lnTo>
                      <a:cubicBezTo>
                        <a:pt x="130013" y="69216"/>
                        <a:pt x="135133" y="64105"/>
                        <a:pt x="135133" y="57822"/>
                      </a:cubicBezTo>
                      <a:cubicBezTo>
                        <a:pt x="135133" y="51540"/>
                        <a:pt x="130013" y="46428"/>
                        <a:pt x="123721" y="46428"/>
                      </a:cubicBezTo>
                      <a:close/>
                      <a:moveTo>
                        <a:pt x="0" y="0"/>
                      </a:moveTo>
                      <a:lnTo>
                        <a:pt x="605804" y="0"/>
                      </a:lnTo>
                      <a:lnTo>
                        <a:pt x="605804" y="341395"/>
                      </a:lnTo>
                      <a:lnTo>
                        <a:pt x="0" y="3413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221" name="组合 220"/>
              <p:cNvGrpSpPr/>
              <p:nvPr userDrawn="1"/>
            </p:nvGrpSpPr>
            <p:grpSpPr>
              <a:xfrm>
                <a:off x="9763716" y="4321159"/>
                <a:ext cx="454776" cy="452806"/>
                <a:chOff x="6439416" y="8952029"/>
                <a:chExt cx="147540" cy="146901"/>
              </a:xfrm>
            </p:grpSpPr>
            <p:sp>
              <p:nvSpPr>
                <p:cNvPr id="225" name="椭圆 224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439416" y="8952029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  <p:sp>
              <p:nvSpPr>
                <p:cNvPr id="226" name="任意多边形: 形状 225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476593" y="8988115"/>
                  <a:ext cx="73182" cy="74728"/>
                </a:xfrm>
                <a:custGeom>
                  <a:avLst/>
                  <a:gdLst>
                    <a:gd name="T0" fmla="*/ 1400 w 1503"/>
                    <a:gd name="T1" fmla="*/ 1243 h 1537"/>
                    <a:gd name="T2" fmla="*/ 1402 w 1503"/>
                    <a:gd name="T3" fmla="*/ 1234 h 1537"/>
                    <a:gd name="T4" fmla="*/ 1402 w 1503"/>
                    <a:gd name="T5" fmla="*/ 1025 h 1537"/>
                    <a:gd name="T6" fmla="*/ 1116 w 1503"/>
                    <a:gd name="T7" fmla="*/ 720 h 1537"/>
                    <a:gd name="T8" fmla="*/ 830 w 1503"/>
                    <a:gd name="T9" fmla="*/ 1025 h 1537"/>
                    <a:gd name="T10" fmla="*/ 830 w 1503"/>
                    <a:gd name="T11" fmla="*/ 1208 h 1537"/>
                    <a:gd name="T12" fmla="*/ 625 w 1503"/>
                    <a:gd name="T13" fmla="*/ 1432 h 1537"/>
                    <a:gd name="T14" fmla="*/ 420 w 1503"/>
                    <a:gd name="T15" fmla="*/ 1208 h 1537"/>
                    <a:gd name="T16" fmla="*/ 420 w 1503"/>
                    <a:gd name="T17" fmla="*/ 784 h 1537"/>
                    <a:gd name="T18" fmla="*/ 780 w 1503"/>
                    <a:gd name="T19" fmla="*/ 397 h 1537"/>
                    <a:gd name="T20" fmla="*/ 780 w 1503"/>
                    <a:gd name="T21" fmla="*/ 40 h 1537"/>
                    <a:gd name="T22" fmla="*/ 740 w 1503"/>
                    <a:gd name="T23" fmla="*/ 0 h 1537"/>
                    <a:gd name="T24" fmla="*/ 612 w 1503"/>
                    <a:gd name="T25" fmla="*/ 0 h 1537"/>
                    <a:gd name="T26" fmla="*/ 571 w 1503"/>
                    <a:gd name="T27" fmla="*/ 40 h 1537"/>
                    <a:gd name="T28" fmla="*/ 612 w 1503"/>
                    <a:gd name="T29" fmla="*/ 81 h 1537"/>
                    <a:gd name="T30" fmla="*/ 699 w 1503"/>
                    <a:gd name="T31" fmla="*/ 81 h 1537"/>
                    <a:gd name="T32" fmla="*/ 699 w 1503"/>
                    <a:gd name="T33" fmla="*/ 397 h 1537"/>
                    <a:gd name="T34" fmla="*/ 390 w 1503"/>
                    <a:gd name="T35" fmla="*/ 706 h 1537"/>
                    <a:gd name="T36" fmla="*/ 80 w 1503"/>
                    <a:gd name="T37" fmla="*/ 397 h 1537"/>
                    <a:gd name="T38" fmla="*/ 80 w 1503"/>
                    <a:gd name="T39" fmla="*/ 81 h 1537"/>
                    <a:gd name="T40" fmla="*/ 175 w 1503"/>
                    <a:gd name="T41" fmla="*/ 81 h 1537"/>
                    <a:gd name="T42" fmla="*/ 215 w 1503"/>
                    <a:gd name="T43" fmla="*/ 40 h 1537"/>
                    <a:gd name="T44" fmla="*/ 175 w 1503"/>
                    <a:gd name="T45" fmla="*/ 0 h 1537"/>
                    <a:gd name="T46" fmla="*/ 40 w 1503"/>
                    <a:gd name="T47" fmla="*/ 0 h 1537"/>
                    <a:gd name="T48" fmla="*/ 0 w 1503"/>
                    <a:gd name="T49" fmla="*/ 40 h 1537"/>
                    <a:gd name="T50" fmla="*/ 0 w 1503"/>
                    <a:gd name="T51" fmla="*/ 397 h 1537"/>
                    <a:gd name="T52" fmla="*/ 340 w 1503"/>
                    <a:gd name="T53" fmla="*/ 782 h 1537"/>
                    <a:gd name="T54" fmla="*/ 340 w 1503"/>
                    <a:gd name="T55" fmla="*/ 1208 h 1537"/>
                    <a:gd name="T56" fmla="*/ 625 w 1503"/>
                    <a:gd name="T57" fmla="*/ 1513 h 1537"/>
                    <a:gd name="T58" fmla="*/ 911 w 1503"/>
                    <a:gd name="T59" fmla="*/ 1208 h 1537"/>
                    <a:gd name="T60" fmla="*/ 911 w 1503"/>
                    <a:gd name="T61" fmla="*/ 1025 h 1537"/>
                    <a:gd name="T62" fmla="*/ 1116 w 1503"/>
                    <a:gd name="T63" fmla="*/ 801 h 1537"/>
                    <a:gd name="T64" fmla="*/ 1321 w 1503"/>
                    <a:gd name="T65" fmla="*/ 1025 h 1537"/>
                    <a:gd name="T66" fmla="*/ 1321 w 1503"/>
                    <a:gd name="T67" fmla="*/ 1234 h 1537"/>
                    <a:gd name="T68" fmla="*/ 1322 w 1503"/>
                    <a:gd name="T69" fmla="*/ 1237 h 1537"/>
                    <a:gd name="T70" fmla="*/ 1200 w 1503"/>
                    <a:gd name="T71" fmla="*/ 1385 h 1537"/>
                    <a:gd name="T72" fmla="*/ 1352 w 1503"/>
                    <a:gd name="T73" fmla="*/ 1537 h 1537"/>
                    <a:gd name="T74" fmla="*/ 1503 w 1503"/>
                    <a:gd name="T75" fmla="*/ 1385 h 1537"/>
                    <a:gd name="T76" fmla="*/ 1400 w 1503"/>
                    <a:gd name="T77" fmla="*/ 1243 h 1537"/>
                    <a:gd name="T78" fmla="*/ 1352 w 1503"/>
                    <a:gd name="T79" fmla="*/ 1456 h 1537"/>
                    <a:gd name="T80" fmla="*/ 1281 w 1503"/>
                    <a:gd name="T81" fmla="*/ 1385 h 1537"/>
                    <a:gd name="T82" fmla="*/ 1352 w 1503"/>
                    <a:gd name="T83" fmla="*/ 1315 h 1537"/>
                    <a:gd name="T84" fmla="*/ 1422 w 1503"/>
                    <a:gd name="T85" fmla="*/ 1385 h 1537"/>
                    <a:gd name="T86" fmla="*/ 1352 w 1503"/>
                    <a:gd name="T87" fmla="*/ 1456 h 1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503" h="1537">
                      <a:moveTo>
                        <a:pt x="1400" y="1243"/>
                      </a:moveTo>
                      <a:cubicBezTo>
                        <a:pt x="1401" y="1240"/>
                        <a:pt x="1402" y="1237"/>
                        <a:pt x="1402" y="1234"/>
                      </a:cubicBezTo>
                      <a:lnTo>
                        <a:pt x="1402" y="1025"/>
                      </a:lnTo>
                      <a:cubicBezTo>
                        <a:pt x="1402" y="857"/>
                        <a:pt x="1274" y="720"/>
                        <a:pt x="1116" y="720"/>
                      </a:cubicBezTo>
                      <a:cubicBezTo>
                        <a:pt x="958" y="720"/>
                        <a:pt x="830" y="857"/>
                        <a:pt x="830" y="1025"/>
                      </a:cubicBezTo>
                      <a:lnTo>
                        <a:pt x="830" y="1208"/>
                      </a:lnTo>
                      <a:cubicBezTo>
                        <a:pt x="830" y="1332"/>
                        <a:pt x="738" y="1432"/>
                        <a:pt x="625" y="1432"/>
                      </a:cubicBezTo>
                      <a:cubicBezTo>
                        <a:pt x="512" y="1432"/>
                        <a:pt x="420" y="1332"/>
                        <a:pt x="420" y="1208"/>
                      </a:cubicBezTo>
                      <a:lnTo>
                        <a:pt x="420" y="784"/>
                      </a:lnTo>
                      <a:cubicBezTo>
                        <a:pt x="621" y="768"/>
                        <a:pt x="780" y="601"/>
                        <a:pt x="780" y="397"/>
                      </a:cubicBezTo>
                      <a:lnTo>
                        <a:pt x="780" y="40"/>
                      </a:lnTo>
                      <a:cubicBezTo>
                        <a:pt x="780" y="18"/>
                        <a:pt x="762" y="0"/>
                        <a:pt x="740" y="0"/>
                      </a:cubicBezTo>
                      <a:lnTo>
                        <a:pt x="612" y="0"/>
                      </a:lnTo>
                      <a:cubicBezTo>
                        <a:pt x="589" y="0"/>
                        <a:pt x="571" y="18"/>
                        <a:pt x="571" y="40"/>
                      </a:cubicBezTo>
                      <a:cubicBezTo>
                        <a:pt x="571" y="63"/>
                        <a:pt x="589" y="81"/>
                        <a:pt x="612" y="81"/>
                      </a:cubicBezTo>
                      <a:lnTo>
                        <a:pt x="699" y="81"/>
                      </a:lnTo>
                      <a:lnTo>
                        <a:pt x="699" y="397"/>
                      </a:lnTo>
                      <a:cubicBezTo>
                        <a:pt x="699" y="567"/>
                        <a:pt x="560" y="706"/>
                        <a:pt x="390" y="706"/>
                      </a:cubicBezTo>
                      <a:cubicBezTo>
                        <a:pt x="219" y="706"/>
                        <a:pt x="80" y="567"/>
                        <a:pt x="80" y="397"/>
                      </a:cubicBezTo>
                      <a:lnTo>
                        <a:pt x="80" y="81"/>
                      </a:lnTo>
                      <a:lnTo>
                        <a:pt x="175" y="81"/>
                      </a:lnTo>
                      <a:cubicBezTo>
                        <a:pt x="197" y="81"/>
                        <a:pt x="215" y="63"/>
                        <a:pt x="215" y="40"/>
                      </a:cubicBezTo>
                      <a:cubicBezTo>
                        <a:pt x="215" y="18"/>
                        <a:pt x="197" y="0"/>
                        <a:pt x="175" y="0"/>
                      </a:cubicBezTo>
                      <a:lnTo>
                        <a:pt x="40" y="0"/>
                      </a:lnTo>
                      <a:cubicBezTo>
                        <a:pt x="18" y="0"/>
                        <a:pt x="0" y="18"/>
                        <a:pt x="0" y="40"/>
                      </a:cubicBezTo>
                      <a:lnTo>
                        <a:pt x="0" y="397"/>
                      </a:lnTo>
                      <a:cubicBezTo>
                        <a:pt x="0" y="595"/>
                        <a:pt x="148" y="757"/>
                        <a:pt x="340" y="782"/>
                      </a:cubicBezTo>
                      <a:lnTo>
                        <a:pt x="340" y="1208"/>
                      </a:lnTo>
                      <a:cubicBezTo>
                        <a:pt x="340" y="1376"/>
                        <a:pt x="468" y="1513"/>
                        <a:pt x="625" y="1513"/>
                      </a:cubicBezTo>
                      <a:cubicBezTo>
                        <a:pt x="783" y="1513"/>
                        <a:pt x="911" y="1376"/>
                        <a:pt x="911" y="1208"/>
                      </a:cubicBezTo>
                      <a:lnTo>
                        <a:pt x="911" y="1025"/>
                      </a:lnTo>
                      <a:cubicBezTo>
                        <a:pt x="911" y="901"/>
                        <a:pt x="1003" y="801"/>
                        <a:pt x="1116" y="801"/>
                      </a:cubicBezTo>
                      <a:cubicBezTo>
                        <a:pt x="1229" y="801"/>
                        <a:pt x="1321" y="901"/>
                        <a:pt x="1321" y="1025"/>
                      </a:cubicBezTo>
                      <a:lnTo>
                        <a:pt x="1321" y="1234"/>
                      </a:lnTo>
                      <a:cubicBezTo>
                        <a:pt x="1321" y="1235"/>
                        <a:pt x="1322" y="1236"/>
                        <a:pt x="1322" y="1237"/>
                      </a:cubicBezTo>
                      <a:cubicBezTo>
                        <a:pt x="1253" y="1251"/>
                        <a:pt x="1200" y="1312"/>
                        <a:pt x="1200" y="1385"/>
                      </a:cubicBezTo>
                      <a:cubicBezTo>
                        <a:pt x="1200" y="1469"/>
                        <a:pt x="1268" y="1537"/>
                        <a:pt x="1352" y="1537"/>
                      </a:cubicBezTo>
                      <a:cubicBezTo>
                        <a:pt x="1435" y="1537"/>
                        <a:pt x="1503" y="1469"/>
                        <a:pt x="1503" y="1385"/>
                      </a:cubicBezTo>
                      <a:cubicBezTo>
                        <a:pt x="1503" y="1319"/>
                        <a:pt x="1460" y="1263"/>
                        <a:pt x="1400" y="1243"/>
                      </a:cubicBezTo>
                      <a:close/>
                      <a:moveTo>
                        <a:pt x="1352" y="1456"/>
                      </a:moveTo>
                      <a:cubicBezTo>
                        <a:pt x="1313" y="1456"/>
                        <a:pt x="1281" y="1424"/>
                        <a:pt x="1281" y="1385"/>
                      </a:cubicBezTo>
                      <a:cubicBezTo>
                        <a:pt x="1281" y="1347"/>
                        <a:pt x="1313" y="1315"/>
                        <a:pt x="1352" y="1315"/>
                      </a:cubicBezTo>
                      <a:cubicBezTo>
                        <a:pt x="1390" y="1315"/>
                        <a:pt x="1422" y="1347"/>
                        <a:pt x="1422" y="1385"/>
                      </a:cubicBezTo>
                      <a:cubicBezTo>
                        <a:pt x="1422" y="1424"/>
                        <a:pt x="1390" y="1456"/>
                        <a:pt x="1352" y="145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lvl="0" algn="ctr"/>
                  <a:endParaRPr/>
                </a:p>
              </p:txBody>
            </p:sp>
          </p:grpSp>
          <p:grpSp>
            <p:nvGrpSpPr>
              <p:cNvPr id="222" name="组合 221"/>
              <p:cNvGrpSpPr/>
              <p:nvPr userDrawn="1"/>
            </p:nvGrpSpPr>
            <p:grpSpPr>
              <a:xfrm>
                <a:off x="5482366" y="3450432"/>
                <a:ext cx="454776" cy="452806"/>
                <a:chOff x="6853455" y="8339524"/>
                <a:chExt cx="147540" cy="146901"/>
              </a:xfrm>
            </p:grpSpPr>
            <p:sp>
              <p:nvSpPr>
                <p:cNvPr id="223" name="椭圆 222">
                  <a:extLst>
                    <a:ext uri="{FF2B5EF4-FFF2-40B4-BE49-F238E27FC236}">
                      <a16:creationId xmlns:a16="http://schemas.microsoft.com/office/drawing/2014/main" id="{D8F58708-EF6A-4F69-96D2-5619140054D2}"/>
                    </a:ext>
                  </a:extLst>
                </p:cNvPr>
                <p:cNvSpPr/>
                <p:nvPr userDrawn="1"/>
              </p:nvSpPr>
              <p:spPr bwMode="auto">
                <a:xfrm>
                  <a:off x="6853455" y="8339524"/>
                  <a:ext cx="147540" cy="146901"/>
                </a:xfrm>
                <a:prstGeom prst="ellipse">
                  <a:avLst/>
                </a:prstGeom>
                <a:noFill/>
                <a:ln w="222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224" name="任意多边形: 形状 223">
                  <a:extLst>
                    <a:ext uri="{FF2B5EF4-FFF2-40B4-BE49-F238E27FC236}">
                      <a16:creationId xmlns:a16="http://schemas.microsoft.com/office/drawing/2014/main" id="{DACEDE54-10BE-4C52-B391-E2F54EB377D9}"/>
                    </a:ext>
                  </a:extLst>
                </p:cNvPr>
                <p:cNvSpPr/>
                <p:nvPr userDrawn="1"/>
              </p:nvSpPr>
              <p:spPr bwMode="auto">
                <a:xfrm>
                  <a:off x="6894951" y="8375609"/>
                  <a:ext cx="64547" cy="74728"/>
                </a:xfrm>
                <a:custGeom>
                  <a:avLst/>
                  <a:gdLst>
                    <a:gd name="T0" fmla="*/ 372171 w 604011"/>
                    <a:gd name="T1" fmla="*/ 372171 w 604011"/>
                    <a:gd name="T2" fmla="*/ 372171 w 604011"/>
                    <a:gd name="T3" fmla="*/ 372171 w 604011"/>
                    <a:gd name="T4" fmla="*/ 372171 w 604011"/>
                    <a:gd name="T5" fmla="*/ 372171 w 604011"/>
                    <a:gd name="T6" fmla="*/ 372171 w 604011"/>
                    <a:gd name="T7" fmla="*/ 372171 w 604011"/>
                    <a:gd name="T8" fmla="*/ 372171 w 604011"/>
                    <a:gd name="T9" fmla="*/ 372171 w 604011"/>
                    <a:gd name="T10" fmla="*/ 372171 w 604011"/>
                    <a:gd name="T11" fmla="*/ 372171 w 604011"/>
                    <a:gd name="T12" fmla="*/ 372171 w 604011"/>
                    <a:gd name="T13" fmla="*/ 372171 w 604011"/>
                    <a:gd name="T14" fmla="*/ 372171 w 604011"/>
                    <a:gd name="T15" fmla="*/ 372171 w 604011"/>
                    <a:gd name="T16" fmla="*/ 372171 w 604011"/>
                    <a:gd name="T17" fmla="*/ 372171 w 604011"/>
                    <a:gd name="T18" fmla="*/ 372171 w 604011"/>
                    <a:gd name="T19" fmla="*/ 372171 w 604011"/>
                    <a:gd name="T20" fmla="*/ 372171 w 604011"/>
                    <a:gd name="T21" fmla="*/ 372171 w 604011"/>
                    <a:gd name="T22" fmla="*/ 372171 w 604011"/>
                    <a:gd name="T23" fmla="*/ 372171 w 604011"/>
                    <a:gd name="T24" fmla="*/ 372171 w 604011"/>
                    <a:gd name="T25" fmla="*/ 372171 w 604011"/>
                    <a:gd name="T26" fmla="*/ 372171 w 604011"/>
                    <a:gd name="T27" fmla="*/ 372171 w 604011"/>
                    <a:gd name="T28" fmla="*/ 372171 w 604011"/>
                    <a:gd name="T29" fmla="*/ 372171 w 604011"/>
                    <a:gd name="T30" fmla="*/ 372171 w 604011"/>
                    <a:gd name="T31" fmla="*/ 372171 w 604011"/>
                    <a:gd name="T32" fmla="*/ 372171 w 604011"/>
                    <a:gd name="T33" fmla="*/ 372171 w 604011"/>
                    <a:gd name="T34" fmla="*/ 372171 w 604011"/>
                    <a:gd name="T35" fmla="*/ 372171 w 604011"/>
                    <a:gd name="T36" fmla="*/ 372171 w 604011"/>
                    <a:gd name="T37" fmla="*/ 372171 w 604011"/>
                    <a:gd name="T38" fmla="*/ 372171 w 604011"/>
                    <a:gd name="T39" fmla="*/ 372171 w 604011"/>
                    <a:gd name="T40" fmla="*/ 372171 w 604011"/>
                    <a:gd name="T41" fmla="*/ 372171 w 604011"/>
                    <a:gd name="T42" fmla="*/ 372171 w 604011"/>
                    <a:gd name="T43" fmla="*/ 372171 w 604011"/>
                    <a:gd name="T44" fmla="*/ 372171 w 604011"/>
                    <a:gd name="T45" fmla="*/ 372171 w 604011"/>
                    <a:gd name="T46" fmla="*/ 372171 w 604011"/>
                    <a:gd name="T47" fmla="*/ 372171 w 604011"/>
                    <a:gd name="T48" fmla="*/ 372171 w 604011"/>
                    <a:gd name="T49" fmla="*/ 372171 w 604011"/>
                    <a:gd name="T50" fmla="*/ 372171 w 604011"/>
                    <a:gd name="T51" fmla="*/ 372171 w 604011"/>
                    <a:gd name="T52" fmla="*/ 372171 w 604011"/>
                    <a:gd name="T53" fmla="*/ 372171 w 604011"/>
                    <a:gd name="T54" fmla="*/ 372171 w 604011"/>
                    <a:gd name="T55" fmla="*/ 372171 w 604011"/>
                    <a:gd name="T56" fmla="*/ 372171 w 604011"/>
                    <a:gd name="T57" fmla="*/ 372171 w 604011"/>
                    <a:gd name="T58" fmla="*/ 372171 w 604011"/>
                    <a:gd name="T59" fmla="*/ 372171 w 604011"/>
                    <a:gd name="T60" fmla="*/ 372171 w 604011"/>
                    <a:gd name="T61" fmla="*/ 372171 w 604011"/>
                    <a:gd name="T62" fmla="*/ 372171 w 604011"/>
                    <a:gd name="T63" fmla="*/ 372171 w 6040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0" h="638">
                      <a:moveTo>
                        <a:pt x="489" y="343"/>
                      </a:moveTo>
                      <a:lnTo>
                        <a:pt x="474" y="372"/>
                      </a:lnTo>
                      <a:cubicBezTo>
                        <a:pt x="490" y="387"/>
                        <a:pt x="500" y="408"/>
                        <a:pt x="500" y="431"/>
                      </a:cubicBezTo>
                      <a:cubicBezTo>
                        <a:pt x="500" y="472"/>
                        <a:pt x="470" y="506"/>
                        <a:pt x="430" y="512"/>
                      </a:cubicBezTo>
                      <a:lnTo>
                        <a:pt x="429" y="536"/>
                      </a:lnTo>
                      <a:cubicBezTo>
                        <a:pt x="449" y="544"/>
                        <a:pt x="463" y="563"/>
                        <a:pt x="463" y="585"/>
                      </a:cubicBezTo>
                      <a:cubicBezTo>
                        <a:pt x="463" y="614"/>
                        <a:pt x="439" y="638"/>
                        <a:pt x="410" y="638"/>
                      </a:cubicBezTo>
                      <a:cubicBezTo>
                        <a:pt x="381" y="638"/>
                        <a:pt x="357" y="614"/>
                        <a:pt x="357" y="585"/>
                      </a:cubicBezTo>
                      <a:cubicBezTo>
                        <a:pt x="357" y="560"/>
                        <a:pt x="374" y="539"/>
                        <a:pt x="398" y="534"/>
                      </a:cubicBezTo>
                      <a:lnTo>
                        <a:pt x="399" y="511"/>
                      </a:lnTo>
                      <a:cubicBezTo>
                        <a:pt x="391" y="509"/>
                        <a:pt x="384" y="506"/>
                        <a:pt x="378" y="503"/>
                      </a:cubicBezTo>
                      <a:lnTo>
                        <a:pt x="350" y="527"/>
                      </a:lnTo>
                      <a:cubicBezTo>
                        <a:pt x="353" y="533"/>
                        <a:pt x="354" y="540"/>
                        <a:pt x="354" y="548"/>
                      </a:cubicBezTo>
                      <a:cubicBezTo>
                        <a:pt x="354" y="577"/>
                        <a:pt x="331" y="601"/>
                        <a:pt x="301" y="601"/>
                      </a:cubicBezTo>
                      <a:cubicBezTo>
                        <a:pt x="272" y="601"/>
                        <a:pt x="248" y="577"/>
                        <a:pt x="248" y="548"/>
                      </a:cubicBezTo>
                      <a:cubicBezTo>
                        <a:pt x="248" y="519"/>
                        <a:pt x="272" y="495"/>
                        <a:pt x="301" y="495"/>
                      </a:cubicBezTo>
                      <a:cubicBezTo>
                        <a:pt x="312" y="495"/>
                        <a:pt x="321" y="498"/>
                        <a:pt x="329" y="503"/>
                      </a:cubicBezTo>
                      <a:lnTo>
                        <a:pt x="354" y="482"/>
                      </a:lnTo>
                      <a:cubicBezTo>
                        <a:pt x="343" y="468"/>
                        <a:pt x="336" y="450"/>
                        <a:pt x="336" y="431"/>
                      </a:cubicBezTo>
                      <a:cubicBezTo>
                        <a:pt x="336" y="421"/>
                        <a:pt x="338" y="410"/>
                        <a:pt x="342" y="401"/>
                      </a:cubicBezTo>
                      <a:lnTo>
                        <a:pt x="275" y="335"/>
                      </a:lnTo>
                      <a:cubicBezTo>
                        <a:pt x="257" y="346"/>
                        <a:pt x="236" y="352"/>
                        <a:pt x="214" y="352"/>
                      </a:cubicBezTo>
                      <a:cubicBezTo>
                        <a:pt x="198" y="352"/>
                        <a:pt x="183" y="349"/>
                        <a:pt x="170" y="343"/>
                      </a:cubicBezTo>
                      <a:lnTo>
                        <a:pt x="146" y="377"/>
                      </a:lnTo>
                      <a:cubicBezTo>
                        <a:pt x="151" y="385"/>
                        <a:pt x="153" y="393"/>
                        <a:pt x="153" y="402"/>
                      </a:cubicBezTo>
                      <a:cubicBezTo>
                        <a:pt x="153" y="431"/>
                        <a:pt x="129" y="455"/>
                        <a:pt x="100" y="455"/>
                      </a:cubicBezTo>
                      <a:cubicBezTo>
                        <a:pt x="71" y="455"/>
                        <a:pt x="47" y="431"/>
                        <a:pt x="47" y="402"/>
                      </a:cubicBezTo>
                      <a:cubicBezTo>
                        <a:pt x="47" y="373"/>
                        <a:pt x="71" y="349"/>
                        <a:pt x="100" y="349"/>
                      </a:cubicBezTo>
                      <a:cubicBezTo>
                        <a:pt x="103" y="349"/>
                        <a:pt x="105" y="350"/>
                        <a:pt x="107" y="350"/>
                      </a:cubicBezTo>
                      <a:lnTo>
                        <a:pt x="130" y="317"/>
                      </a:lnTo>
                      <a:cubicBezTo>
                        <a:pt x="108" y="295"/>
                        <a:pt x="95" y="266"/>
                        <a:pt x="95" y="233"/>
                      </a:cubicBezTo>
                      <a:cubicBezTo>
                        <a:pt x="95" y="223"/>
                        <a:pt x="96" y="214"/>
                        <a:pt x="98" y="205"/>
                      </a:cubicBezTo>
                      <a:lnTo>
                        <a:pt x="81" y="195"/>
                      </a:lnTo>
                      <a:cubicBezTo>
                        <a:pt x="73" y="201"/>
                        <a:pt x="63" y="204"/>
                        <a:pt x="53" y="204"/>
                      </a:cubicBezTo>
                      <a:cubicBezTo>
                        <a:pt x="23" y="204"/>
                        <a:pt x="0" y="180"/>
                        <a:pt x="0" y="151"/>
                      </a:cubicBezTo>
                      <a:cubicBezTo>
                        <a:pt x="0" y="122"/>
                        <a:pt x="23" y="98"/>
                        <a:pt x="53" y="98"/>
                      </a:cubicBezTo>
                      <a:cubicBezTo>
                        <a:pt x="82" y="98"/>
                        <a:pt x="106" y="122"/>
                        <a:pt x="106" y="151"/>
                      </a:cubicBezTo>
                      <a:cubicBezTo>
                        <a:pt x="106" y="152"/>
                        <a:pt x="105" y="153"/>
                        <a:pt x="105" y="154"/>
                      </a:cubicBezTo>
                      <a:lnTo>
                        <a:pt x="119" y="162"/>
                      </a:lnTo>
                      <a:cubicBezTo>
                        <a:pt x="140" y="133"/>
                        <a:pt x="175" y="114"/>
                        <a:pt x="214" y="114"/>
                      </a:cubicBezTo>
                      <a:cubicBezTo>
                        <a:pt x="222" y="114"/>
                        <a:pt x="230" y="115"/>
                        <a:pt x="238" y="116"/>
                      </a:cubicBezTo>
                      <a:lnTo>
                        <a:pt x="251" y="87"/>
                      </a:lnTo>
                      <a:cubicBezTo>
                        <a:pt x="243" y="78"/>
                        <a:pt x="238" y="66"/>
                        <a:pt x="238" y="53"/>
                      </a:cubicBezTo>
                      <a:cubicBezTo>
                        <a:pt x="238" y="24"/>
                        <a:pt x="262" y="0"/>
                        <a:pt x="291" y="0"/>
                      </a:cubicBezTo>
                      <a:cubicBezTo>
                        <a:pt x="320" y="0"/>
                        <a:pt x="344" y="24"/>
                        <a:pt x="344" y="53"/>
                      </a:cubicBezTo>
                      <a:cubicBezTo>
                        <a:pt x="344" y="81"/>
                        <a:pt x="322" y="104"/>
                        <a:pt x="295" y="105"/>
                      </a:cubicBezTo>
                      <a:lnTo>
                        <a:pt x="282" y="135"/>
                      </a:lnTo>
                      <a:cubicBezTo>
                        <a:pt x="291" y="141"/>
                        <a:pt x="298" y="148"/>
                        <a:pt x="305" y="156"/>
                      </a:cubicBezTo>
                      <a:lnTo>
                        <a:pt x="370" y="127"/>
                      </a:lnTo>
                      <a:cubicBezTo>
                        <a:pt x="372" y="99"/>
                        <a:pt x="395" y="77"/>
                        <a:pt x="423" y="77"/>
                      </a:cubicBezTo>
                      <a:cubicBezTo>
                        <a:pt x="452" y="77"/>
                        <a:pt x="476" y="101"/>
                        <a:pt x="476" y="130"/>
                      </a:cubicBezTo>
                      <a:cubicBezTo>
                        <a:pt x="476" y="159"/>
                        <a:pt x="452" y="183"/>
                        <a:pt x="423" y="183"/>
                      </a:cubicBezTo>
                      <a:cubicBezTo>
                        <a:pt x="411" y="183"/>
                        <a:pt x="399" y="178"/>
                        <a:pt x="390" y="171"/>
                      </a:cubicBezTo>
                      <a:lnTo>
                        <a:pt x="328" y="198"/>
                      </a:lnTo>
                      <a:cubicBezTo>
                        <a:pt x="331" y="209"/>
                        <a:pt x="333" y="221"/>
                        <a:pt x="333" y="233"/>
                      </a:cubicBezTo>
                      <a:cubicBezTo>
                        <a:pt x="333" y="253"/>
                        <a:pt x="328" y="272"/>
                        <a:pt x="319" y="289"/>
                      </a:cubicBezTo>
                      <a:lnTo>
                        <a:pt x="386" y="356"/>
                      </a:lnTo>
                      <a:cubicBezTo>
                        <a:pt x="396" y="352"/>
                        <a:pt x="407" y="349"/>
                        <a:pt x="418" y="349"/>
                      </a:cubicBezTo>
                      <a:cubicBezTo>
                        <a:pt x="428" y="349"/>
                        <a:pt x="438" y="351"/>
                        <a:pt x="448" y="355"/>
                      </a:cubicBezTo>
                      <a:lnTo>
                        <a:pt x="461" y="329"/>
                      </a:lnTo>
                      <a:cubicBezTo>
                        <a:pt x="451" y="319"/>
                        <a:pt x="444" y="306"/>
                        <a:pt x="444" y="291"/>
                      </a:cubicBezTo>
                      <a:cubicBezTo>
                        <a:pt x="444" y="262"/>
                        <a:pt x="468" y="238"/>
                        <a:pt x="497" y="238"/>
                      </a:cubicBezTo>
                      <a:cubicBezTo>
                        <a:pt x="526" y="238"/>
                        <a:pt x="550" y="262"/>
                        <a:pt x="550" y="291"/>
                      </a:cubicBezTo>
                      <a:cubicBezTo>
                        <a:pt x="550" y="320"/>
                        <a:pt x="527" y="344"/>
                        <a:pt x="497" y="344"/>
                      </a:cubicBezTo>
                      <a:cubicBezTo>
                        <a:pt x="494" y="344"/>
                        <a:pt x="492" y="344"/>
                        <a:pt x="489" y="3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80026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</a:t>
            </a:r>
            <a:r>
              <a:rPr lang="en-US" altLang="zh-CN" dirty="0" err="1"/>
              <a:t>styleClick</a:t>
            </a:r>
            <a:r>
              <a:rPr lang="en-US" altLang="zh-CN" dirty="0"/>
              <a:t>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07964" y="1139392"/>
            <a:ext cx="10976072" cy="4894088"/>
            <a:chOff x="607964" y="1139392"/>
            <a:chExt cx="10976072" cy="4894088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607964" y="1642520"/>
              <a:ext cx="2418183" cy="1453906"/>
            </a:xfrm>
            <a:custGeom>
              <a:avLst/>
              <a:gdLst/>
              <a:ahLst/>
              <a:cxnLst>
                <a:cxn ang="0">
                  <a:pos x="410" y="403"/>
                </a:cxn>
                <a:cxn ang="0">
                  <a:pos x="189" y="403"/>
                </a:cxn>
                <a:cxn ang="0">
                  <a:pos x="138" y="363"/>
                </a:cxn>
                <a:cxn ang="0">
                  <a:pos x="51" y="40"/>
                </a:cxn>
                <a:cxn ang="0">
                  <a:pos x="51" y="40"/>
                </a:cxn>
                <a:cxn ang="0">
                  <a:pos x="0" y="0"/>
                </a:cxn>
                <a:cxn ang="0">
                  <a:pos x="81" y="0"/>
                </a:cxn>
                <a:cxn ang="0">
                  <a:pos x="302" y="0"/>
                </a:cxn>
                <a:cxn ang="0">
                  <a:pos x="353" y="40"/>
                </a:cxn>
                <a:cxn ang="0">
                  <a:pos x="440" y="363"/>
                </a:cxn>
                <a:cxn ang="0">
                  <a:pos x="491" y="403"/>
                </a:cxn>
                <a:cxn ang="0">
                  <a:pos x="410" y="403"/>
                </a:cxn>
              </a:cxnLst>
              <a:rect l="0" t="0" r="r" b="b"/>
              <a:pathLst>
                <a:path w="491" h="403">
                  <a:moveTo>
                    <a:pt x="410" y="403"/>
                  </a:moveTo>
                  <a:cubicBezTo>
                    <a:pt x="189" y="403"/>
                    <a:pt x="189" y="403"/>
                    <a:pt x="189" y="403"/>
                  </a:cubicBezTo>
                  <a:cubicBezTo>
                    <a:pt x="166" y="403"/>
                    <a:pt x="143" y="385"/>
                    <a:pt x="138" y="363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5" y="18"/>
                    <a:pt x="22" y="0"/>
                    <a:pt x="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25" y="0"/>
                    <a:pt x="348" y="18"/>
                    <a:pt x="353" y="40"/>
                  </a:cubicBezTo>
                  <a:cubicBezTo>
                    <a:pt x="440" y="363"/>
                    <a:pt x="440" y="363"/>
                    <a:pt x="440" y="363"/>
                  </a:cubicBezTo>
                  <a:cubicBezTo>
                    <a:pt x="446" y="385"/>
                    <a:pt x="469" y="403"/>
                    <a:pt x="491" y="403"/>
                  </a:cubicBezTo>
                  <a:lnTo>
                    <a:pt x="410" y="4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8005551" y="1642520"/>
              <a:ext cx="2418183" cy="1453906"/>
            </a:xfrm>
            <a:custGeom>
              <a:avLst/>
              <a:gdLst/>
              <a:ahLst/>
              <a:cxnLst>
                <a:cxn ang="0">
                  <a:pos x="410" y="403"/>
                </a:cxn>
                <a:cxn ang="0">
                  <a:pos x="189" y="403"/>
                </a:cxn>
                <a:cxn ang="0">
                  <a:pos x="137" y="363"/>
                </a:cxn>
                <a:cxn ang="0">
                  <a:pos x="51" y="40"/>
                </a:cxn>
                <a:cxn ang="0">
                  <a:pos x="51" y="40"/>
                </a:cxn>
                <a:cxn ang="0">
                  <a:pos x="0" y="0"/>
                </a:cxn>
                <a:cxn ang="0">
                  <a:pos x="81" y="0"/>
                </a:cxn>
                <a:cxn ang="0">
                  <a:pos x="302" y="0"/>
                </a:cxn>
                <a:cxn ang="0">
                  <a:pos x="353" y="40"/>
                </a:cxn>
                <a:cxn ang="0">
                  <a:pos x="440" y="363"/>
                </a:cxn>
                <a:cxn ang="0">
                  <a:pos x="491" y="403"/>
                </a:cxn>
                <a:cxn ang="0">
                  <a:pos x="410" y="403"/>
                </a:cxn>
              </a:cxnLst>
              <a:rect l="0" t="0" r="r" b="b"/>
              <a:pathLst>
                <a:path w="491" h="403">
                  <a:moveTo>
                    <a:pt x="410" y="403"/>
                  </a:moveTo>
                  <a:cubicBezTo>
                    <a:pt x="189" y="403"/>
                    <a:pt x="189" y="403"/>
                    <a:pt x="189" y="403"/>
                  </a:cubicBezTo>
                  <a:cubicBezTo>
                    <a:pt x="166" y="403"/>
                    <a:pt x="143" y="385"/>
                    <a:pt x="137" y="363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5" y="18"/>
                    <a:pt x="22" y="0"/>
                    <a:pt x="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25" y="0"/>
                    <a:pt x="347" y="18"/>
                    <a:pt x="353" y="40"/>
                  </a:cubicBezTo>
                  <a:cubicBezTo>
                    <a:pt x="440" y="363"/>
                    <a:pt x="440" y="363"/>
                    <a:pt x="440" y="363"/>
                  </a:cubicBezTo>
                  <a:cubicBezTo>
                    <a:pt x="446" y="385"/>
                    <a:pt x="469" y="403"/>
                    <a:pt x="491" y="403"/>
                  </a:cubicBezTo>
                  <a:lnTo>
                    <a:pt x="410" y="4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149082" y="1642520"/>
              <a:ext cx="2418183" cy="1453906"/>
            </a:xfrm>
            <a:custGeom>
              <a:avLst/>
              <a:gdLst/>
              <a:ahLst/>
              <a:cxnLst>
                <a:cxn ang="0">
                  <a:pos x="410" y="403"/>
                </a:cxn>
                <a:cxn ang="0">
                  <a:pos x="188" y="403"/>
                </a:cxn>
                <a:cxn ang="0">
                  <a:pos x="137" y="363"/>
                </a:cxn>
                <a:cxn ang="0">
                  <a:pos x="51" y="40"/>
                </a:cxn>
                <a:cxn ang="0">
                  <a:pos x="51" y="40"/>
                </a:cxn>
                <a:cxn ang="0">
                  <a:pos x="0" y="0"/>
                </a:cxn>
                <a:cxn ang="0">
                  <a:pos x="80" y="0"/>
                </a:cxn>
                <a:cxn ang="0">
                  <a:pos x="302" y="0"/>
                </a:cxn>
                <a:cxn ang="0">
                  <a:pos x="353" y="40"/>
                </a:cxn>
                <a:cxn ang="0">
                  <a:pos x="440" y="363"/>
                </a:cxn>
                <a:cxn ang="0">
                  <a:pos x="491" y="403"/>
                </a:cxn>
                <a:cxn ang="0">
                  <a:pos x="410" y="403"/>
                </a:cxn>
              </a:cxnLst>
              <a:rect l="0" t="0" r="r" b="b"/>
              <a:pathLst>
                <a:path w="491" h="403">
                  <a:moveTo>
                    <a:pt x="410" y="403"/>
                  </a:moveTo>
                  <a:cubicBezTo>
                    <a:pt x="188" y="403"/>
                    <a:pt x="188" y="403"/>
                    <a:pt x="188" y="403"/>
                  </a:cubicBezTo>
                  <a:cubicBezTo>
                    <a:pt x="166" y="403"/>
                    <a:pt x="143" y="385"/>
                    <a:pt x="137" y="363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5" y="18"/>
                    <a:pt x="22" y="0"/>
                    <a:pt x="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24" y="0"/>
                    <a:pt x="347" y="18"/>
                    <a:pt x="353" y="40"/>
                  </a:cubicBezTo>
                  <a:cubicBezTo>
                    <a:pt x="440" y="363"/>
                    <a:pt x="440" y="363"/>
                    <a:pt x="440" y="363"/>
                  </a:cubicBezTo>
                  <a:cubicBezTo>
                    <a:pt x="445" y="385"/>
                    <a:pt x="468" y="403"/>
                    <a:pt x="491" y="403"/>
                  </a:cubicBezTo>
                  <a:lnTo>
                    <a:pt x="410" y="4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289806" y="1642520"/>
              <a:ext cx="2415374" cy="1453906"/>
            </a:xfrm>
            <a:custGeom>
              <a:avLst/>
              <a:gdLst/>
              <a:ahLst/>
              <a:cxnLst>
                <a:cxn ang="0">
                  <a:pos x="411" y="403"/>
                </a:cxn>
                <a:cxn ang="0">
                  <a:pos x="189" y="403"/>
                </a:cxn>
                <a:cxn ang="0">
                  <a:pos x="138" y="363"/>
                </a:cxn>
                <a:cxn ang="0">
                  <a:pos x="51" y="40"/>
                </a:cxn>
                <a:cxn ang="0">
                  <a:pos x="51" y="40"/>
                </a:cxn>
                <a:cxn ang="0">
                  <a:pos x="0" y="0"/>
                </a:cxn>
                <a:cxn ang="0">
                  <a:pos x="81" y="0"/>
                </a:cxn>
                <a:cxn ang="0">
                  <a:pos x="303" y="0"/>
                </a:cxn>
                <a:cxn ang="0">
                  <a:pos x="354" y="40"/>
                </a:cxn>
                <a:cxn ang="0">
                  <a:pos x="440" y="363"/>
                </a:cxn>
                <a:cxn ang="0">
                  <a:pos x="491" y="403"/>
                </a:cxn>
                <a:cxn ang="0">
                  <a:pos x="411" y="403"/>
                </a:cxn>
              </a:cxnLst>
              <a:rect l="0" t="0" r="r" b="b"/>
              <a:pathLst>
                <a:path w="491" h="403">
                  <a:moveTo>
                    <a:pt x="411" y="403"/>
                  </a:moveTo>
                  <a:cubicBezTo>
                    <a:pt x="189" y="403"/>
                    <a:pt x="189" y="403"/>
                    <a:pt x="189" y="403"/>
                  </a:cubicBezTo>
                  <a:cubicBezTo>
                    <a:pt x="167" y="403"/>
                    <a:pt x="144" y="385"/>
                    <a:pt x="138" y="363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5" y="18"/>
                    <a:pt x="23" y="0"/>
                    <a:pt x="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325" y="0"/>
                    <a:pt x="348" y="18"/>
                    <a:pt x="354" y="40"/>
                  </a:cubicBezTo>
                  <a:cubicBezTo>
                    <a:pt x="440" y="363"/>
                    <a:pt x="440" y="363"/>
                    <a:pt x="440" y="363"/>
                  </a:cubicBezTo>
                  <a:cubicBezTo>
                    <a:pt x="446" y="385"/>
                    <a:pt x="469" y="403"/>
                    <a:pt x="491" y="403"/>
                  </a:cubicBezTo>
                  <a:lnTo>
                    <a:pt x="411" y="4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2401722" y="1642516"/>
              <a:ext cx="2418183" cy="1453906"/>
            </a:xfrm>
            <a:custGeom>
              <a:avLst/>
              <a:gdLst/>
              <a:ahLst/>
              <a:cxnLst>
                <a:cxn ang="0">
                  <a:pos x="410" y="403"/>
                </a:cxn>
                <a:cxn ang="0">
                  <a:pos x="189" y="403"/>
                </a:cxn>
                <a:cxn ang="0">
                  <a:pos x="138" y="363"/>
                </a:cxn>
                <a:cxn ang="0">
                  <a:pos x="51" y="40"/>
                </a:cxn>
                <a:cxn ang="0">
                  <a:pos x="51" y="40"/>
                </a:cxn>
                <a:cxn ang="0">
                  <a:pos x="0" y="0"/>
                </a:cxn>
                <a:cxn ang="0">
                  <a:pos x="81" y="0"/>
                </a:cxn>
                <a:cxn ang="0">
                  <a:pos x="302" y="0"/>
                </a:cxn>
                <a:cxn ang="0">
                  <a:pos x="353" y="40"/>
                </a:cxn>
                <a:cxn ang="0">
                  <a:pos x="440" y="363"/>
                </a:cxn>
                <a:cxn ang="0">
                  <a:pos x="491" y="403"/>
                </a:cxn>
                <a:cxn ang="0">
                  <a:pos x="410" y="403"/>
                </a:cxn>
              </a:cxnLst>
              <a:rect l="0" t="0" r="r" b="b"/>
              <a:pathLst>
                <a:path w="491" h="403">
                  <a:moveTo>
                    <a:pt x="410" y="403"/>
                  </a:moveTo>
                  <a:cubicBezTo>
                    <a:pt x="189" y="403"/>
                    <a:pt x="189" y="403"/>
                    <a:pt x="189" y="403"/>
                  </a:cubicBezTo>
                  <a:cubicBezTo>
                    <a:pt x="166" y="403"/>
                    <a:pt x="143" y="385"/>
                    <a:pt x="138" y="363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5" y="18"/>
                    <a:pt x="22" y="0"/>
                    <a:pt x="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25" y="0"/>
                    <a:pt x="348" y="18"/>
                    <a:pt x="353" y="40"/>
                  </a:cubicBezTo>
                  <a:cubicBezTo>
                    <a:pt x="440" y="363"/>
                    <a:pt x="440" y="363"/>
                    <a:pt x="440" y="363"/>
                  </a:cubicBezTo>
                  <a:cubicBezTo>
                    <a:pt x="446" y="385"/>
                    <a:pt x="469" y="403"/>
                    <a:pt x="491" y="403"/>
                  </a:cubicBezTo>
                  <a:lnTo>
                    <a:pt x="410" y="4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9098448" y="1139392"/>
              <a:ext cx="2485588" cy="1957034"/>
            </a:xfrm>
            <a:custGeom>
              <a:avLst/>
              <a:gdLst/>
              <a:ahLst/>
              <a:cxnLst>
                <a:cxn ang="0">
                  <a:pos x="0" y="543"/>
                </a:cxn>
                <a:cxn ang="0">
                  <a:pos x="75" y="543"/>
                </a:cxn>
                <a:cxn ang="0">
                  <a:pos x="281" y="543"/>
                </a:cxn>
                <a:cxn ang="0">
                  <a:pos x="329" y="506"/>
                </a:cxn>
                <a:cxn ang="0">
                  <a:pos x="402" y="234"/>
                </a:cxn>
                <a:cxn ang="0">
                  <a:pos x="478" y="234"/>
                </a:cxn>
                <a:cxn ang="0">
                  <a:pos x="493" y="203"/>
                </a:cxn>
                <a:cxn ang="0">
                  <a:pos x="359" y="20"/>
                </a:cxn>
                <a:cxn ang="0">
                  <a:pos x="307" y="13"/>
                </a:cxn>
                <a:cxn ang="0">
                  <a:pos x="57" y="211"/>
                </a:cxn>
                <a:cxn ang="0">
                  <a:pos x="65" y="234"/>
                </a:cxn>
                <a:cxn ang="0">
                  <a:pos x="121" y="234"/>
                </a:cxn>
                <a:cxn ang="0">
                  <a:pos x="48" y="506"/>
                </a:cxn>
                <a:cxn ang="0">
                  <a:pos x="48" y="506"/>
                </a:cxn>
                <a:cxn ang="0">
                  <a:pos x="0" y="543"/>
                </a:cxn>
              </a:cxnLst>
              <a:rect l="0" t="0" r="r" b="b"/>
              <a:pathLst>
                <a:path w="505" h="543">
                  <a:moveTo>
                    <a:pt x="0" y="543"/>
                  </a:moveTo>
                  <a:cubicBezTo>
                    <a:pt x="75" y="543"/>
                    <a:pt x="75" y="543"/>
                    <a:pt x="75" y="543"/>
                  </a:cubicBezTo>
                  <a:cubicBezTo>
                    <a:pt x="281" y="543"/>
                    <a:pt x="281" y="543"/>
                    <a:pt x="281" y="543"/>
                  </a:cubicBezTo>
                  <a:cubicBezTo>
                    <a:pt x="302" y="543"/>
                    <a:pt x="324" y="526"/>
                    <a:pt x="329" y="506"/>
                  </a:cubicBezTo>
                  <a:cubicBezTo>
                    <a:pt x="402" y="234"/>
                    <a:pt x="402" y="234"/>
                    <a:pt x="402" y="234"/>
                  </a:cubicBezTo>
                  <a:cubicBezTo>
                    <a:pt x="478" y="234"/>
                    <a:pt x="478" y="234"/>
                    <a:pt x="478" y="234"/>
                  </a:cubicBezTo>
                  <a:cubicBezTo>
                    <a:pt x="498" y="234"/>
                    <a:pt x="505" y="220"/>
                    <a:pt x="493" y="203"/>
                  </a:cubicBezTo>
                  <a:cubicBezTo>
                    <a:pt x="359" y="20"/>
                    <a:pt x="359" y="20"/>
                    <a:pt x="359" y="20"/>
                  </a:cubicBezTo>
                  <a:cubicBezTo>
                    <a:pt x="347" y="4"/>
                    <a:pt x="323" y="0"/>
                    <a:pt x="307" y="13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41" y="223"/>
                    <a:pt x="44" y="234"/>
                    <a:pt x="65" y="234"/>
                  </a:cubicBezTo>
                  <a:cubicBezTo>
                    <a:pt x="121" y="234"/>
                    <a:pt x="121" y="234"/>
                    <a:pt x="121" y="234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2" y="526"/>
                    <a:pt x="21" y="543"/>
                    <a:pt x="0" y="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11"/>
            <p:cNvSpPr/>
            <p:nvPr/>
          </p:nvSpPr>
          <p:spPr bwMode="auto">
            <a:xfrm>
              <a:off x="1503700" y="1642520"/>
              <a:ext cx="2415374" cy="1453906"/>
            </a:xfrm>
            <a:custGeom>
              <a:avLst/>
              <a:gdLst/>
              <a:ahLst/>
              <a:cxnLst>
                <a:cxn ang="0">
                  <a:pos x="81" y="403"/>
                </a:cxn>
                <a:cxn ang="0">
                  <a:pos x="303" y="403"/>
                </a:cxn>
                <a:cxn ang="0">
                  <a:pos x="354" y="363"/>
                </a:cxn>
                <a:cxn ang="0">
                  <a:pos x="440" y="40"/>
                </a:cxn>
                <a:cxn ang="0">
                  <a:pos x="440" y="40"/>
                </a:cxn>
                <a:cxn ang="0">
                  <a:pos x="491" y="0"/>
                </a:cxn>
                <a:cxn ang="0">
                  <a:pos x="411" y="0"/>
                </a:cxn>
                <a:cxn ang="0">
                  <a:pos x="189" y="0"/>
                </a:cxn>
                <a:cxn ang="0">
                  <a:pos x="138" y="40"/>
                </a:cxn>
                <a:cxn ang="0">
                  <a:pos x="51" y="363"/>
                </a:cxn>
                <a:cxn ang="0">
                  <a:pos x="0" y="403"/>
                </a:cxn>
                <a:cxn ang="0">
                  <a:pos x="81" y="403"/>
                </a:cxn>
              </a:cxnLst>
              <a:rect l="0" t="0" r="r" b="b"/>
              <a:pathLst>
                <a:path w="491" h="403">
                  <a:moveTo>
                    <a:pt x="81" y="403"/>
                  </a:moveTo>
                  <a:cubicBezTo>
                    <a:pt x="303" y="403"/>
                    <a:pt x="303" y="403"/>
                    <a:pt x="303" y="403"/>
                  </a:cubicBezTo>
                  <a:cubicBezTo>
                    <a:pt x="325" y="403"/>
                    <a:pt x="348" y="385"/>
                    <a:pt x="354" y="363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6" y="18"/>
                    <a:pt x="469" y="0"/>
                    <a:pt x="491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67" y="0"/>
                    <a:pt x="144" y="18"/>
                    <a:pt x="138" y="40"/>
                  </a:cubicBezTo>
                  <a:cubicBezTo>
                    <a:pt x="51" y="363"/>
                    <a:pt x="51" y="363"/>
                    <a:pt x="51" y="363"/>
                  </a:cubicBezTo>
                  <a:cubicBezTo>
                    <a:pt x="45" y="385"/>
                    <a:pt x="23" y="403"/>
                    <a:pt x="0" y="403"/>
                  </a:cubicBezTo>
                  <a:lnTo>
                    <a:pt x="81" y="40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矩形 12"/>
            <p:cNvSpPr/>
            <p:nvPr/>
          </p:nvSpPr>
          <p:spPr>
            <a:xfrm>
              <a:off x="2117909" y="2117907"/>
              <a:ext cx="1234892" cy="384523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 sz="1200"/>
                <a:t>…text</a:t>
              </a:r>
              <a:endParaRPr lang="zh-CN" altLang="en-US" sz="1200"/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>
              <a:off x="3362975" y="1642520"/>
              <a:ext cx="2418183" cy="1453906"/>
            </a:xfrm>
            <a:custGeom>
              <a:avLst/>
              <a:gdLst/>
              <a:ahLst/>
              <a:cxnLst>
                <a:cxn ang="0">
                  <a:pos x="80" y="403"/>
                </a:cxn>
                <a:cxn ang="0">
                  <a:pos x="302" y="403"/>
                </a:cxn>
                <a:cxn ang="0">
                  <a:pos x="353" y="363"/>
                </a:cxn>
                <a:cxn ang="0">
                  <a:pos x="440" y="40"/>
                </a:cxn>
                <a:cxn ang="0">
                  <a:pos x="440" y="40"/>
                </a:cxn>
                <a:cxn ang="0">
                  <a:pos x="491" y="0"/>
                </a:cxn>
                <a:cxn ang="0">
                  <a:pos x="410" y="0"/>
                </a:cxn>
                <a:cxn ang="0">
                  <a:pos x="188" y="0"/>
                </a:cxn>
                <a:cxn ang="0">
                  <a:pos x="137" y="40"/>
                </a:cxn>
                <a:cxn ang="0">
                  <a:pos x="51" y="363"/>
                </a:cxn>
                <a:cxn ang="0">
                  <a:pos x="0" y="403"/>
                </a:cxn>
                <a:cxn ang="0">
                  <a:pos x="80" y="403"/>
                </a:cxn>
              </a:cxnLst>
              <a:rect l="0" t="0" r="r" b="b"/>
              <a:pathLst>
                <a:path w="491" h="403">
                  <a:moveTo>
                    <a:pt x="80" y="403"/>
                  </a:moveTo>
                  <a:cubicBezTo>
                    <a:pt x="302" y="403"/>
                    <a:pt x="302" y="403"/>
                    <a:pt x="302" y="403"/>
                  </a:cubicBezTo>
                  <a:cubicBezTo>
                    <a:pt x="324" y="403"/>
                    <a:pt x="347" y="385"/>
                    <a:pt x="353" y="363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5" y="18"/>
                    <a:pt x="468" y="0"/>
                    <a:pt x="491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66" y="0"/>
                    <a:pt x="143" y="18"/>
                    <a:pt x="137" y="40"/>
                  </a:cubicBezTo>
                  <a:cubicBezTo>
                    <a:pt x="51" y="363"/>
                    <a:pt x="51" y="363"/>
                    <a:pt x="51" y="363"/>
                  </a:cubicBezTo>
                  <a:cubicBezTo>
                    <a:pt x="45" y="385"/>
                    <a:pt x="22" y="403"/>
                    <a:pt x="0" y="403"/>
                  </a:cubicBezTo>
                  <a:lnTo>
                    <a:pt x="80" y="40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矩形 14"/>
            <p:cNvSpPr/>
            <p:nvPr/>
          </p:nvSpPr>
          <p:spPr>
            <a:xfrm>
              <a:off x="3990885" y="2117907"/>
              <a:ext cx="1234892" cy="384523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 sz="1200"/>
                <a:t>…text</a:t>
              </a:r>
              <a:endParaRPr lang="zh-CN" altLang="en-US" sz="1200"/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5219444" y="1642520"/>
              <a:ext cx="2418183" cy="1453906"/>
            </a:xfrm>
            <a:custGeom>
              <a:avLst/>
              <a:gdLst/>
              <a:ahLst/>
              <a:cxnLst>
                <a:cxn ang="0">
                  <a:pos x="81" y="403"/>
                </a:cxn>
                <a:cxn ang="0">
                  <a:pos x="302" y="403"/>
                </a:cxn>
                <a:cxn ang="0">
                  <a:pos x="353" y="363"/>
                </a:cxn>
                <a:cxn ang="0">
                  <a:pos x="440" y="40"/>
                </a:cxn>
                <a:cxn ang="0">
                  <a:pos x="440" y="40"/>
                </a:cxn>
                <a:cxn ang="0">
                  <a:pos x="491" y="0"/>
                </a:cxn>
                <a:cxn ang="0">
                  <a:pos x="410" y="0"/>
                </a:cxn>
                <a:cxn ang="0">
                  <a:pos x="189" y="0"/>
                </a:cxn>
                <a:cxn ang="0">
                  <a:pos x="137" y="40"/>
                </a:cxn>
                <a:cxn ang="0">
                  <a:pos x="51" y="363"/>
                </a:cxn>
                <a:cxn ang="0">
                  <a:pos x="0" y="403"/>
                </a:cxn>
                <a:cxn ang="0">
                  <a:pos x="81" y="403"/>
                </a:cxn>
              </a:cxnLst>
              <a:rect l="0" t="0" r="r" b="b"/>
              <a:pathLst>
                <a:path w="491" h="403">
                  <a:moveTo>
                    <a:pt x="81" y="403"/>
                  </a:moveTo>
                  <a:cubicBezTo>
                    <a:pt x="302" y="403"/>
                    <a:pt x="302" y="403"/>
                    <a:pt x="302" y="403"/>
                  </a:cubicBezTo>
                  <a:cubicBezTo>
                    <a:pt x="325" y="403"/>
                    <a:pt x="347" y="385"/>
                    <a:pt x="353" y="363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6" y="18"/>
                    <a:pt x="469" y="0"/>
                    <a:pt x="491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66" y="0"/>
                    <a:pt x="143" y="18"/>
                    <a:pt x="137" y="40"/>
                  </a:cubicBezTo>
                  <a:cubicBezTo>
                    <a:pt x="51" y="363"/>
                    <a:pt x="51" y="363"/>
                    <a:pt x="51" y="363"/>
                  </a:cubicBezTo>
                  <a:cubicBezTo>
                    <a:pt x="45" y="385"/>
                    <a:pt x="22" y="403"/>
                    <a:pt x="0" y="403"/>
                  </a:cubicBezTo>
                  <a:lnTo>
                    <a:pt x="81" y="40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矩形 16"/>
            <p:cNvSpPr/>
            <p:nvPr/>
          </p:nvSpPr>
          <p:spPr>
            <a:xfrm>
              <a:off x="5867345" y="2117907"/>
              <a:ext cx="1234892" cy="384523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 sz="1200"/>
                <a:t>…text</a:t>
              </a:r>
              <a:endParaRPr lang="zh-CN" altLang="en-US" sz="1200"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7075911" y="1642520"/>
              <a:ext cx="2415374" cy="1453906"/>
            </a:xfrm>
            <a:custGeom>
              <a:avLst/>
              <a:gdLst/>
              <a:ahLst/>
              <a:cxnLst>
                <a:cxn ang="0">
                  <a:pos x="81" y="403"/>
                </a:cxn>
                <a:cxn ang="0">
                  <a:pos x="303" y="403"/>
                </a:cxn>
                <a:cxn ang="0">
                  <a:pos x="354" y="363"/>
                </a:cxn>
                <a:cxn ang="0">
                  <a:pos x="440" y="40"/>
                </a:cxn>
                <a:cxn ang="0">
                  <a:pos x="440" y="40"/>
                </a:cxn>
                <a:cxn ang="0">
                  <a:pos x="491" y="0"/>
                </a:cxn>
                <a:cxn ang="0">
                  <a:pos x="411" y="0"/>
                </a:cxn>
                <a:cxn ang="0">
                  <a:pos x="189" y="0"/>
                </a:cxn>
                <a:cxn ang="0">
                  <a:pos x="138" y="40"/>
                </a:cxn>
                <a:cxn ang="0">
                  <a:pos x="51" y="363"/>
                </a:cxn>
                <a:cxn ang="0">
                  <a:pos x="0" y="403"/>
                </a:cxn>
                <a:cxn ang="0">
                  <a:pos x="81" y="403"/>
                </a:cxn>
              </a:cxnLst>
              <a:rect l="0" t="0" r="r" b="b"/>
              <a:pathLst>
                <a:path w="491" h="403">
                  <a:moveTo>
                    <a:pt x="81" y="403"/>
                  </a:moveTo>
                  <a:cubicBezTo>
                    <a:pt x="303" y="403"/>
                    <a:pt x="303" y="403"/>
                    <a:pt x="303" y="403"/>
                  </a:cubicBezTo>
                  <a:cubicBezTo>
                    <a:pt x="325" y="403"/>
                    <a:pt x="348" y="385"/>
                    <a:pt x="354" y="363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0" y="40"/>
                    <a:pt x="440" y="40"/>
                    <a:pt x="440" y="40"/>
                  </a:cubicBezTo>
                  <a:cubicBezTo>
                    <a:pt x="446" y="18"/>
                    <a:pt x="469" y="0"/>
                    <a:pt x="491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67" y="0"/>
                    <a:pt x="144" y="18"/>
                    <a:pt x="138" y="40"/>
                  </a:cubicBezTo>
                  <a:cubicBezTo>
                    <a:pt x="51" y="363"/>
                    <a:pt x="51" y="363"/>
                    <a:pt x="51" y="363"/>
                  </a:cubicBezTo>
                  <a:cubicBezTo>
                    <a:pt x="45" y="385"/>
                    <a:pt x="23" y="403"/>
                    <a:pt x="0" y="403"/>
                  </a:cubicBezTo>
                  <a:lnTo>
                    <a:pt x="81" y="40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矩形 18"/>
            <p:cNvSpPr/>
            <p:nvPr/>
          </p:nvSpPr>
          <p:spPr>
            <a:xfrm>
              <a:off x="7709290" y="2117906"/>
              <a:ext cx="1234892" cy="384523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 sz="1200"/>
                <a:t>…text</a:t>
              </a:r>
              <a:endParaRPr lang="zh-CN" altLang="en-US" sz="1200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504320" y="1717723"/>
              <a:ext cx="1672590" cy="1019472"/>
              <a:chOff x="1523845" y="3085804"/>
              <a:chExt cx="1672590" cy="1019472"/>
            </a:xfrm>
          </p:grpSpPr>
          <p:sp>
            <p:nvSpPr>
              <p:cNvPr id="47" name="任意多边形: 形状 46"/>
              <p:cNvSpPr/>
              <p:nvPr/>
            </p:nvSpPr>
            <p:spPr bwMode="auto">
              <a:xfrm>
                <a:off x="2128006" y="3085804"/>
                <a:ext cx="464270" cy="420760"/>
              </a:xfrm>
              <a:custGeom>
                <a:avLst/>
                <a:gdLst>
                  <a:gd name="connsiteX0" fmla="*/ 496512 w 622984"/>
                  <a:gd name="connsiteY0" fmla="*/ 492841 h 564606"/>
                  <a:gd name="connsiteX1" fmla="*/ 473955 w 622984"/>
                  <a:gd name="connsiteY1" fmla="*/ 515853 h 564606"/>
                  <a:gd name="connsiteX2" fmla="*/ 496512 w 622984"/>
                  <a:gd name="connsiteY2" fmla="*/ 535354 h 564606"/>
                  <a:gd name="connsiteX3" fmla="*/ 519457 w 622984"/>
                  <a:gd name="connsiteY3" fmla="*/ 515853 h 564606"/>
                  <a:gd name="connsiteX4" fmla="*/ 496512 w 622984"/>
                  <a:gd name="connsiteY4" fmla="*/ 492841 h 564606"/>
                  <a:gd name="connsiteX5" fmla="*/ 249694 w 622984"/>
                  <a:gd name="connsiteY5" fmla="*/ 352049 h 564606"/>
                  <a:gd name="connsiteX6" fmla="*/ 272741 w 622984"/>
                  <a:gd name="connsiteY6" fmla="*/ 374570 h 564606"/>
                  <a:gd name="connsiteX7" fmla="*/ 171569 w 622984"/>
                  <a:gd name="connsiteY7" fmla="*/ 475137 h 564606"/>
                  <a:gd name="connsiteX8" fmla="*/ 177819 w 622984"/>
                  <a:gd name="connsiteY8" fmla="*/ 481738 h 564606"/>
                  <a:gd name="connsiteX9" fmla="*/ 155163 w 622984"/>
                  <a:gd name="connsiteY9" fmla="*/ 510860 h 564606"/>
                  <a:gd name="connsiteX10" fmla="*/ 73522 w 622984"/>
                  <a:gd name="connsiteY10" fmla="*/ 562891 h 564606"/>
                  <a:gd name="connsiteX11" fmla="*/ 60241 w 622984"/>
                  <a:gd name="connsiteY11" fmla="*/ 550077 h 564606"/>
                  <a:gd name="connsiteX12" fmla="*/ 112585 w 622984"/>
                  <a:gd name="connsiteY12" fmla="*/ 468925 h 564606"/>
                  <a:gd name="connsiteX13" fmla="*/ 141882 w 622984"/>
                  <a:gd name="connsiteY13" fmla="*/ 446015 h 564606"/>
                  <a:gd name="connsiteX14" fmla="*/ 148522 w 622984"/>
                  <a:gd name="connsiteY14" fmla="*/ 452616 h 564606"/>
                  <a:gd name="connsiteX15" fmla="*/ 122234 w 622984"/>
                  <a:gd name="connsiteY15" fmla="*/ 15041 h 564606"/>
                  <a:gd name="connsiteX16" fmla="*/ 210667 w 622984"/>
                  <a:gd name="connsiteY16" fmla="*/ 52502 h 564606"/>
                  <a:gd name="connsiteX17" fmla="*/ 242946 w 622984"/>
                  <a:gd name="connsiteY17" fmla="*/ 173410 h 564606"/>
                  <a:gd name="connsiteX18" fmla="*/ 532291 w 622984"/>
                  <a:gd name="connsiteY18" fmla="*/ 463589 h 564606"/>
                  <a:gd name="connsiteX19" fmla="*/ 532291 w 622984"/>
                  <a:gd name="connsiteY19" fmla="*/ 545105 h 564606"/>
                  <a:gd name="connsiteX20" fmla="*/ 493400 w 622984"/>
                  <a:gd name="connsiteY20" fmla="*/ 564606 h 564606"/>
                  <a:gd name="connsiteX21" fmla="*/ 451010 w 622984"/>
                  <a:gd name="connsiteY21" fmla="*/ 545105 h 564606"/>
                  <a:gd name="connsiteX22" fmla="*/ 161665 w 622984"/>
                  <a:gd name="connsiteY22" fmla="*/ 258046 h 564606"/>
                  <a:gd name="connsiteX23" fmla="*/ 34882 w 622984"/>
                  <a:gd name="connsiteY23" fmla="*/ 225674 h 564606"/>
                  <a:gd name="connsiteX24" fmla="*/ 5715 w 622984"/>
                  <a:gd name="connsiteY24" fmla="*/ 104766 h 564606"/>
                  <a:gd name="connsiteX25" fmla="*/ 74162 w 622984"/>
                  <a:gd name="connsiteY25" fmla="*/ 176530 h 564606"/>
                  <a:gd name="connsiteX26" fmla="*/ 142220 w 622984"/>
                  <a:gd name="connsiteY26" fmla="*/ 157029 h 564606"/>
                  <a:gd name="connsiteX27" fmla="*/ 161665 w 622984"/>
                  <a:gd name="connsiteY27" fmla="*/ 88385 h 564606"/>
                  <a:gd name="connsiteX28" fmla="*/ 90107 w 622984"/>
                  <a:gd name="connsiteY28" fmla="*/ 20130 h 564606"/>
                  <a:gd name="connsiteX29" fmla="*/ 122234 w 622984"/>
                  <a:gd name="connsiteY29" fmla="*/ 15041 h 564606"/>
                  <a:gd name="connsiteX30" fmla="*/ 531841 w 622984"/>
                  <a:gd name="connsiteY30" fmla="*/ 0 h 564606"/>
                  <a:gd name="connsiteX31" fmla="*/ 622984 w 622984"/>
                  <a:gd name="connsiteY31" fmla="*/ 87684 h 564606"/>
                  <a:gd name="connsiteX32" fmla="*/ 463289 w 622984"/>
                  <a:gd name="connsiteY32" fmla="*/ 247465 h 564606"/>
                  <a:gd name="connsiteX33" fmla="*/ 424339 w 622984"/>
                  <a:gd name="connsiteY33" fmla="*/ 257207 h 564606"/>
                  <a:gd name="connsiteX34" fmla="*/ 362409 w 622984"/>
                  <a:gd name="connsiteY34" fmla="*/ 198751 h 564606"/>
                  <a:gd name="connsiteX35" fmla="*/ 375263 w 622984"/>
                  <a:gd name="connsiteY35" fmla="*/ 159391 h 564606"/>
                  <a:gd name="connsiteX36" fmla="*/ 531841 w 622984"/>
                  <a:gd name="connsiteY36" fmla="*/ 0 h 564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22984" h="564606">
                    <a:moveTo>
                      <a:pt x="496512" y="492841"/>
                    </a:moveTo>
                    <a:cubicBezTo>
                      <a:pt x="483678" y="492841"/>
                      <a:pt x="473955" y="502592"/>
                      <a:pt x="473955" y="515853"/>
                    </a:cubicBezTo>
                    <a:cubicBezTo>
                      <a:pt x="473955" y="525604"/>
                      <a:pt x="483678" y="535354"/>
                      <a:pt x="496512" y="535354"/>
                    </a:cubicBezTo>
                    <a:cubicBezTo>
                      <a:pt x="509734" y="535354"/>
                      <a:pt x="519457" y="525604"/>
                      <a:pt x="519457" y="515853"/>
                    </a:cubicBezTo>
                    <a:cubicBezTo>
                      <a:pt x="519457" y="502592"/>
                      <a:pt x="509734" y="492841"/>
                      <a:pt x="496512" y="492841"/>
                    </a:cubicBezTo>
                    <a:close/>
                    <a:moveTo>
                      <a:pt x="249694" y="352049"/>
                    </a:moveTo>
                    <a:lnTo>
                      <a:pt x="272741" y="374570"/>
                    </a:lnTo>
                    <a:lnTo>
                      <a:pt x="171569" y="475137"/>
                    </a:lnTo>
                    <a:lnTo>
                      <a:pt x="177819" y="481738"/>
                    </a:lnTo>
                    <a:lnTo>
                      <a:pt x="155163" y="510860"/>
                    </a:lnTo>
                    <a:lnTo>
                      <a:pt x="73522" y="562891"/>
                    </a:lnTo>
                    <a:lnTo>
                      <a:pt x="60241" y="550077"/>
                    </a:lnTo>
                    <a:lnTo>
                      <a:pt x="112585" y="468925"/>
                    </a:lnTo>
                    <a:lnTo>
                      <a:pt x="141882" y="446015"/>
                    </a:lnTo>
                    <a:lnTo>
                      <a:pt x="148522" y="452616"/>
                    </a:lnTo>
                    <a:close/>
                    <a:moveTo>
                      <a:pt x="122234" y="15041"/>
                    </a:moveTo>
                    <a:cubicBezTo>
                      <a:pt x="154446" y="14694"/>
                      <a:pt x="186166" y="28223"/>
                      <a:pt x="210667" y="52502"/>
                    </a:cubicBezTo>
                    <a:cubicBezTo>
                      <a:pt x="242946" y="85264"/>
                      <a:pt x="256169" y="130897"/>
                      <a:pt x="242946" y="173410"/>
                    </a:cubicBezTo>
                    <a:lnTo>
                      <a:pt x="532291" y="463589"/>
                    </a:lnTo>
                    <a:cubicBezTo>
                      <a:pt x="555236" y="486211"/>
                      <a:pt x="555236" y="522093"/>
                      <a:pt x="532291" y="545105"/>
                    </a:cubicBezTo>
                    <a:cubicBezTo>
                      <a:pt x="522568" y="557976"/>
                      <a:pt x="506234" y="564606"/>
                      <a:pt x="493400" y="564606"/>
                    </a:cubicBezTo>
                    <a:cubicBezTo>
                      <a:pt x="477066" y="564606"/>
                      <a:pt x="460733" y="557976"/>
                      <a:pt x="451010" y="545105"/>
                    </a:cubicBezTo>
                    <a:cubicBezTo>
                      <a:pt x="451010" y="545105"/>
                      <a:pt x="451010" y="545105"/>
                      <a:pt x="161665" y="258046"/>
                    </a:cubicBezTo>
                    <a:cubicBezTo>
                      <a:pt x="119275" y="270917"/>
                      <a:pt x="70662" y="261556"/>
                      <a:pt x="34882" y="225674"/>
                    </a:cubicBezTo>
                    <a:cubicBezTo>
                      <a:pt x="2215" y="192911"/>
                      <a:pt x="-7508" y="147278"/>
                      <a:pt x="5715" y="104766"/>
                    </a:cubicBezTo>
                    <a:cubicBezTo>
                      <a:pt x="5715" y="104766"/>
                      <a:pt x="5715" y="104766"/>
                      <a:pt x="74162" y="176530"/>
                    </a:cubicBezTo>
                    <a:cubicBezTo>
                      <a:pt x="74162" y="176530"/>
                      <a:pt x="74162" y="176530"/>
                      <a:pt x="142220" y="157029"/>
                    </a:cubicBezTo>
                    <a:cubicBezTo>
                      <a:pt x="142220" y="157029"/>
                      <a:pt x="142220" y="157029"/>
                      <a:pt x="161665" y="88385"/>
                    </a:cubicBezTo>
                    <a:cubicBezTo>
                      <a:pt x="161665" y="88385"/>
                      <a:pt x="161665" y="88385"/>
                      <a:pt x="90107" y="20130"/>
                    </a:cubicBezTo>
                    <a:cubicBezTo>
                      <a:pt x="100704" y="16815"/>
                      <a:pt x="111497" y="15157"/>
                      <a:pt x="122234" y="15041"/>
                    </a:cubicBezTo>
                    <a:close/>
                    <a:moveTo>
                      <a:pt x="531841" y="0"/>
                    </a:moveTo>
                    <a:cubicBezTo>
                      <a:pt x="531841" y="0"/>
                      <a:pt x="531841" y="0"/>
                      <a:pt x="622984" y="87684"/>
                    </a:cubicBezTo>
                    <a:cubicBezTo>
                      <a:pt x="622984" y="87684"/>
                      <a:pt x="622984" y="87684"/>
                      <a:pt x="463289" y="247465"/>
                    </a:cubicBezTo>
                    <a:cubicBezTo>
                      <a:pt x="450436" y="247465"/>
                      <a:pt x="434077" y="250582"/>
                      <a:pt x="424339" y="257207"/>
                    </a:cubicBezTo>
                    <a:lnTo>
                      <a:pt x="362409" y="198751"/>
                    </a:lnTo>
                    <a:cubicBezTo>
                      <a:pt x="372147" y="189009"/>
                      <a:pt x="375263" y="172641"/>
                      <a:pt x="375263" y="159391"/>
                    </a:cubicBezTo>
                    <a:cubicBezTo>
                      <a:pt x="375263" y="159391"/>
                      <a:pt x="375263" y="159391"/>
                      <a:pt x="53184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文本框 47"/>
              <p:cNvSpPr txBox="1"/>
              <p:nvPr/>
            </p:nvSpPr>
            <p:spPr bwMode="auto">
              <a:xfrm>
                <a:off x="1523845" y="3663098"/>
                <a:ext cx="1672590" cy="442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anchor="ctr">
                <a:norm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sz="1600" b="1">
                    <a:solidFill>
                      <a:schemeClr val="bg1"/>
                    </a:solidFill>
                  </a:rPr>
                  <a:t>…Text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1128889" y="3096422"/>
              <a:ext cx="2271536" cy="1438275"/>
              <a:chOff x="1543893" y="4539275"/>
              <a:chExt cx="2440998" cy="1438275"/>
            </a:xfrm>
          </p:grpSpPr>
          <p:sp>
            <p:nvSpPr>
              <p:cNvPr id="45" name="文本框 44"/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5141517" y="3096422"/>
              <a:ext cx="2271536" cy="1438275"/>
              <a:chOff x="1543893" y="4539275"/>
              <a:chExt cx="2440998" cy="1438275"/>
            </a:xfrm>
          </p:grpSpPr>
          <p:sp>
            <p:nvSpPr>
              <p:cNvPr id="43" name="文本框 42"/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135203" y="4595205"/>
              <a:ext cx="2271536" cy="1438275"/>
              <a:chOff x="1543893" y="4539275"/>
              <a:chExt cx="2440998" cy="1438275"/>
            </a:xfrm>
          </p:grpSpPr>
          <p:sp>
            <p:nvSpPr>
              <p:cNvPr id="41" name="文本框 40"/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147830" y="4595205"/>
              <a:ext cx="2271536" cy="1438275"/>
              <a:chOff x="1543893" y="4539275"/>
              <a:chExt cx="2440998" cy="1438275"/>
            </a:xfrm>
          </p:grpSpPr>
          <p:sp>
            <p:nvSpPr>
              <p:cNvPr id="39" name="文本框 38"/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029680" y="2815779"/>
              <a:ext cx="469955" cy="469955"/>
              <a:chOff x="3899216" y="2162781"/>
              <a:chExt cx="1012274" cy="1012274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3899216" y="2162781"/>
                <a:ext cx="1012274" cy="1012274"/>
              </a:xfrm>
              <a:prstGeom prst="ellipse">
                <a:avLst/>
              </a:prstGeom>
              <a:solidFill>
                <a:schemeClr val="accent2"/>
              </a:solidFill>
              <a:ln w="38100" cap="rnd">
                <a:solidFill>
                  <a:schemeClr val="bg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4184470" y="2442707"/>
                <a:ext cx="441767" cy="452419"/>
              </a:xfrm>
              <a:custGeom>
                <a:avLst/>
                <a:gdLst>
                  <a:gd name="T0" fmla="*/ 1547 w 10400"/>
                  <a:gd name="T1" fmla="*/ 9330 h 10667"/>
                  <a:gd name="T2" fmla="*/ 3077 w 10400"/>
                  <a:gd name="T3" fmla="*/ 9013 h 10667"/>
                  <a:gd name="T4" fmla="*/ 6114 w 10400"/>
                  <a:gd name="T5" fmla="*/ 9700 h 10667"/>
                  <a:gd name="T6" fmla="*/ 6806 w 10400"/>
                  <a:gd name="T7" fmla="*/ 8539 h 10667"/>
                  <a:gd name="T8" fmla="*/ 4079 w 10400"/>
                  <a:gd name="T9" fmla="*/ 1127 h 10667"/>
                  <a:gd name="T10" fmla="*/ 5193 w 10400"/>
                  <a:gd name="T11" fmla="*/ 2254 h 10667"/>
                  <a:gd name="T12" fmla="*/ 6352 w 10400"/>
                  <a:gd name="T13" fmla="*/ 3340 h 10667"/>
                  <a:gd name="T14" fmla="*/ 6296 w 10400"/>
                  <a:gd name="T15" fmla="*/ 5841 h 10667"/>
                  <a:gd name="T16" fmla="*/ 5318 w 10400"/>
                  <a:gd name="T17" fmla="*/ 6578 h 10667"/>
                  <a:gd name="T18" fmla="*/ 4851 w 10400"/>
                  <a:gd name="T19" fmla="*/ 10126 h 10667"/>
                  <a:gd name="T20" fmla="*/ 4154 w 10400"/>
                  <a:gd name="T21" fmla="*/ 5500 h 10667"/>
                  <a:gd name="T22" fmla="*/ 993 w 10400"/>
                  <a:gd name="T23" fmla="*/ 1669 h 10667"/>
                  <a:gd name="T24" fmla="*/ 4493 w 10400"/>
                  <a:gd name="T25" fmla="*/ 2470 h 10667"/>
                  <a:gd name="T26" fmla="*/ 5203 w 10400"/>
                  <a:gd name="T27" fmla="*/ 5915 h 10667"/>
                  <a:gd name="T28" fmla="*/ 5890 w 10400"/>
                  <a:gd name="T29" fmla="*/ 2481 h 10667"/>
                  <a:gd name="T30" fmla="*/ 9353 w 10400"/>
                  <a:gd name="T31" fmla="*/ 1669 h 10667"/>
                  <a:gd name="T32" fmla="*/ 8900 w 10400"/>
                  <a:gd name="T33" fmla="*/ 5088 h 10667"/>
                  <a:gd name="T34" fmla="*/ 8763 w 10400"/>
                  <a:gd name="T35" fmla="*/ 4301 h 10667"/>
                  <a:gd name="T36" fmla="*/ 7729 w 10400"/>
                  <a:gd name="T37" fmla="*/ 3953 h 10667"/>
                  <a:gd name="T38" fmla="*/ 8505 w 10400"/>
                  <a:gd name="T39" fmla="*/ 5505 h 10667"/>
                  <a:gd name="T40" fmla="*/ 8530 w 10400"/>
                  <a:gd name="T41" fmla="*/ 6867 h 10667"/>
                  <a:gd name="T42" fmla="*/ 9012 w 10400"/>
                  <a:gd name="T43" fmla="*/ 6736 h 10667"/>
                  <a:gd name="T44" fmla="*/ 9315 w 10400"/>
                  <a:gd name="T45" fmla="*/ 6686 h 10667"/>
                  <a:gd name="T46" fmla="*/ 9046 w 10400"/>
                  <a:gd name="T47" fmla="*/ 4530 h 10667"/>
                  <a:gd name="T48" fmla="*/ 9997 w 10400"/>
                  <a:gd name="T49" fmla="*/ 3776 h 10667"/>
                  <a:gd name="T50" fmla="*/ 8844 w 10400"/>
                  <a:gd name="T51" fmla="*/ 4304 h 10667"/>
                  <a:gd name="T52" fmla="*/ 8790 w 10400"/>
                  <a:gd name="T53" fmla="*/ 3675 h 10667"/>
                  <a:gd name="T54" fmla="*/ 9514 w 10400"/>
                  <a:gd name="T55" fmla="*/ 6418 h 10667"/>
                  <a:gd name="T56" fmla="*/ 9245 w 10400"/>
                  <a:gd name="T57" fmla="*/ 6917 h 10667"/>
                  <a:gd name="T58" fmla="*/ 7957 w 10400"/>
                  <a:gd name="T59" fmla="*/ 6629 h 10667"/>
                  <a:gd name="T60" fmla="*/ 7308 w 10400"/>
                  <a:gd name="T61" fmla="*/ 6762 h 10667"/>
                  <a:gd name="T62" fmla="*/ 9494 w 10400"/>
                  <a:gd name="T63" fmla="*/ 6253 h 10667"/>
                  <a:gd name="T64" fmla="*/ 577 w 10400"/>
                  <a:gd name="T65" fmla="*/ 3770 h 10667"/>
                  <a:gd name="T66" fmla="*/ 1355 w 10400"/>
                  <a:gd name="T67" fmla="*/ 4518 h 10667"/>
                  <a:gd name="T68" fmla="*/ 1282 w 10400"/>
                  <a:gd name="T69" fmla="*/ 5462 h 10667"/>
                  <a:gd name="T70" fmla="*/ 1236 w 10400"/>
                  <a:gd name="T71" fmla="*/ 6867 h 10667"/>
                  <a:gd name="T72" fmla="*/ 1718 w 10400"/>
                  <a:gd name="T73" fmla="*/ 6728 h 10667"/>
                  <a:gd name="T74" fmla="*/ 2022 w 10400"/>
                  <a:gd name="T75" fmla="*/ 6694 h 10667"/>
                  <a:gd name="T76" fmla="*/ 1843 w 10400"/>
                  <a:gd name="T77" fmla="*/ 4519 h 10667"/>
                  <a:gd name="T78" fmla="*/ 2505 w 10400"/>
                  <a:gd name="T79" fmla="*/ 3770 h 10667"/>
                  <a:gd name="T80" fmla="*/ 1608 w 10400"/>
                  <a:gd name="T81" fmla="*/ 5217 h 10667"/>
                  <a:gd name="T82" fmla="*/ 1557 w 10400"/>
                  <a:gd name="T83" fmla="*/ 4304 h 10667"/>
                  <a:gd name="T84" fmla="*/ 1610 w 10400"/>
                  <a:gd name="T85" fmla="*/ 3675 h 10667"/>
                  <a:gd name="T86" fmla="*/ 1898 w 10400"/>
                  <a:gd name="T87" fmla="*/ 3969 h 10667"/>
                  <a:gd name="T88" fmla="*/ 1547 w 10400"/>
                  <a:gd name="T89" fmla="*/ 7324 h 10667"/>
                  <a:gd name="T90" fmla="*/ 2189 w 10400"/>
                  <a:gd name="T91" fmla="*/ 6405 h 10667"/>
                  <a:gd name="T92" fmla="*/ 1172 w 10400"/>
                  <a:gd name="T93" fmla="*/ 6918 h 10667"/>
                  <a:gd name="T94" fmla="*/ 669 w 10400"/>
                  <a:gd name="T95" fmla="*/ 6629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00" h="10667">
                    <a:moveTo>
                      <a:pt x="8838" y="9330"/>
                    </a:moveTo>
                    <a:cubicBezTo>
                      <a:pt x="8838" y="10067"/>
                      <a:pt x="7206" y="10667"/>
                      <a:pt x="5192" y="10667"/>
                    </a:cubicBezTo>
                    <a:cubicBezTo>
                      <a:pt x="3180" y="10667"/>
                      <a:pt x="1547" y="10067"/>
                      <a:pt x="1547" y="9330"/>
                    </a:cubicBezTo>
                    <a:cubicBezTo>
                      <a:pt x="1547" y="8797"/>
                      <a:pt x="2406" y="8341"/>
                      <a:pt x="3638" y="8128"/>
                    </a:cubicBezTo>
                    <a:lnTo>
                      <a:pt x="3638" y="8495"/>
                    </a:lnTo>
                    <a:cubicBezTo>
                      <a:pt x="3293" y="8632"/>
                      <a:pt x="3077" y="8813"/>
                      <a:pt x="3077" y="9013"/>
                    </a:cubicBezTo>
                    <a:cubicBezTo>
                      <a:pt x="3077" y="9437"/>
                      <a:pt x="4015" y="9781"/>
                      <a:pt x="5171" y="9781"/>
                    </a:cubicBezTo>
                    <a:cubicBezTo>
                      <a:pt x="5497" y="9781"/>
                      <a:pt x="5802" y="9751"/>
                      <a:pt x="6077" y="9703"/>
                    </a:cubicBezTo>
                    <a:cubicBezTo>
                      <a:pt x="6090" y="9702"/>
                      <a:pt x="6102" y="9702"/>
                      <a:pt x="6114" y="9700"/>
                    </a:cubicBezTo>
                    <a:cubicBezTo>
                      <a:pt x="6165" y="9694"/>
                      <a:pt x="6212" y="9682"/>
                      <a:pt x="6259" y="9666"/>
                    </a:cubicBezTo>
                    <a:cubicBezTo>
                      <a:pt x="6859" y="9531"/>
                      <a:pt x="7264" y="9290"/>
                      <a:pt x="7264" y="9013"/>
                    </a:cubicBezTo>
                    <a:cubicBezTo>
                      <a:pt x="7264" y="8834"/>
                      <a:pt x="7090" y="8669"/>
                      <a:pt x="6806" y="8539"/>
                    </a:cubicBezTo>
                    <a:lnTo>
                      <a:pt x="6806" y="8137"/>
                    </a:lnTo>
                    <a:cubicBezTo>
                      <a:pt x="8006" y="8356"/>
                      <a:pt x="8838" y="8805"/>
                      <a:pt x="8838" y="9330"/>
                    </a:cubicBezTo>
                    <a:close/>
                    <a:moveTo>
                      <a:pt x="4079" y="1127"/>
                    </a:moveTo>
                    <a:cubicBezTo>
                      <a:pt x="4079" y="504"/>
                      <a:pt x="4578" y="0"/>
                      <a:pt x="5193" y="0"/>
                    </a:cubicBezTo>
                    <a:cubicBezTo>
                      <a:pt x="5807" y="0"/>
                      <a:pt x="6305" y="504"/>
                      <a:pt x="6305" y="1127"/>
                    </a:cubicBezTo>
                    <a:cubicBezTo>
                      <a:pt x="6305" y="1750"/>
                      <a:pt x="5807" y="2254"/>
                      <a:pt x="5193" y="2254"/>
                    </a:cubicBezTo>
                    <a:cubicBezTo>
                      <a:pt x="4578" y="2254"/>
                      <a:pt x="4079" y="1750"/>
                      <a:pt x="4079" y="1127"/>
                    </a:cubicBezTo>
                    <a:close/>
                    <a:moveTo>
                      <a:pt x="9353" y="1669"/>
                    </a:moveTo>
                    <a:cubicBezTo>
                      <a:pt x="8800" y="2578"/>
                      <a:pt x="7557" y="3340"/>
                      <a:pt x="6352" y="3340"/>
                    </a:cubicBezTo>
                    <a:cubicBezTo>
                      <a:pt x="6274" y="3340"/>
                      <a:pt x="6196" y="3336"/>
                      <a:pt x="6118" y="3330"/>
                    </a:cubicBezTo>
                    <a:cubicBezTo>
                      <a:pt x="6142" y="3615"/>
                      <a:pt x="6252" y="4928"/>
                      <a:pt x="6282" y="5755"/>
                    </a:cubicBezTo>
                    <a:cubicBezTo>
                      <a:pt x="6288" y="5783"/>
                      <a:pt x="6294" y="5811"/>
                      <a:pt x="6296" y="5841"/>
                    </a:cubicBezTo>
                    <a:lnTo>
                      <a:pt x="6568" y="10087"/>
                    </a:lnTo>
                    <a:cubicBezTo>
                      <a:pt x="6586" y="10373"/>
                      <a:pt x="5564" y="10428"/>
                      <a:pt x="5546" y="10154"/>
                    </a:cubicBezTo>
                    <a:lnTo>
                      <a:pt x="5318" y="6578"/>
                    </a:lnTo>
                    <a:cubicBezTo>
                      <a:pt x="5280" y="6574"/>
                      <a:pt x="5244" y="6567"/>
                      <a:pt x="5206" y="6567"/>
                    </a:cubicBezTo>
                    <a:cubicBezTo>
                      <a:pt x="5174" y="6567"/>
                      <a:pt x="5136" y="6577"/>
                      <a:pt x="5099" y="6587"/>
                    </a:cubicBezTo>
                    <a:lnTo>
                      <a:pt x="4851" y="10126"/>
                    </a:lnTo>
                    <a:cubicBezTo>
                      <a:pt x="4832" y="10398"/>
                      <a:pt x="3810" y="10338"/>
                      <a:pt x="3830" y="10052"/>
                    </a:cubicBezTo>
                    <a:lnTo>
                      <a:pt x="4144" y="5559"/>
                    </a:lnTo>
                    <a:cubicBezTo>
                      <a:pt x="4146" y="5538"/>
                      <a:pt x="4150" y="5520"/>
                      <a:pt x="4154" y="5500"/>
                    </a:cubicBezTo>
                    <a:cubicBezTo>
                      <a:pt x="4199" y="4432"/>
                      <a:pt x="4252" y="3400"/>
                      <a:pt x="4257" y="3326"/>
                    </a:cubicBezTo>
                    <a:cubicBezTo>
                      <a:pt x="4169" y="3334"/>
                      <a:pt x="4081" y="3340"/>
                      <a:pt x="3994" y="3340"/>
                    </a:cubicBezTo>
                    <a:cubicBezTo>
                      <a:pt x="2788" y="3340"/>
                      <a:pt x="1546" y="2578"/>
                      <a:pt x="993" y="1669"/>
                    </a:cubicBezTo>
                    <a:cubicBezTo>
                      <a:pt x="879" y="1481"/>
                      <a:pt x="936" y="1235"/>
                      <a:pt x="1122" y="1120"/>
                    </a:cubicBezTo>
                    <a:cubicBezTo>
                      <a:pt x="1308" y="1003"/>
                      <a:pt x="1551" y="1062"/>
                      <a:pt x="1665" y="1250"/>
                    </a:cubicBezTo>
                    <a:cubicBezTo>
                      <a:pt x="2166" y="2073"/>
                      <a:pt x="3484" y="2756"/>
                      <a:pt x="4493" y="2470"/>
                    </a:cubicBezTo>
                    <a:cubicBezTo>
                      <a:pt x="4663" y="2411"/>
                      <a:pt x="4865" y="2374"/>
                      <a:pt x="5089" y="2365"/>
                    </a:cubicBezTo>
                    <a:lnTo>
                      <a:pt x="4729" y="5423"/>
                    </a:lnTo>
                    <a:lnTo>
                      <a:pt x="5203" y="5915"/>
                    </a:lnTo>
                    <a:lnTo>
                      <a:pt x="5617" y="5423"/>
                    </a:lnTo>
                    <a:lnTo>
                      <a:pt x="5330" y="2373"/>
                    </a:lnTo>
                    <a:cubicBezTo>
                      <a:pt x="5531" y="2387"/>
                      <a:pt x="5725" y="2423"/>
                      <a:pt x="5890" y="2481"/>
                    </a:cubicBezTo>
                    <a:cubicBezTo>
                      <a:pt x="6894" y="2741"/>
                      <a:pt x="8187" y="2063"/>
                      <a:pt x="8681" y="1250"/>
                    </a:cubicBezTo>
                    <a:cubicBezTo>
                      <a:pt x="8795" y="1062"/>
                      <a:pt x="9038" y="1003"/>
                      <a:pt x="9224" y="1119"/>
                    </a:cubicBezTo>
                    <a:cubicBezTo>
                      <a:pt x="9410" y="1235"/>
                      <a:pt x="9468" y="1481"/>
                      <a:pt x="9353" y="1669"/>
                    </a:cubicBezTo>
                    <a:close/>
                    <a:moveTo>
                      <a:pt x="8844" y="4304"/>
                    </a:moveTo>
                    <a:cubicBezTo>
                      <a:pt x="8839" y="4303"/>
                      <a:pt x="8833" y="4303"/>
                      <a:pt x="8827" y="4302"/>
                    </a:cubicBezTo>
                    <a:lnTo>
                      <a:pt x="8900" y="5088"/>
                    </a:lnTo>
                    <a:lnTo>
                      <a:pt x="8793" y="5217"/>
                    </a:lnTo>
                    <a:lnTo>
                      <a:pt x="8671" y="5088"/>
                    </a:lnTo>
                    <a:lnTo>
                      <a:pt x="8763" y="4301"/>
                    </a:lnTo>
                    <a:cubicBezTo>
                      <a:pt x="8543" y="4286"/>
                      <a:pt x="8343" y="4195"/>
                      <a:pt x="7895" y="3770"/>
                    </a:cubicBezTo>
                    <a:cubicBezTo>
                      <a:pt x="7846" y="3723"/>
                      <a:pt x="7769" y="3725"/>
                      <a:pt x="7722" y="3776"/>
                    </a:cubicBezTo>
                    <a:cubicBezTo>
                      <a:pt x="7676" y="3826"/>
                      <a:pt x="7679" y="3906"/>
                      <a:pt x="7729" y="3953"/>
                    </a:cubicBezTo>
                    <a:cubicBezTo>
                      <a:pt x="8086" y="4293"/>
                      <a:pt x="8319" y="4456"/>
                      <a:pt x="8558" y="4519"/>
                    </a:cubicBezTo>
                    <a:cubicBezTo>
                      <a:pt x="8558" y="4523"/>
                      <a:pt x="8556" y="4527"/>
                      <a:pt x="8556" y="4530"/>
                    </a:cubicBezTo>
                    <a:lnTo>
                      <a:pt x="8505" y="5505"/>
                    </a:lnTo>
                    <a:lnTo>
                      <a:pt x="8378" y="6694"/>
                    </a:lnTo>
                    <a:cubicBezTo>
                      <a:pt x="8369" y="6780"/>
                      <a:pt x="8430" y="6857"/>
                      <a:pt x="8514" y="6867"/>
                    </a:cubicBezTo>
                    <a:cubicBezTo>
                      <a:pt x="8520" y="6867"/>
                      <a:pt x="8525" y="6867"/>
                      <a:pt x="8530" y="6867"/>
                    </a:cubicBezTo>
                    <a:cubicBezTo>
                      <a:pt x="8608" y="6867"/>
                      <a:pt x="8674" y="6808"/>
                      <a:pt x="8683" y="6728"/>
                    </a:cubicBezTo>
                    <a:lnTo>
                      <a:pt x="8815" y="5498"/>
                    </a:lnTo>
                    <a:lnTo>
                      <a:pt x="9012" y="6736"/>
                    </a:lnTo>
                    <a:cubicBezTo>
                      <a:pt x="9025" y="6813"/>
                      <a:pt x="9090" y="6868"/>
                      <a:pt x="9164" y="6868"/>
                    </a:cubicBezTo>
                    <a:cubicBezTo>
                      <a:pt x="9172" y="6868"/>
                      <a:pt x="9180" y="6867"/>
                      <a:pt x="9188" y="6866"/>
                    </a:cubicBezTo>
                    <a:cubicBezTo>
                      <a:pt x="9272" y="6852"/>
                      <a:pt x="9328" y="6771"/>
                      <a:pt x="9315" y="6686"/>
                    </a:cubicBezTo>
                    <a:lnTo>
                      <a:pt x="9119" y="5462"/>
                    </a:lnTo>
                    <a:cubicBezTo>
                      <a:pt x="9119" y="5461"/>
                      <a:pt x="9120" y="5460"/>
                      <a:pt x="9120" y="5459"/>
                    </a:cubicBezTo>
                    <a:lnTo>
                      <a:pt x="9046" y="4530"/>
                    </a:lnTo>
                    <a:cubicBezTo>
                      <a:pt x="9046" y="4526"/>
                      <a:pt x="9046" y="4522"/>
                      <a:pt x="9045" y="4518"/>
                    </a:cubicBezTo>
                    <a:cubicBezTo>
                      <a:pt x="9279" y="4456"/>
                      <a:pt x="9631" y="4296"/>
                      <a:pt x="9990" y="3953"/>
                    </a:cubicBezTo>
                    <a:cubicBezTo>
                      <a:pt x="10040" y="3906"/>
                      <a:pt x="10043" y="3826"/>
                      <a:pt x="9997" y="3776"/>
                    </a:cubicBezTo>
                    <a:cubicBezTo>
                      <a:pt x="9950" y="3725"/>
                      <a:pt x="9873" y="3723"/>
                      <a:pt x="9823" y="3770"/>
                    </a:cubicBezTo>
                    <a:cubicBezTo>
                      <a:pt x="9407" y="4166"/>
                      <a:pt x="9010" y="4290"/>
                      <a:pt x="8857" y="4300"/>
                    </a:cubicBezTo>
                    <a:cubicBezTo>
                      <a:pt x="8852" y="4300"/>
                      <a:pt x="8849" y="4303"/>
                      <a:pt x="8844" y="4304"/>
                    </a:cubicBezTo>
                    <a:close/>
                    <a:moveTo>
                      <a:pt x="8790" y="4263"/>
                    </a:moveTo>
                    <a:cubicBezTo>
                      <a:pt x="8949" y="4263"/>
                      <a:pt x="9078" y="4131"/>
                      <a:pt x="9078" y="3969"/>
                    </a:cubicBezTo>
                    <a:cubicBezTo>
                      <a:pt x="9078" y="3807"/>
                      <a:pt x="8949" y="3675"/>
                      <a:pt x="8790" y="3675"/>
                    </a:cubicBezTo>
                    <a:cubicBezTo>
                      <a:pt x="8631" y="3675"/>
                      <a:pt x="8503" y="3807"/>
                      <a:pt x="8503" y="3969"/>
                    </a:cubicBezTo>
                    <a:cubicBezTo>
                      <a:pt x="8503" y="4131"/>
                      <a:pt x="8631" y="4263"/>
                      <a:pt x="8790" y="4263"/>
                    </a:cubicBezTo>
                    <a:close/>
                    <a:moveTo>
                      <a:pt x="9514" y="6418"/>
                    </a:moveTo>
                    <a:cubicBezTo>
                      <a:pt x="9649" y="6475"/>
                      <a:pt x="9732" y="6548"/>
                      <a:pt x="9732" y="6629"/>
                    </a:cubicBezTo>
                    <a:cubicBezTo>
                      <a:pt x="9732" y="6745"/>
                      <a:pt x="9561" y="6846"/>
                      <a:pt x="9306" y="6903"/>
                    </a:cubicBezTo>
                    <a:cubicBezTo>
                      <a:pt x="9287" y="6910"/>
                      <a:pt x="9267" y="6915"/>
                      <a:pt x="9245" y="6917"/>
                    </a:cubicBezTo>
                    <a:cubicBezTo>
                      <a:pt x="9240" y="6918"/>
                      <a:pt x="9235" y="6918"/>
                      <a:pt x="9229" y="6918"/>
                    </a:cubicBezTo>
                    <a:cubicBezTo>
                      <a:pt x="9112" y="6939"/>
                      <a:pt x="8983" y="6952"/>
                      <a:pt x="8845" y="6952"/>
                    </a:cubicBezTo>
                    <a:cubicBezTo>
                      <a:pt x="8355" y="6952"/>
                      <a:pt x="7957" y="6807"/>
                      <a:pt x="7957" y="6629"/>
                    </a:cubicBezTo>
                    <a:cubicBezTo>
                      <a:pt x="7957" y="6542"/>
                      <a:pt x="8055" y="6463"/>
                      <a:pt x="8211" y="6405"/>
                    </a:cubicBezTo>
                    <a:lnTo>
                      <a:pt x="8222" y="6252"/>
                    </a:lnTo>
                    <a:cubicBezTo>
                      <a:pt x="7685" y="6340"/>
                      <a:pt x="7308" y="6534"/>
                      <a:pt x="7308" y="6762"/>
                    </a:cubicBezTo>
                    <a:cubicBezTo>
                      <a:pt x="7308" y="7072"/>
                      <a:pt x="8000" y="7324"/>
                      <a:pt x="8854" y="7324"/>
                    </a:cubicBezTo>
                    <a:cubicBezTo>
                      <a:pt x="9708" y="7324"/>
                      <a:pt x="10400" y="7072"/>
                      <a:pt x="10400" y="6762"/>
                    </a:cubicBezTo>
                    <a:cubicBezTo>
                      <a:pt x="10400" y="6535"/>
                      <a:pt x="10027" y="6342"/>
                      <a:pt x="9494" y="6253"/>
                    </a:cubicBezTo>
                    <a:lnTo>
                      <a:pt x="9514" y="6418"/>
                    </a:lnTo>
                    <a:close/>
                    <a:moveTo>
                      <a:pt x="1543" y="4300"/>
                    </a:moveTo>
                    <a:cubicBezTo>
                      <a:pt x="1391" y="4290"/>
                      <a:pt x="994" y="4166"/>
                      <a:pt x="577" y="3770"/>
                    </a:cubicBezTo>
                    <a:cubicBezTo>
                      <a:pt x="528" y="3723"/>
                      <a:pt x="450" y="3725"/>
                      <a:pt x="404" y="3776"/>
                    </a:cubicBezTo>
                    <a:cubicBezTo>
                      <a:pt x="358" y="3826"/>
                      <a:pt x="361" y="3906"/>
                      <a:pt x="411" y="3953"/>
                    </a:cubicBezTo>
                    <a:cubicBezTo>
                      <a:pt x="770" y="4296"/>
                      <a:pt x="1122" y="4456"/>
                      <a:pt x="1355" y="4518"/>
                    </a:cubicBezTo>
                    <a:cubicBezTo>
                      <a:pt x="1355" y="4522"/>
                      <a:pt x="1355" y="4526"/>
                      <a:pt x="1355" y="4530"/>
                    </a:cubicBezTo>
                    <a:lnTo>
                      <a:pt x="1281" y="5459"/>
                    </a:lnTo>
                    <a:cubicBezTo>
                      <a:pt x="1281" y="5460"/>
                      <a:pt x="1282" y="5461"/>
                      <a:pt x="1282" y="5462"/>
                    </a:cubicBezTo>
                    <a:lnTo>
                      <a:pt x="1086" y="6686"/>
                    </a:lnTo>
                    <a:cubicBezTo>
                      <a:pt x="1072" y="6771"/>
                      <a:pt x="1129" y="6852"/>
                      <a:pt x="1212" y="6866"/>
                    </a:cubicBezTo>
                    <a:cubicBezTo>
                      <a:pt x="1221" y="6867"/>
                      <a:pt x="1229" y="6867"/>
                      <a:pt x="1236" y="6867"/>
                    </a:cubicBezTo>
                    <a:cubicBezTo>
                      <a:pt x="1311" y="6867"/>
                      <a:pt x="1376" y="6813"/>
                      <a:pt x="1388" y="6736"/>
                    </a:cubicBezTo>
                    <a:lnTo>
                      <a:pt x="1586" y="5498"/>
                    </a:lnTo>
                    <a:lnTo>
                      <a:pt x="1718" y="6728"/>
                    </a:lnTo>
                    <a:cubicBezTo>
                      <a:pt x="1726" y="6808"/>
                      <a:pt x="1792" y="6867"/>
                      <a:pt x="1870" y="6867"/>
                    </a:cubicBezTo>
                    <a:cubicBezTo>
                      <a:pt x="1875" y="6867"/>
                      <a:pt x="1881" y="6867"/>
                      <a:pt x="1887" y="6867"/>
                    </a:cubicBezTo>
                    <a:cubicBezTo>
                      <a:pt x="1971" y="6857"/>
                      <a:pt x="2032" y="6780"/>
                      <a:pt x="2022" y="6694"/>
                    </a:cubicBezTo>
                    <a:lnTo>
                      <a:pt x="1895" y="5505"/>
                    </a:lnTo>
                    <a:lnTo>
                      <a:pt x="1845" y="4530"/>
                    </a:lnTo>
                    <a:cubicBezTo>
                      <a:pt x="1845" y="4527"/>
                      <a:pt x="1843" y="4523"/>
                      <a:pt x="1843" y="4519"/>
                    </a:cubicBezTo>
                    <a:cubicBezTo>
                      <a:pt x="2082" y="4456"/>
                      <a:pt x="2314" y="4293"/>
                      <a:pt x="2672" y="3953"/>
                    </a:cubicBezTo>
                    <a:cubicBezTo>
                      <a:pt x="2722" y="3906"/>
                      <a:pt x="2725" y="3826"/>
                      <a:pt x="2678" y="3776"/>
                    </a:cubicBezTo>
                    <a:cubicBezTo>
                      <a:pt x="2632" y="3725"/>
                      <a:pt x="2555" y="3722"/>
                      <a:pt x="2505" y="3770"/>
                    </a:cubicBezTo>
                    <a:cubicBezTo>
                      <a:pt x="2058" y="4195"/>
                      <a:pt x="1857" y="4286"/>
                      <a:pt x="1637" y="4301"/>
                    </a:cubicBezTo>
                    <a:lnTo>
                      <a:pt x="1730" y="5088"/>
                    </a:lnTo>
                    <a:lnTo>
                      <a:pt x="1608" y="5217"/>
                    </a:lnTo>
                    <a:lnTo>
                      <a:pt x="1501" y="5088"/>
                    </a:lnTo>
                    <a:lnTo>
                      <a:pt x="1574" y="4302"/>
                    </a:lnTo>
                    <a:cubicBezTo>
                      <a:pt x="1568" y="4303"/>
                      <a:pt x="1562" y="4303"/>
                      <a:pt x="1557" y="4304"/>
                    </a:cubicBezTo>
                    <a:cubicBezTo>
                      <a:pt x="1552" y="4303"/>
                      <a:pt x="1548" y="4300"/>
                      <a:pt x="1543" y="4300"/>
                    </a:cubicBezTo>
                    <a:close/>
                    <a:moveTo>
                      <a:pt x="1898" y="3969"/>
                    </a:moveTo>
                    <a:cubicBezTo>
                      <a:pt x="1898" y="3807"/>
                      <a:pt x="1769" y="3675"/>
                      <a:pt x="1610" y="3675"/>
                    </a:cubicBezTo>
                    <a:cubicBezTo>
                      <a:pt x="1452" y="3675"/>
                      <a:pt x="1323" y="3807"/>
                      <a:pt x="1323" y="3969"/>
                    </a:cubicBezTo>
                    <a:cubicBezTo>
                      <a:pt x="1323" y="4131"/>
                      <a:pt x="1452" y="4263"/>
                      <a:pt x="1610" y="4263"/>
                    </a:cubicBezTo>
                    <a:cubicBezTo>
                      <a:pt x="1769" y="4263"/>
                      <a:pt x="1898" y="4131"/>
                      <a:pt x="1898" y="3969"/>
                    </a:cubicBezTo>
                    <a:close/>
                    <a:moveTo>
                      <a:pt x="906" y="6253"/>
                    </a:moveTo>
                    <a:cubicBezTo>
                      <a:pt x="373" y="6342"/>
                      <a:pt x="0" y="6535"/>
                      <a:pt x="0" y="6762"/>
                    </a:cubicBezTo>
                    <a:cubicBezTo>
                      <a:pt x="0" y="7072"/>
                      <a:pt x="693" y="7324"/>
                      <a:pt x="1547" y="7324"/>
                    </a:cubicBezTo>
                    <a:cubicBezTo>
                      <a:pt x="2401" y="7324"/>
                      <a:pt x="3093" y="7072"/>
                      <a:pt x="3093" y="6762"/>
                    </a:cubicBezTo>
                    <a:cubicBezTo>
                      <a:pt x="3093" y="6534"/>
                      <a:pt x="2716" y="6340"/>
                      <a:pt x="2178" y="6252"/>
                    </a:cubicBezTo>
                    <a:lnTo>
                      <a:pt x="2189" y="6405"/>
                    </a:lnTo>
                    <a:cubicBezTo>
                      <a:pt x="2346" y="6463"/>
                      <a:pt x="2444" y="6542"/>
                      <a:pt x="2444" y="6629"/>
                    </a:cubicBezTo>
                    <a:cubicBezTo>
                      <a:pt x="2444" y="6807"/>
                      <a:pt x="2046" y="6952"/>
                      <a:pt x="1556" y="6952"/>
                    </a:cubicBezTo>
                    <a:cubicBezTo>
                      <a:pt x="1418" y="6952"/>
                      <a:pt x="1289" y="6939"/>
                      <a:pt x="1172" y="6918"/>
                    </a:cubicBezTo>
                    <a:cubicBezTo>
                      <a:pt x="1166" y="6918"/>
                      <a:pt x="1161" y="6918"/>
                      <a:pt x="1155" y="6917"/>
                    </a:cubicBezTo>
                    <a:cubicBezTo>
                      <a:pt x="1134" y="6915"/>
                      <a:pt x="1114" y="6910"/>
                      <a:pt x="1095" y="6903"/>
                    </a:cubicBezTo>
                    <a:cubicBezTo>
                      <a:pt x="840" y="6846"/>
                      <a:pt x="669" y="6745"/>
                      <a:pt x="669" y="6629"/>
                    </a:cubicBezTo>
                    <a:cubicBezTo>
                      <a:pt x="669" y="6548"/>
                      <a:pt x="751" y="6475"/>
                      <a:pt x="887" y="6418"/>
                    </a:cubicBezTo>
                    <a:lnTo>
                      <a:pt x="906" y="6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042308" y="2815779"/>
              <a:ext cx="469955" cy="469955"/>
              <a:chOff x="3899216" y="2162781"/>
              <a:chExt cx="1012274" cy="1012274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3899216" y="2162781"/>
                <a:ext cx="1012274" cy="1012274"/>
              </a:xfrm>
              <a:prstGeom prst="ellipse">
                <a:avLst/>
              </a:prstGeom>
              <a:solidFill>
                <a:schemeClr val="accent2"/>
              </a:solidFill>
              <a:ln w="38100" cap="rnd">
                <a:solidFill>
                  <a:schemeClr val="bg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4184470" y="2442707"/>
                <a:ext cx="441767" cy="452419"/>
              </a:xfrm>
              <a:custGeom>
                <a:avLst/>
                <a:gdLst>
                  <a:gd name="T0" fmla="*/ 1547 w 10400"/>
                  <a:gd name="T1" fmla="*/ 9330 h 10667"/>
                  <a:gd name="T2" fmla="*/ 3077 w 10400"/>
                  <a:gd name="T3" fmla="*/ 9013 h 10667"/>
                  <a:gd name="T4" fmla="*/ 6114 w 10400"/>
                  <a:gd name="T5" fmla="*/ 9700 h 10667"/>
                  <a:gd name="T6" fmla="*/ 6806 w 10400"/>
                  <a:gd name="T7" fmla="*/ 8539 h 10667"/>
                  <a:gd name="T8" fmla="*/ 4079 w 10400"/>
                  <a:gd name="T9" fmla="*/ 1127 h 10667"/>
                  <a:gd name="T10" fmla="*/ 5193 w 10400"/>
                  <a:gd name="T11" fmla="*/ 2254 h 10667"/>
                  <a:gd name="T12" fmla="*/ 6352 w 10400"/>
                  <a:gd name="T13" fmla="*/ 3340 h 10667"/>
                  <a:gd name="T14" fmla="*/ 6296 w 10400"/>
                  <a:gd name="T15" fmla="*/ 5841 h 10667"/>
                  <a:gd name="T16" fmla="*/ 5318 w 10400"/>
                  <a:gd name="T17" fmla="*/ 6578 h 10667"/>
                  <a:gd name="T18" fmla="*/ 4851 w 10400"/>
                  <a:gd name="T19" fmla="*/ 10126 h 10667"/>
                  <a:gd name="T20" fmla="*/ 4154 w 10400"/>
                  <a:gd name="T21" fmla="*/ 5500 h 10667"/>
                  <a:gd name="T22" fmla="*/ 993 w 10400"/>
                  <a:gd name="T23" fmla="*/ 1669 h 10667"/>
                  <a:gd name="T24" fmla="*/ 4493 w 10400"/>
                  <a:gd name="T25" fmla="*/ 2470 h 10667"/>
                  <a:gd name="T26" fmla="*/ 5203 w 10400"/>
                  <a:gd name="T27" fmla="*/ 5915 h 10667"/>
                  <a:gd name="T28" fmla="*/ 5890 w 10400"/>
                  <a:gd name="T29" fmla="*/ 2481 h 10667"/>
                  <a:gd name="T30" fmla="*/ 9353 w 10400"/>
                  <a:gd name="T31" fmla="*/ 1669 h 10667"/>
                  <a:gd name="T32" fmla="*/ 8900 w 10400"/>
                  <a:gd name="T33" fmla="*/ 5088 h 10667"/>
                  <a:gd name="T34" fmla="*/ 8763 w 10400"/>
                  <a:gd name="T35" fmla="*/ 4301 h 10667"/>
                  <a:gd name="T36" fmla="*/ 7729 w 10400"/>
                  <a:gd name="T37" fmla="*/ 3953 h 10667"/>
                  <a:gd name="T38" fmla="*/ 8505 w 10400"/>
                  <a:gd name="T39" fmla="*/ 5505 h 10667"/>
                  <a:gd name="T40" fmla="*/ 8530 w 10400"/>
                  <a:gd name="T41" fmla="*/ 6867 h 10667"/>
                  <a:gd name="T42" fmla="*/ 9012 w 10400"/>
                  <a:gd name="T43" fmla="*/ 6736 h 10667"/>
                  <a:gd name="T44" fmla="*/ 9315 w 10400"/>
                  <a:gd name="T45" fmla="*/ 6686 h 10667"/>
                  <a:gd name="T46" fmla="*/ 9046 w 10400"/>
                  <a:gd name="T47" fmla="*/ 4530 h 10667"/>
                  <a:gd name="T48" fmla="*/ 9997 w 10400"/>
                  <a:gd name="T49" fmla="*/ 3776 h 10667"/>
                  <a:gd name="T50" fmla="*/ 8844 w 10400"/>
                  <a:gd name="T51" fmla="*/ 4304 h 10667"/>
                  <a:gd name="T52" fmla="*/ 8790 w 10400"/>
                  <a:gd name="T53" fmla="*/ 3675 h 10667"/>
                  <a:gd name="T54" fmla="*/ 9514 w 10400"/>
                  <a:gd name="T55" fmla="*/ 6418 h 10667"/>
                  <a:gd name="T56" fmla="*/ 9245 w 10400"/>
                  <a:gd name="T57" fmla="*/ 6917 h 10667"/>
                  <a:gd name="T58" fmla="*/ 7957 w 10400"/>
                  <a:gd name="T59" fmla="*/ 6629 h 10667"/>
                  <a:gd name="T60" fmla="*/ 7308 w 10400"/>
                  <a:gd name="T61" fmla="*/ 6762 h 10667"/>
                  <a:gd name="T62" fmla="*/ 9494 w 10400"/>
                  <a:gd name="T63" fmla="*/ 6253 h 10667"/>
                  <a:gd name="T64" fmla="*/ 577 w 10400"/>
                  <a:gd name="T65" fmla="*/ 3770 h 10667"/>
                  <a:gd name="T66" fmla="*/ 1355 w 10400"/>
                  <a:gd name="T67" fmla="*/ 4518 h 10667"/>
                  <a:gd name="T68" fmla="*/ 1282 w 10400"/>
                  <a:gd name="T69" fmla="*/ 5462 h 10667"/>
                  <a:gd name="T70" fmla="*/ 1236 w 10400"/>
                  <a:gd name="T71" fmla="*/ 6867 h 10667"/>
                  <a:gd name="T72" fmla="*/ 1718 w 10400"/>
                  <a:gd name="T73" fmla="*/ 6728 h 10667"/>
                  <a:gd name="T74" fmla="*/ 2022 w 10400"/>
                  <a:gd name="T75" fmla="*/ 6694 h 10667"/>
                  <a:gd name="T76" fmla="*/ 1843 w 10400"/>
                  <a:gd name="T77" fmla="*/ 4519 h 10667"/>
                  <a:gd name="T78" fmla="*/ 2505 w 10400"/>
                  <a:gd name="T79" fmla="*/ 3770 h 10667"/>
                  <a:gd name="T80" fmla="*/ 1608 w 10400"/>
                  <a:gd name="T81" fmla="*/ 5217 h 10667"/>
                  <a:gd name="T82" fmla="*/ 1557 w 10400"/>
                  <a:gd name="T83" fmla="*/ 4304 h 10667"/>
                  <a:gd name="T84" fmla="*/ 1610 w 10400"/>
                  <a:gd name="T85" fmla="*/ 3675 h 10667"/>
                  <a:gd name="T86" fmla="*/ 1898 w 10400"/>
                  <a:gd name="T87" fmla="*/ 3969 h 10667"/>
                  <a:gd name="T88" fmla="*/ 1547 w 10400"/>
                  <a:gd name="T89" fmla="*/ 7324 h 10667"/>
                  <a:gd name="T90" fmla="*/ 2189 w 10400"/>
                  <a:gd name="T91" fmla="*/ 6405 h 10667"/>
                  <a:gd name="T92" fmla="*/ 1172 w 10400"/>
                  <a:gd name="T93" fmla="*/ 6918 h 10667"/>
                  <a:gd name="T94" fmla="*/ 669 w 10400"/>
                  <a:gd name="T95" fmla="*/ 6629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00" h="10667">
                    <a:moveTo>
                      <a:pt x="8838" y="9330"/>
                    </a:moveTo>
                    <a:cubicBezTo>
                      <a:pt x="8838" y="10067"/>
                      <a:pt x="7206" y="10667"/>
                      <a:pt x="5192" y="10667"/>
                    </a:cubicBezTo>
                    <a:cubicBezTo>
                      <a:pt x="3180" y="10667"/>
                      <a:pt x="1547" y="10067"/>
                      <a:pt x="1547" y="9330"/>
                    </a:cubicBezTo>
                    <a:cubicBezTo>
                      <a:pt x="1547" y="8797"/>
                      <a:pt x="2406" y="8341"/>
                      <a:pt x="3638" y="8128"/>
                    </a:cubicBezTo>
                    <a:lnTo>
                      <a:pt x="3638" y="8495"/>
                    </a:lnTo>
                    <a:cubicBezTo>
                      <a:pt x="3293" y="8632"/>
                      <a:pt x="3077" y="8813"/>
                      <a:pt x="3077" y="9013"/>
                    </a:cubicBezTo>
                    <a:cubicBezTo>
                      <a:pt x="3077" y="9437"/>
                      <a:pt x="4015" y="9781"/>
                      <a:pt x="5171" y="9781"/>
                    </a:cubicBezTo>
                    <a:cubicBezTo>
                      <a:pt x="5497" y="9781"/>
                      <a:pt x="5802" y="9751"/>
                      <a:pt x="6077" y="9703"/>
                    </a:cubicBezTo>
                    <a:cubicBezTo>
                      <a:pt x="6090" y="9702"/>
                      <a:pt x="6102" y="9702"/>
                      <a:pt x="6114" y="9700"/>
                    </a:cubicBezTo>
                    <a:cubicBezTo>
                      <a:pt x="6165" y="9694"/>
                      <a:pt x="6212" y="9682"/>
                      <a:pt x="6259" y="9666"/>
                    </a:cubicBezTo>
                    <a:cubicBezTo>
                      <a:pt x="6859" y="9531"/>
                      <a:pt x="7264" y="9290"/>
                      <a:pt x="7264" y="9013"/>
                    </a:cubicBezTo>
                    <a:cubicBezTo>
                      <a:pt x="7264" y="8834"/>
                      <a:pt x="7090" y="8669"/>
                      <a:pt x="6806" y="8539"/>
                    </a:cubicBezTo>
                    <a:lnTo>
                      <a:pt x="6806" y="8137"/>
                    </a:lnTo>
                    <a:cubicBezTo>
                      <a:pt x="8006" y="8356"/>
                      <a:pt x="8838" y="8805"/>
                      <a:pt x="8838" y="9330"/>
                    </a:cubicBezTo>
                    <a:close/>
                    <a:moveTo>
                      <a:pt x="4079" y="1127"/>
                    </a:moveTo>
                    <a:cubicBezTo>
                      <a:pt x="4079" y="504"/>
                      <a:pt x="4578" y="0"/>
                      <a:pt x="5193" y="0"/>
                    </a:cubicBezTo>
                    <a:cubicBezTo>
                      <a:pt x="5807" y="0"/>
                      <a:pt x="6305" y="504"/>
                      <a:pt x="6305" y="1127"/>
                    </a:cubicBezTo>
                    <a:cubicBezTo>
                      <a:pt x="6305" y="1750"/>
                      <a:pt x="5807" y="2254"/>
                      <a:pt x="5193" y="2254"/>
                    </a:cubicBezTo>
                    <a:cubicBezTo>
                      <a:pt x="4578" y="2254"/>
                      <a:pt x="4079" y="1750"/>
                      <a:pt x="4079" y="1127"/>
                    </a:cubicBezTo>
                    <a:close/>
                    <a:moveTo>
                      <a:pt x="9353" y="1669"/>
                    </a:moveTo>
                    <a:cubicBezTo>
                      <a:pt x="8800" y="2578"/>
                      <a:pt x="7557" y="3340"/>
                      <a:pt x="6352" y="3340"/>
                    </a:cubicBezTo>
                    <a:cubicBezTo>
                      <a:pt x="6274" y="3340"/>
                      <a:pt x="6196" y="3336"/>
                      <a:pt x="6118" y="3330"/>
                    </a:cubicBezTo>
                    <a:cubicBezTo>
                      <a:pt x="6142" y="3615"/>
                      <a:pt x="6252" y="4928"/>
                      <a:pt x="6282" y="5755"/>
                    </a:cubicBezTo>
                    <a:cubicBezTo>
                      <a:pt x="6288" y="5783"/>
                      <a:pt x="6294" y="5811"/>
                      <a:pt x="6296" y="5841"/>
                    </a:cubicBezTo>
                    <a:lnTo>
                      <a:pt x="6568" y="10087"/>
                    </a:lnTo>
                    <a:cubicBezTo>
                      <a:pt x="6586" y="10373"/>
                      <a:pt x="5564" y="10428"/>
                      <a:pt x="5546" y="10154"/>
                    </a:cubicBezTo>
                    <a:lnTo>
                      <a:pt x="5318" y="6578"/>
                    </a:lnTo>
                    <a:cubicBezTo>
                      <a:pt x="5280" y="6574"/>
                      <a:pt x="5244" y="6567"/>
                      <a:pt x="5206" y="6567"/>
                    </a:cubicBezTo>
                    <a:cubicBezTo>
                      <a:pt x="5174" y="6567"/>
                      <a:pt x="5136" y="6577"/>
                      <a:pt x="5099" y="6587"/>
                    </a:cubicBezTo>
                    <a:lnTo>
                      <a:pt x="4851" y="10126"/>
                    </a:lnTo>
                    <a:cubicBezTo>
                      <a:pt x="4832" y="10398"/>
                      <a:pt x="3810" y="10338"/>
                      <a:pt x="3830" y="10052"/>
                    </a:cubicBezTo>
                    <a:lnTo>
                      <a:pt x="4144" y="5559"/>
                    </a:lnTo>
                    <a:cubicBezTo>
                      <a:pt x="4146" y="5538"/>
                      <a:pt x="4150" y="5520"/>
                      <a:pt x="4154" y="5500"/>
                    </a:cubicBezTo>
                    <a:cubicBezTo>
                      <a:pt x="4199" y="4432"/>
                      <a:pt x="4252" y="3400"/>
                      <a:pt x="4257" y="3326"/>
                    </a:cubicBezTo>
                    <a:cubicBezTo>
                      <a:pt x="4169" y="3334"/>
                      <a:pt x="4081" y="3340"/>
                      <a:pt x="3994" y="3340"/>
                    </a:cubicBezTo>
                    <a:cubicBezTo>
                      <a:pt x="2788" y="3340"/>
                      <a:pt x="1546" y="2578"/>
                      <a:pt x="993" y="1669"/>
                    </a:cubicBezTo>
                    <a:cubicBezTo>
                      <a:pt x="879" y="1481"/>
                      <a:pt x="936" y="1235"/>
                      <a:pt x="1122" y="1120"/>
                    </a:cubicBezTo>
                    <a:cubicBezTo>
                      <a:pt x="1308" y="1003"/>
                      <a:pt x="1551" y="1062"/>
                      <a:pt x="1665" y="1250"/>
                    </a:cubicBezTo>
                    <a:cubicBezTo>
                      <a:pt x="2166" y="2073"/>
                      <a:pt x="3484" y="2756"/>
                      <a:pt x="4493" y="2470"/>
                    </a:cubicBezTo>
                    <a:cubicBezTo>
                      <a:pt x="4663" y="2411"/>
                      <a:pt x="4865" y="2374"/>
                      <a:pt x="5089" y="2365"/>
                    </a:cubicBezTo>
                    <a:lnTo>
                      <a:pt x="4729" y="5423"/>
                    </a:lnTo>
                    <a:lnTo>
                      <a:pt x="5203" y="5915"/>
                    </a:lnTo>
                    <a:lnTo>
                      <a:pt x="5617" y="5423"/>
                    </a:lnTo>
                    <a:lnTo>
                      <a:pt x="5330" y="2373"/>
                    </a:lnTo>
                    <a:cubicBezTo>
                      <a:pt x="5531" y="2387"/>
                      <a:pt x="5725" y="2423"/>
                      <a:pt x="5890" y="2481"/>
                    </a:cubicBezTo>
                    <a:cubicBezTo>
                      <a:pt x="6894" y="2741"/>
                      <a:pt x="8187" y="2063"/>
                      <a:pt x="8681" y="1250"/>
                    </a:cubicBezTo>
                    <a:cubicBezTo>
                      <a:pt x="8795" y="1062"/>
                      <a:pt x="9038" y="1003"/>
                      <a:pt x="9224" y="1119"/>
                    </a:cubicBezTo>
                    <a:cubicBezTo>
                      <a:pt x="9410" y="1235"/>
                      <a:pt x="9468" y="1481"/>
                      <a:pt x="9353" y="1669"/>
                    </a:cubicBezTo>
                    <a:close/>
                    <a:moveTo>
                      <a:pt x="8844" y="4304"/>
                    </a:moveTo>
                    <a:cubicBezTo>
                      <a:pt x="8839" y="4303"/>
                      <a:pt x="8833" y="4303"/>
                      <a:pt x="8827" y="4302"/>
                    </a:cubicBezTo>
                    <a:lnTo>
                      <a:pt x="8900" y="5088"/>
                    </a:lnTo>
                    <a:lnTo>
                      <a:pt x="8793" y="5217"/>
                    </a:lnTo>
                    <a:lnTo>
                      <a:pt x="8671" y="5088"/>
                    </a:lnTo>
                    <a:lnTo>
                      <a:pt x="8763" y="4301"/>
                    </a:lnTo>
                    <a:cubicBezTo>
                      <a:pt x="8543" y="4286"/>
                      <a:pt x="8343" y="4195"/>
                      <a:pt x="7895" y="3770"/>
                    </a:cubicBezTo>
                    <a:cubicBezTo>
                      <a:pt x="7846" y="3723"/>
                      <a:pt x="7769" y="3725"/>
                      <a:pt x="7722" y="3776"/>
                    </a:cubicBezTo>
                    <a:cubicBezTo>
                      <a:pt x="7676" y="3826"/>
                      <a:pt x="7679" y="3906"/>
                      <a:pt x="7729" y="3953"/>
                    </a:cubicBezTo>
                    <a:cubicBezTo>
                      <a:pt x="8086" y="4293"/>
                      <a:pt x="8319" y="4456"/>
                      <a:pt x="8558" y="4519"/>
                    </a:cubicBezTo>
                    <a:cubicBezTo>
                      <a:pt x="8558" y="4523"/>
                      <a:pt x="8556" y="4527"/>
                      <a:pt x="8556" y="4530"/>
                    </a:cubicBezTo>
                    <a:lnTo>
                      <a:pt x="8505" y="5505"/>
                    </a:lnTo>
                    <a:lnTo>
                      <a:pt x="8378" y="6694"/>
                    </a:lnTo>
                    <a:cubicBezTo>
                      <a:pt x="8369" y="6780"/>
                      <a:pt x="8430" y="6857"/>
                      <a:pt x="8514" y="6867"/>
                    </a:cubicBezTo>
                    <a:cubicBezTo>
                      <a:pt x="8520" y="6867"/>
                      <a:pt x="8525" y="6867"/>
                      <a:pt x="8530" y="6867"/>
                    </a:cubicBezTo>
                    <a:cubicBezTo>
                      <a:pt x="8608" y="6867"/>
                      <a:pt x="8674" y="6808"/>
                      <a:pt x="8683" y="6728"/>
                    </a:cubicBezTo>
                    <a:lnTo>
                      <a:pt x="8815" y="5498"/>
                    </a:lnTo>
                    <a:lnTo>
                      <a:pt x="9012" y="6736"/>
                    </a:lnTo>
                    <a:cubicBezTo>
                      <a:pt x="9025" y="6813"/>
                      <a:pt x="9090" y="6868"/>
                      <a:pt x="9164" y="6868"/>
                    </a:cubicBezTo>
                    <a:cubicBezTo>
                      <a:pt x="9172" y="6868"/>
                      <a:pt x="9180" y="6867"/>
                      <a:pt x="9188" y="6866"/>
                    </a:cubicBezTo>
                    <a:cubicBezTo>
                      <a:pt x="9272" y="6852"/>
                      <a:pt x="9328" y="6771"/>
                      <a:pt x="9315" y="6686"/>
                    </a:cubicBezTo>
                    <a:lnTo>
                      <a:pt x="9119" y="5462"/>
                    </a:lnTo>
                    <a:cubicBezTo>
                      <a:pt x="9119" y="5461"/>
                      <a:pt x="9120" y="5460"/>
                      <a:pt x="9120" y="5459"/>
                    </a:cubicBezTo>
                    <a:lnTo>
                      <a:pt x="9046" y="4530"/>
                    </a:lnTo>
                    <a:cubicBezTo>
                      <a:pt x="9046" y="4526"/>
                      <a:pt x="9046" y="4522"/>
                      <a:pt x="9045" y="4518"/>
                    </a:cubicBezTo>
                    <a:cubicBezTo>
                      <a:pt x="9279" y="4456"/>
                      <a:pt x="9631" y="4296"/>
                      <a:pt x="9990" y="3953"/>
                    </a:cubicBezTo>
                    <a:cubicBezTo>
                      <a:pt x="10040" y="3906"/>
                      <a:pt x="10043" y="3826"/>
                      <a:pt x="9997" y="3776"/>
                    </a:cubicBezTo>
                    <a:cubicBezTo>
                      <a:pt x="9950" y="3725"/>
                      <a:pt x="9873" y="3723"/>
                      <a:pt x="9823" y="3770"/>
                    </a:cubicBezTo>
                    <a:cubicBezTo>
                      <a:pt x="9407" y="4166"/>
                      <a:pt x="9010" y="4290"/>
                      <a:pt x="8857" y="4300"/>
                    </a:cubicBezTo>
                    <a:cubicBezTo>
                      <a:pt x="8852" y="4300"/>
                      <a:pt x="8849" y="4303"/>
                      <a:pt x="8844" y="4304"/>
                    </a:cubicBezTo>
                    <a:close/>
                    <a:moveTo>
                      <a:pt x="8790" y="4263"/>
                    </a:moveTo>
                    <a:cubicBezTo>
                      <a:pt x="8949" y="4263"/>
                      <a:pt x="9078" y="4131"/>
                      <a:pt x="9078" y="3969"/>
                    </a:cubicBezTo>
                    <a:cubicBezTo>
                      <a:pt x="9078" y="3807"/>
                      <a:pt x="8949" y="3675"/>
                      <a:pt x="8790" y="3675"/>
                    </a:cubicBezTo>
                    <a:cubicBezTo>
                      <a:pt x="8631" y="3675"/>
                      <a:pt x="8503" y="3807"/>
                      <a:pt x="8503" y="3969"/>
                    </a:cubicBezTo>
                    <a:cubicBezTo>
                      <a:pt x="8503" y="4131"/>
                      <a:pt x="8631" y="4263"/>
                      <a:pt x="8790" y="4263"/>
                    </a:cubicBezTo>
                    <a:close/>
                    <a:moveTo>
                      <a:pt x="9514" y="6418"/>
                    </a:moveTo>
                    <a:cubicBezTo>
                      <a:pt x="9649" y="6475"/>
                      <a:pt x="9732" y="6548"/>
                      <a:pt x="9732" y="6629"/>
                    </a:cubicBezTo>
                    <a:cubicBezTo>
                      <a:pt x="9732" y="6745"/>
                      <a:pt x="9561" y="6846"/>
                      <a:pt x="9306" y="6903"/>
                    </a:cubicBezTo>
                    <a:cubicBezTo>
                      <a:pt x="9287" y="6910"/>
                      <a:pt x="9267" y="6915"/>
                      <a:pt x="9245" y="6917"/>
                    </a:cubicBezTo>
                    <a:cubicBezTo>
                      <a:pt x="9240" y="6918"/>
                      <a:pt x="9235" y="6918"/>
                      <a:pt x="9229" y="6918"/>
                    </a:cubicBezTo>
                    <a:cubicBezTo>
                      <a:pt x="9112" y="6939"/>
                      <a:pt x="8983" y="6952"/>
                      <a:pt x="8845" y="6952"/>
                    </a:cubicBezTo>
                    <a:cubicBezTo>
                      <a:pt x="8355" y="6952"/>
                      <a:pt x="7957" y="6807"/>
                      <a:pt x="7957" y="6629"/>
                    </a:cubicBezTo>
                    <a:cubicBezTo>
                      <a:pt x="7957" y="6542"/>
                      <a:pt x="8055" y="6463"/>
                      <a:pt x="8211" y="6405"/>
                    </a:cubicBezTo>
                    <a:lnTo>
                      <a:pt x="8222" y="6252"/>
                    </a:lnTo>
                    <a:cubicBezTo>
                      <a:pt x="7685" y="6340"/>
                      <a:pt x="7308" y="6534"/>
                      <a:pt x="7308" y="6762"/>
                    </a:cubicBezTo>
                    <a:cubicBezTo>
                      <a:pt x="7308" y="7072"/>
                      <a:pt x="8000" y="7324"/>
                      <a:pt x="8854" y="7324"/>
                    </a:cubicBezTo>
                    <a:cubicBezTo>
                      <a:pt x="9708" y="7324"/>
                      <a:pt x="10400" y="7072"/>
                      <a:pt x="10400" y="6762"/>
                    </a:cubicBezTo>
                    <a:cubicBezTo>
                      <a:pt x="10400" y="6535"/>
                      <a:pt x="10027" y="6342"/>
                      <a:pt x="9494" y="6253"/>
                    </a:cubicBezTo>
                    <a:lnTo>
                      <a:pt x="9514" y="6418"/>
                    </a:lnTo>
                    <a:close/>
                    <a:moveTo>
                      <a:pt x="1543" y="4300"/>
                    </a:moveTo>
                    <a:cubicBezTo>
                      <a:pt x="1391" y="4290"/>
                      <a:pt x="994" y="4166"/>
                      <a:pt x="577" y="3770"/>
                    </a:cubicBezTo>
                    <a:cubicBezTo>
                      <a:pt x="528" y="3723"/>
                      <a:pt x="450" y="3725"/>
                      <a:pt x="404" y="3776"/>
                    </a:cubicBezTo>
                    <a:cubicBezTo>
                      <a:pt x="358" y="3826"/>
                      <a:pt x="361" y="3906"/>
                      <a:pt x="411" y="3953"/>
                    </a:cubicBezTo>
                    <a:cubicBezTo>
                      <a:pt x="770" y="4296"/>
                      <a:pt x="1122" y="4456"/>
                      <a:pt x="1355" y="4518"/>
                    </a:cubicBezTo>
                    <a:cubicBezTo>
                      <a:pt x="1355" y="4522"/>
                      <a:pt x="1355" y="4526"/>
                      <a:pt x="1355" y="4530"/>
                    </a:cubicBezTo>
                    <a:lnTo>
                      <a:pt x="1281" y="5459"/>
                    </a:lnTo>
                    <a:cubicBezTo>
                      <a:pt x="1281" y="5460"/>
                      <a:pt x="1282" y="5461"/>
                      <a:pt x="1282" y="5462"/>
                    </a:cubicBezTo>
                    <a:lnTo>
                      <a:pt x="1086" y="6686"/>
                    </a:lnTo>
                    <a:cubicBezTo>
                      <a:pt x="1072" y="6771"/>
                      <a:pt x="1129" y="6852"/>
                      <a:pt x="1212" y="6866"/>
                    </a:cubicBezTo>
                    <a:cubicBezTo>
                      <a:pt x="1221" y="6867"/>
                      <a:pt x="1229" y="6867"/>
                      <a:pt x="1236" y="6867"/>
                    </a:cubicBezTo>
                    <a:cubicBezTo>
                      <a:pt x="1311" y="6867"/>
                      <a:pt x="1376" y="6813"/>
                      <a:pt x="1388" y="6736"/>
                    </a:cubicBezTo>
                    <a:lnTo>
                      <a:pt x="1586" y="5498"/>
                    </a:lnTo>
                    <a:lnTo>
                      <a:pt x="1718" y="6728"/>
                    </a:lnTo>
                    <a:cubicBezTo>
                      <a:pt x="1726" y="6808"/>
                      <a:pt x="1792" y="6867"/>
                      <a:pt x="1870" y="6867"/>
                    </a:cubicBezTo>
                    <a:cubicBezTo>
                      <a:pt x="1875" y="6867"/>
                      <a:pt x="1881" y="6867"/>
                      <a:pt x="1887" y="6867"/>
                    </a:cubicBezTo>
                    <a:cubicBezTo>
                      <a:pt x="1971" y="6857"/>
                      <a:pt x="2032" y="6780"/>
                      <a:pt x="2022" y="6694"/>
                    </a:cubicBezTo>
                    <a:lnTo>
                      <a:pt x="1895" y="5505"/>
                    </a:lnTo>
                    <a:lnTo>
                      <a:pt x="1845" y="4530"/>
                    </a:lnTo>
                    <a:cubicBezTo>
                      <a:pt x="1845" y="4527"/>
                      <a:pt x="1843" y="4523"/>
                      <a:pt x="1843" y="4519"/>
                    </a:cubicBezTo>
                    <a:cubicBezTo>
                      <a:pt x="2082" y="4456"/>
                      <a:pt x="2314" y="4293"/>
                      <a:pt x="2672" y="3953"/>
                    </a:cubicBezTo>
                    <a:cubicBezTo>
                      <a:pt x="2722" y="3906"/>
                      <a:pt x="2725" y="3826"/>
                      <a:pt x="2678" y="3776"/>
                    </a:cubicBezTo>
                    <a:cubicBezTo>
                      <a:pt x="2632" y="3725"/>
                      <a:pt x="2555" y="3722"/>
                      <a:pt x="2505" y="3770"/>
                    </a:cubicBezTo>
                    <a:cubicBezTo>
                      <a:pt x="2058" y="4195"/>
                      <a:pt x="1857" y="4286"/>
                      <a:pt x="1637" y="4301"/>
                    </a:cubicBezTo>
                    <a:lnTo>
                      <a:pt x="1730" y="5088"/>
                    </a:lnTo>
                    <a:lnTo>
                      <a:pt x="1608" y="5217"/>
                    </a:lnTo>
                    <a:lnTo>
                      <a:pt x="1501" y="5088"/>
                    </a:lnTo>
                    <a:lnTo>
                      <a:pt x="1574" y="4302"/>
                    </a:lnTo>
                    <a:cubicBezTo>
                      <a:pt x="1568" y="4303"/>
                      <a:pt x="1562" y="4303"/>
                      <a:pt x="1557" y="4304"/>
                    </a:cubicBezTo>
                    <a:cubicBezTo>
                      <a:pt x="1552" y="4303"/>
                      <a:pt x="1548" y="4300"/>
                      <a:pt x="1543" y="4300"/>
                    </a:cubicBezTo>
                    <a:close/>
                    <a:moveTo>
                      <a:pt x="1898" y="3969"/>
                    </a:moveTo>
                    <a:cubicBezTo>
                      <a:pt x="1898" y="3807"/>
                      <a:pt x="1769" y="3675"/>
                      <a:pt x="1610" y="3675"/>
                    </a:cubicBezTo>
                    <a:cubicBezTo>
                      <a:pt x="1452" y="3675"/>
                      <a:pt x="1323" y="3807"/>
                      <a:pt x="1323" y="3969"/>
                    </a:cubicBezTo>
                    <a:cubicBezTo>
                      <a:pt x="1323" y="4131"/>
                      <a:pt x="1452" y="4263"/>
                      <a:pt x="1610" y="4263"/>
                    </a:cubicBezTo>
                    <a:cubicBezTo>
                      <a:pt x="1769" y="4263"/>
                      <a:pt x="1898" y="4131"/>
                      <a:pt x="1898" y="3969"/>
                    </a:cubicBezTo>
                    <a:close/>
                    <a:moveTo>
                      <a:pt x="906" y="6253"/>
                    </a:moveTo>
                    <a:cubicBezTo>
                      <a:pt x="373" y="6342"/>
                      <a:pt x="0" y="6535"/>
                      <a:pt x="0" y="6762"/>
                    </a:cubicBezTo>
                    <a:cubicBezTo>
                      <a:pt x="0" y="7072"/>
                      <a:pt x="693" y="7324"/>
                      <a:pt x="1547" y="7324"/>
                    </a:cubicBezTo>
                    <a:cubicBezTo>
                      <a:pt x="2401" y="7324"/>
                      <a:pt x="3093" y="7072"/>
                      <a:pt x="3093" y="6762"/>
                    </a:cubicBezTo>
                    <a:cubicBezTo>
                      <a:pt x="3093" y="6534"/>
                      <a:pt x="2716" y="6340"/>
                      <a:pt x="2178" y="6252"/>
                    </a:cubicBezTo>
                    <a:lnTo>
                      <a:pt x="2189" y="6405"/>
                    </a:lnTo>
                    <a:cubicBezTo>
                      <a:pt x="2346" y="6463"/>
                      <a:pt x="2444" y="6542"/>
                      <a:pt x="2444" y="6629"/>
                    </a:cubicBezTo>
                    <a:cubicBezTo>
                      <a:pt x="2444" y="6807"/>
                      <a:pt x="2046" y="6952"/>
                      <a:pt x="1556" y="6952"/>
                    </a:cubicBezTo>
                    <a:cubicBezTo>
                      <a:pt x="1418" y="6952"/>
                      <a:pt x="1289" y="6939"/>
                      <a:pt x="1172" y="6918"/>
                    </a:cubicBezTo>
                    <a:cubicBezTo>
                      <a:pt x="1166" y="6918"/>
                      <a:pt x="1161" y="6918"/>
                      <a:pt x="1155" y="6917"/>
                    </a:cubicBezTo>
                    <a:cubicBezTo>
                      <a:pt x="1134" y="6915"/>
                      <a:pt x="1114" y="6910"/>
                      <a:pt x="1095" y="6903"/>
                    </a:cubicBezTo>
                    <a:cubicBezTo>
                      <a:pt x="840" y="6846"/>
                      <a:pt x="669" y="6745"/>
                      <a:pt x="669" y="6629"/>
                    </a:cubicBezTo>
                    <a:cubicBezTo>
                      <a:pt x="669" y="6548"/>
                      <a:pt x="751" y="6475"/>
                      <a:pt x="887" y="6418"/>
                    </a:cubicBezTo>
                    <a:lnTo>
                      <a:pt x="906" y="6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034128" y="2815779"/>
              <a:ext cx="469955" cy="469955"/>
              <a:chOff x="3899216" y="2162781"/>
              <a:chExt cx="1012274" cy="1012274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3899216" y="2162781"/>
                <a:ext cx="1012274" cy="1012274"/>
              </a:xfrm>
              <a:prstGeom prst="ellipse">
                <a:avLst/>
              </a:prstGeom>
              <a:solidFill>
                <a:schemeClr val="accent2"/>
              </a:solidFill>
              <a:ln w="38100" cap="rnd">
                <a:solidFill>
                  <a:schemeClr val="bg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4184470" y="2442707"/>
                <a:ext cx="441767" cy="452419"/>
              </a:xfrm>
              <a:custGeom>
                <a:avLst/>
                <a:gdLst>
                  <a:gd name="T0" fmla="*/ 1547 w 10400"/>
                  <a:gd name="T1" fmla="*/ 9330 h 10667"/>
                  <a:gd name="T2" fmla="*/ 3077 w 10400"/>
                  <a:gd name="T3" fmla="*/ 9013 h 10667"/>
                  <a:gd name="T4" fmla="*/ 6114 w 10400"/>
                  <a:gd name="T5" fmla="*/ 9700 h 10667"/>
                  <a:gd name="T6" fmla="*/ 6806 w 10400"/>
                  <a:gd name="T7" fmla="*/ 8539 h 10667"/>
                  <a:gd name="T8" fmla="*/ 4079 w 10400"/>
                  <a:gd name="T9" fmla="*/ 1127 h 10667"/>
                  <a:gd name="T10" fmla="*/ 5193 w 10400"/>
                  <a:gd name="T11" fmla="*/ 2254 h 10667"/>
                  <a:gd name="T12" fmla="*/ 6352 w 10400"/>
                  <a:gd name="T13" fmla="*/ 3340 h 10667"/>
                  <a:gd name="T14" fmla="*/ 6296 w 10400"/>
                  <a:gd name="T15" fmla="*/ 5841 h 10667"/>
                  <a:gd name="T16" fmla="*/ 5318 w 10400"/>
                  <a:gd name="T17" fmla="*/ 6578 h 10667"/>
                  <a:gd name="T18" fmla="*/ 4851 w 10400"/>
                  <a:gd name="T19" fmla="*/ 10126 h 10667"/>
                  <a:gd name="T20" fmla="*/ 4154 w 10400"/>
                  <a:gd name="T21" fmla="*/ 5500 h 10667"/>
                  <a:gd name="T22" fmla="*/ 993 w 10400"/>
                  <a:gd name="T23" fmla="*/ 1669 h 10667"/>
                  <a:gd name="T24" fmla="*/ 4493 w 10400"/>
                  <a:gd name="T25" fmla="*/ 2470 h 10667"/>
                  <a:gd name="T26" fmla="*/ 5203 w 10400"/>
                  <a:gd name="T27" fmla="*/ 5915 h 10667"/>
                  <a:gd name="T28" fmla="*/ 5890 w 10400"/>
                  <a:gd name="T29" fmla="*/ 2481 h 10667"/>
                  <a:gd name="T30" fmla="*/ 9353 w 10400"/>
                  <a:gd name="T31" fmla="*/ 1669 h 10667"/>
                  <a:gd name="T32" fmla="*/ 8900 w 10400"/>
                  <a:gd name="T33" fmla="*/ 5088 h 10667"/>
                  <a:gd name="T34" fmla="*/ 8763 w 10400"/>
                  <a:gd name="T35" fmla="*/ 4301 h 10667"/>
                  <a:gd name="T36" fmla="*/ 7729 w 10400"/>
                  <a:gd name="T37" fmla="*/ 3953 h 10667"/>
                  <a:gd name="T38" fmla="*/ 8505 w 10400"/>
                  <a:gd name="T39" fmla="*/ 5505 h 10667"/>
                  <a:gd name="T40" fmla="*/ 8530 w 10400"/>
                  <a:gd name="T41" fmla="*/ 6867 h 10667"/>
                  <a:gd name="T42" fmla="*/ 9012 w 10400"/>
                  <a:gd name="T43" fmla="*/ 6736 h 10667"/>
                  <a:gd name="T44" fmla="*/ 9315 w 10400"/>
                  <a:gd name="T45" fmla="*/ 6686 h 10667"/>
                  <a:gd name="T46" fmla="*/ 9046 w 10400"/>
                  <a:gd name="T47" fmla="*/ 4530 h 10667"/>
                  <a:gd name="T48" fmla="*/ 9997 w 10400"/>
                  <a:gd name="T49" fmla="*/ 3776 h 10667"/>
                  <a:gd name="T50" fmla="*/ 8844 w 10400"/>
                  <a:gd name="T51" fmla="*/ 4304 h 10667"/>
                  <a:gd name="T52" fmla="*/ 8790 w 10400"/>
                  <a:gd name="T53" fmla="*/ 3675 h 10667"/>
                  <a:gd name="T54" fmla="*/ 9514 w 10400"/>
                  <a:gd name="T55" fmla="*/ 6418 h 10667"/>
                  <a:gd name="T56" fmla="*/ 9245 w 10400"/>
                  <a:gd name="T57" fmla="*/ 6917 h 10667"/>
                  <a:gd name="T58" fmla="*/ 7957 w 10400"/>
                  <a:gd name="T59" fmla="*/ 6629 h 10667"/>
                  <a:gd name="T60" fmla="*/ 7308 w 10400"/>
                  <a:gd name="T61" fmla="*/ 6762 h 10667"/>
                  <a:gd name="T62" fmla="*/ 9494 w 10400"/>
                  <a:gd name="T63" fmla="*/ 6253 h 10667"/>
                  <a:gd name="T64" fmla="*/ 577 w 10400"/>
                  <a:gd name="T65" fmla="*/ 3770 h 10667"/>
                  <a:gd name="T66" fmla="*/ 1355 w 10400"/>
                  <a:gd name="T67" fmla="*/ 4518 h 10667"/>
                  <a:gd name="T68" fmla="*/ 1282 w 10400"/>
                  <a:gd name="T69" fmla="*/ 5462 h 10667"/>
                  <a:gd name="T70" fmla="*/ 1236 w 10400"/>
                  <a:gd name="T71" fmla="*/ 6867 h 10667"/>
                  <a:gd name="T72" fmla="*/ 1718 w 10400"/>
                  <a:gd name="T73" fmla="*/ 6728 h 10667"/>
                  <a:gd name="T74" fmla="*/ 2022 w 10400"/>
                  <a:gd name="T75" fmla="*/ 6694 h 10667"/>
                  <a:gd name="T76" fmla="*/ 1843 w 10400"/>
                  <a:gd name="T77" fmla="*/ 4519 h 10667"/>
                  <a:gd name="T78" fmla="*/ 2505 w 10400"/>
                  <a:gd name="T79" fmla="*/ 3770 h 10667"/>
                  <a:gd name="T80" fmla="*/ 1608 w 10400"/>
                  <a:gd name="T81" fmla="*/ 5217 h 10667"/>
                  <a:gd name="T82" fmla="*/ 1557 w 10400"/>
                  <a:gd name="T83" fmla="*/ 4304 h 10667"/>
                  <a:gd name="T84" fmla="*/ 1610 w 10400"/>
                  <a:gd name="T85" fmla="*/ 3675 h 10667"/>
                  <a:gd name="T86" fmla="*/ 1898 w 10400"/>
                  <a:gd name="T87" fmla="*/ 3969 h 10667"/>
                  <a:gd name="T88" fmla="*/ 1547 w 10400"/>
                  <a:gd name="T89" fmla="*/ 7324 h 10667"/>
                  <a:gd name="T90" fmla="*/ 2189 w 10400"/>
                  <a:gd name="T91" fmla="*/ 6405 h 10667"/>
                  <a:gd name="T92" fmla="*/ 1172 w 10400"/>
                  <a:gd name="T93" fmla="*/ 6918 h 10667"/>
                  <a:gd name="T94" fmla="*/ 669 w 10400"/>
                  <a:gd name="T95" fmla="*/ 6629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00" h="10667">
                    <a:moveTo>
                      <a:pt x="8838" y="9330"/>
                    </a:moveTo>
                    <a:cubicBezTo>
                      <a:pt x="8838" y="10067"/>
                      <a:pt x="7206" y="10667"/>
                      <a:pt x="5192" y="10667"/>
                    </a:cubicBezTo>
                    <a:cubicBezTo>
                      <a:pt x="3180" y="10667"/>
                      <a:pt x="1547" y="10067"/>
                      <a:pt x="1547" y="9330"/>
                    </a:cubicBezTo>
                    <a:cubicBezTo>
                      <a:pt x="1547" y="8797"/>
                      <a:pt x="2406" y="8341"/>
                      <a:pt x="3638" y="8128"/>
                    </a:cubicBezTo>
                    <a:lnTo>
                      <a:pt x="3638" y="8495"/>
                    </a:lnTo>
                    <a:cubicBezTo>
                      <a:pt x="3293" y="8632"/>
                      <a:pt x="3077" y="8813"/>
                      <a:pt x="3077" y="9013"/>
                    </a:cubicBezTo>
                    <a:cubicBezTo>
                      <a:pt x="3077" y="9437"/>
                      <a:pt x="4015" y="9781"/>
                      <a:pt x="5171" y="9781"/>
                    </a:cubicBezTo>
                    <a:cubicBezTo>
                      <a:pt x="5497" y="9781"/>
                      <a:pt x="5802" y="9751"/>
                      <a:pt x="6077" y="9703"/>
                    </a:cubicBezTo>
                    <a:cubicBezTo>
                      <a:pt x="6090" y="9702"/>
                      <a:pt x="6102" y="9702"/>
                      <a:pt x="6114" y="9700"/>
                    </a:cubicBezTo>
                    <a:cubicBezTo>
                      <a:pt x="6165" y="9694"/>
                      <a:pt x="6212" y="9682"/>
                      <a:pt x="6259" y="9666"/>
                    </a:cubicBezTo>
                    <a:cubicBezTo>
                      <a:pt x="6859" y="9531"/>
                      <a:pt x="7264" y="9290"/>
                      <a:pt x="7264" y="9013"/>
                    </a:cubicBezTo>
                    <a:cubicBezTo>
                      <a:pt x="7264" y="8834"/>
                      <a:pt x="7090" y="8669"/>
                      <a:pt x="6806" y="8539"/>
                    </a:cubicBezTo>
                    <a:lnTo>
                      <a:pt x="6806" y="8137"/>
                    </a:lnTo>
                    <a:cubicBezTo>
                      <a:pt x="8006" y="8356"/>
                      <a:pt x="8838" y="8805"/>
                      <a:pt x="8838" y="9330"/>
                    </a:cubicBezTo>
                    <a:close/>
                    <a:moveTo>
                      <a:pt x="4079" y="1127"/>
                    </a:moveTo>
                    <a:cubicBezTo>
                      <a:pt x="4079" y="504"/>
                      <a:pt x="4578" y="0"/>
                      <a:pt x="5193" y="0"/>
                    </a:cubicBezTo>
                    <a:cubicBezTo>
                      <a:pt x="5807" y="0"/>
                      <a:pt x="6305" y="504"/>
                      <a:pt x="6305" y="1127"/>
                    </a:cubicBezTo>
                    <a:cubicBezTo>
                      <a:pt x="6305" y="1750"/>
                      <a:pt x="5807" y="2254"/>
                      <a:pt x="5193" y="2254"/>
                    </a:cubicBezTo>
                    <a:cubicBezTo>
                      <a:pt x="4578" y="2254"/>
                      <a:pt x="4079" y="1750"/>
                      <a:pt x="4079" y="1127"/>
                    </a:cubicBezTo>
                    <a:close/>
                    <a:moveTo>
                      <a:pt x="9353" y="1669"/>
                    </a:moveTo>
                    <a:cubicBezTo>
                      <a:pt x="8800" y="2578"/>
                      <a:pt x="7557" y="3340"/>
                      <a:pt x="6352" y="3340"/>
                    </a:cubicBezTo>
                    <a:cubicBezTo>
                      <a:pt x="6274" y="3340"/>
                      <a:pt x="6196" y="3336"/>
                      <a:pt x="6118" y="3330"/>
                    </a:cubicBezTo>
                    <a:cubicBezTo>
                      <a:pt x="6142" y="3615"/>
                      <a:pt x="6252" y="4928"/>
                      <a:pt x="6282" y="5755"/>
                    </a:cubicBezTo>
                    <a:cubicBezTo>
                      <a:pt x="6288" y="5783"/>
                      <a:pt x="6294" y="5811"/>
                      <a:pt x="6296" y="5841"/>
                    </a:cubicBezTo>
                    <a:lnTo>
                      <a:pt x="6568" y="10087"/>
                    </a:lnTo>
                    <a:cubicBezTo>
                      <a:pt x="6586" y="10373"/>
                      <a:pt x="5564" y="10428"/>
                      <a:pt x="5546" y="10154"/>
                    </a:cubicBezTo>
                    <a:lnTo>
                      <a:pt x="5318" y="6578"/>
                    </a:lnTo>
                    <a:cubicBezTo>
                      <a:pt x="5280" y="6574"/>
                      <a:pt x="5244" y="6567"/>
                      <a:pt x="5206" y="6567"/>
                    </a:cubicBezTo>
                    <a:cubicBezTo>
                      <a:pt x="5174" y="6567"/>
                      <a:pt x="5136" y="6577"/>
                      <a:pt x="5099" y="6587"/>
                    </a:cubicBezTo>
                    <a:lnTo>
                      <a:pt x="4851" y="10126"/>
                    </a:lnTo>
                    <a:cubicBezTo>
                      <a:pt x="4832" y="10398"/>
                      <a:pt x="3810" y="10338"/>
                      <a:pt x="3830" y="10052"/>
                    </a:cubicBezTo>
                    <a:lnTo>
                      <a:pt x="4144" y="5559"/>
                    </a:lnTo>
                    <a:cubicBezTo>
                      <a:pt x="4146" y="5538"/>
                      <a:pt x="4150" y="5520"/>
                      <a:pt x="4154" y="5500"/>
                    </a:cubicBezTo>
                    <a:cubicBezTo>
                      <a:pt x="4199" y="4432"/>
                      <a:pt x="4252" y="3400"/>
                      <a:pt x="4257" y="3326"/>
                    </a:cubicBezTo>
                    <a:cubicBezTo>
                      <a:pt x="4169" y="3334"/>
                      <a:pt x="4081" y="3340"/>
                      <a:pt x="3994" y="3340"/>
                    </a:cubicBezTo>
                    <a:cubicBezTo>
                      <a:pt x="2788" y="3340"/>
                      <a:pt x="1546" y="2578"/>
                      <a:pt x="993" y="1669"/>
                    </a:cubicBezTo>
                    <a:cubicBezTo>
                      <a:pt x="879" y="1481"/>
                      <a:pt x="936" y="1235"/>
                      <a:pt x="1122" y="1120"/>
                    </a:cubicBezTo>
                    <a:cubicBezTo>
                      <a:pt x="1308" y="1003"/>
                      <a:pt x="1551" y="1062"/>
                      <a:pt x="1665" y="1250"/>
                    </a:cubicBezTo>
                    <a:cubicBezTo>
                      <a:pt x="2166" y="2073"/>
                      <a:pt x="3484" y="2756"/>
                      <a:pt x="4493" y="2470"/>
                    </a:cubicBezTo>
                    <a:cubicBezTo>
                      <a:pt x="4663" y="2411"/>
                      <a:pt x="4865" y="2374"/>
                      <a:pt x="5089" y="2365"/>
                    </a:cubicBezTo>
                    <a:lnTo>
                      <a:pt x="4729" y="5423"/>
                    </a:lnTo>
                    <a:lnTo>
                      <a:pt x="5203" y="5915"/>
                    </a:lnTo>
                    <a:lnTo>
                      <a:pt x="5617" y="5423"/>
                    </a:lnTo>
                    <a:lnTo>
                      <a:pt x="5330" y="2373"/>
                    </a:lnTo>
                    <a:cubicBezTo>
                      <a:pt x="5531" y="2387"/>
                      <a:pt x="5725" y="2423"/>
                      <a:pt x="5890" y="2481"/>
                    </a:cubicBezTo>
                    <a:cubicBezTo>
                      <a:pt x="6894" y="2741"/>
                      <a:pt x="8187" y="2063"/>
                      <a:pt x="8681" y="1250"/>
                    </a:cubicBezTo>
                    <a:cubicBezTo>
                      <a:pt x="8795" y="1062"/>
                      <a:pt x="9038" y="1003"/>
                      <a:pt x="9224" y="1119"/>
                    </a:cubicBezTo>
                    <a:cubicBezTo>
                      <a:pt x="9410" y="1235"/>
                      <a:pt x="9468" y="1481"/>
                      <a:pt x="9353" y="1669"/>
                    </a:cubicBezTo>
                    <a:close/>
                    <a:moveTo>
                      <a:pt x="8844" y="4304"/>
                    </a:moveTo>
                    <a:cubicBezTo>
                      <a:pt x="8839" y="4303"/>
                      <a:pt x="8833" y="4303"/>
                      <a:pt x="8827" y="4302"/>
                    </a:cubicBezTo>
                    <a:lnTo>
                      <a:pt x="8900" y="5088"/>
                    </a:lnTo>
                    <a:lnTo>
                      <a:pt x="8793" y="5217"/>
                    </a:lnTo>
                    <a:lnTo>
                      <a:pt x="8671" y="5088"/>
                    </a:lnTo>
                    <a:lnTo>
                      <a:pt x="8763" y="4301"/>
                    </a:lnTo>
                    <a:cubicBezTo>
                      <a:pt x="8543" y="4286"/>
                      <a:pt x="8343" y="4195"/>
                      <a:pt x="7895" y="3770"/>
                    </a:cubicBezTo>
                    <a:cubicBezTo>
                      <a:pt x="7846" y="3723"/>
                      <a:pt x="7769" y="3725"/>
                      <a:pt x="7722" y="3776"/>
                    </a:cubicBezTo>
                    <a:cubicBezTo>
                      <a:pt x="7676" y="3826"/>
                      <a:pt x="7679" y="3906"/>
                      <a:pt x="7729" y="3953"/>
                    </a:cubicBezTo>
                    <a:cubicBezTo>
                      <a:pt x="8086" y="4293"/>
                      <a:pt x="8319" y="4456"/>
                      <a:pt x="8558" y="4519"/>
                    </a:cubicBezTo>
                    <a:cubicBezTo>
                      <a:pt x="8558" y="4523"/>
                      <a:pt x="8556" y="4527"/>
                      <a:pt x="8556" y="4530"/>
                    </a:cubicBezTo>
                    <a:lnTo>
                      <a:pt x="8505" y="5505"/>
                    </a:lnTo>
                    <a:lnTo>
                      <a:pt x="8378" y="6694"/>
                    </a:lnTo>
                    <a:cubicBezTo>
                      <a:pt x="8369" y="6780"/>
                      <a:pt x="8430" y="6857"/>
                      <a:pt x="8514" y="6867"/>
                    </a:cubicBezTo>
                    <a:cubicBezTo>
                      <a:pt x="8520" y="6867"/>
                      <a:pt x="8525" y="6867"/>
                      <a:pt x="8530" y="6867"/>
                    </a:cubicBezTo>
                    <a:cubicBezTo>
                      <a:pt x="8608" y="6867"/>
                      <a:pt x="8674" y="6808"/>
                      <a:pt x="8683" y="6728"/>
                    </a:cubicBezTo>
                    <a:lnTo>
                      <a:pt x="8815" y="5498"/>
                    </a:lnTo>
                    <a:lnTo>
                      <a:pt x="9012" y="6736"/>
                    </a:lnTo>
                    <a:cubicBezTo>
                      <a:pt x="9025" y="6813"/>
                      <a:pt x="9090" y="6868"/>
                      <a:pt x="9164" y="6868"/>
                    </a:cubicBezTo>
                    <a:cubicBezTo>
                      <a:pt x="9172" y="6868"/>
                      <a:pt x="9180" y="6867"/>
                      <a:pt x="9188" y="6866"/>
                    </a:cubicBezTo>
                    <a:cubicBezTo>
                      <a:pt x="9272" y="6852"/>
                      <a:pt x="9328" y="6771"/>
                      <a:pt x="9315" y="6686"/>
                    </a:cubicBezTo>
                    <a:lnTo>
                      <a:pt x="9119" y="5462"/>
                    </a:lnTo>
                    <a:cubicBezTo>
                      <a:pt x="9119" y="5461"/>
                      <a:pt x="9120" y="5460"/>
                      <a:pt x="9120" y="5459"/>
                    </a:cubicBezTo>
                    <a:lnTo>
                      <a:pt x="9046" y="4530"/>
                    </a:lnTo>
                    <a:cubicBezTo>
                      <a:pt x="9046" y="4526"/>
                      <a:pt x="9046" y="4522"/>
                      <a:pt x="9045" y="4518"/>
                    </a:cubicBezTo>
                    <a:cubicBezTo>
                      <a:pt x="9279" y="4456"/>
                      <a:pt x="9631" y="4296"/>
                      <a:pt x="9990" y="3953"/>
                    </a:cubicBezTo>
                    <a:cubicBezTo>
                      <a:pt x="10040" y="3906"/>
                      <a:pt x="10043" y="3826"/>
                      <a:pt x="9997" y="3776"/>
                    </a:cubicBezTo>
                    <a:cubicBezTo>
                      <a:pt x="9950" y="3725"/>
                      <a:pt x="9873" y="3723"/>
                      <a:pt x="9823" y="3770"/>
                    </a:cubicBezTo>
                    <a:cubicBezTo>
                      <a:pt x="9407" y="4166"/>
                      <a:pt x="9010" y="4290"/>
                      <a:pt x="8857" y="4300"/>
                    </a:cubicBezTo>
                    <a:cubicBezTo>
                      <a:pt x="8852" y="4300"/>
                      <a:pt x="8849" y="4303"/>
                      <a:pt x="8844" y="4304"/>
                    </a:cubicBezTo>
                    <a:close/>
                    <a:moveTo>
                      <a:pt x="8790" y="4263"/>
                    </a:moveTo>
                    <a:cubicBezTo>
                      <a:pt x="8949" y="4263"/>
                      <a:pt x="9078" y="4131"/>
                      <a:pt x="9078" y="3969"/>
                    </a:cubicBezTo>
                    <a:cubicBezTo>
                      <a:pt x="9078" y="3807"/>
                      <a:pt x="8949" y="3675"/>
                      <a:pt x="8790" y="3675"/>
                    </a:cubicBezTo>
                    <a:cubicBezTo>
                      <a:pt x="8631" y="3675"/>
                      <a:pt x="8503" y="3807"/>
                      <a:pt x="8503" y="3969"/>
                    </a:cubicBezTo>
                    <a:cubicBezTo>
                      <a:pt x="8503" y="4131"/>
                      <a:pt x="8631" y="4263"/>
                      <a:pt x="8790" y="4263"/>
                    </a:cubicBezTo>
                    <a:close/>
                    <a:moveTo>
                      <a:pt x="9514" y="6418"/>
                    </a:moveTo>
                    <a:cubicBezTo>
                      <a:pt x="9649" y="6475"/>
                      <a:pt x="9732" y="6548"/>
                      <a:pt x="9732" y="6629"/>
                    </a:cubicBezTo>
                    <a:cubicBezTo>
                      <a:pt x="9732" y="6745"/>
                      <a:pt x="9561" y="6846"/>
                      <a:pt x="9306" y="6903"/>
                    </a:cubicBezTo>
                    <a:cubicBezTo>
                      <a:pt x="9287" y="6910"/>
                      <a:pt x="9267" y="6915"/>
                      <a:pt x="9245" y="6917"/>
                    </a:cubicBezTo>
                    <a:cubicBezTo>
                      <a:pt x="9240" y="6918"/>
                      <a:pt x="9235" y="6918"/>
                      <a:pt x="9229" y="6918"/>
                    </a:cubicBezTo>
                    <a:cubicBezTo>
                      <a:pt x="9112" y="6939"/>
                      <a:pt x="8983" y="6952"/>
                      <a:pt x="8845" y="6952"/>
                    </a:cubicBezTo>
                    <a:cubicBezTo>
                      <a:pt x="8355" y="6952"/>
                      <a:pt x="7957" y="6807"/>
                      <a:pt x="7957" y="6629"/>
                    </a:cubicBezTo>
                    <a:cubicBezTo>
                      <a:pt x="7957" y="6542"/>
                      <a:pt x="8055" y="6463"/>
                      <a:pt x="8211" y="6405"/>
                    </a:cubicBezTo>
                    <a:lnTo>
                      <a:pt x="8222" y="6252"/>
                    </a:lnTo>
                    <a:cubicBezTo>
                      <a:pt x="7685" y="6340"/>
                      <a:pt x="7308" y="6534"/>
                      <a:pt x="7308" y="6762"/>
                    </a:cubicBezTo>
                    <a:cubicBezTo>
                      <a:pt x="7308" y="7072"/>
                      <a:pt x="8000" y="7324"/>
                      <a:pt x="8854" y="7324"/>
                    </a:cubicBezTo>
                    <a:cubicBezTo>
                      <a:pt x="9708" y="7324"/>
                      <a:pt x="10400" y="7072"/>
                      <a:pt x="10400" y="6762"/>
                    </a:cubicBezTo>
                    <a:cubicBezTo>
                      <a:pt x="10400" y="6535"/>
                      <a:pt x="10027" y="6342"/>
                      <a:pt x="9494" y="6253"/>
                    </a:cubicBezTo>
                    <a:lnTo>
                      <a:pt x="9514" y="6418"/>
                    </a:lnTo>
                    <a:close/>
                    <a:moveTo>
                      <a:pt x="1543" y="4300"/>
                    </a:moveTo>
                    <a:cubicBezTo>
                      <a:pt x="1391" y="4290"/>
                      <a:pt x="994" y="4166"/>
                      <a:pt x="577" y="3770"/>
                    </a:cubicBezTo>
                    <a:cubicBezTo>
                      <a:pt x="528" y="3723"/>
                      <a:pt x="450" y="3725"/>
                      <a:pt x="404" y="3776"/>
                    </a:cubicBezTo>
                    <a:cubicBezTo>
                      <a:pt x="358" y="3826"/>
                      <a:pt x="361" y="3906"/>
                      <a:pt x="411" y="3953"/>
                    </a:cubicBezTo>
                    <a:cubicBezTo>
                      <a:pt x="770" y="4296"/>
                      <a:pt x="1122" y="4456"/>
                      <a:pt x="1355" y="4518"/>
                    </a:cubicBezTo>
                    <a:cubicBezTo>
                      <a:pt x="1355" y="4522"/>
                      <a:pt x="1355" y="4526"/>
                      <a:pt x="1355" y="4530"/>
                    </a:cubicBezTo>
                    <a:lnTo>
                      <a:pt x="1281" y="5459"/>
                    </a:lnTo>
                    <a:cubicBezTo>
                      <a:pt x="1281" y="5460"/>
                      <a:pt x="1282" y="5461"/>
                      <a:pt x="1282" y="5462"/>
                    </a:cubicBezTo>
                    <a:lnTo>
                      <a:pt x="1086" y="6686"/>
                    </a:lnTo>
                    <a:cubicBezTo>
                      <a:pt x="1072" y="6771"/>
                      <a:pt x="1129" y="6852"/>
                      <a:pt x="1212" y="6866"/>
                    </a:cubicBezTo>
                    <a:cubicBezTo>
                      <a:pt x="1221" y="6867"/>
                      <a:pt x="1229" y="6867"/>
                      <a:pt x="1236" y="6867"/>
                    </a:cubicBezTo>
                    <a:cubicBezTo>
                      <a:pt x="1311" y="6867"/>
                      <a:pt x="1376" y="6813"/>
                      <a:pt x="1388" y="6736"/>
                    </a:cubicBezTo>
                    <a:lnTo>
                      <a:pt x="1586" y="5498"/>
                    </a:lnTo>
                    <a:lnTo>
                      <a:pt x="1718" y="6728"/>
                    </a:lnTo>
                    <a:cubicBezTo>
                      <a:pt x="1726" y="6808"/>
                      <a:pt x="1792" y="6867"/>
                      <a:pt x="1870" y="6867"/>
                    </a:cubicBezTo>
                    <a:cubicBezTo>
                      <a:pt x="1875" y="6867"/>
                      <a:pt x="1881" y="6867"/>
                      <a:pt x="1887" y="6867"/>
                    </a:cubicBezTo>
                    <a:cubicBezTo>
                      <a:pt x="1971" y="6857"/>
                      <a:pt x="2032" y="6780"/>
                      <a:pt x="2022" y="6694"/>
                    </a:cubicBezTo>
                    <a:lnTo>
                      <a:pt x="1895" y="5505"/>
                    </a:lnTo>
                    <a:lnTo>
                      <a:pt x="1845" y="4530"/>
                    </a:lnTo>
                    <a:cubicBezTo>
                      <a:pt x="1845" y="4527"/>
                      <a:pt x="1843" y="4523"/>
                      <a:pt x="1843" y="4519"/>
                    </a:cubicBezTo>
                    <a:cubicBezTo>
                      <a:pt x="2082" y="4456"/>
                      <a:pt x="2314" y="4293"/>
                      <a:pt x="2672" y="3953"/>
                    </a:cubicBezTo>
                    <a:cubicBezTo>
                      <a:pt x="2722" y="3906"/>
                      <a:pt x="2725" y="3826"/>
                      <a:pt x="2678" y="3776"/>
                    </a:cubicBezTo>
                    <a:cubicBezTo>
                      <a:pt x="2632" y="3725"/>
                      <a:pt x="2555" y="3722"/>
                      <a:pt x="2505" y="3770"/>
                    </a:cubicBezTo>
                    <a:cubicBezTo>
                      <a:pt x="2058" y="4195"/>
                      <a:pt x="1857" y="4286"/>
                      <a:pt x="1637" y="4301"/>
                    </a:cubicBezTo>
                    <a:lnTo>
                      <a:pt x="1730" y="5088"/>
                    </a:lnTo>
                    <a:lnTo>
                      <a:pt x="1608" y="5217"/>
                    </a:lnTo>
                    <a:lnTo>
                      <a:pt x="1501" y="5088"/>
                    </a:lnTo>
                    <a:lnTo>
                      <a:pt x="1574" y="4302"/>
                    </a:lnTo>
                    <a:cubicBezTo>
                      <a:pt x="1568" y="4303"/>
                      <a:pt x="1562" y="4303"/>
                      <a:pt x="1557" y="4304"/>
                    </a:cubicBezTo>
                    <a:cubicBezTo>
                      <a:pt x="1552" y="4303"/>
                      <a:pt x="1548" y="4300"/>
                      <a:pt x="1543" y="4300"/>
                    </a:cubicBezTo>
                    <a:close/>
                    <a:moveTo>
                      <a:pt x="1898" y="3969"/>
                    </a:moveTo>
                    <a:cubicBezTo>
                      <a:pt x="1898" y="3807"/>
                      <a:pt x="1769" y="3675"/>
                      <a:pt x="1610" y="3675"/>
                    </a:cubicBezTo>
                    <a:cubicBezTo>
                      <a:pt x="1452" y="3675"/>
                      <a:pt x="1323" y="3807"/>
                      <a:pt x="1323" y="3969"/>
                    </a:cubicBezTo>
                    <a:cubicBezTo>
                      <a:pt x="1323" y="4131"/>
                      <a:pt x="1452" y="4263"/>
                      <a:pt x="1610" y="4263"/>
                    </a:cubicBezTo>
                    <a:cubicBezTo>
                      <a:pt x="1769" y="4263"/>
                      <a:pt x="1898" y="4131"/>
                      <a:pt x="1898" y="3969"/>
                    </a:cubicBezTo>
                    <a:close/>
                    <a:moveTo>
                      <a:pt x="906" y="6253"/>
                    </a:moveTo>
                    <a:cubicBezTo>
                      <a:pt x="373" y="6342"/>
                      <a:pt x="0" y="6535"/>
                      <a:pt x="0" y="6762"/>
                    </a:cubicBezTo>
                    <a:cubicBezTo>
                      <a:pt x="0" y="7072"/>
                      <a:pt x="693" y="7324"/>
                      <a:pt x="1547" y="7324"/>
                    </a:cubicBezTo>
                    <a:cubicBezTo>
                      <a:pt x="2401" y="7324"/>
                      <a:pt x="3093" y="7072"/>
                      <a:pt x="3093" y="6762"/>
                    </a:cubicBezTo>
                    <a:cubicBezTo>
                      <a:pt x="3093" y="6534"/>
                      <a:pt x="2716" y="6340"/>
                      <a:pt x="2178" y="6252"/>
                    </a:cubicBezTo>
                    <a:lnTo>
                      <a:pt x="2189" y="6405"/>
                    </a:lnTo>
                    <a:cubicBezTo>
                      <a:pt x="2346" y="6463"/>
                      <a:pt x="2444" y="6542"/>
                      <a:pt x="2444" y="6629"/>
                    </a:cubicBezTo>
                    <a:cubicBezTo>
                      <a:pt x="2444" y="6807"/>
                      <a:pt x="2046" y="6952"/>
                      <a:pt x="1556" y="6952"/>
                    </a:cubicBezTo>
                    <a:cubicBezTo>
                      <a:pt x="1418" y="6952"/>
                      <a:pt x="1289" y="6939"/>
                      <a:pt x="1172" y="6918"/>
                    </a:cubicBezTo>
                    <a:cubicBezTo>
                      <a:pt x="1166" y="6918"/>
                      <a:pt x="1161" y="6918"/>
                      <a:pt x="1155" y="6917"/>
                    </a:cubicBezTo>
                    <a:cubicBezTo>
                      <a:pt x="1134" y="6915"/>
                      <a:pt x="1114" y="6910"/>
                      <a:pt x="1095" y="6903"/>
                    </a:cubicBezTo>
                    <a:cubicBezTo>
                      <a:pt x="840" y="6846"/>
                      <a:pt x="669" y="6745"/>
                      <a:pt x="669" y="6629"/>
                    </a:cubicBezTo>
                    <a:cubicBezTo>
                      <a:pt x="669" y="6548"/>
                      <a:pt x="751" y="6475"/>
                      <a:pt x="887" y="6418"/>
                    </a:cubicBezTo>
                    <a:lnTo>
                      <a:pt x="906" y="6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048621" y="2815779"/>
              <a:ext cx="469955" cy="469955"/>
              <a:chOff x="3899216" y="2162781"/>
              <a:chExt cx="1012274" cy="1012274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3899216" y="2162781"/>
                <a:ext cx="1012274" cy="1012274"/>
              </a:xfrm>
              <a:prstGeom prst="ellipse">
                <a:avLst/>
              </a:prstGeom>
              <a:solidFill>
                <a:schemeClr val="accent2"/>
              </a:solidFill>
              <a:ln w="38100" cap="rnd">
                <a:solidFill>
                  <a:schemeClr val="bg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4184470" y="2442707"/>
                <a:ext cx="441767" cy="452419"/>
              </a:xfrm>
              <a:custGeom>
                <a:avLst/>
                <a:gdLst>
                  <a:gd name="T0" fmla="*/ 1547 w 10400"/>
                  <a:gd name="T1" fmla="*/ 9330 h 10667"/>
                  <a:gd name="T2" fmla="*/ 3077 w 10400"/>
                  <a:gd name="T3" fmla="*/ 9013 h 10667"/>
                  <a:gd name="T4" fmla="*/ 6114 w 10400"/>
                  <a:gd name="T5" fmla="*/ 9700 h 10667"/>
                  <a:gd name="T6" fmla="*/ 6806 w 10400"/>
                  <a:gd name="T7" fmla="*/ 8539 h 10667"/>
                  <a:gd name="T8" fmla="*/ 4079 w 10400"/>
                  <a:gd name="T9" fmla="*/ 1127 h 10667"/>
                  <a:gd name="T10" fmla="*/ 5193 w 10400"/>
                  <a:gd name="T11" fmla="*/ 2254 h 10667"/>
                  <a:gd name="T12" fmla="*/ 6352 w 10400"/>
                  <a:gd name="T13" fmla="*/ 3340 h 10667"/>
                  <a:gd name="T14" fmla="*/ 6296 w 10400"/>
                  <a:gd name="T15" fmla="*/ 5841 h 10667"/>
                  <a:gd name="T16" fmla="*/ 5318 w 10400"/>
                  <a:gd name="T17" fmla="*/ 6578 h 10667"/>
                  <a:gd name="T18" fmla="*/ 4851 w 10400"/>
                  <a:gd name="T19" fmla="*/ 10126 h 10667"/>
                  <a:gd name="T20" fmla="*/ 4154 w 10400"/>
                  <a:gd name="T21" fmla="*/ 5500 h 10667"/>
                  <a:gd name="T22" fmla="*/ 993 w 10400"/>
                  <a:gd name="T23" fmla="*/ 1669 h 10667"/>
                  <a:gd name="T24" fmla="*/ 4493 w 10400"/>
                  <a:gd name="T25" fmla="*/ 2470 h 10667"/>
                  <a:gd name="T26" fmla="*/ 5203 w 10400"/>
                  <a:gd name="T27" fmla="*/ 5915 h 10667"/>
                  <a:gd name="T28" fmla="*/ 5890 w 10400"/>
                  <a:gd name="T29" fmla="*/ 2481 h 10667"/>
                  <a:gd name="T30" fmla="*/ 9353 w 10400"/>
                  <a:gd name="T31" fmla="*/ 1669 h 10667"/>
                  <a:gd name="T32" fmla="*/ 8900 w 10400"/>
                  <a:gd name="T33" fmla="*/ 5088 h 10667"/>
                  <a:gd name="T34" fmla="*/ 8763 w 10400"/>
                  <a:gd name="T35" fmla="*/ 4301 h 10667"/>
                  <a:gd name="T36" fmla="*/ 7729 w 10400"/>
                  <a:gd name="T37" fmla="*/ 3953 h 10667"/>
                  <a:gd name="T38" fmla="*/ 8505 w 10400"/>
                  <a:gd name="T39" fmla="*/ 5505 h 10667"/>
                  <a:gd name="T40" fmla="*/ 8530 w 10400"/>
                  <a:gd name="T41" fmla="*/ 6867 h 10667"/>
                  <a:gd name="T42" fmla="*/ 9012 w 10400"/>
                  <a:gd name="T43" fmla="*/ 6736 h 10667"/>
                  <a:gd name="T44" fmla="*/ 9315 w 10400"/>
                  <a:gd name="T45" fmla="*/ 6686 h 10667"/>
                  <a:gd name="T46" fmla="*/ 9046 w 10400"/>
                  <a:gd name="T47" fmla="*/ 4530 h 10667"/>
                  <a:gd name="T48" fmla="*/ 9997 w 10400"/>
                  <a:gd name="T49" fmla="*/ 3776 h 10667"/>
                  <a:gd name="T50" fmla="*/ 8844 w 10400"/>
                  <a:gd name="T51" fmla="*/ 4304 h 10667"/>
                  <a:gd name="T52" fmla="*/ 8790 w 10400"/>
                  <a:gd name="T53" fmla="*/ 3675 h 10667"/>
                  <a:gd name="T54" fmla="*/ 9514 w 10400"/>
                  <a:gd name="T55" fmla="*/ 6418 h 10667"/>
                  <a:gd name="T56" fmla="*/ 9245 w 10400"/>
                  <a:gd name="T57" fmla="*/ 6917 h 10667"/>
                  <a:gd name="T58" fmla="*/ 7957 w 10400"/>
                  <a:gd name="T59" fmla="*/ 6629 h 10667"/>
                  <a:gd name="T60" fmla="*/ 7308 w 10400"/>
                  <a:gd name="T61" fmla="*/ 6762 h 10667"/>
                  <a:gd name="T62" fmla="*/ 9494 w 10400"/>
                  <a:gd name="T63" fmla="*/ 6253 h 10667"/>
                  <a:gd name="T64" fmla="*/ 577 w 10400"/>
                  <a:gd name="T65" fmla="*/ 3770 h 10667"/>
                  <a:gd name="T66" fmla="*/ 1355 w 10400"/>
                  <a:gd name="T67" fmla="*/ 4518 h 10667"/>
                  <a:gd name="T68" fmla="*/ 1282 w 10400"/>
                  <a:gd name="T69" fmla="*/ 5462 h 10667"/>
                  <a:gd name="T70" fmla="*/ 1236 w 10400"/>
                  <a:gd name="T71" fmla="*/ 6867 h 10667"/>
                  <a:gd name="T72" fmla="*/ 1718 w 10400"/>
                  <a:gd name="T73" fmla="*/ 6728 h 10667"/>
                  <a:gd name="T74" fmla="*/ 2022 w 10400"/>
                  <a:gd name="T75" fmla="*/ 6694 h 10667"/>
                  <a:gd name="T76" fmla="*/ 1843 w 10400"/>
                  <a:gd name="T77" fmla="*/ 4519 h 10667"/>
                  <a:gd name="T78" fmla="*/ 2505 w 10400"/>
                  <a:gd name="T79" fmla="*/ 3770 h 10667"/>
                  <a:gd name="T80" fmla="*/ 1608 w 10400"/>
                  <a:gd name="T81" fmla="*/ 5217 h 10667"/>
                  <a:gd name="T82" fmla="*/ 1557 w 10400"/>
                  <a:gd name="T83" fmla="*/ 4304 h 10667"/>
                  <a:gd name="T84" fmla="*/ 1610 w 10400"/>
                  <a:gd name="T85" fmla="*/ 3675 h 10667"/>
                  <a:gd name="T86" fmla="*/ 1898 w 10400"/>
                  <a:gd name="T87" fmla="*/ 3969 h 10667"/>
                  <a:gd name="T88" fmla="*/ 1547 w 10400"/>
                  <a:gd name="T89" fmla="*/ 7324 h 10667"/>
                  <a:gd name="T90" fmla="*/ 2189 w 10400"/>
                  <a:gd name="T91" fmla="*/ 6405 h 10667"/>
                  <a:gd name="T92" fmla="*/ 1172 w 10400"/>
                  <a:gd name="T93" fmla="*/ 6918 h 10667"/>
                  <a:gd name="T94" fmla="*/ 669 w 10400"/>
                  <a:gd name="T95" fmla="*/ 6629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00" h="10667">
                    <a:moveTo>
                      <a:pt x="8838" y="9330"/>
                    </a:moveTo>
                    <a:cubicBezTo>
                      <a:pt x="8838" y="10067"/>
                      <a:pt x="7206" y="10667"/>
                      <a:pt x="5192" y="10667"/>
                    </a:cubicBezTo>
                    <a:cubicBezTo>
                      <a:pt x="3180" y="10667"/>
                      <a:pt x="1547" y="10067"/>
                      <a:pt x="1547" y="9330"/>
                    </a:cubicBezTo>
                    <a:cubicBezTo>
                      <a:pt x="1547" y="8797"/>
                      <a:pt x="2406" y="8341"/>
                      <a:pt x="3638" y="8128"/>
                    </a:cubicBezTo>
                    <a:lnTo>
                      <a:pt x="3638" y="8495"/>
                    </a:lnTo>
                    <a:cubicBezTo>
                      <a:pt x="3293" y="8632"/>
                      <a:pt x="3077" y="8813"/>
                      <a:pt x="3077" y="9013"/>
                    </a:cubicBezTo>
                    <a:cubicBezTo>
                      <a:pt x="3077" y="9437"/>
                      <a:pt x="4015" y="9781"/>
                      <a:pt x="5171" y="9781"/>
                    </a:cubicBezTo>
                    <a:cubicBezTo>
                      <a:pt x="5497" y="9781"/>
                      <a:pt x="5802" y="9751"/>
                      <a:pt x="6077" y="9703"/>
                    </a:cubicBezTo>
                    <a:cubicBezTo>
                      <a:pt x="6090" y="9702"/>
                      <a:pt x="6102" y="9702"/>
                      <a:pt x="6114" y="9700"/>
                    </a:cubicBezTo>
                    <a:cubicBezTo>
                      <a:pt x="6165" y="9694"/>
                      <a:pt x="6212" y="9682"/>
                      <a:pt x="6259" y="9666"/>
                    </a:cubicBezTo>
                    <a:cubicBezTo>
                      <a:pt x="6859" y="9531"/>
                      <a:pt x="7264" y="9290"/>
                      <a:pt x="7264" y="9013"/>
                    </a:cubicBezTo>
                    <a:cubicBezTo>
                      <a:pt x="7264" y="8834"/>
                      <a:pt x="7090" y="8669"/>
                      <a:pt x="6806" y="8539"/>
                    </a:cubicBezTo>
                    <a:lnTo>
                      <a:pt x="6806" y="8137"/>
                    </a:lnTo>
                    <a:cubicBezTo>
                      <a:pt x="8006" y="8356"/>
                      <a:pt x="8838" y="8805"/>
                      <a:pt x="8838" y="9330"/>
                    </a:cubicBezTo>
                    <a:close/>
                    <a:moveTo>
                      <a:pt x="4079" y="1127"/>
                    </a:moveTo>
                    <a:cubicBezTo>
                      <a:pt x="4079" y="504"/>
                      <a:pt x="4578" y="0"/>
                      <a:pt x="5193" y="0"/>
                    </a:cubicBezTo>
                    <a:cubicBezTo>
                      <a:pt x="5807" y="0"/>
                      <a:pt x="6305" y="504"/>
                      <a:pt x="6305" y="1127"/>
                    </a:cubicBezTo>
                    <a:cubicBezTo>
                      <a:pt x="6305" y="1750"/>
                      <a:pt x="5807" y="2254"/>
                      <a:pt x="5193" y="2254"/>
                    </a:cubicBezTo>
                    <a:cubicBezTo>
                      <a:pt x="4578" y="2254"/>
                      <a:pt x="4079" y="1750"/>
                      <a:pt x="4079" y="1127"/>
                    </a:cubicBezTo>
                    <a:close/>
                    <a:moveTo>
                      <a:pt x="9353" y="1669"/>
                    </a:moveTo>
                    <a:cubicBezTo>
                      <a:pt x="8800" y="2578"/>
                      <a:pt x="7557" y="3340"/>
                      <a:pt x="6352" y="3340"/>
                    </a:cubicBezTo>
                    <a:cubicBezTo>
                      <a:pt x="6274" y="3340"/>
                      <a:pt x="6196" y="3336"/>
                      <a:pt x="6118" y="3330"/>
                    </a:cubicBezTo>
                    <a:cubicBezTo>
                      <a:pt x="6142" y="3615"/>
                      <a:pt x="6252" y="4928"/>
                      <a:pt x="6282" y="5755"/>
                    </a:cubicBezTo>
                    <a:cubicBezTo>
                      <a:pt x="6288" y="5783"/>
                      <a:pt x="6294" y="5811"/>
                      <a:pt x="6296" y="5841"/>
                    </a:cubicBezTo>
                    <a:lnTo>
                      <a:pt x="6568" y="10087"/>
                    </a:lnTo>
                    <a:cubicBezTo>
                      <a:pt x="6586" y="10373"/>
                      <a:pt x="5564" y="10428"/>
                      <a:pt x="5546" y="10154"/>
                    </a:cubicBezTo>
                    <a:lnTo>
                      <a:pt x="5318" y="6578"/>
                    </a:lnTo>
                    <a:cubicBezTo>
                      <a:pt x="5280" y="6574"/>
                      <a:pt x="5244" y="6567"/>
                      <a:pt x="5206" y="6567"/>
                    </a:cubicBezTo>
                    <a:cubicBezTo>
                      <a:pt x="5174" y="6567"/>
                      <a:pt x="5136" y="6577"/>
                      <a:pt x="5099" y="6587"/>
                    </a:cubicBezTo>
                    <a:lnTo>
                      <a:pt x="4851" y="10126"/>
                    </a:lnTo>
                    <a:cubicBezTo>
                      <a:pt x="4832" y="10398"/>
                      <a:pt x="3810" y="10338"/>
                      <a:pt x="3830" y="10052"/>
                    </a:cubicBezTo>
                    <a:lnTo>
                      <a:pt x="4144" y="5559"/>
                    </a:lnTo>
                    <a:cubicBezTo>
                      <a:pt x="4146" y="5538"/>
                      <a:pt x="4150" y="5520"/>
                      <a:pt x="4154" y="5500"/>
                    </a:cubicBezTo>
                    <a:cubicBezTo>
                      <a:pt x="4199" y="4432"/>
                      <a:pt x="4252" y="3400"/>
                      <a:pt x="4257" y="3326"/>
                    </a:cubicBezTo>
                    <a:cubicBezTo>
                      <a:pt x="4169" y="3334"/>
                      <a:pt x="4081" y="3340"/>
                      <a:pt x="3994" y="3340"/>
                    </a:cubicBezTo>
                    <a:cubicBezTo>
                      <a:pt x="2788" y="3340"/>
                      <a:pt x="1546" y="2578"/>
                      <a:pt x="993" y="1669"/>
                    </a:cubicBezTo>
                    <a:cubicBezTo>
                      <a:pt x="879" y="1481"/>
                      <a:pt x="936" y="1235"/>
                      <a:pt x="1122" y="1120"/>
                    </a:cubicBezTo>
                    <a:cubicBezTo>
                      <a:pt x="1308" y="1003"/>
                      <a:pt x="1551" y="1062"/>
                      <a:pt x="1665" y="1250"/>
                    </a:cubicBezTo>
                    <a:cubicBezTo>
                      <a:pt x="2166" y="2073"/>
                      <a:pt x="3484" y="2756"/>
                      <a:pt x="4493" y="2470"/>
                    </a:cubicBezTo>
                    <a:cubicBezTo>
                      <a:pt x="4663" y="2411"/>
                      <a:pt x="4865" y="2374"/>
                      <a:pt x="5089" y="2365"/>
                    </a:cubicBezTo>
                    <a:lnTo>
                      <a:pt x="4729" y="5423"/>
                    </a:lnTo>
                    <a:lnTo>
                      <a:pt x="5203" y="5915"/>
                    </a:lnTo>
                    <a:lnTo>
                      <a:pt x="5617" y="5423"/>
                    </a:lnTo>
                    <a:lnTo>
                      <a:pt x="5330" y="2373"/>
                    </a:lnTo>
                    <a:cubicBezTo>
                      <a:pt x="5531" y="2387"/>
                      <a:pt x="5725" y="2423"/>
                      <a:pt x="5890" y="2481"/>
                    </a:cubicBezTo>
                    <a:cubicBezTo>
                      <a:pt x="6894" y="2741"/>
                      <a:pt x="8187" y="2063"/>
                      <a:pt x="8681" y="1250"/>
                    </a:cubicBezTo>
                    <a:cubicBezTo>
                      <a:pt x="8795" y="1062"/>
                      <a:pt x="9038" y="1003"/>
                      <a:pt x="9224" y="1119"/>
                    </a:cubicBezTo>
                    <a:cubicBezTo>
                      <a:pt x="9410" y="1235"/>
                      <a:pt x="9468" y="1481"/>
                      <a:pt x="9353" y="1669"/>
                    </a:cubicBezTo>
                    <a:close/>
                    <a:moveTo>
                      <a:pt x="8844" y="4304"/>
                    </a:moveTo>
                    <a:cubicBezTo>
                      <a:pt x="8839" y="4303"/>
                      <a:pt x="8833" y="4303"/>
                      <a:pt x="8827" y="4302"/>
                    </a:cubicBezTo>
                    <a:lnTo>
                      <a:pt x="8900" y="5088"/>
                    </a:lnTo>
                    <a:lnTo>
                      <a:pt x="8793" y="5217"/>
                    </a:lnTo>
                    <a:lnTo>
                      <a:pt x="8671" y="5088"/>
                    </a:lnTo>
                    <a:lnTo>
                      <a:pt x="8763" y="4301"/>
                    </a:lnTo>
                    <a:cubicBezTo>
                      <a:pt x="8543" y="4286"/>
                      <a:pt x="8343" y="4195"/>
                      <a:pt x="7895" y="3770"/>
                    </a:cubicBezTo>
                    <a:cubicBezTo>
                      <a:pt x="7846" y="3723"/>
                      <a:pt x="7769" y="3725"/>
                      <a:pt x="7722" y="3776"/>
                    </a:cubicBezTo>
                    <a:cubicBezTo>
                      <a:pt x="7676" y="3826"/>
                      <a:pt x="7679" y="3906"/>
                      <a:pt x="7729" y="3953"/>
                    </a:cubicBezTo>
                    <a:cubicBezTo>
                      <a:pt x="8086" y="4293"/>
                      <a:pt x="8319" y="4456"/>
                      <a:pt x="8558" y="4519"/>
                    </a:cubicBezTo>
                    <a:cubicBezTo>
                      <a:pt x="8558" y="4523"/>
                      <a:pt x="8556" y="4527"/>
                      <a:pt x="8556" y="4530"/>
                    </a:cubicBezTo>
                    <a:lnTo>
                      <a:pt x="8505" y="5505"/>
                    </a:lnTo>
                    <a:lnTo>
                      <a:pt x="8378" y="6694"/>
                    </a:lnTo>
                    <a:cubicBezTo>
                      <a:pt x="8369" y="6780"/>
                      <a:pt x="8430" y="6857"/>
                      <a:pt x="8514" y="6867"/>
                    </a:cubicBezTo>
                    <a:cubicBezTo>
                      <a:pt x="8520" y="6867"/>
                      <a:pt x="8525" y="6867"/>
                      <a:pt x="8530" y="6867"/>
                    </a:cubicBezTo>
                    <a:cubicBezTo>
                      <a:pt x="8608" y="6867"/>
                      <a:pt x="8674" y="6808"/>
                      <a:pt x="8683" y="6728"/>
                    </a:cubicBezTo>
                    <a:lnTo>
                      <a:pt x="8815" y="5498"/>
                    </a:lnTo>
                    <a:lnTo>
                      <a:pt x="9012" y="6736"/>
                    </a:lnTo>
                    <a:cubicBezTo>
                      <a:pt x="9025" y="6813"/>
                      <a:pt x="9090" y="6868"/>
                      <a:pt x="9164" y="6868"/>
                    </a:cubicBezTo>
                    <a:cubicBezTo>
                      <a:pt x="9172" y="6868"/>
                      <a:pt x="9180" y="6867"/>
                      <a:pt x="9188" y="6866"/>
                    </a:cubicBezTo>
                    <a:cubicBezTo>
                      <a:pt x="9272" y="6852"/>
                      <a:pt x="9328" y="6771"/>
                      <a:pt x="9315" y="6686"/>
                    </a:cubicBezTo>
                    <a:lnTo>
                      <a:pt x="9119" y="5462"/>
                    </a:lnTo>
                    <a:cubicBezTo>
                      <a:pt x="9119" y="5461"/>
                      <a:pt x="9120" y="5460"/>
                      <a:pt x="9120" y="5459"/>
                    </a:cubicBezTo>
                    <a:lnTo>
                      <a:pt x="9046" y="4530"/>
                    </a:lnTo>
                    <a:cubicBezTo>
                      <a:pt x="9046" y="4526"/>
                      <a:pt x="9046" y="4522"/>
                      <a:pt x="9045" y="4518"/>
                    </a:cubicBezTo>
                    <a:cubicBezTo>
                      <a:pt x="9279" y="4456"/>
                      <a:pt x="9631" y="4296"/>
                      <a:pt x="9990" y="3953"/>
                    </a:cubicBezTo>
                    <a:cubicBezTo>
                      <a:pt x="10040" y="3906"/>
                      <a:pt x="10043" y="3826"/>
                      <a:pt x="9997" y="3776"/>
                    </a:cubicBezTo>
                    <a:cubicBezTo>
                      <a:pt x="9950" y="3725"/>
                      <a:pt x="9873" y="3723"/>
                      <a:pt x="9823" y="3770"/>
                    </a:cubicBezTo>
                    <a:cubicBezTo>
                      <a:pt x="9407" y="4166"/>
                      <a:pt x="9010" y="4290"/>
                      <a:pt x="8857" y="4300"/>
                    </a:cubicBezTo>
                    <a:cubicBezTo>
                      <a:pt x="8852" y="4300"/>
                      <a:pt x="8849" y="4303"/>
                      <a:pt x="8844" y="4304"/>
                    </a:cubicBezTo>
                    <a:close/>
                    <a:moveTo>
                      <a:pt x="8790" y="4263"/>
                    </a:moveTo>
                    <a:cubicBezTo>
                      <a:pt x="8949" y="4263"/>
                      <a:pt x="9078" y="4131"/>
                      <a:pt x="9078" y="3969"/>
                    </a:cubicBezTo>
                    <a:cubicBezTo>
                      <a:pt x="9078" y="3807"/>
                      <a:pt x="8949" y="3675"/>
                      <a:pt x="8790" y="3675"/>
                    </a:cubicBezTo>
                    <a:cubicBezTo>
                      <a:pt x="8631" y="3675"/>
                      <a:pt x="8503" y="3807"/>
                      <a:pt x="8503" y="3969"/>
                    </a:cubicBezTo>
                    <a:cubicBezTo>
                      <a:pt x="8503" y="4131"/>
                      <a:pt x="8631" y="4263"/>
                      <a:pt x="8790" y="4263"/>
                    </a:cubicBezTo>
                    <a:close/>
                    <a:moveTo>
                      <a:pt x="9514" y="6418"/>
                    </a:moveTo>
                    <a:cubicBezTo>
                      <a:pt x="9649" y="6475"/>
                      <a:pt x="9732" y="6548"/>
                      <a:pt x="9732" y="6629"/>
                    </a:cubicBezTo>
                    <a:cubicBezTo>
                      <a:pt x="9732" y="6745"/>
                      <a:pt x="9561" y="6846"/>
                      <a:pt x="9306" y="6903"/>
                    </a:cubicBezTo>
                    <a:cubicBezTo>
                      <a:pt x="9287" y="6910"/>
                      <a:pt x="9267" y="6915"/>
                      <a:pt x="9245" y="6917"/>
                    </a:cubicBezTo>
                    <a:cubicBezTo>
                      <a:pt x="9240" y="6918"/>
                      <a:pt x="9235" y="6918"/>
                      <a:pt x="9229" y="6918"/>
                    </a:cubicBezTo>
                    <a:cubicBezTo>
                      <a:pt x="9112" y="6939"/>
                      <a:pt x="8983" y="6952"/>
                      <a:pt x="8845" y="6952"/>
                    </a:cubicBezTo>
                    <a:cubicBezTo>
                      <a:pt x="8355" y="6952"/>
                      <a:pt x="7957" y="6807"/>
                      <a:pt x="7957" y="6629"/>
                    </a:cubicBezTo>
                    <a:cubicBezTo>
                      <a:pt x="7957" y="6542"/>
                      <a:pt x="8055" y="6463"/>
                      <a:pt x="8211" y="6405"/>
                    </a:cubicBezTo>
                    <a:lnTo>
                      <a:pt x="8222" y="6252"/>
                    </a:lnTo>
                    <a:cubicBezTo>
                      <a:pt x="7685" y="6340"/>
                      <a:pt x="7308" y="6534"/>
                      <a:pt x="7308" y="6762"/>
                    </a:cubicBezTo>
                    <a:cubicBezTo>
                      <a:pt x="7308" y="7072"/>
                      <a:pt x="8000" y="7324"/>
                      <a:pt x="8854" y="7324"/>
                    </a:cubicBezTo>
                    <a:cubicBezTo>
                      <a:pt x="9708" y="7324"/>
                      <a:pt x="10400" y="7072"/>
                      <a:pt x="10400" y="6762"/>
                    </a:cubicBezTo>
                    <a:cubicBezTo>
                      <a:pt x="10400" y="6535"/>
                      <a:pt x="10027" y="6342"/>
                      <a:pt x="9494" y="6253"/>
                    </a:cubicBezTo>
                    <a:lnTo>
                      <a:pt x="9514" y="6418"/>
                    </a:lnTo>
                    <a:close/>
                    <a:moveTo>
                      <a:pt x="1543" y="4300"/>
                    </a:moveTo>
                    <a:cubicBezTo>
                      <a:pt x="1391" y="4290"/>
                      <a:pt x="994" y="4166"/>
                      <a:pt x="577" y="3770"/>
                    </a:cubicBezTo>
                    <a:cubicBezTo>
                      <a:pt x="528" y="3723"/>
                      <a:pt x="450" y="3725"/>
                      <a:pt x="404" y="3776"/>
                    </a:cubicBezTo>
                    <a:cubicBezTo>
                      <a:pt x="358" y="3826"/>
                      <a:pt x="361" y="3906"/>
                      <a:pt x="411" y="3953"/>
                    </a:cubicBezTo>
                    <a:cubicBezTo>
                      <a:pt x="770" y="4296"/>
                      <a:pt x="1122" y="4456"/>
                      <a:pt x="1355" y="4518"/>
                    </a:cubicBezTo>
                    <a:cubicBezTo>
                      <a:pt x="1355" y="4522"/>
                      <a:pt x="1355" y="4526"/>
                      <a:pt x="1355" y="4530"/>
                    </a:cubicBezTo>
                    <a:lnTo>
                      <a:pt x="1281" y="5459"/>
                    </a:lnTo>
                    <a:cubicBezTo>
                      <a:pt x="1281" y="5460"/>
                      <a:pt x="1282" y="5461"/>
                      <a:pt x="1282" y="5462"/>
                    </a:cubicBezTo>
                    <a:lnTo>
                      <a:pt x="1086" y="6686"/>
                    </a:lnTo>
                    <a:cubicBezTo>
                      <a:pt x="1072" y="6771"/>
                      <a:pt x="1129" y="6852"/>
                      <a:pt x="1212" y="6866"/>
                    </a:cubicBezTo>
                    <a:cubicBezTo>
                      <a:pt x="1221" y="6867"/>
                      <a:pt x="1229" y="6867"/>
                      <a:pt x="1236" y="6867"/>
                    </a:cubicBezTo>
                    <a:cubicBezTo>
                      <a:pt x="1311" y="6867"/>
                      <a:pt x="1376" y="6813"/>
                      <a:pt x="1388" y="6736"/>
                    </a:cubicBezTo>
                    <a:lnTo>
                      <a:pt x="1586" y="5498"/>
                    </a:lnTo>
                    <a:lnTo>
                      <a:pt x="1718" y="6728"/>
                    </a:lnTo>
                    <a:cubicBezTo>
                      <a:pt x="1726" y="6808"/>
                      <a:pt x="1792" y="6867"/>
                      <a:pt x="1870" y="6867"/>
                    </a:cubicBezTo>
                    <a:cubicBezTo>
                      <a:pt x="1875" y="6867"/>
                      <a:pt x="1881" y="6867"/>
                      <a:pt x="1887" y="6867"/>
                    </a:cubicBezTo>
                    <a:cubicBezTo>
                      <a:pt x="1971" y="6857"/>
                      <a:pt x="2032" y="6780"/>
                      <a:pt x="2022" y="6694"/>
                    </a:cubicBezTo>
                    <a:lnTo>
                      <a:pt x="1895" y="5505"/>
                    </a:lnTo>
                    <a:lnTo>
                      <a:pt x="1845" y="4530"/>
                    </a:lnTo>
                    <a:cubicBezTo>
                      <a:pt x="1845" y="4527"/>
                      <a:pt x="1843" y="4523"/>
                      <a:pt x="1843" y="4519"/>
                    </a:cubicBezTo>
                    <a:cubicBezTo>
                      <a:pt x="2082" y="4456"/>
                      <a:pt x="2314" y="4293"/>
                      <a:pt x="2672" y="3953"/>
                    </a:cubicBezTo>
                    <a:cubicBezTo>
                      <a:pt x="2722" y="3906"/>
                      <a:pt x="2725" y="3826"/>
                      <a:pt x="2678" y="3776"/>
                    </a:cubicBezTo>
                    <a:cubicBezTo>
                      <a:pt x="2632" y="3725"/>
                      <a:pt x="2555" y="3722"/>
                      <a:pt x="2505" y="3770"/>
                    </a:cubicBezTo>
                    <a:cubicBezTo>
                      <a:pt x="2058" y="4195"/>
                      <a:pt x="1857" y="4286"/>
                      <a:pt x="1637" y="4301"/>
                    </a:cubicBezTo>
                    <a:lnTo>
                      <a:pt x="1730" y="5088"/>
                    </a:lnTo>
                    <a:lnTo>
                      <a:pt x="1608" y="5217"/>
                    </a:lnTo>
                    <a:lnTo>
                      <a:pt x="1501" y="5088"/>
                    </a:lnTo>
                    <a:lnTo>
                      <a:pt x="1574" y="4302"/>
                    </a:lnTo>
                    <a:cubicBezTo>
                      <a:pt x="1568" y="4303"/>
                      <a:pt x="1562" y="4303"/>
                      <a:pt x="1557" y="4304"/>
                    </a:cubicBezTo>
                    <a:cubicBezTo>
                      <a:pt x="1552" y="4303"/>
                      <a:pt x="1548" y="4300"/>
                      <a:pt x="1543" y="4300"/>
                    </a:cubicBezTo>
                    <a:close/>
                    <a:moveTo>
                      <a:pt x="1898" y="3969"/>
                    </a:moveTo>
                    <a:cubicBezTo>
                      <a:pt x="1898" y="3807"/>
                      <a:pt x="1769" y="3675"/>
                      <a:pt x="1610" y="3675"/>
                    </a:cubicBezTo>
                    <a:cubicBezTo>
                      <a:pt x="1452" y="3675"/>
                      <a:pt x="1323" y="3807"/>
                      <a:pt x="1323" y="3969"/>
                    </a:cubicBezTo>
                    <a:cubicBezTo>
                      <a:pt x="1323" y="4131"/>
                      <a:pt x="1452" y="4263"/>
                      <a:pt x="1610" y="4263"/>
                    </a:cubicBezTo>
                    <a:cubicBezTo>
                      <a:pt x="1769" y="4263"/>
                      <a:pt x="1898" y="4131"/>
                      <a:pt x="1898" y="3969"/>
                    </a:cubicBezTo>
                    <a:close/>
                    <a:moveTo>
                      <a:pt x="906" y="6253"/>
                    </a:moveTo>
                    <a:cubicBezTo>
                      <a:pt x="373" y="6342"/>
                      <a:pt x="0" y="6535"/>
                      <a:pt x="0" y="6762"/>
                    </a:cubicBezTo>
                    <a:cubicBezTo>
                      <a:pt x="0" y="7072"/>
                      <a:pt x="693" y="7324"/>
                      <a:pt x="1547" y="7324"/>
                    </a:cubicBezTo>
                    <a:cubicBezTo>
                      <a:pt x="2401" y="7324"/>
                      <a:pt x="3093" y="7072"/>
                      <a:pt x="3093" y="6762"/>
                    </a:cubicBezTo>
                    <a:cubicBezTo>
                      <a:pt x="3093" y="6534"/>
                      <a:pt x="2716" y="6340"/>
                      <a:pt x="2178" y="6252"/>
                    </a:cubicBezTo>
                    <a:lnTo>
                      <a:pt x="2189" y="6405"/>
                    </a:lnTo>
                    <a:cubicBezTo>
                      <a:pt x="2346" y="6463"/>
                      <a:pt x="2444" y="6542"/>
                      <a:pt x="2444" y="6629"/>
                    </a:cubicBezTo>
                    <a:cubicBezTo>
                      <a:pt x="2444" y="6807"/>
                      <a:pt x="2046" y="6952"/>
                      <a:pt x="1556" y="6952"/>
                    </a:cubicBezTo>
                    <a:cubicBezTo>
                      <a:pt x="1418" y="6952"/>
                      <a:pt x="1289" y="6939"/>
                      <a:pt x="1172" y="6918"/>
                    </a:cubicBezTo>
                    <a:cubicBezTo>
                      <a:pt x="1166" y="6918"/>
                      <a:pt x="1161" y="6918"/>
                      <a:pt x="1155" y="6917"/>
                    </a:cubicBezTo>
                    <a:cubicBezTo>
                      <a:pt x="1134" y="6915"/>
                      <a:pt x="1114" y="6910"/>
                      <a:pt x="1095" y="6903"/>
                    </a:cubicBezTo>
                    <a:cubicBezTo>
                      <a:pt x="840" y="6846"/>
                      <a:pt x="669" y="6745"/>
                      <a:pt x="669" y="6629"/>
                    </a:cubicBezTo>
                    <a:cubicBezTo>
                      <a:pt x="669" y="6548"/>
                      <a:pt x="751" y="6475"/>
                      <a:pt x="887" y="6418"/>
                    </a:cubicBezTo>
                    <a:lnTo>
                      <a:pt x="906" y="6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cxnSp>
          <p:nvCxnSpPr>
            <p:cNvPr id="29" name="直接连接符 28"/>
            <p:cNvCxnSpPr>
              <a:stCxn id="33" idx="4"/>
              <a:endCxn id="41" idx="0"/>
            </p:cNvCxnSpPr>
            <p:nvPr/>
          </p:nvCxnSpPr>
          <p:spPr>
            <a:xfrm>
              <a:off x="4269106" y="3285734"/>
              <a:ext cx="1865" cy="130947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31" idx="4"/>
              <a:endCxn id="39" idx="0"/>
            </p:cNvCxnSpPr>
            <p:nvPr/>
          </p:nvCxnSpPr>
          <p:spPr>
            <a:xfrm flipH="1">
              <a:off x="8283598" y="3285734"/>
              <a:ext cx="1" cy="130947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7506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206A4280-2CE3-4AD0-9F9A-B0A3DB2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235D5F6-0F34-4360-8CC1-E7F1788C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ACED11A-B5BD-4079-A4EB-BCF25D6F4975}"/>
              </a:ext>
            </a:extLst>
          </p:cNvPr>
          <p:cNvSpPr txBox="1"/>
          <p:nvPr/>
        </p:nvSpPr>
        <p:spPr>
          <a:xfrm>
            <a:off x="1181444" y="3555991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/04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03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22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099" y="1130300"/>
            <a:ext cx="10845801" cy="5003800"/>
            <a:chOff x="673099" y="1130300"/>
            <a:chExt cx="10845801" cy="5003800"/>
          </a:xfrm>
        </p:grpSpPr>
        <p:sp>
          <p:nvSpPr>
            <p:cNvPr id="6" name="矩形 5"/>
            <p:cNvSpPr/>
            <p:nvPr/>
          </p:nvSpPr>
          <p:spPr>
            <a:xfrm>
              <a:off x="673099" y="2781783"/>
              <a:ext cx="10845800" cy="7663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1600" b="1" i="1" dirty="0">
                  <a:solidFill>
                    <a:schemeClr val="tx1"/>
                  </a:solidFill>
                </a:rPr>
                <a:t>Supporting text here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36674" y="3164978"/>
              <a:ext cx="1005840" cy="1005840"/>
              <a:chOff x="1236674" y="3164978"/>
              <a:chExt cx="1005840" cy="100584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1236674" y="3164978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任意多边形: 形状 36"/>
              <p:cNvSpPr/>
              <p:nvPr/>
            </p:nvSpPr>
            <p:spPr>
              <a:xfrm>
                <a:off x="1521311" y="3449691"/>
                <a:ext cx="436566" cy="436414"/>
              </a:xfrm>
              <a:custGeom>
                <a:avLst/>
                <a:gdLst>
                  <a:gd name="connsiteX0" fmla="*/ 0 w 606933"/>
                  <a:gd name="connsiteY0" fmla="*/ 362213 h 606722"/>
                  <a:gd name="connsiteX1" fmla="*/ 88983 w 606933"/>
                  <a:gd name="connsiteY1" fmla="*/ 362213 h 606722"/>
                  <a:gd name="connsiteX2" fmla="*/ 88983 w 606933"/>
                  <a:gd name="connsiteY2" fmla="*/ 364880 h 606722"/>
                  <a:gd name="connsiteX3" fmla="*/ 88983 w 606933"/>
                  <a:gd name="connsiteY3" fmla="*/ 398210 h 606722"/>
                  <a:gd name="connsiteX4" fmla="*/ 88983 w 606933"/>
                  <a:gd name="connsiteY4" fmla="*/ 560238 h 606722"/>
                  <a:gd name="connsiteX5" fmla="*/ 88983 w 606933"/>
                  <a:gd name="connsiteY5" fmla="*/ 570637 h 606722"/>
                  <a:gd name="connsiteX6" fmla="*/ 88983 w 606933"/>
                  <a:gd name="connsiteY6" fmla="*/ 606722 h 606722"/>
                  <a:gd name="connsiteX7" fmla="*/ 0 w 606933"/>
                  <a:gd name="connsiteY7" fmla="*/ 606722 h 606722"/>
                  <a:gd name="connsiteX8" fmla="*/ 276890 w 606933"/>
                  <a:gd name="connsiteY8" fmla="*/ 335751 h 606722"/>
                  <a:gd name="connsiteX9" fmla="*/ 443069 w 606933"/>
                  <a:gd name="connsiteY9" fmla="*/ 377345 h 606722"/>
                  <a:gd name="connsiteX10" fmla="*/ 443069 w 606933"/>
                  <a:gd name="connsiteY10" fmla="*/ 423559 h 606722"/>
                  <a:gd name="connsiteX11" fmla="*/ 442802 w 606933"/>
                  <a:gd name="connsiteY11" fmla="*/ 423648 h 606722"/>
                  <a:gd name="connsiteX12" fmla="*/ 323976 w 606933"/>
                  <a:gd name="connsiteY12" fmla="*/ 394764 h 606722"/>
                  <a:gd name="connsiteX13" fmla="*/ 315342 w 606933"/>
                  <a:gd name="connsiteY13" fmla="*/ 429781 h 606722"/>
                  <a:gd name="connsiteX14" fmla="*/ 443336 w 606933"/>
                  <a:gd name="connsiteY14" fmla="*/ 460887 h 606722"/>
                  <a:gd name="connsiteX15" fmla="*/ 593493 w 606933"/>
                  <a:gd name="connsiteY15" fmla="*/ 419649 h 606722"/>
                  <a:gd name="connsiteX16" fmla="*/ 606933 w 606933"/>
                  <a:gd name="connsiteY16" fmla="*/ 470663 h 606722"/>
                  <a:gd name="connsiteX17" fmla="*/ 382810 w 606933"/>
                  <a:gd name="connsiteY17" fmla="*/ 594021 h 606722"/>
                  <a:gd name="connsiteX18" fmla="*/ 212804 w 606933"/>
                  <a:gd name="connsiteY18" fmla="*/ 546384 h 606722"/>
                  <a:gd name="connsiteX19" fmla="*/ 125042 w 606933"/>
                  <a:gd name="connsiteY19" fmla="*/ 556249 h 606722"/>
                  <a:gd name="connsiteX20" fmla="*/ 125042 w 606933"/>
                  <a:gd name="connsiteY20" fmla="*/ 519900 h 606722"/>
                  <a:gd name="connsiteX21" fmla="*/ 125042 w 606933"/>
                  <a:gd name="connsiteY21" fmla="*/ 395742 h 606722"/>
                  <a:gd name="connsiteX22" fmla="*/ 125042 w 606933"/>
                  <a:gd name="connsiteY22" fmla="*/ 362236 h 606722"/>
                  <a:gd name="connsiteX23" fmla="*/ 125042 w 606933"/>
                  <a:gd name="connsiteY23" fmla="*/ 359303 h 606722"/>
                  <a:gd name="connsiteX24" fmla="*/ 382041 w 606933"/>
                  <a:gd name="connsiteY24" fmla="*/ 177119 h 606722"/>
                  <a:gd name="connsiteX25" fmla="*/ 399471 w 606933"/>
                  <a:gd name="connsiteY25" fmla="*/ 197750 h 606722"/>
                  <a:gd name="connsiteX26" fmla="*/ 382041 w 606933"/>
                  <a:gd name="connsiteY26" fmla="*/ 218470 h 606722"/>
                  <a:gd name="connsiteX27" fmla="*/ 345841 w 606933"/>
                  <a:gd name="connsiteY27" fmla="*/ 95828 h 606722"/>
                  <a:gd name="connsiteX28" fmla="*/ 345841 w 606933"/>
                  <a:gd name="connsiteY28" fmla="*/ 137109 h 606722"/>
                  <a:gd name="connsiteX29" fmla="*/ 328341 w 606933"/>
                  <a:gd name="connsiteY29" fmla="*/ 116513 h 606722"/>
                  <a:gd name="connsiteX30" fmla="*/ 345841 w 606933"/>
                  <a:gd name="connsiteY30" fmla="*/ 95828 h 606722"/>
                  <a:gd name="connsiteX31" fmla="*/ 345877 w 606933"/>
                  <a:gd name="connsiteY31" fmla="*/ 41411 h 606722"/>
                  <a:gd name="connsiteX32" fmla="*/ 345877 w 606933"/>
                  <a:gd name="connsiteY32" fmla="*/ 59184 h 606722"/>
                  <a:gd name="connsiteX33" fmla="*/ 315978 w 606933"/>
                  <a:gd name="connsiteY33" fmla="*/ 70115 h 606722"/>
                  <a:gd name="connsiteX34" fmla="*/ 292308 w 606933"/>
                  <a:gd name="connsiteY34" fmla="*/ 116502 h 606722"/>
                  <a:gd name="connsiteX35" fmla="*/ 315978 w 606933"/>
                  <a:gd name="connsiteY35" fmla="*/ 162890 h 606722"/>
                  <a:gd name="connsiteX36" fmla="*/ 345877 w 606933"/>
                  <a:gd name="connsiteY36" fmla="*/ 173820 h 606722"/>
                  <a:gd name="connsiteX37" fmla="*/ 345877 w 606933"/>
                  <a:gd name="connsiteY37" fmla="*/ 218431 h 606722"/>
                  <a:gd name="connsiteX38" fmla="*/ 328347 w 606933"/>
                  <a:gd name="connsiteY38" fmla="*/ 197725 h 606722"/>
                  <a:gd name="connsiteX39" fmla="*/ 292308 w 606933"/>
                  <a:gd name="connsiteY39" fmla="*/ 197725 h 606722"/>
                  <a:gd name="connsiteX40" fmla="*/ 315978 w 606933"/>
                  <a:gd name="connsiteY40" fmla="*/ 244113 h 606722"/>
                  <a:gd name="connsiteX41" fmla="*/ 345877 w 606933"/>
                  <a:gd name="connsiteY41" fmla="*/ 255043 h 606722"/>
                  <a:gd name="connsiteX42" fmla="*/ 345877 w 606933"/>
                  <a:gd name="connsiteY42" fmla="*/ 272816 h 606722"/>
                  <a:gd name="connsiteX43" fmla="*/ 382004 w 606933"/>
                  <a:gd name="connsiteY43" fmla="*/ 272816 h 606722"/>
                  <a:gd name="connsiteX44" fmla="*/ 382004 w 606933"/>
                  <a:gd name="connsiteY44" fmla="*/ 255043 h 606722"/>
                  <a:gd name="connsiteX45" fmla="*/ 411814 w 606933"/>
                  <a:gd name="connsiteY45" fmla="*/ 244113 h 606722"/>
                  <a:gd name="connsiteX46" fmla="*/ 435573 w 606933"/>
                  <a:gd name="connsiteY46" fmla="*/ 197725 h 606722"/>
                  <a:gd name="connsiteX47" fmla="*/ 411814 w 606933"/>
                  <a:gd name="connsiteY47" fmla="*/ 151338 h 606722"/>
                  <a:gd name="connsiteX48" fmla="*/ 382004 w 606933"/>
                  <a:gd name="connsiteY48" fmla="*/ 140407 h 606722"/>
                  <a:gd name="connsiteX49" fmla="*/ 382004 w 606933"/>
                  <a:gd name="connsiteY49" fmla="*/ 95797 h 606722"/>
                  <a:gd name="connsiteX50" fmla="*/ 399446 w 606933"/>
                  <a:gd name="connsiteY50" fmla="*/ 116502 h 606722"/>
                  <a:gd name="connsiteX51" fmla="*/ 435573 w 606933"/>
                  <a:gd name="connsiteY51" fmla="*/ 116502 h 606722"/>
                  <a:gd name="connsiteX52" fmla="*/ 411814 w 606933"/>
                  <a:gd name="connsiteY52" fmla="*/ 70115 h 606722"/>
                  <a:gd name="connsiteX53" fmla="*/ 382004 w 606933"/>
                  <a:gd name="connsiteY53" fmla="*/ 59184 h 606722"/>
                  <a:gd name="connsiteX54" fmla="*/ 382004 w 606933"/>
                  <a:gd name="connsiteY54" fmla="*/ 41411 h 606722"/>
                  <a:gd name="connsiteX55" fmla="*/ 363941 w 606933"/>
                  <a:gd name="connsiteY55" fmla="*/ 0 h 606722"/>
                  <a:gd name="connsiteX56" fmla="*/ 521266 w 606933"/>
                  <a:gd name="connsiteY56" fmla="*/ 157114 h 606722"/>
                  <a:gd name="connsiteX57" fmla="*/ 363941 w 606933"/>
                  <a:gd name="connsiteY57" fmla="*/ 314228 h 606722"/>
                  <a:gd name="connsiteX58" fmla="*/ 206615 w 606933"/>
                  <a:gd name="connsiteY58" fmla="*/ 157114 h 606722"/>
                  <a:gd name="connsiteX59" fmla="*/ 363941 w 606933"/>
                  <a:gd name="connsiteY59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6933" h="606722">
                    <a:moveTo>
                      <a:pt x="0" y="362213"/>
                    </a:moveTo>
                    <a:lnTo>
                      <a:pt x="88983" y="362213"/>
                    </a:lnTo>
                    <a:lnTo>
                      <a:pt x="88983" y="364880"/>
                    </a:lnTo>
                    <a:lnTo>
                      <a:pt x="88983" y="398210"/>
                    </a:lnTo>
                    <a:lnTo>
                      <a:pt x="88983" y="560238"/>
                    </a:lnTo>
                    <a:lnTo>
                      <a:pt x="88983" y="570637"/>
                    </a:lnTo>
                    <a:lnTo>
                      <a:pt x="88983" y="606722"/>
                    </a:lnTo>
                    <a:lnTo>
                      <a:pt x="0" y="606722"/>
                    </a:lnTo>
                    <a:close/>
                    <a:moveTo>
                      <a:pt x="276890" y="335751"/>
                    </a:moveTo>
                    <a:lnTo>
                      <a:pt x="443069" y="377345"/>
                    </a:lnTo>
                    <a:lnTo>
                      <a:pt x="443069" y="423559"/>
                    </a:lnTo>
                    <a:lnTo>
                      <a:pt x="442802" y="423648"/>
                    </a:lnTo>
                    <a:lnTo>
                      <a:pt x="323976" y="394764"/>
                    </a:lnTo>
                    <a:lnTo>
                      <a:pt x="315342" y="429781"/>
                    </a:lnTo>
                    <a:lnTo>
                      <a:pt x="443336" y="460887"/>
                    </a:lnTo>
                    <a:lnTo>
                      <a:pt x="593493" y="419649"/>
                    </a:lnTo>
                    <a:lnTo>
                      <a:pt x="606933" y="470663"/>
                    </a:lnTo>
                    <a:lnTo>
                      <a:pt x="382810" y="594021"/>
                    </a:lnTo>
                    <a:lnTo>
                      <a:pt x="212804" y="546384"/>
                    </a:lnTo>
                    <a:lnTo>
                      <a:pt x="125042" y="556249"/>
                    </a:lnTo>
                    <a:lnTo>
                      <a:pt x="125042" y="519900"/>
                    </a:lnTo>
                    <a:lnTo>
                      <a:pt x="125042" y="395742"/>
                    </a:lnTo>
                    <a:lnTo>
                      <a:pt x="125042" y="362236"/>
                    </a:lnTo>
                    <a:lnTo>
                      <a:pt x="125042" y="359303"/>
                    </a:lnTo>
                    <a:close/>
                    <a:moveTo>
                      <a:pt x="382041" y="177119"/>
                    </a:moveTo>
                    <a:cubicBezTo>
                      <a:pt x="399471" y="181654"/>
                      <a:pt x="399471" y="192859"/>
                      <a:pt x="399471" y="197750"/>
                    </a:cubicBezTo>
                    <a:cubicBezTo>
                      <a:pt x="399471" y="202641"/>
                      <a:pt x="399471" y="213934"/>
                      <a:pt x="382041" y="218470"/>
                    </a:cubicBezTo>
                    <a:close/>
                    <a:moveTo>
                      <a:pt x="345841" y="95828"/>
                    </a:moveTo>
                    <a:lnTo>
                      <a:pt x="345841" y="137109"/>
                    </a:lnTo>
                    <a:cubicBezTo>
                      <a:pt x="328341" y="132670"/>
                      <a:pt x="328341" y="121395"/>
                      <a:pt x="328341" y="116513"/>
                    </a:cubicBezTo>
                    <a:cubicBezTo>
                      <a:pt x="328341" y="111630"/>
                      <a:pt x="328341" y="100355"/>
                      <a:pt x="345841" y="95828"/>
                    </a:cubicBezTo>
                    <a:close/>
                    <a:moveTo>
                      <a:pt x="345877" y="41411"/>
                    </a:moveTo>
                    <a:lnTo>
                      <a:pt x="345877" y="59184"/>
                    </a:lnTo>
                    <a:cubicBezTo>
                      <a:pt x="334220" y="60961"/>
                      <a:pt x="324253" y="64605"/>
                      <a:pt x="315978" y="70115"/>
                    </a:cubicBezTo>
                    <a:cubicBezTo>
                      <a:pt x="300494" y="80423"/>
                      <a:pt x="292308" y="96508"/>
                      <a:pt x="292308" y="116502"/>
                    </a:cubicBezTo>
                    <a:cubicBezTo>
                      <a:pt x="292308" y="136497"/>
                      <a:pt x="300494" y="152582"/>
                      <a:pt x="315978" y="162890"/>
                    </a:cubicBezTo>
                    <a:cubicBezTo>
                      <a:pt x="324253" y="168400"/>
                      <a:pt x="334220" y="172043"/>
                      <a:pt x="345877" y="173820"/>
                    </a:cubicBezTo>
                    <a:lnTo>
                      <a:pt x="345877" y="218431"/>
                    </a:lnTo>
                    <a:cubicBezTo>
                      <a:pt x="328347" y="213899"/>
                      <a:pt x="328347" y="202613"/>
                      <a:pt x="328347" y="197725"/>
                    </a:cubicBezTo>
                    <a:lnTo>
                      <a:pt x="292308" y="197725"/>
                    </a:lnTo>
                    <a:cubicBezTo>
                      <a:pt x="292308" y="217720"/>
                      <a:pt x="300494" y="233805"/>
                      <a:pt x="315978" y="244113"/>
                    </a:cubicBezTo>
                    <a:cubicBezTo>
                      <a:pt x="324253" y="249623"/>
                      <a:pt x="334220" y="253266"/>
                      <a:pt x="345877" y="255043"/>
                    </a:cubicBezTo>
                    <a:lnTo>
                      <a:pt x="345877" y="272816"/>
                    </a:lnTo>
                    <a:lnTo>
                      <a:pt x="382004" y="272816"/>
                    </a:lnTo>
                    <a:lnTo>
                      <a:pt x="382004" y="255043"/>
                    </a:lnTo>
                    <a:cubicBezTo>
                      <a:pt x="393573" y="253266"/>
                      <a:pt x="403628" y="249623"/>
                      <a:pt x="411814" y="244113"/>
                    </a:cubicBezTo>
                    <a:cubicBezTo>
                      <a:pt x="427387" y="233805"/>
                      <a:pt x="435573" y="217720"/>
                      <a:pt x="435573" y="197725"/>
                    </a:cubicBezTo>
                    <a:cubicBezTo>
                      <a:pt x="435573" y="177731"/>
                      <a:pt x="427387" y="161735"/>
                      <a:pt x="411814" y="151338"/>
                    </a:cubicBezTo>
                    <a:cubicBezTo>
                      <a:pt x="403628" y="145917"/>
                      <a:pt x="393573" y="142273"/>
                      <a:pt x="382004" y="140407"/>
                    </a:cubicBezTo>
                    <a:lnTo>
                      <a:pt x="382004" y="95797"/>
                    </a:lnTo>
                    <a:cubicBezTo>
                      <a:pt x="399446" y="100329"/>
                      <a:pt x="399446" y="111615"/>
                      <a:pt x="399446" y="116502"/>
                    </a:cubicBezTo>
                    <a:lnTo>
                      <a:pt x="435573" y="116502"/>
                    </a:lnTo>
                    <a:cubicBezTo>
                      <a:pt x="435573" y="96508"/>
                      <a:pt x="427387" y="80423"/>
                      <a:pt x="411814" y="70115"/>
                    </a:cubicBezTo>
                    <a:cubicBezTo>
                      <a:pt x="403628" y="64605"/>
                      <a:pt x="393573" y="60961"/>
                      <a:pt x="382004" y="59184"/>
                    </a:cubicBezTo>
                    <a:lnTo>
                      <a:pt x="382004" y="41411"/>
                    </a:lnTo>
                    <a:close/>
                    <a:moveTo>
                      <a:pt x="363941" y="0"/>
                    </a:moveTo>
                    <a:cubicBezTo>
                      <a:pt x="450701" y="0"/>
                      <a:pt x="521266" y="70470"/>
                      <a:pt x="521266" y="157114"/>
                    </a:cubicBezTo>
                    <a:cubicBezTo>
                      <a:pt x="521266" y="243758"/>
                      <a:pt x="450701" y="314228"/>
                      <a:pt x="363941" y="314228"/>
                    </a:cubicBezTo>
                    <a:cubicBezTo>
                      <a:pt x="277180" y="314228"/>
                      <a:pt x="206615" y="243758"/>
                      <a:pt x="206615" y="157114"/>
                    </a:cubicBezTo>
                    <a:cubicBezTo>
                      <a:pt x="206615" y="70470"/>
                      <a:pt x="277180" y="0"/>
                      <a:pt x="36394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593080" y="3164978"/>
              <a:ext cx="1005840" cy="1005840"/>
              <a:chOff x="4674386" y="3164978"/>
              <a:chExt cx="1005840" cy="100584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4674386" y="3164978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>
              <a:xfrm>
                <a:off x="4959023" y="3454534"/>
                <a:ext cx="436566" cy="426729"/>
              </a:xfrm>
              <a:custGeom>
                <a:avLst/>
                <a:gdLst>
                  <a:gd name="connsiteX0" fmla="*/ 163904 w 607933"/>
                  <a:gd name="connsiteY0" fmla="*/ 368072 h 594235"/>
                  <a:gd name="connsiteX1" fmla="*/ 194698 w 607933"/>
                  <a:gd name="connsiteY1" fmla="*/ 416677 h 594235"/>
                  <a:gd name="connsiteX2" fmla="*/ 52648 w 607933"/>
                  <a:gd name="connsiteY2" fmla="*/ 475202 h 594235"/>
                  <a:gd name="connsiteX3" fmla="*/ 303966 w 607933"/>
                  <a:gd name="connsiteY3" fmla="*/ 542654 h 594235"/>
                  <a:gd name="connsiteX4" fmla="*/ 555285 w 607933"/>
                  <a:gd name="connsiteY4" fmla="*/ 475202 h 594235"/>
                  <a:gd name="connsiteX5" fmla="*/ 412242 w 607933"/>
                  <a:gd name="connsiteY5" fmla="*/ 416677 h 594235"/>
                  <a:gd name="connsiteX6" fmla="*/ 444030 w 607933"/>
                  <a:gd name="connsiteY6" fmla="*/ 368072 h 594235"/>
                  <a:gd name="connsiteX7" fmla="*/ 607933 w 607933"/>
                  <a:gd name="connsiteY7" fmla="*/ 475202 h 594235"/>
                  <a:gd name="connsiteX8" fmla="*/ 303966 w 607933"/>
                  <a:gd name="connsiteY8" fmla="*/ 594235 h 594235"/>
                  <a:gd name="connsiteX9" fmla="*/ 0 w 607933"/>
                  <a:gd name="connsiteY9" fmla="*/ 475202 h 594235"/>
                  <a:gd name="connsiteX10" fmla="*/ 163904 w 607933"/>
                  <a:gd name="connsiteY10" fmla="*/ 368072 h 594235"/>
                  <a:gd name="connsiteX11" fmla="*/ 304444 w 607933"/>
                  <a:gd name="connsiteY11" fmla="*/ 119134 h 594235"/>
                  <a:gd name="connsiteX12" fmla="*/ 368550 w 607933"/>
                  <a:gd name="connsiteY12" fmla="*/ 183559 h 594235"/>
                  <a:gd name="connsiteX13" fmla="*/ 304444 w 607933"/>
                  <a:gd name="connsiteY13" fmla="*/ 247984 h 594235"/>
                  <a:gd name="connsiteX14" fmla="*/ 240338 w 607933"/>
                  <a:gd name="connsiteY14" fmla="*/ 183559 h 594235"/>
                  <a:gd name="connsiteX15" fmla="*/ 304444 w 607933"/>
                  <a:gd name="connsiteY15" fmla="*/ 119134 h 594235"/>
                  <a:gd name="connsiteX16" fmla="*/ 304941 w 607933"/>
                  <a:gd name="connsiteY16" fmla="*/ 78375 h 594235"/>
                  <a:gd name="connsiteX17" fmla="*/ 198655 w 607933"/>
                  <a:gd name="connsiteY17" fmla="*/ 183536 h 594235"/>
                  <a:gd name="connsiteX18" fmla="*/ 304941 w 607933"/>
                  <a:gd name="connsiteY18" fmla="*/ 288698 h 594235"/>
                  <a:gd name="connsiteX19" fmla="*/ 410234 w 607933"/>
                  <a:gd name="connsiteY19" fmla="*/ 183536 h 594235"/>
                  <a:gd name="connsiteX20" fmla="*/ 304941 w 607933"/>
                  <a:gd name="connsiteY20" fmla="*/ 78375 h 594235"/>
                  <a:gd name="connsiteX21" fmla="*/ 304941 w 607933"/>
                  <a:gd name="connsiteY21" fmla="*/ 0 h 594235"/>
                  <a:gd name="connsiteX22" fmla="*/ 482747 w 607933"/>
                  <a:gd name="connsiteY22" fmla="*/ 178576 h 594235"/>
                  <a:gd name="connsiteX23" fmla="*/ 338714 w 607933"/>
                  <a:gd name="connsiteY23" fmla="*/ 454376 h 594235"/>
                  <a:gd name="connsiteX24" fmla="*/ 304941 w 607933"/>
                  <a:gd name="connsiteY24" fmla="*/ 472234 h 594235"/>
                  <a:gd name="connsiteX25" fmla="*/ 270175 w 607933"/>
                  <a:gd name="connsiteY25" fmla="*/ 454376 h 594235"/>
                  <a:gd name="connsiteX26" fmla="*/ 126142 w 607933"/>
                  <a:gd name="connsiteY26" fmla="*/ 178576 h 594235"/>
                  <a:gd name="connsiteX27" fmla="*/ 304941 w 607933"/>
                  <a:gd name="connsiteY27" fmla="*/ 0 h 594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07933" h="594235">
                    <a:moveTo>
                      <a:pt x="163904" y="368072"/>
                    </a:moveTo>
                    <a:cubicBezTo>
                      <a:pt x="173837" y="383943"/>
                      <a:pt x="183771" y="399814"/>
                      <a:pt x="194698" y="416677"/>
                    </a:cubicBezTo>
                    <a:cubicBezTo>
                      <a:pt x="100329" y="430564"/>
                      <a:pt x="52648" y="460323"/>
                      <a:pt x="52648" y="475202"/>
                    </a:cubicBezTo>
                    <a:cubicBezTo>
                      <a:pt x="52648" y="495041"/>
                      <a:pt x="138076" y="542654"/>
                      <a:pt x="303966" y="542654"/>
                    </a:cubicBezTo>
                    <a:cubicBezTo>
                      <a:pt x="469857" y="542654"/>
                      <a:pt x="555285" y="495041"/>
                      <a:pt x="555285" y="475202"/>
                    </a:cubicBezTo>
                    <a:cubicBezTo>
                      <a:pt x="555285" y="460323"/>
                      <a:pt x="506611" y="430564"/>
                      <a:pt x="412242" y="416677"/>
                    </a:cubicBezTo>
                    <a:cubicBezTo>
                      <a:pt x="424162" y="399814"/>
                      <a:pt x="434096" y="383943"/>
                      <a:pt x="444030" y="368072"/>
                    </a:cubicBezTo>
                    <a:cubicBezTo>
                      <a:pt x="536412" y="385927"/>
                      <a:pt x="607933" y="421637"/>
                      <a:pt x="607933" y="475202"/>
                    </a:cubicBezTo>
                    <a:cubicBezTo>
                      <a:pt x="607933" y="553565"/>
                      <a:pt x="454956" y="594235"/>
                      <a:pt x="303966" y="594235"/>
                    </a:cubicBezTo>
                    <a:cubicBezTo>
                      <a:pt x="152977" y="594235"/>
                      <a:pt x="0" y="553565"/>
                      <a:pt x="0" y="475202"/>
                    </a:cubicBezTo>
                    <a:cubicBezTo>
                      <a:pt x="0" y="421637"/>
                      <a:pt x="70528" y="385927"/>
                      <a:pt x="163904" y="368072"/>
                    </a:cubicBezTo>
                    <a:close/>
                    <a:moveTo>
                      <a:pt x="304444" y="119134"/>
                    </a:moveTo>
                    <a:cubicBezTo>
                      <a:pt x="339849" y="119134"/>
                      <a:pt x="368550" y="147978"/>
                      <a:pt x="368550" y="183559"/>
                    </a:cubicBezTo>
                    <a:cubicBezTo>
                      <a:pt x="368550" y="219140"/>
                      <a:pt x="339849" y="247984"/>
                      <a:pt x="304444" y="247984"/>
                    </a:cubicBezTo>
                    <a:cubicBezTo>
                      <a:pt x="269039" y="247984"/>
                      <a:pt x="240338" y="219140"/>
                      <a:pt x="240338" y="183559"/>
                    </a:cubicBezTo>
                    <a:cubicBezTo>
                      <a:pt x="240338" y="147978"/>
                      <a:pt x="269039" y="119134"/>
                      <a:pt x="304444" y="119134"/>
                    </a:cubicBezTo>
                    <a:close/>
                    <a:moveTo>
                      <a:pt x="304941" y="78375"/>
                    </a:moveTo>
                    <a:cubicBezTo>
                      <a:pt x="246335" y="78375"/>
                      <a:pt x="198655" y="125003"/>
                      <a:pt x="198655" y="183536"/>
                    </a:cubicBezTo>
                    <a:cubicBezTo>
                      <a:pt x="198655" y="242070"/>
                      <a:pt x="246335" y="288698"/>
                      <a:pt x="304941" y="288698"/>
                    </a:cubicBezTo>
                    <a:cubicBezTo>
                      <a:pt x="362554" y="288698"/>
                      <a:pt x="410234" y="242070"/>
                      <a:pt x="410234" y="183536"/>
                    </a:cubicBezTo>
                    <a:cubicBezTo>
                      <a:pt x="410234" y="125003"/>
                      <a:pt x="362554" y="78375"/>
                      <a:pt x="304941" y="78375"/>
                    </a:cubicBezTo>
                    <a:close/>
                    <a:moveTo>
                      <a:pt x="304941" y="0"/>
                    </a:moveTo>
                    <a:cubicBezTo>
                      <a:pt x="403281" y="0"/>
                      <a:pt x="482747" y="80359"/>
                      <a:pt x="482747" y="178576"/>
                    </a:cubicBezTo>
                    <a:cubicBezTo>
                      <a:pt x="482747" y="249014"/>
                      <a:pt x="391361" y="383938"/>
                      <a:pt x="338714" y="454376"/>
                    </a:cubicBezTo>
                    <a:cubicBezTo>
                      <a:pt x="330768" y="465289"/>
                      <a:pt x="317854" y="472234"/>
                      <a:pt x="304941" y="472234"/>
                    </a:cubicBezTo>
                    <a:cubicBezTo>
                      <a:pt x="291035" y="472234"/>
                      <a:pt x="278121" y="465289"/>
                      <a:pt x="270175" y="454376"/>
                    </a:cubicBezTo>
                    <a:cubicBezTo>
                      <a:pt x="217528" y="383938"/>
                      <a:pt x="126142" y="249014"/>
                      <a:pt x="126142" y="178576"/>
                    </a:cubicBezTo>
                    <a:cubicBezTo>
                      <a:pt x="126142" y="80359"/>
                      <a:pt x="205608" y="0"/>
                      <a:pt x="30494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771283" y="3164978"/>
              <a:ext cx="1005840" cy="1005840"/>
              <a:chOff x="6499073" y="3164978"/>
              <a:chExt cx="1005840" cy="100584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6499073" y="3164978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>
              <a:xfrm>
                <a:off x="6831408" y="3449615"/>
                <a:ext cx="341172" cy="436566"/>
              </a:xfrm>
              <a:custGeom>
                <a:avLst/>
                <a:gdLst>
                  <a:gd name="T0" fmla="*/ 202 w 405"/>
                  <a:gd name="T1" fmla="*/ 0 h 519"/>
                  <a:gd name="T2" fmla="*/ 202 w 405"/>
                  <a:gd name="T3" fmla="*/ 117 h 519"/>
                  <a:gd name="T4" fmla="*/ 76 w 405"/>
                  <a:gd name="T5" fmla="*/ 106 h 519"/>
                  <a:gd name="T6" fmla="*/ 76 w 405"/>
                  <a:gd name="T7" fmla="*/ 2 h 519"/>
                  <a:gd name="T8" fmla="*/ 76 w 405"/>
                  <a:gd name="T9" fmla="*/ 106 h 519"/>
                  <a:gd name="T10" fmla="*/ 375 w 405"/>
                  <a:gd name="T11" fmla="*/ 46 h 519"/>
                  <a:gd name="T12" fmla="*/ 284 w 405"/>
                  <a:gd name="T13" fmla="*/ 46 h 519"/>
                  <a:gd name="T14" fmla="*/ 399 w 405"/>
                  <a:gd name="T15" fmla="*/ 126 h 519"/>
                  <a:gd name="T16" fmla="*/ 341 w 405"/>
                  <a:gd name="T17" fmla="*/ 120 h 519"/>
                  <a:gd name="T18" fmla="*/ 348 w 405"/>
                  <a:gd name="T19" fmla="*/ 208 h 519"/>
                  <a:gd name="T20" fmla="*/ 310 w 405"/>
                  <a:gd name="T21" fmla="*/ 208 h 519"/>
                  <a:gd name="T22" fmla="*/ 317 w 405"/>
                  <a:gd name="T23" fmla="*/ 120 h 519"/>
                  <a:gd name="T24" fmla="*/ 273 w 405"/>
                  <a:gd name="T25" fmla="*/ 120 h 519"/>
                  <a:gd name="T26" fmla="*/ 301 w 405"/>
                  <a:gd name="T27" fmla="*/ 155 h 519"/>
                  <a:gd name="T28" fmla="*/ 280 w 405"/>
                  <a:gd name="T29" fmla="*/ 327 h 519"/>
                  <a:gd name="T30" fmla="*/ 307 w 405"/>
                  <a:gd name="T31" fmla="*/ 463 h 519"/>
                  <a:gd name="T32" fmla="*/ 351 w 405"/>
                  <a:gd name="T33" fmla="*/ 463 h 519"/>
                  <a:gd name="T34" fmla="*/ 378 w 405"/>
                  <a:gd name="T35" fmla="*/ 284 h 519"/>
                  <a:gd name="T36" fmla="*/ 403 w 405"/>
                  <a:gd name="T37" fmla="*/ 265 h 519"/>
                  <a:gd name="T38" fmla="*/ 399 w 405"/>
                  <a:gd name="T39" fmla="*/ 126 h 519"/>
                  <a:gd name="T40" fmla="*/ 104 w 405"/>
                  <a:gd name="T41" fmla="*/ 155 h 519"/>
                  <a:gd name="T42" fmla="*/ 131 w 405"/>
                  <a:gd name="T43" fmla="*/ 120 h 519"/>
                  <a:gd name="T44" fmla="*/ 81 w 405"/>
                  <a:gd name="T45" fmla="*/ 130 h 519"/>
                  <a:gd name="T46" fmla="*/ 76 w 405"/>
                  <a:gd name="T47" fmla="*/ 226 h 519"/>
                  <a:gd name="T48" fmla="*/ 71 w 405"/>
                  <a:gd name="T49" fmla="*/ 130 h 519"/>
                  <a:gd name="T50" fmla="*/ 20 w 405"/>
                  <a:gd name="T51" fmla="*/ 120 h 519"/>
                  <a:gd name="T52" fmla="*/ 0 w 405"/>
                  <a:gd name="T53" fmla="*/ 266 h 519"/>
                  <a:gd name="T54" fmla="*/ 27 w 405"/>
                  <a:gd name="T55" fmla="*/ 285 h 519"/>
                  <a:gd name="T56" fmla="*/ 53 w 405"/>
                  <a:gd name="T57" fmla="*/ 463 h 519"/>
                  <a:gd name="T58" fmla="*/ 98 w 405"/>
                  <a:gd name="T59" fmla="*/ 463 h 519"/>
                  <a:gd name="T60" fmla="*/ 125 w 405"/>
                  <a:gd name="T61" fmla="*/ 329 h 519"/>
                  <a:gd name="T62" fmla="*/ 281 w 405"/>
                  <a:gd name="T63" fmla="*/ 139 h 519"/>
                  <a:gd name="T64" fmla="*/ 216 w 405"/>
                  <a:gd name="T65" fmla="*/ 132 h 519"/>
                  <a:gd name="T66" fmla="*/ 223 w 405"/>
                  <a:gd name="T67" fmla="*/ 232 h 519"/>
                  <a:gd name="T68" fmla="*/ 181 w 405"/>
                  <a:gd name="T69" fmla="*/ 232 h 519"/>
                  <a:gd name="T70" fmla="*/ 188 w 405"/>
                  <a:gd name="T71" fmla="*/ 132 h 519"/>
                  <a:gd name="T72" fmla="*/ 117 w 405"/>
                  <a:gd name="T73" fmla="*/ 155 h 519"/>
                  <a:gd name="T74" fmla="*/ 140 w 405"/>
                  <a:gd name="T75" fmla="*/ 319 h 519"/>
                  <a:gd name="T76" fmla="*/ 147 w 405"/>
                  <a:gd name="T77" fmla="*/ 489 h 519"/>
                  <a:gd name="T78" fmla="*/ 202 w 405"/>
                  <a:gd name="T79" fmla="*/ 505 h 519"/>
                  <a:gd name="T80" fmla="*/ 257 w 405"/>
                  <a:gd name="T81" fmla="*/ 489 h 519"/>
                  <a:gd name="T82" fmla="*/ 263 w 405"/>
                  <a:gd name="T83" fmla="*/ 318 h 519"/>
                  <a:gd name="T84" fmla="*/ 287 w 405"/>
                  <a:gd name="T85" fmla="*/ 155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519">
                    <a:moveTo>
                      <a:pt x="151" y="49"/>
                    </a:moveTo>
                    <a:cubicBezTo>
                      <a:pt x="151" y="17"/>
                      <a:pt x="174" y="0"/>
                      <a:pt x="202" y="0"/>
                    </a:cubicBezTo>
                    <a:cubicBezTo>
                      <a:pt x="231" y="0"/>
                      <a:pt x="254" y="17"/>
                      <a:pt x="254" y="49"/>
                    </a:cubicBezTo>
                    <a:cubicBezTo>
                      <a:pt x="254" y="82"/>
                      <a:pt x="231" y="117"/>
                      <a:pt x="202" y="117"/>
                    </a:cubicBezTo>
                    <a:cubicBezTo>
                      <a:pt x="174" y="117"/>
                      <a:pt x="151" y="82"/>
                      <a:pt x="151" y="49"/>
                    </a:cubicBezTo>
                    <a:close/>
                    <a:moveTo>
                      <a:pt x="76" y="106"/>
                    </a:moveTo>
                    <a:cubicBezTo>
                      <a:pt x="101" y="106"/>
                      <a:pt x="121" y="75"/>
                      <a:pt x="121" y="46"/>
                    </a:cubicBezTo>
                    <a:cubicBezTo>
                      <a:pt x="121" y="18"/>
                      <a:pt x="101" y="2"/>
                      <a:pt x="76" y="2"/>
                    </a:cubicBezTo>
                    <a:cubicBezTo>
                      <a:pt x="51" y="2"/>
                      <a:pt x="30" y="18"/>
                      <a:pt x="30" y="46"/>
                    </a:cubicBezTo>
                    <a:cubicBezTo>
                      <a:pt x="30" y="75"/>
                      <a:pt x="51" y="106"/>
                      <a:pt x="76" y="106"/>
                    </a:cubicBezTo>
                    <a:close/>
                    <a:moveTo>
                      <a:pt x="329" y="106"/>
                    </a:moveTo>
                    <a:cubicBezTo>
                      <a:pt x="354" y="106"/>
                      <a:pt x="375" y="75"/>
                      <a:pt x="375" y="46"/>
                    </a:cubicBezTo>
                    <a:cubicBezTo>
                      <a:pt x="375" y="18"/>
                      <a:pt x="354" y="2"/>
                      <a:pt x="329" y="2"/>
                    </a:cubicBezTo>
                    <a:cubicBezTo>
                      <a:pt x="304" y="2"/>
                      <a:pt x="284" y="18"/>
                      <a:pt x="284" y="46"/>
                    </a:cubicBezTo>
                    <a:cubicBezTo>
                      <a:pt x="284" y="75"/>
                      <a:pt x="304" y="106"/>
                      <a:pt x="329" y="106"/>
                    </a:cubicBezTo>
                    <a:close/>
                    <a:moveTo>
                      <a:pt x="399" y="126"/>
                    </a:moveTo>
                    <a:cubicBezTo>
                      <a:pt x="395" y="122"/>
                      <a:pt x="390" y="120"/>
                      <a:pt x="385" y="120"/>
                    </a:cubicBezTo>
                    <a:lnTo>
                      <a:pt x="341" y="120"/>
                    </a:lnTo>
                    <a:lnTo>
                      <a:pt x="334" y="130"/>
                    </a:lnTo>
                    <a:lnTo>
                      <a:pt x="348" y="208"/>
                    </a:lnTo>
                    <a:lnTo>
                      <a:pt x="329" y="226"/>
                    </a:lnTo>
                    <a:lnTo>
                      <a:pt x="310" y="208"/>
                    </a:lnTo>
                    <a:lnTo>
                      <a:pt x="324" y="130"/>
                    </a:lnTo>
                    <a:lnTo>
                      <a:pt x="317" y="120"/>
                    </a:lnTo>
                    <a:lnTo>
                      <a:pt x="274" y="120"/>
                    </a:lnTo>
                    <a:cubicBezTo>
                      <a:pt x="273" y="120"/>
                      <a:pt x="273" y="120"/>
                      <a:pt x="273" y="120"/>
                    </a:cubicBezTo>
                    <a:cubicBezTo>
                      <a:pt x="279" y="121"/>
                      <a:pt x="286" y="125"/>
                      <a:pt x="290" y="129"/>
                    </a:cubicBezTo>
                    <a:cubicBezTo>
                      <a:pt x="297" y="136"/>
                      <a:pt x="301" y="146"/>
                      <a:pt x="301" y="155"/>
                    </a:cubicBezTo>
                    <a:lnTo>
                      <a:pt x="300" y="295"/>
                    </a:lnTo>
                    <a:cubicBezTo>
                      <a:pt x="299" y="310"/>
                      <a:pt x="292" y="321"/>
                      <a:pt x="280" y="327"/>
                    </a:cubicBezTo>
                    <a:lnTo>
                      <a:pt x="280" y="436"/>
                    </a:lnTo>
                    <a:cubicBezTo>
                      <a:pt x="280" y="451"/>
                      <a:pt x="292" y="463"/>
                      <a:pt x="307" y="463"/>
                    </a:cubicBezTo>
                    <a:cubicBezTo>
                      <a:pt x="316" y="463"/>
                      <a:pt x="324" y="458"/>
                      <a:pt x="329" y="451"/>
                    </a:cubicBezTo>
                    <a:cubicBezTo>
                      <a:pt x="334" y="458"/>
                      <a:pt x="342" y="463"/>
                      <a:pt x="351" y="463"/>
                    </a:cubicBezTo>
                    <a:cubicBezTo>
                      <a:pt x="366" y="463"/>
                      <a:pt x="378" y="451"/>
                      <a:pt x="378" y="436"/>
                    </a:cubicBezTo>
                    <a:lnTo>
                      <a:pt x="378" y="284"/>
                    </a:lnTo>
                    <a:cubicBezTo>
                      <a:pt x="380" y="284"/>
                      <a:pt x="381" y="284"/>
                      <a:pt x="383" y="284"/>
                    </a:cubicBezTo>
                    <a:cubicBezTo>
                      <a:pt x="395" y="285"/>
                      <a:pt x="403" y="276"/>
                      <a:pt x="403" y="265"/>
                    </a:cubicBezTo>
                    <a:lnTo>
                      <a:pt x="405" y="140"/>
                    </a:lnTo>
                    <a:cubicBezTo>
                      <a:pt x="405" y="135"/>
                      <a:pt x="403" y="129"/>
                      <a:pt x="399" y="126"/>
                    </a:cubicBezTo>
                    <a:close/>
                    <a:moveTo>
                      <a:pt x="104" y="297"/>
                    </a:moveTo>
                    <a:lnTo>
                      <a:pt x="104" y="155"/>
                    </a:lnTo>
                    <a:cubicBezTo>
                      <a:pt x="104" y="138"/>
                      <a:pt x="116" y="123"/>
                      <a:pt x="132" y="120"/>
                    </a:cubicBezTo>
                    <a:cubicBezTo>
                      <a:pt x="132" y="120"/>
                      <a:pt x="131" y="120"/>
                      <a:pt x="131" y="120"/>
                    </a:cubicBezTo>
                    <a:lnTo>
                      <a:pt x="88" y="120"/>
                    </a:lnTo>
                    <a:lnTo>
                      <a:pt x="81" y="130"/>
                    </a:lnTo>
                    <a:lnTo>
                      <a:pt x="94" y="208"/>
                    </a:lnTo>
                    <a:lnTo>
                      <a:pt x="76" y="226"/>
                    </a:lnTo>
                    <a:lnTo>
                      <a:pt x="57" y="208"/>
                    </a:lnTo>
                    <a:lnTo>
                      <a:pt x="71" y="130"/>
                    </a:lnTo>
                    <a:lnTo>
                      <a:pt x="63" y="120"/>
                    </a:lnTo>
                    <a:lnTo>
                      <a:pt x="20" y="120"/>
                    </a:lnTo>
                    <a:cubicBezTo>
                      <a:pt x="9" y="120"/>
                      <a:pt x="0" y="129"/>
                      <a:pt x="0" y="140"/>
                    </a:cubicBezTo>
                    <a:lnTo>
                      <a:pt x="0" y="266"/>
                    </a:lnTo>
                    <a:cubicBezTo>
                      <a:pt x="0" y="277"/>
                      <a:pt x="9" y="286"/>
                      <a:pt x="20" y="286"/>
                    </a:cubicBezTo>
                    <a:cubicBezTo>
                      <a:pt x="22" y="286"/>
                      <a:pt x="25" y="286"/>
                      <a:pt x="27" y="285"/>
                    </a:cubicBezTo>
                    <a:lnTo>
                      <a:pt x="27" y="436"/>
                    </a:lnTo>
                    <a:cubicBezTo>
                      <a:pt x="27" y="451"/>
                      <a:pt x="39" y="463"/>
                      <a:pt x="53" y="463"/>
                    </a:cubicBezTo>
                    <a:cubicBezTo>
                      <a:pt x="63" y="463"/>
                      <a:pt x="71" y="458"/>
                      <a:pt x="76" y="451"/>
                    </a:cubicBezTo>
                    <a:cubicBezTo>
                      <a:pt x="80" y="458"/>
                      <a:pt x="89" y="463"/>
                      <a:pt x="98" y="463"/>
                    </a:cubicBezTo>
                    <a:cubicBezTo>
                      <a:pt x="113" y="463"/>
                      <a:pt x="125" y="451"/>
                      <a:pt x="125" y="436"/>
                    </a:cubicBezTo>
                    <a:lnTo>
                      <a:pt x="125" y="329"/>
                    </a:lnTo>
                    <a:cubicBezTo>
                      <a:pt x="112" y="324"/>
                      <a:pt x="104" y="311"/>
                      <a:pt x="104" y="297"/>
                    </a:cubicBezTo>
                    <a:close/>
                    <a:moveTo>
                      <a:pt x="281" y="139"/>
                    </a:moveTo>
                    <a:cubicBezTo>
                      <a:pt x="277" y="135"/>
                      <a:pt x="271" y="132"/>
                      <a:pt x="265" y="132"/>
                    </a:cubicBezTo>
                    <a:lnTo>
                      <a:pt x="216" y="132"/>
                    </a:lnTo>
                    <a:lnTo>
                      <a:pt x="208" y="144"/>
                    </a:lnTo>
                    <a:lnTo>
                      <a:pt x="223" y="232"/>
                    </a:lnTo>
                    <a:lnTo>
                      <a:pt x="202" y="252"/>
                    </a:lnTo>
                    <a:lnTo>
                      <a:pt x="181" y="232"/>
                    </a:lnTo>
                    <a:lnTo>
                      <a:pt x="197" y="144"/>
                    </a:lnTo>
                    <a:lnTo>
                      <a:pt x="188" y="132"/>
                    </a:lnTo>
                    <a:lnTo>
                      <a:pt x="140" y="132"/>
                    </a:lnTo>
                    <a:cubicBezTo>
                      <a:pt x="127" y="132"/>
                      <a:pt x="117" y="142"/>
                      <a:pt x="117" y="155"/>
                    </a:cubicBezTo>
                    <a:lnTo>
                      <a:pt x="117" y="297"/>
                    </a:lnTo>
                    <a:cubicBezTo>
                      <a:pt x="117" y="309"/>
                      <a:pt x="127" y="319"/>
                      <a:pt x="140" y="319"/>
                    </a:cubicBezTo>
                    <a:cubicBezTo>
                      <a:pt x="142" y="319"/>
                      <a:pt x="145" y="319"/>
                      <a:pt x="147" y="318"/>
                    </a:cubicBezTo>
                    <a:lnTo>
                      <a:pt x="147" y="489"/>
                    </a:lnTo>
                    <a:cubicBezTo>
                      <a:pt x="147" y="505"/>
                      <a:pt x="161" y="519"/>
                      <a:pt x="177" y="519"/>
                    </a:cubicBezTo>
                    <a:cubicBezTo>
                      <a:pt x="188" y="519"/>
                      <a:pt x="197" y="513"/>
                      <a:pt x="202" y="505"/>
                    </a:cubicBezTo>
                    <a:cubicBezTo>
                      <a:pt x="208" y="513"/>
                      <a:pt x="217" y="519"/>
                      <a:pt x="227" y="519"/>
                    </a:cubicBezTo>
                    <a:cubicBezTo>
                      <a:pt x="244" y="519"/>
                      <a:pt x="257" y="505"/>
                      <a:pt x="257" y="489"/>
                    </a:cubicBezTo>
                    <a:lnTo>
                      <a:pt x="257" y="317"/>
                    </a:lnTo>
                    <a:cubicBezTo>
                      <a:pt x="259" y="317"/>
                      <a:pt x="261" y="318"/>
                      <a:pt x="263" y="318"/>
                    </a:cubicBezTo>
                    <a:cubicBezTo>
                      <a:pt x="276" y="318"/>
                      <a:pt x="286" y="308"/>
                      <a:pt x="286" y="295"/>
                    </a:cubicBezTo>
                    <a:lnTo>
                      <a:pt x="287" y="155"/>
                    </a:lnTo>
                    <a:cubicBezTo>
                      <a:pt x="287" y="149"/>
                      <a:pt x="285" y="143"/>
                      <a:pt x="281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414877" y="3164978"/>
              <a:ext cx="1005840" cy="1005840"/>
              <a:chOff x="2849699" y="3164978"/>
              <a:chExt cx="1005840" cy="100584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849699" y="3164978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>
              <a:xfrm>
                <a:off x="3127472" y="3428552"/>
                <a:ext cx="450294" cy="478692"/>
              </a:xfrm>
              <a:custGeom>
                <a:avLst/>
                <a:gdLst>
                  <a:gd name="T0" fmla="*/ 5573 w 7665"/>
                  <a:gd name="T1" fmla="*/ 3911 h 8160"/>
                  <a:gd name="T2" fmla="*/ 4313 w 7665"/>
                  <a:gd name="T3" fmla="*/ 3955 h 8160"/>
                  <a:gd name="T4" fmla="*/ 3511 w 7665"/>
                  <a:gd name="T5" fmla="*/ 2721 h 8160"/>
                  <a:gd name="T6" fmla="*/ 4612 w 7665"/>
                  <a:gd name="T7" fmla="*/ 2386 h 8160"/>
                  <a:gd name="T8" fmla="*/ 5309 w 7665"/>
                  <a:gd name="T9" fmla="*/ 2472 h 8160"/>
                  <a:gd name="T10" fmla="*/ 3648 w 7665"/>
                  <a:gd name="T11" fmla="*/ 7533 h 8160"/>
                  <a:gd name="T12" fmla="*/ 5037 w 7665"/>
                  <a:gd name="T13" fmla="*/ 6233 h 8160"/>
                  <a:gd name="T14" fmla="*/ 4919 w 7665"/>
                  <a:gd name="T15" fmla="*/ 6025 h 8160"/>
                  <a:gd name="T16" fmla="*/ 3511 w 7665"/>
                  <a:gd name="T17" fmla="*/ 7213 h 8160"/>
                  <a:gd name="T18" fmla="*/ 3577 w 7665"/>
                  <a:gd name="T19" fmla="*/ 7514 h 8160"/>
                  <a:gd name="T20" fmla="*/ 5309 w 7665"/>
                  <a:gd name="T21" fmla="*/ 5688 h 8160"/>
                  <a:gd name="T22" fmla="*/ 5573 w 7665"/>
                  <a:gd name="T23" fmla="*/ 4249 h 8160"/>
                  <a:gd name="T24" fmla="*/ 4561 w 7665"/>
                  <a:gd name="T25" fmla="*/ 4206 h 8160"/>
                  <a:gd name="T26" fmla="*/ 4857 w 7665"/>
                  <a:gd name="T27" fmla="*/ 5774 h 8160"/>
                  <a:gd name="T28" fmla="*/ 5309 w 7665"/>
                  <a:gd name="T29" fmla="*/ 5688 h 8160"/>
                  <a:gd name="T30" fmla="*/ 5589 w 7665"/>
                  <a:gd name="T31" fmla="*/ 2569 h 8160"/>
                  <a:gd name="T32" fmla="*/ 5973 w 7665"/>
                  <a:gd name="T33" fmla="*/ 3955 h 8160"/>
                  <a:gd name="T34" fmla="*/ 7625 w 7665"/>
                  <a:gd name="T35" fmla="*/ 3911 h 8160"/>
                  <a:gd name="T36" fmla="*/ 7338 w 7665"/>
                  <a:gd name="T37" fmla="*/ 2468 h 8160"/>
                  <a:gd name="T38" fmla="*/ 5718 w 7665"/>
                  <a:gd name="T39" fmla="*/ 2386 h 8160"/>
                  <a:gd name="T40" fmla="*/ 6930 w 7665"/>
                  <a:gd name="T41" fmla="*/ 6025 h 8160"/>
                  <a:gd name="T42" fmla="*/ 5368 w 7665"/>
                  <a:gd name="T43" fmla="*/ 6100 h 8160"/>
                  <a:gd name="T44" fmla="*/ 3511 w 7665"/>
                  <a:gd name="T45" fmla="*/ 7950 h 8160"/>
                  <a:gd name="T46" fmla="*/ 3649 w 7665"/>
                  <a:gd name="T47" fmla="*/ 8107 h 8160"/>
                  <a:gd name="T48" fmla="*/ 7051 w 7665"/>
                  <a:gd name="T49" fmla="*/ 6096 h 8160"/>
                  <a:gd name="T50" fmla="*/ 7525 w 7665"/>
                  <a:gd name="T51" fmla="*/ 4206 h 8160"/>
                  <a:gd name="T52" fmla="*/ 5836 w 7665"/>
                  <a:gd name="T53" fmla="*/ 4335 h 8160"/>
                  <a:gd name="T54" fmla="*/ 5606 w 7665"/>
                  <a:gd name="T55" fmla="*/ 5716 h 8160"/>
                  <a:gd name="T56" fmla="*/ 7212 w 7665"/>
                  <a:gd name="T57" fmla="*/ 5774 h 8160"/>
                  <a:gd name="T58" fmla="*/ 7662 w 7665"/>
                  <a:gd name="T59" fmla="*/ 4352 h 8160"/>
                  <a:gd name="T60" fmla="*/ 7525 w 7665"/>
                  <a:gd name="T61" fmla="*/ 4206 h 8160"/>
                  <a:gd name="T62" fmla="*/ 5368 w 7665"/>
                  <a:gd name="T63" fmla="*/ 2061 h 8160"/>
                  <a:gd name="T64" fmla="*/ 6930 w 7665"/>
                  <a:gd name="T65" fmla="*/ 2136 h 8160"/>
                  <a:gd name="T66" fmla="*/ 7046 w 7665"/>
                  <a:gd name="T67" fmla="*/ 1924 h 8160"/>
                  <a:gd name="T68" fmla="*/ 3511 w 7665"/>
                  <a:gd name="T69" fmla="*/ 210 h 8160"/>
                  <a:gd name="T70" fmla="*/ 4320 w 7665"/>
                  <a:gd name="T71" fmla="*/ 1361 h 8160"/>
                  <a:gd name="T72" fmla="*/ 4686 w 7665"/>
                  <a:gd name="T73" fmla="*/ 2136 h 8160"/>
                  <a:gd name="T74" fmla="*/ 5039 w 7665"/>
                  <a:gd name="T75" fmla="*/ 2066 h 8160"/>
                  <a:gd name="T76" fmla="*/ 3713 w 7665"/>
                  <a:gd name="T77" fmla="*/ 642 h 8160"/>
                  <a:gd name="T78" fmla="*/ 3511 w 7665"/>
                  <a:gd name="T79" fmla="*/ 764 h 8160"/>
                  <a:gd name="T80" fmla="*/ 4320 w 7665"/>
                  <a:gd name="T81" fmla="*/ 1361 h 8160"/>
                  <a:gd name="T82" fmla="*/ 1517 w 7665"/>
                  <a:gd name="T83" fmla="*/ 2691 h 8160"/>
                  <a:gd name="T84" fmla="*/ 2294 w 7665"/>
                  <a:gd name="T85" fmla="*/ 2147 h 8160"/>
                  <a:gd name="T86" fmla="*/ 3899 w 7665"/>
                  <a:gd name="T87" fmla="*/ 2648 h 8160"/>
                  <a:gd name="T88" fmla="*/ 4226 w 7665"/>
                  <a:gd name="T89" fmla="*/ 1509 h 8160"/>
                  <a:gd name="T90" fmla="*/ 2941 w 7665"/>
                  <a:gd name="T91" fmla="*/ 575 h 8160"/>
                  <a:gd name="T92" fmla="*/ 1792 w 7665"/>
                  <a:gd name="T93" fmla="*/ 575 h 8160"/>
                  <a:gd name="T94" fmla="*/ 198 w 7665"/>
                  <a:gd name="T95" fmla="*/ 2794 h 8160"/>
                  <a:gd name="T96" fmla="*/ 2199 w 7665"/>
                  <a:gd name="T97" fmla="*/ 4658 h 8160"/>
                  <a:gd name="T98" fmla="*/ 3415 w 7665"/>
                  <a:gd name="T99" fmla="*/ 5443 h 8160"/>
                  <a:gd name="T100" fmla="*/ 999 w 7665"/>
                  <a:gd name="T101" fmla="*/ 5469 h 8160"/>
                  <a:gd name="T102" fmla="*/ 0 w 7665"/>
                  <a:gd name="T103" fmla="*/ 5961 h 8160"/>
                  <a:gd name="T104" fmla="*/ 1792 w 7665"/>
                  <a:gd name="T105" fmla="*/ 7111 h 8160"/>
                  <a:gd name="T106" fmla="*/ 2367 w 7665"/>
                  <a:gd name="T107" fmla="*/ 8160 h 8160"/>
                  <a:gd name="T108" fmla="*/ 2941 w 7665"/>
                  <a:gd name="T109" fmla="*/ 7158 h 8160"/>
                  <a:gd name="T110" fmla="*/ 4735 w 7665"/>
                  <a:gd name="T111" fmla="*/ 5296 h 8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665" h="8160">
                    <a:moveTo>
                      <a:pt x="5610" y="3809"/>
                    </a:moveTo>
                    <a:cubicBezTo>
                      <a:pt x="5613" y="3847"/>
                      <a:pt x="5599" y="3884"/>
                      <a:pt x="5573" y="3911"/>
                    </a:cubicBezTo>
                    <a:cubicBezTo>
                      <a:pt x="5547" y="3939"/>
                      <a:pt x="5511" y="3955"/>
                      <a:pt x="5473" y="3955"/>
                    </a:cubicBezTo>
                    <a:lnTo>
                      <a:pt x="4313" y="3955"/>
                    </a:lnTo>
                    <a:cubicBezTo>
                      <a:pt x="4087" y="3768"/>
                      <a:pt x="3811" y="3628"/>
                      <a:pt x="3511" y="3515"/>
                    </a:cubicBezTo>
                    <a:lnTo>
                      <a:pt x="3511" y="2721"/>
                    </a:lnTo>
                    <a:cubicBezTo>
                      <a:pt x="3637" y="2788"/>
                      <a:pt x="3761" y="2824"/>
                      <a:pt x="3899" y="2824"/>
                    </a:cubicBezTo>
                    <a:cubicBezTo>
                      <a:pt x="4217" y="2824"/>
                      <a:pt x="4484" y="2647"/>
                      <a:pt x="4612" y="2386"/>
                    </a:cubicBezTo>
                    <a:lnTo>
                      <a:pt x="5182" y="2386"/>
                    </a:lnTo>
                    <a:cubicBezTo>
                      <a:pt x="5238" y="2386"/>
                      <a:pt x="5288" y="2420"/>
                      <a:pt x="5309" y="2472"/>
                    </a:cubicBezTo>
                    <a:cubicBezTo>
                      <a:pt x="5480" y="2893"/>
                      <a:pt x="5582" y="3343"/>
                      <a:pt x="5610" y="3809"/>
                    </a:cubicBezTo>
                    <a:close/>
                    <a:moveTo>
                      <a:pt x="3648" y="7533"/>
                    </a:moveTo>
                    <a:cubicBezTo>
                      <a:pt x="3670" y="7533"/>
                      <a:pt x="3693" y="7528"/>
                      <a:pt x="3713" y="7518"/>
                    </a:cubicBezTo>
                    <a:cubicBezTo>
                      <a:pt x="4244" y="7237"/>
                      <a:pt x="4702" y="6793"/>
                      <a:pt x="5037" y="6233"/>
                    </a:cubicBezTo>
                    <a:cubicBezTo>
                      <a:pt x="5063" y="6190"/>
                      <a:pt x="5063" y="6137"/>
                      <a:pt x="5039" y="6094"/>
                    </a:cubicBezTo>
                    <a:cubicBezTo>
                      <a:pt x="5015" y="6051"/>
                      <a:pt x="4969" y="6025"/>
                      <a:pt x="4919" y="6025"/>
                    </a:cubicBezTo>
                    <a:lnTo>
                      <a:pt x="4793" y="6025"/>
                    </a:lnTo>
                    <a:cubicBezTo>
                      <a:pt x="4595" y="6595"/>
                      <a:pt x="4150" y="7008"/>
                      <a:pt x="3511" y="7213"/>
                    </a:cubicBezTo>
                    <a:lnTo>
                      <a:pt x="3511" y="7396"/>
                    </a:lnTo>
                    <a:cubicBezTo>
                      <a:pt x="3511" y="7444"/>
                      <a:pt x="3536" y="7489"/>
                      <a:pt x="3577" y="7514"/>
                    </a:cubicBezTo>
                    <a:cubicBezTo>
                      <a:pt x="3599" y="7527"/>
                      <a:pt x="3624" y="7533"/>
                      <a:pt x="3648" y="7533"/>
                    </a:cubicBezTo>
                    <a:close/>
                    <a:moveTo>
                      <a:pt x="5309" y="5688"/>
                    </a:moveTo>
                    <a:cubicBezTo>
                      <a:pt x="5480" y="5267"/>
                      <a:pt x="5582" y="4817"/>
                      <a:pt x="5610" y="4351"/>
                    </a:cubicBezTo>
                    <a:cubicBezTo>
                      <a:pt x="5613" y="4314"/>
                      <a:pt x="5599" y="4277"/>
                      <a:pt x="5573" y="4249"/>
                    </a:cubicBezTo>
                    <a:cubicBezTo>
                      <a:pt x="5547" y="4221"/>
                      <a:pt x="5511" y="4206"/>
                      <a:pt x="5473" y="4206"/>
                    </a:cubicBezTo>
                    <a:lnTo>
                      <a:pt x="4561" y="4206"/>
                    </a:lnTo>
                    <a:cubicBezTo>
                      <a:pt x="4779" y="4480"/>
                      <a:pt x="4911" y="4831"/>
                      <a:pt x="4911" y="5296"/>
                    </a:cubicBezTo>
                    <a:cubicBezTo>
                      <a:pt x="4911" y="5465"/>
                      <a:pt x="4889" y="5622"/>
                      <a:pt x="4857" y="5774"/>
                    </a:cubicBezTo>
                    <a:lnTo>
                      <a:pt x="5181" y="5774"/>
                    </a:lnTo>
                    <a:cubicBezTo>
                      <a:pt x="5238" y="5774"/>
                      <a:pt x="5288" y="5740"/>
                      <a:pt x="5309" y="5688"/>
                    </a:cubicBezTo>
                    <a:close/>
                    <a:moveTo>
                      <a:pt x="5606" y="2444"/>
                    </a:moveTo>
                    <a:cubicBezTo>
                      <a:pt x="5580" y="2481"/>
                      <a:pt x="5574" y="2527"/>
                      <a:pt x="5589" y="2569"/>
                    </a:cubicBezTo>
                    <a:cubicBezTo>
                      <a:pt x="5729" y="2964"/>
                      <a:pt x="5812" y="3386"/>
                      <a:pt x="5836" y="3824"/>
                    </a:cubicBezTo>
                    <a:cubicBezTo>
                      <a:pt x="5840" y="3898"/>
                      <a:pt x="5900" y="3955"/>
                      <a:pt x="5973" y="3955"/>
                    </a:cubicBezTo>
                    <a:lnTo>
                      <a:pt x="7525" y="3955"/>
                    </a:lnTo>
                    <a:cubicBezTo>
                      <a:pt x="7563" y="3955"/>
                      <a:pt x="7599" y="3939"/>
                      <a:pt x="7625" y="3911"/>
                    </a:cubicBezTo>
                    <a:cubicBezTo>
                      <a:pt x="7651" y="3883"/>
                      <a:pt x="7664" y="3846"/>
                      <a:pt x="7662" y="3808"/>
                    </a:cubicBezTo>
                    <a:cubicBezTo>
                      <a:pt x="7630" y="3339"/>
                      <a:pt x="7521" y="2888"/>
                      <a:pt x="7338" y="2468"/>
                    </a:cubicBezTo>
                    <a:cubicBezTo>
                      <a:pt x="7316" y="2418"/>
                      <a:pt x="7266" y="2386"/>
                      <a:pt x="7212" y="2386"/>
                    </a:cubicBezTo>
                    <a:lnTo>
                      <a:pt x="5718" y="2386"/>
                    </a:lnTo>
                    <a:cubicBezTo>
                      <a:pt x="5674" y="2386"/>
                      <a:pt x="5632" y="2408"/>
                      <a:pt x="5606" y="2444"/>
                    </a:cubicBezTo>
                    <a:close/>
                    <a:moveTo>
                      <a:pt x="6930" y="6025"/>
                    </a:moveTo>
                    <a:lnTo>
                      <a:pt x="5491" y="6025"/>
                    </a:lnTo>
                    <a:cubicBezTo>
                      <a:pt x="5439" y="6025"/>
                      <a:pt x="5392" y="6054"/>
                      <a:pt x="5368" y="6100"/>
                    </a:cubicBezTo>
                    <a:cubicBezTo>
                      <a:pt x="4966" y="6890"/>
                      <a:pt x="4335" y="7502"/>
                      <a:pt x="3594" y="7824"/>
                    </a:cubicBezTo>
                    <a:cubicBezTo>
                      <a:pt x="3544" y="7846"/>
                      <a:pt x="3511" y="7895"/>
                      <a:pt x="3511" y="7950"/>
                    </a:cubicBezTo>
                    <a:lnTo>
                      <a:pt x="3511" y="7969"/>
                    </a:lnTo>
                    <a:cubicBezTo>
                      <a:pt x="3511" y="8046"/>
                      <a:pt x="3573" y="8107"/>
                      <a:pt x="3649" y="8107"/>
                    </a:cubicBezTo>
                    <a:cubicBezTo>
                      <a:pt x="5031" y="8107"/>
                      <a:pt x="6301" y="7407"/>
                      <a:pt x="7046" y="6236"/>
                    </a:cubicBezTo>
                    <a:cubicBezTo>
                      <a:pt x="7073" y="6194"/>
                      <a:pt x="7075" y="6140"/>
                      <a:pt x="7051" y="6096"/>
                    </a:cubicBezTo>
                    <a:cubicBezTo>
                      <a:pt x="7026" y="6052"/>
                      <a:pt x="6980" y="6025"/>
                      <a:pt x="6930" y="6025"/>
                    </a:cubicBezTo>
                    <a:close/>
                    <a:moveTo>
                      <a:pt x="7525" y="4206"/>
                    </a:moveTo>
                    <a:lnTo>
                      <a:pt x="5974" y="4206"/>
                    </a:lnTo>
                    <a:cubicBezTo>
                      <a:pt x="5901" y="4206"/>
                      <a:pt x="5840" y="4263"/>
                      <a:pt x="5836" y="4335"/>
                    </a:cubicBezTo>
                    <a:cubicBezTo>
                      <a:pt x="5812" y="4774"/>
                      <a:pt x="5729" y="5196"/>
                      <a:pt x="5589" y="5591"/>
                    </a:cubicBezTo>
                    <a:cubicBezTo>
                      <a:pt x="5574" y="5632"/>
                      <a:pt x="5580" y="5679"/>
                      <a:pt x="5606" y="5716"/>
                    </a:cubicBezTo>
                    <a:cubicBezTo>
                      <a:pt x="5632" y="5752"/>
                      <a:pt x="5674" y="5774"/>
                      <a:pt x="5718" y="5774"/>
                    </a:cubicBezTo>
                    <a:lnTo>
                      <a:pt x="7212" y="5774"/>
                    </a:lnTo>
                    <a:cubicBezTo>
                      <a:pt x="7266" y="5774"/>
                      <a:pt x="7316" y="5742"/>
                      <a:pt x="7338" y="5692"/>
                    </a:cubicBezTo>
                    <a:cubicBezTo>
                      <a:pt x="7522" y="5273"/>
                      <a:pt x="7630" y="4822"/>
                      <a:pt x="7662" y="4352"/>
                    </a:cubicBezTo>
                    <a:cubicBezTo>
                      <a:pt x="7665" y="4314"/>
                      <a:pt x="7651" y="4277"/>
                      <a:pt x="7625" y="4249"/>
                    </a:cubicBezTo>
                    <a:cubicBezTo>
                      <a:pt x="7599" y="4221"/>
                      <a:pt x="7563" y="4206"/>
                      <a:pt x="7525" y="4206"/>
                    </a:cubicBezTo>
                    <a:close/>
                    <a:moveTo>
                      <a:pt x="3594" y="336"/>
                    </a:moveTo>
                    <a:cubicBezTo>
                      <a:pt x="4335" y="658"/>
                      <a:pt x="4966" y="1270"/>
                      <a:pt x="5368" y="2061"/>
                    </a:cubicBezTo>
                    <a:cubicBezTo>
                      <a:pt x="5392" y="2107"/>
                      <a:pt x="5439" y="2136"/>
                      <a:pt x="5491" y="2136"/>
                    </a:cubicBezTo>
                    <a:lnTo>
                      <a:pt x="6930" y="2136"/>
                    </a:lnTo>
                    <a:cubicBezTo>
                      <a:pt x="6980" y="2136"/>
                      <a:pt x="7026" y="2108"/>
                      <a:pt x="7051" y="2064"/>
                    </a:cubicBezTo>
                    <a:cubicBezTo>
                      <a:pt x="7075" y="2020"/>
                      <a:pt x="7073" y="1967"/>
                      <a:pt x="7046" y="1924"/>
                    </a:cubicBezTo>
                    <a:cubicBezTo>
                      <a:pt x="6301" y="752"/>
                      <a:pt x="5031" y="53"/>
                      <a:pt x="3648" y="53"/>
                    </a:cubicBezTo>
                    <a:cubicBezTo>
                      <a:pt x="3572" y="53"/>
                      <a:pt x="3511" y="134"/>
                      <a:pt x="3511" y="210"/>
                    </a:cubicBezTo>
                    <a:cubicBezTo>
                      <a:pt x="3511" y="265"/>
                      <a:pt x="3543" y="314"/>
                      <a:pt x="3594" y="336"/>
                    </a:cubicBezTo>
                    <a:close/>
                    <a:moveTo>
                      <a:pt x="4320" y="1361"/>
                    </a:moveTo>
                    <a:cubicBezTo>
                      <a:pt x="4499" y="1464"/>
                      <a:pt x="4696" y="1698"/>
                      <a:pt x="4696" y="2036"/>
                    </a:cubicBezTo>
                    <a:cubicBezTo>
                      <a:pt x="4696" y="2070"/>
                      <a:pt x="4690" y="2103"/>
                      <a:pt x="4686" y="2136"/>
                    </a:cubicBezTo>
                    <a:lnTo>
                      <a:pt x="4920" y="2136"/>
                    </a:lnTo>
                    <a:cubicBezTo>
                      <a:pt x="4969" y="2136"/>
                      <a:pt x="5015" y="2109"/>
                      <a:pt x="5039" y="2066"/>
                    </a:cubicBezTo>
                    <a:cubicBezTo>
                      <a:pt x="5064" y="2023"/>
                      <a:pt x="5063" y="1970"/>
                      <a:pt x="5038" y="1928"/>
                    </a:cubicBezTo>
                    <a:cubicBezTo>
                      <a:pt x="4702" y="1367"/>
                      <a:pt x="4244" y="923"/>
                      <a:pt x="3713" y="642"/>
                    </a:cubicBezTo>
                    <a:cubicBezTo>
                      <a:pt x="3670" y="620"/>
                      <a:pt x="3619" y="622"/>
                      <a:pt x="3577" y="646"/>
                    </a:cubicBezTo>
                    <a:cubicBezTo>
                      <a:pt x="3536" y="671"/>
                      <a:pt x="3511" y="716"/>
                      <a:pt x="3511" y="764"/>
                    </a:cubicBezTo>
                    <a:lnTo>
                      <a:pt x="3511" y="987"/>
                    </a:lnTo>
                    <a:cubicBezTo>
                      <a:pt x="3800" y="1079"/>
                      <a:pt x="4072" y="1202"/>
                      <a:pt x="4320" y="1361"/>
                    </a:cubicBezTo>
                    <a:close/>
                    <a:moveTo>
                      <a:pt x="2820" y="3484"/>
                    </a:moveTo>
                    <a:cubicBezTo>
                      <a:pt x="1775" y="3217"/>
                      <a:pt x="1517" y="3088"/>
                      <a:pt x="1517" y="2691"/>
                    </a:cubicBezTo>
                    <a:lnTo>
                      <a:pt x="1517" y="2673"/>
                    </a:lnTo>
                    <a:cubicBezTo>
                      <a:pt x="1517" y="2380"/>
                      <a:pt x="1784" y="2147"/>
                      <a:pt x="2294" y="2147"/>
                    </a:cubicBezTo>
                    <a:cubicBezTo>
                      <a:pt x="2708" y="2147"/>
                      <a:pt x="3122" y="2294"/>
                      <a:pt x="3562" y="2553"/>
                    </a:cubicBezTo>
                    <a:cubicBezTo>
                      <a:pt x="3665" y="2613"/>
                      <a:pt x="3769" y="2648"/>
                      <a:pt x="3899" y="2648"/>
                    </a:cubicBezTo>
                    <a:cubicBezTo>
                      <a:pt x="4244" y="2648"/>
                      <a:pt x="4520" y="2380"/>
                      <a:pt x="4520" y="2035"/>
                    </a:cubicBezTo>
                    <a:cubicBezTo>
                      <a:pt x="4520" y="1777"/>
                      <a:pt x="4373" y="1594"/>
                      <a:pt x="4226" y="1509"/>
                    </a:cubicBezTo>
                    <a:cubicBezTo>
                      <a:pt x="3846" y="1267"/>
                      <a:pt x="3415" y="1107"/>
                      <a:pt x="2941" y="1029"/>
                    </a:cubicBezTo>
                    <a:lnTo>
                      <a:pt x="2941" y="575"/>
                    </a:lnTo>
                    <a:cubicBezTo>
                      <a:pt x="2941" y="257"/>
                      <a:pt x="2685" y="0"/>
                      <a:pt x="2367" y="0"/>
                    </a:cubicBezTo>
                    <a:cubicBezTo>
                      <a:pt x="2049" y="0"/>
                      <a:pt x="1792" y="257"/>
                      <a:pt x="1792" y="575"/>
                    </a:cubicBezTo>
                    <a:lnTo>
                      <a:pt x="1792" y="1025"/>
                    </a:lnTo>
                    <a:cubicBezTo>
                      <a:pt x="840" y="1201"/>
                      <a:pt x="198" y="1860"/>
                      <a:pt x="198" y="2794"/>
                    </a:cubicBezTo>
                    <a:lnTo>
                      <a:pt x="198" y="2812"/>
                    </a:lnTo>
                    <a:cubicBezTo>
                      <a:pt x="198" y="4011"/>
                      <a:pt x="983" y="4348"/>
                      <a:pt x="2199" y="4658"/>
                    </a:cubicBezTo>
                    <a:cubicBezTo>
                      <a:pt x="3208" y="4918"/>
                      <a:pt x="3415" y="5090"/>
                      <a:pt x="3415" y="5426"/>
                    </a:cubicBezTo>
                    <a:lnTo>
                      <a:pt x="3415" y="5443"/>
                    </a:lnTo>
                    <a:cubicBezTo>
                      <a:pt x="3415" y="5797"/>
                      <a:pt x="3087" y="6012"/>
                      <a:pt x="2544" y="6012"/>
                    </a:cubicBezTo>
                    <a:cubicBezTo>
                      <a:pt x="1957" y="6012"/>
                      <a:pt x="1457" y="5805"/>
                      <a:pt x="999" y="5469"/>
                    </a:cubicBezTo>
                    <a:cubicBezTo>
                      <a:pt x="913" y="5409"/>
                      <a:pt x="793" y="5349"/>
                      <a:pt x="621" y="5349"/>
                    </a:cubicBezTo>
                    <a:cubicBezTo>
                      <a:pt x="275" y="5349"/>
                      <a:pt x="0" y="5616"/>
                      <a:pt x="0" y="5961"/>
                    </a:cubicBezTo>
                    <a:cubicBezTo>
                      <a:pt x="0" y="6168"/>
                      <a:pt x="103" y="6358"/>
                      <a:pt x="250" y="6461"/>
                    </a:cubicBezTo>
                    <a:cubicBezTo>
                      <a:pt x="717" y="6796"/>
                      <a:pt x="1247" y="7008"/>
                      <a:pt x="1792" y="7111"/>
                    </a:cubicBezTo>
                    <a:lnTo>
                      <a:pt x="1792" y="7586"/>
                    </a:lnTo>
                    <a:cubicBezTo>
                      <a:pt x="1792" y="7903"/>
                      <a:pt x="2049" y="8160"/>
                      <a:pt x="2367" y="8160"/>
                    </a:cubicBezTo>
                    <a:cubicBezTo>
                      <a:pt x="2684" y="8160"/>
                      <a:pt x="2941" y="7903"/>
                      <a:pt x="2941" y="7586"/>
                    </a:cubicBezTo>
                    <a:lnTo>
                      <a:pt x="2941" y="7158"/>
                    </a:lnTo>
                    <a:cubicBezTo>
                      <a:pt x="4013" y="7025"/>
                      <a:pt x="4735" y="6378"/>
                      <a:pt x="4735" y="5314"/>
                    </a:cubicBezTo>
                    <a:lnTo>
                      <a:pt x="4735" y="5296"/>
                    </a:lnTo>
                    <a:cubicBezTo>
                      <a:pt x="4735" y="4244"/>
                      <a:pt x="4044" y="3804"/>
                      <a:pt x="2820" y="34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949485" y="3164978"/>
              <a:ext cx="1005840" cy="1005840"/>
              <a:chOff x="9949485" y="3164978"/>
              <a:chExt cx="1005840" cy="100584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9949485" y="3164978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>
              <a:xfrm>
                <a:off x="10239676" y="3449615"/>
                <a:ext cx="425459" cy="436566"/>
              </a:xfrm>
              <a:custGeom>
                <a:avLst/>
                <a:gdLst>
                  <a:gd name="T0" fmla="*/ 4313 w 5734"/>
                  <a:gd name="T1" fmla="*/ 3918 h 5892"/>
                  <a:gd name="T2" fmla="*/ 5734 w 5734"/>
                  <a:gd name="T3" fmla="*/ 2497 h 5892"/>
                  <a:gd name="T4" fmla="*/ 4313 w 5734"/>
                  <a:gd name="T5" fmla="*/ 1076 h 5892"/>
                  <a:gd name="T6" fmla="*/ 4149 w 5734"/>
                  <a:gd name="T7" fmla="*/ 1085 h 5892"/>
                  <a:gd name="T8" fmla="*/ 3733 w 5734"/>
                  <a:gd name="T9" fmla="*/ 378 h 5892"/>
                  <a:gd name="T10" fmla="*/ 2768 w 5734"/>
                  <a:gd name="T11" fmla="*/ 0 h 5892"/>
                  <a:gd name="T12" fmla="*/ 1389 w 5734"/>
                  <a:gd name="T13" fmla="*/ 1076 h 5892"/>
                  <a:gd name="T14" fmla="*/ 0 w 5734"/>
                  <a:gd name="T15" fmla="*/ 2497 h 5892"/>
                  <a:gd name="T16" fmla="*/ 1421 w 5734"/>
                  <a:gd name="T17" fmla="*/ 3918 h 5892"/>
                  <a:gd name="T18" fmla="*/ 2140 w 5734"/>
                  <a:gd name="T19" fmla="*/ 3918 h 5892"/>
                  <a:gd name="T20" fmla="*/ 2140 w 5734"/>
                  <a:gd name="T21" fmla="*/ 4472 h 5892"/>
                  <a:gd name="T22" fmla="*/ 1315 w 5734"/>
                  <a:gd name="T23" fmla="*/ 4472 h 5892"/>
                  <a:gd name="T24" fmla="*/ 954 w 5734"/>
                  <a:gd name="T25" fmla="*/ 4259 h 5892"/>
                  <a:gd name="T26" fmla="*/ 540 w 5734"/>
                  <a:gd name="T27" fmla="*/ 4672 h 5892"/>
                  <a:gd name="T28" fmla="*/ 954 w 5734"/>
                  <a:gd name="T29" fmla="*/ 5086 h 5892"/>
                  <a:gd name="T30" fmla="*/ 1315 w 5734"/>
                  <a:gd name="T31" fmla="*/ 4872 h 5892"/>
                  <a:gd name="T32" fmla="*/ 2340 w 5734"/>
                  <a:gd name="T33" fmla="*/ 4872 h 5892"/>
                  <a:gd name="T34" fmla="*/ 2540 w 5734"/>
                  <a:gd name="T35" fmla="*/ 4672 h 5892"/>
                  <a:gd name="T36" fmla="*/ 2540 w 5734"/>
                  <a:gd name="T37" fmla="*/ 3918 h 5892"/>
                  <a:gd name="T38" fmla="*/ 2667 w 5734"/>
                  <a:gd name="T39" fmla="*/ 3918 h 5892"/>
                  <a:gd name="T40" fmla="*/ 2667 w 5734"/>
                  <a:gd name="T41" fmla="*/ 5117 h 5892"/>
                  <a:gd name="T42" fmla="*/ 2454 w 5734"/>
                  <a:gd name="T43" fmla="*/ 5479 h 5892"/>
                  <a:gd name="T44" fmla="*/ 2867 w 5734"/>
                  <a:gd name="T45" fmla="*/ 5892 h 5892"/>
                  <a:gd name="T46" fmla="*/ 3280 w 5734"/>
                  <a:gd name="T47" fmla="*/ 5479 h 5892"/>
                  <a:gd name="T48" fmla="*/ 3067 w 5734"/>
                  <a:gd name="T49" fmla="*/ 5117 h 5892"/>
                  <a:gd name="T50" fmla="*/ 3067 w 5734"/>
                  <a:gd name="T51" fmla="*/ 3918 h 5892"/>
                  <a:gd name="T52" fmla="*/ 3194 w 5734"/>
                  <a:gd name="T53" fmla="*/ 3918 h 5892"/>
                  <a:gd name="T54" fmla="*/ 3194 w 5734"/>
                  <a:gd name="T55" fmla="*/ 4691 h 5892"/>
                  <a:gd name="T56" fmla="*/ 3394 w 5734"/>
                  <a:gd name="T57" fmla="*/ 4891 h 5892"/>
                  <a:gd name="T58" fmla="*/ 4430 w 5734"/>
                  <a:gd name="T59" fmla="*/ 4891 h 5892"/>
                  <a:gd name="T60" fmla="*/ 4780 w 5734"/>
                  <a:gd name="T61" fmla="*/ 5085 h 5892"/>
                  <a:gd name="T62" fmla="*/ 5194 w 5734"/>
                  <a:gd name="T63" fmla="*/ 4672 h 5892"/>
                  <a:gd name="T64" fmla="*/ 4780 w 5734"/>
                  <a:gd name="T65" fmla="*/ 4259 h 5892"/>
                  <a:gd name="T66" fmla="*/ 4409 w 5734"/>
                  <a:gd name="T67" fmla="*/ 4491 h 5892"/>
                  <a:gd name="T68" fmla="*/ 3594 w 5734"/>
                  <a:gd name="T69" fmla="*/ 4491 h 5892"/>
                  <a:gd name="T70" fmla="*/ 3594 w 5734"/>
                  <a:gd name="T71" fmla="*/ 3918 h 5892"/>
                  <a:gd name="T72" fmla="*/ 4313 w 5734"/>
                  <a:gd name="T73" fmla="*/ 3918 h 5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34" h="5892">
                    <a:moveTo>
                      <a:pt x="4313" y="3918"/>
                    </a:moveTo>
                    <a:cubicBezTo>
                      <a:pt x="5096" y="3918"/>
                      <a:pt x="5734" y="3280"/>
                      <a:pt x="5734" y="2497"/>
                    </a:cubicBezTo>
                    <a:cubicBezTo>
                      <a:pt x="5734" y="1713"/>
                      <a:pt x="5096" y="1076"/>
                      <a:pt x="4313" y="1076"/>
                    </a:cubicBezTo>
                    <a:cubicBezTo>
                      <a:pt x="4258" y="1076"/>
                      <a:pt x="4203" y="1079"/>
                      <a:pt x="4149" y="1085"/>
                    </a:cubicBezTo>
                    <a:cubicBezTo>
                      <a:pt x="4084" y="816"/>
                      <a:pt x="3940" y="570"/>
                      <a:pt x="3733" y="378"/>
                    </a:cubicBezTo>
                    <a:cubicBezTo>
                      <a:pt x="3470" y="134"/>
                      <a:pt x="3127" y="0"/>
                      <a:pt x="2768" y="0"/>
                    </a:cubicBezTo>
                    <a:cubicBezTo>
                      <a:pt x="2107" y="0"/>
                      <a:pt x="1544" y="451"/>
                      <a:pt x="1389" y="1076"/>
                    </a:cubicBezTo>
                    <a:cubicBezTo>
                      <a:pt x="620" y="1093"/>
                      <a:pt x="0" y="1724"/>
                      <a:pt x="0" y="2497"/>
                    </a:cubicBezTo>
                    <a:cubicBezTo>
                      <a:pt x="0" y="3281"/>
                      <a:pt x="638" y="3918"/>
                      <a:pt x="1421" y="3918"/>
                    </a:cubicBezTo>
                    <a:lnTo>
                      <a:pt x="2140" y="3918"/>
                    </a:lnTo>
                    <a:lnTo>
                      <a:pt x="2140" y="4472"/>
                    </a:lnTo>
                    <a:lnTo>
                      <a:pt x="1315" y="4472"/>
                    </a:lnTo>
                    <a:cubicBezTo>
                      <a:pt x="1245" y="4345"/>
                      <a:pt x="1109" y="4259"/>
                      <a:pt x="954" y="4259"/>
                    </a:cubicBezTo>
                    <a:cubicBezTo>
                      <a:pt x="726" y="4259"/>
                      <a:pt x="540" y="4444"/>
                      <a:pt x="540" y="4672"/>
                    </a:cubicBezTo>
                    <a:cubicBezTo>
                      <a:pt x="540" y="4900"/>
                      <a:pt x="726" y="5086"/>
                      <a:pt x="954" y="5086"/>
                    </a:cubicBezTo>
                    <a:cubicBezTo>
                      <a:pt x="1109" y="5086"/>
                      <a:pt x="1245" y="4999"/>
                      <a:pt x="1315" y="4872"/>
                    </a:cubicBezTo>
                    <a:lnTo>
                      <a:pt x="2340" y="4872"/>
                    </a:lnTo>
                    <a:cubicBezTo>
                      <a:pt x="2451" y="4872"/>
                      <a:pt x="2540" y="4783"/>
                      <a:pt x="2540" y="4672"/>
                    </a:cubicBezTo>
                    <a:lnTo>
                      <a:pt x="2540" y="3918"/>
                    </a:lnTo>
                    <a:lnTo>
                      <a:pt x="2667" y="3918"/>
                    </a:lnTo>
                    <a:lnTo>
                      <a:pt x="2667" y="5117"/>
                    </a:lnTo>
                    <a:cubicBezTo>
                      <a:pt x="2540" y="5188"/>
                      <a:pt x="2454" y="5323"/>
                      <a:pt x="2454" y="5479"/>
                    </a:cubicBezTo>
                    <a:cubicBezTo>
                      <a:pt x="2454" y="5707"/>
                      <a:pt x="2639" y="5892"/>
                      <a:pt x="2867" y="5892"/>
                    </a:cubicBezTo>
                    <a:cubicBezTo>
                      <a:pt x="3095" y="5892"/>
                      <a:pt x="3280" y="5707"/>
                      <a:pt x="3280" y="5479"/>
                    </a:cubicBezTo>
                    <a:cubicBezTo>
                      <a:pt x="3280" y="5323"/>
                      <a:pt x="3194" y="5188"/>
                      <a:pt x="3067" y="5117"/>
                    </a:cubicBezTo>
                    <a:lnTo>
                      <a:pt x="3067" y="3918"/>
                    </a:lnTo>
                    <a:lnTo>
                      <a:pt x="3194" y="3918"/>
                    </a:lnTo>
                    <a:lnTo>
                      <a:pt x="3194" y="4691"/>
                    </a:lnTo>
                    <a:cubicBezTo>
                      <a:pt x="3194" y="4802"/>
                      <a:pt x="3283" y="4891"/>
                      <a:pt x="3394" y="4891"/>
                    </a:cubicBezTo>
                    <a:lnTo>
                      <a:pt x="4430" y="4891"/>
                    </a:lnTo>
                    <a:cubicBezTo>
                      <a:pt x="4503" y="5008"/>
                      <a:pt x="4633" y="5085"/>
                      <a:pt x="4780" y="5085"/>
                    </a:cubicBezTo>
                    <a:cubicBezTo>
                      <a:pt x="5008" y="5085"/>
                      <a:pt x="5194" y="4900"/>
                      <a:pt x="5194" y="4672"/>
                    </a:cubicBezTo>
                    <a:cubicBezTo>
                      <a:pt x="5194" y="4444"/>
                      <a:pt x="5008" y="4259"/>
                      <a:pt x="4780" y="4259"/>
                    </a:cubicBezTo>
                    <a:cubicBezTo>
                      <a:pt x="4617" y="4259"/>
                      <a:pt x="4476" y="4354"/>
                      <a:pt x="4409" y="4491"/>
                    </a:cubicBezTo>
                    <a:lnTo>
                      <a:pt x="3594" y="4491"/>
                    </a:lnTo>
                    <a:lnTo>
                      <a:pt x="3594" y="3918"/>
                    </a:lnTo>
                    <a:lnTo>
                      <a:pt x="4313" y="3918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 bwMode="auto">
            <a:xfrm>
              <a:off x="7207709" y="4931870"/>
              <a:ext cx="2132989" cy="101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 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13" name="文本框 12"/>
            <p:cNvSpPr txBox="1"/>
            <p:nvPr/>
          </p:nvSpPr>
          <p:spPr bwMode="auto">
            <a:xfrm>
              <a:off x="7207709" y="4544272"/>
              <a:ext cx="21329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2851303" y="4931870"/>
              <a:ext cx="2132989" cy="101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 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15" name="文本框 14"/>
            <p:cNvSpPr txBox="1"/>
            <p:nvPr/>
          </p:nvSpPr>
          <p:spPr bwMode="auto">
            <a:xfrm>
              <a:off x="2851303" y="4544272"/>
              <a:ext cx="21329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9385911" y="4931870"/>
              <a:ext cx="2132989" cy="101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 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17" name="文本框 16"/>
            <p:cNvSpPr txBox="1"/>
            <p:nvPr/>
          </p:nvSpPr>
          <p:spPr bwMode="auto">
            <a:xfrm>
              <a:off x="9385911" y="4544272"/>
              <a:ext cx="21329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5029506" y="4931870"/>
              <a:ext cx="2132989" cy="101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 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19" name="文本框 18"/>
            <p:cNvSpPr txBox="1"/>
            <p:nvPr/>
          </p:nvSpPr>
          <p:spPr bwMode="auto">
            <a:xfrm>
              <a:off x="5029506" y="4544272"/>
              <a:ext cx="21329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673100" y="4931870"/>
              <a:ext cx="2132989" cy="101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here. 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  <a:endParaRPr lang="zh-CN" altLang="en-US" sz="1100" dirty="0"/>
            </a:p>
          </p:txBody>
        </p:sp>
        <p:sp>
          <p:nvSpPr>
            <p:cNvPr id="21" name="文本框 20"/>
            <p:cNvSpPr txBox="1"/>
            <p:nvPr/>
          </p:nvSpPr>
          <p:spPr bwMode="auto">
            <a:xfrm>
              <a:off x="673100" y="4544272"/>
              <a:ext cx="21329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2828696" y="4738071"/>
              <a:ext cx="0" cy="139602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006899" y="4738071"/>
              <a:ext cx="0" cy="139602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85102" y="4738071"/>
              <a:ext cx="0" cy="139602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363304" y="4738071"/>
              <a:ext cx="0" cy="139602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673099" y="1130300"/>
              <a:ext cx="10845800" cy="5819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more fluent.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73101" y="1712226"/>
              <a:ext cx="10845796" cy="5944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color makes PPT more convenient to change.</a:t>
              </a:r>
            </a:p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7685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0"/>
            <a:ext cx="12192000" cy="6134100"/>
            <a:chOff x="0" y="0"/>
            <a:chExt cx="12192000" cy="61341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12192000" cy="10287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5045636" y="1028700"/>
              <a:ext cx="2088028" cy="5105400"/>
              <a:chOff x="5045636" y="1028700"/>
              <a:chExt cx="2088028" cy="5105400"/>
            </a:xfrm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5422106" y="2845347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5845497" y="3353346"/>
                <a:ext cx="488305" cy="511176"/>
              </a:xfrm>
              <a:custGeom>
                <a:avLst/>
                <a:gdLst>
                  <a:gd name="T0" fmla="*/ 4199 w 4494"/>
                  <a:gd name="T1" fmla="*/ 3838 h 4712"/>
                  <a:gd name="T2" fmla="*/ 3932 w 4494"/>
                  <a:gd name="T3" fmla="*/ 2881 h 4712"/>
                  <a:gd name="T4" fmla="*/ 2447 w 4494"/>
                  <a:gd name="T5" fmla="*/ 2438 h 4712"/>
                  <a:gd name="T6" fmla="*/ 3263 w 4494"/>
                  <a:gd name="T7" fmla="*/ 2440 h 4712"/>
                  <a:gd name="T8" fmla="*/ 3263 w 4494"/>
                  <a:gd name="T9" fmla="*/ 897 h 4712"/>
                  <a:gd name="T10" fmla="*/ 2194 w 4494"/>
                  <a:gd name="T11" fmla="*/ 0 h 4712"/>
                  <a:gd name="T12" fmla="*/ 460 w 4494"/>
                  <a:gd name="T13" fmla="*/ 1619 h 4712"/>
                  <a:gd name="T14" fmla="*/ 2047 w 4494"/>
                  <a:gd name="T15" fmla="*/ 2438 h 4712"/>
                  <a:gd name="T16" fmla="*/ 562 w 4494"/>
                  <a:gd name="T17" fmla="*/ 2881 h 4712"/>
                  <a:gd name="T18" fmla="*/ 296 w 4494"/>
                  <a:gd name="T19" fmla="*/ 3838 h 4712"/>
                  <a:gd name="T20" fmla="*/ 0 w 4494"/>
                  <a:gd name="T21" fmla="*/ 3971 h 4712"/>
                  <a:gd name="T22" fmla="*/ 134 w 4494"/>
                  <a:gd name="T23" fmla="*/ 4712 h 4712"/>
                  <a:gd name="T24" fmla="*/ 991 w 4494"/>
                  <a:gd name="T25" fmla="*/ 4579 h 4712"/>
                  <a:gd name="T26" fmla="*/ 858 w 4494"/>
                  <a:gd name="T27" fmla="*/ 3838 h 4712"/>
                  <a:gd name="T28" fmla="*/ 696 w 4494"/>
                  <a:gd name="T29" fmla="*/ 3281 h 4712"/>
                  <a:gd name="T30" fmla="*/ 2047 w 4494"/>
                  <a:gd name="T31" fmla="*/ 3838 h 4712"/>
                  <a:gd name="T32" fmla="*/ 1752 w 4494"/>
                  <a:gd name="T33" fmla="*/ 3971 h 4712"/>
                  <a:gd name="T34" fmla="*/ 1885 w 4494"/>
                  <a:gd name="T35" fmla="*/ 4712 h 4712"/>
                  <a:gd name="T36" fmla="*/ 2742 w 4494"/>
                  <a:gd name="T37" fmla="*/ 4579 h 4712"/>
                  <a:gd name="T38" fmla="*/ 2609 w 4494"/>
                  <a:gd name="T39" fmla="*/ 3838 h 4712"/>
                  <a:gd name="T40" fmla="*/ 2447 w 4494"/>
                  <a:gd name="T41" fmla="*/ 3281 h 4712"/>
                  <a:gd name="T42" fmla="*/ 3799 w 4494"/>
                  <a:gd name="T43" fmla="*/ 3838 h 4712"/>
                  <a:gd name="T44" fmla="*/ 3503 w 4494"/>
                  <a:gd name="T45" fmla="*/ 3971 h 4712"/>
                  <a:gd name="T46" fmla="*/ 3637 w 4494"/>
                  <a:gd name="T47" fmla="*/ 4712 h 4712"/>
                  <a:gd name="T48" fmla="*/ 4494 w 4494"/>
                  <a:gd name="T49" fmla="*/ 4579 h 4712"/>
                  <a:gd name="T50" fmla="*/ 4360 w 4494"/>
                  <a:gd name="T51" fmla="*/ 3838 h 4712"/>
                  <a:gd name="T52" fmla="*/ 1278 w 4494"/>
                  <a:gd name="T53" fmla="*/ 1201 h 4712"/>
                  <a:gd name="T54" fmla="*/ 1288 w 4494"/>
                  <a:gd name="T55" fmla="*/ 1201 h 4712"/>
                  <a:gd name="T56" fmla="*/ 1311 w 4494"/>
                  <a:gd name="T57" fmla="*/ 1202 h 4712"/>
                  <a:gd name="T58" fmla="*/ 2194 w 4494"/>
                  <a:gd name="T59" fmla="*/ 400 h 4712"/>
                  <a:gd name="T60" fmla="*/ 2858 w 4494"/>
                  <a:gd name="T61" fmla="*/ 1073 h 4712"/>
                  <a:gd name="T62" fmla="*/ 2915 w 4494"/>
                  <a:gd name="T63" fmla="*/ 1252 h 4712"/>
                  <a:gd name="T64" fmla="*/ 3148 w 4494"/>
                  <a:gd name="T65" fmla="*/ 1315 h 4712"/>
                  <a:gd name="T66" fmla="*/ 3634 w 4494"/>
                  <a:gd name="T67" fmla="*/ 1668 h 4712"/>
                  <a:gd name="T68" fmla="*/ 2832 w 4494"/>
                  <a:gd name="T69" fmla="*/ 2039 h 4712"/>
                  <a:gd name="T70" fmla="*/ 1278 w 4494"/>
                  <a:gd name="T71" fmla="*/ 2038 h 4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94" h="4712">
                    <a:moveTo>
                      <a:pt x="4360" y="3838"/>
                    </a:moveTo>
                    <a:lnTo>
                      <a:pt x="4199" y="3838"/>
                    </a:lnTo>
                    <a:lnTo>
                      <a:pt x="4199" y="3148"/>
                    </a:lnTo>
                    <a:cubicBezTo>
                      <a:pt x="4199" y="3001"/>
                      <a:pt x="4079" y="2881"/>
                      <a:pt x="3932" y="2881"/>
                    </a:cubicBezTo>
                    <a:lnTo>
                      <a:pt x="2447" y="2881"/>
                    </a:lnTo>
                    <a:lnTo>
                      <a:pt x="2447" y="2438"/>
                    </a:lnTo>
                    <a:cubicBezTo>
                      <a:pt x="2520" y="2438"/>
                      <a:pt x="2675" y="2438"/>
                      <a:pt x="2831" y="2439"/>
                    </a:cubicBezTo>
                    <a:cubicBezTo>
                      <a:pt x="3043" y="2439"/>
                      <a:pt x="3256" y="2440"/>
                      <a:pt x="3263" y="2440"/>
                    </a:cubicBezTo>
                    <a:cubicBezTo>
                      <a:pt x="3688" y="2440"/>
                      <a:pt x="4034" y="2094"/>
                      <a:pt x="4034" y="1668"/>
                    </a:cubicBezTo>
                    <a:cubicBezTo>
                      <a:pt x="4034" y="1243"/>
                      <a:pt x="3688" y="897"/>
                      <a:pt x="3263" y="897"/>
                    </a:cubicBezTo>
                    <a:cubicBezTo>
                      <a:pt x="3257" y="897"/>
                      <a:pt x="3251" y="897"/>
                      <a:pt x="3245" y="897"/>
                    </a:cubicBezTo>
                    <a:cubicBezTo>
                      <a:pt x="3165" y="389"/>
                      <a:pt x="2724" y="0"/>
                      <a:pt x="2194" y="0"/>
                    </a:cubicBezTo>
                    <a:cubicBezTo>
                      <a:pt x="1698" y="0"/>
                      <a:pt x="1276" y="339"/>
                      <a:pt x="1161" y="809"/>
                    </a:cubicBezTo>
                    <a:cubicBezTo>
                      <a:pt x="765" y="866"/>
                      <a:pt x="460" y="1208"/>
                      <a:pt x="460" y="1619"/>
                    </a:cubicBezTo>
                    <a:cubicBezTo>
                      <a:pt x="460" y="2071"/>
                      <a:pt x="827" y="2438"/>
                      <a:pt x="1278" y="2438"/>
                    </a:cubicBezTo>
                    <a:lnTo>
                      <a:pt x="2047" y="2438"/>
                    </a:lnTo>
                    <a:lnTo>
                      <a:pt x="2047" y="2881"/>
                    </a:lnTo>
                    <a:lnTo>
                      <a:pt x="562" y="2881"/>
                    </a:lnTo>
                    <a:cubicBezTo>
                      <a:pt x="415" y="2881"/>
                      <a:pt x="296" y="3001"/>
                      <a:pt x="296" y="3148"/>
                    </a:cubicBezTo>
                    <a:lnTo>
                      <a:pt x="296" y="3838"/>
                    </a:lnTo>
                    <a:lnTo>
                      <a:pt x="134" y="3838"/>
                    </a:lnTo>
                    <a:cubicBezTo>
                      <a:pt x="60" y="3838"/>
                      <a:pt x="0" y="3897"/>
                      <a:pt x="0" y="3971"/>
                    </a:cubicBezTo>
                    <a:lnTo>
                      <a:pt x="0" y="4579"/>
                    </a:lnTo>
                    <a:cubicBezTo>
                      <a:pt x="0" y="4652"/>
                      <a:pt x="60" y="4712"/>
                      <a:pt x="134" y="4712"/>
                    </a:cubicBezTo>
                    <a:lnTo>
                      <a:pt x="858" y="4712"/>
                    </a:lnTo>
                    <a:cubicBezTo>
                      <a:pt x="931" y="4712"/>
                      <a:pt x="991" y="4652"/>
                      <a:pt x="991" y="4579"/>
                    </a:cubicBezTo>
                    <a:lnTo>
                      <a:pt x="991" y="3971"/>
                    </a:lnTo>
                    <a:cubicBezTo>
                      <a:pt x="991" y="3897"/>
                      <a:pt x="931" y="3838"/>
                      <a:pt x="858" y="3838"/>
                    </a:cubicBezTo>
                    <a:lnTo>
                      <a:pt x="696" y="3838"/>
                    </a:lnTo>
                    <a:lnTo>
                      <a:pt x="696" y="3281"/>
                    </a:lnTo>
                    <a:lnTo>
                      <a:pt x="2047" y="3281"/>
                    </a:lnTo>
                    <a:lnTo>
                      <a:pt x="2047" y="3838"/>
                    </a:lnTo>
                    <a:lnTo>
                      <a:pt x="1885" y="3838"/>
                    </a:lnTo>
                    <a:cubicBezTo>
                      <a:pt x="1812" y="3838"/>
                      <a:pt x="1752" y="3897"/>
                      <a:pt x="1752" y="3971"/>
                    </a:cubicBezTo>
                    <a:lnTo>
                      <a:pt x="1752" y="4579"/>
                    </a:lnTo>
                    <a:cubicBezTo>
                      <a:pt x="1752" y="4652"/>
                      <a:pt x="1812" y="4712"/>
                      <a:pt x="1885" y="4712"/>
                    </a:cubicBezTo>
                    <a:lnTo>
                      <a:pt x="2609" y="4712"/>
                    </a:lnTo>
                    <a:cubicBezTo>
                      <a:pt x="2682" y="4712"/>
                      <a:pt x="2742" y="4652"/>
                      <a:pt x="2742" y="4579"/>
                    </a:cubicBezTo>
                    <a:lnTo>
                      <a:pt x="2742" y="3971"/>
                    </a:lnTo>
                    <a:cubicBezTo>
                      <a:pt x="2742" y="3897"/>
                      <a:pt x="2682" y="3838"/>
                      <a:pt x="2609" y="3838"/>
                    </a:cubicBezTo>
                    <a:lnTo>
                      <a:pt x="2447" y="3838"/>
                    </a:lnTo>
                    <a:lnTo>
                      <a:pt x="2447" y="3281"/>
                    </a:lnTo>
                    <a:lnTo>
                      <a:pt x="3799" y="3281"/>
                    </a:lnTo>
                    <a:lnTo>
                      <a:pt x="3799" y="3838"/>
                    </a:lnTo>
                    <a:lnTo>
                      <a:pt x="3637" y="3838"/>
                    </a:lnTo>
                    <a:cubicBezTo>
                      <a:pt x="3563" y="3838"/>
                      <a:pt x="3503" y="3897"/>
                      <a:pt x="3503" y="3971"/>
                    </a:cubicBezTo>
                    <a:lnTo>
                      <a:pt x="3503" y="4579"/>
                    </a:lnTo>
                    <a:cubicBezTo>
                      <a:pt x="3503" y="4652"/>
                      <a:pt x="3563" y="4712"/>
                      <a:pt x="3637" y="4712"/>
                    </a:cubicBezTo>
                    <a:lnTo>
                      <a:pt x="4360" y="4712"/>
                    </a:lnTo>
                    <a:cubicBezTo>
                      <a:pt x="4434" y="4712"/>
                      <a:pt x="4494" y="4652"/>
                      <a:pt x="4494" y="4579"/>
                    </a:cubicBezTo>
                    <a:lnTo>
                      <a:pt x="4494" y="3971"/>
                    </a:lnTo>
                    <a:cubicBezTo>
                      <a:pt x="4494" y="3897"/>
                      <a:pt x="4434" y="3838"/>
                      <a:pt x="4360" y="3838"/>
                    </a:cubicBezTo>
                    <a:close/>
                    <a:moveTo>
                      <a:pt x="860" y="1619"/>
                    </a:moveTo>
                    <a:cubicBezTo>
                      <a:pt x="860" y="1389"/>
                      <a:pt x="1048" y="1201"/>
                      <a:pt x="1278" y="1201"/>
                    </a:cubicBezTo>
                    <a:lnTo>
                      <a:pt x="1283" y="1201"/>
                    </a:lnTo>
                    <a:cubicBezTo>
                      <a:pt x="1284" y="1201"/>
                      <a:pt x="1286" y="1201"/>
                      <a:pt x="1288" y="1201"/>
                    </a:cubicBezTo>
                    <a:cubicBezTo>
                      <a:pt x="1288" y="1201"/>
                      <a:pt x="1289" y="1201"/>
                      <a:pt x="1290" y="1201"/>
                    </a:cubicBezTo>
                    <a:cubicBezTo>
                      <a:pt x="1297" y="1202"/>
                      <a:pt x="1304" y="1202"/>
                      <a:pt x="1311" y="1202"/>
                    </a:cubicBezTo>
                    <a:cubicBezTo>
                      <a:pt x="1408" y="1202"/>
                      <a:pt x="1519" y="1136"/>
                      <a:pt x="1534" y="992"/>
                    </a:cubicBezTo>
                    <a:cubicBezTo>
                      <a:pt x="1571" y="654"/>
                      <a:pt x="1854" y="400"/>
                      <a:pt x="2194" y="400"/>
                    </a:cubicBezTo>
                    <a:cubicBezTo>
                      <a:pt x="2560" y="400"/>
                      <a:pt x="2858" y="698"/>
                      <a:pt x="2858" y="1064"/>
                    </a:cubicBezTo>
                    <a:lnTo>
                      <a:pt x="2858" y="1073"/>
                    </a:lnTo>
                    <a:cubicBezTo>
                      <a:pt x="2858" y="1074"/>
                      <a:pt x="2858" y="1076"/>
                      <a:pt x="2858" y="1078"/>
                    </a:cubicBezTo>
                    <a:cubicBezTo>
                      <a:pt x="2853" y="1144"/>
                      <a:pt x="2873" y="1205"/>
                      <a:pt x="2915" y="1252"/>
                    </a:cubicBezTo>
                    <a:cubicBezTo>
                      <a:pt x="2957" y="1299"/>
                      <a:pt x="3017" y="1325"/>
                      <a:pt x="3080" y="1325"/>
                    </a:cubicBezTo>
                    <a:cubicBezTo>
                      <a:pt x="3103" y="1325"/>
                      <a:pt x="3126" y="1322"/>
                      <a:pt x="3148" y="1315"/>
                    </a:cubicBezTo>
                    <a:cubicBezTo>
                      <a:pt x="3185" y="1303"/>
                      <a:pt x="3224" y="1297"/>
                      <a:pt x="3263" y="1297"/>
                    </a:cubicBezTo>
                    <a:cubicBezTo>
                      <a:pt x="3468" y="1297"/>
                      <a:pt x="3634" y="1463"/>
                      <a:pt x="3634" y="1668"/>
                    </a:cubicBezTo>
                    <a:cubicBezTo>
                      <a:pt x="3634" y="1873"/>
                      <a:pt x="3468" y="2040"/>
                      <a:pt x="3263" y="2040"/>
                    </a:cubicBezTo>
                    <a:cubicBezTo>
                      <a:pt x="3255" y="2040"/>
                      <a:pt x="3043" y="2039"/>
                      <a:pt x="2832" y="2039"/>
                    </a:cubicBezTo>
                    <a:cubicBezTo>
                      <a:pt x="2621" y="2038"/>
                      <a:pt x="2411" y="2038"/>
                      <a:pt x="2405" y="2038"/>
                    </a:cubicBezTo>
                    <a:lnTo>
                      <a:pt x="1278" y="2038"/>
                    </a:lnTo>
                    <a:cubicBezTo>
                      <a:pt x="1048" y="2038"/>
                      <a:pt x="860" y="1850"/>
                      <a:pt x="860" y="16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5045636" y="4372522"/>
                <a:ext cx="2088028" cy="1761578"/>
                <a:chOff x="660400" y="4210597"/>
                <a:chExt cx="2088028" cy="1761578"/>
              </a:xfrm>
            </p:grpSpPr>
            <p:sp>
              <p:nvSpPr>
                <p:cNvPr id="36" name="矩形 35"/>
                <p:cNvSpPr/>
                <p:nvPr/>
              </p:nvSpPr>
              <p:spPr>
                <a:xfrm>
                  <a:off x="660401" y="4210597"/>
                  <a:ext cx="2088027" cy="54040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6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2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8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4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80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6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2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800" algn="l" defTabSz="609600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800" b="1" dirty="0">
                      <a:solidFill>
                        <a:schemeClr val="tx1"/>
                      </a:solidFill>
                    </a:rPr>
                    <a:t>Text here</a:t>
                  </a:r>
                  <a:endParaRPr lang="zh-CN" altLang="en-US" sz="1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660400" y="4751002"/>
                  <a:ext cx="2088028" cy="12211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6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2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8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4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80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6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2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800" algn="l" defTabSz="609600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100" dirty="0"/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35" name="直接连接符 34"/>
              <p:cNvCxnSpPr/>
              <p:nvPr/>
            </p:nvCxnSpPr>
            <p:spPr>
              <a:xfrm flipV="1">
                <a:off x="6089602" y="1028700"/>
                <a:ext cx="0" cy="1816647"/>
              </a:xfrm>
              <a:prstGeom prst="line">
                <a:avLst/>
              </a:prstGeom>
              <a:ln w="3175" cap="rnd">
                <a:solidFill>
                  <a:schemeClr val="accent1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660400" y="1028700"/>
              <a:ext cx="2088028" cy="4581252"/>
              <a:chOff x="660400" y="1028700"/>
              <a:chExt cx="2088028" cy="4581252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1036870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1448826" y="2835311"/>
                <a:ext cx="511176" cy="498950"/>
              </a:xfrm>
              <a:custGeom>
                <a:avLst/>
                <a:gdLst>
                  <a:gd name="connsiteX0" fmla="*/ 156242 w 548675"/>
                  <a:gd name="connsiteY0" fmla="*/ 232482 h 535553"/>
                  <a:gd name="connsiteX1" fmla="*/ 214187 w 548675"/>
                  <a:gd name="connsiteY1" fmla="*/ 256837 h 535553"/>
                  <a:gd name="connsiteX2" fmla="*/ 168993 w 548675"/>
                  <a:gd name="connsiteY2" fmla="*/ 300709 h 535553"/>
                  <a:gd name="connsiteX3" fmla="*/ 127674 w 548675"/>
                  <a:gd name="connsiteY3" fmla="*/ 312322 h 535553"/>
                  <a:gd name="connsiteX4" fmla="*/ 81189 w 548675"/>
                  <a:gd name="connsiteY4" fmla="*/ 357485 h 535553"/>
                  <a:gd name="connsiteX5" fmla="*/ 81189 w 548675"/>
                  <a:gd name="connsiteY5" fmla="*/ 414260 h 535553"/>
                  <a:gd name="connsiteX6" fmla="*/ 123800 w 548675"/>
                  <a:gd name="connsiteY6" fmla="*/ 456842 h 535553"/>
                  <a:gd name="connsiteX7" fmla="*/ 180615 w 548675"/>
                  <a:gd name="connsiteY7" fmla="*/ 456842 h 535553"/>
                  <a:gd name="connsiteX8" fmla="*/ 227099 w 548675"/>
                  <a:gd name="connsiteY8" fmla="*/ 411680 h 535553"/>
                  <a:gd name="connsiteX9" fmla="*/ 240012 w 548675"/>
                  <a:gd name="connsiteY9" fmla="*/ 370388 h 535553"/>
                  <a:gd name="connsiteX10" fmla="*/ 285205 w 548675"/>
                  <a:gd name="connsiteY10" fmla="*/ 326516 h 535553"/>
                  <a:gd name="connsiteX11" fmla="*/ 285205 w 548675"/>
                  <a:gd name="connsiteY11" fmla="*/ 440068 h 535553"/>
                  <a:gd name="connsiteX12" fmla="*/ 210313 w 548675"/>
                  <a:gd name="connsiteY12" fmla="*/ 512327 h 535553"/>
                  <a:gd name="connsiteX13" fmla="*/ 95392 w 548675"/>
                  <a:gd name="connsiteY13" fmla="*/ 512327 h 535553"/>
                  <a:gd name="connsiteX14" fmla="*/ 23083 w 548675"/>
                  <a:gd name="connsiteY14" fmla="*/ 441358 h 535553"/>
                  <a:gd name="connsiteX15" fmla="*/ 24374 w 548675"/>
                  <a:gd name="connsiteY15" fmla="*/ 329097 h 535553"/>
                  <a:gd name="connsiteX16" fmla="*/ 99266 w 548675"/>
                  <a:gd name="connsiteY16" fmla="*/ 255547 h 535553"/>
                  <a:gd name="connsiteX17" fmla="*/ 156242 w 548675"/>
                  <a:gd name="connsiteY17" fmla="*/ 232482 h 535553"/>
                  <a:gd name="connsiteX18" fmla="*/ 339490 w 548675"/>
                  <a:gd name="connsiteY18" fmla="*/ 176395 h 535553"/>
                  <a:gd name="connsiteX19" fmla="*/ 358873 w 548675"/>
                  <a:gd name="connsiteY19" fmla="*/ 184615 h 535553"/>
                  <a:gd name="connsiteX20" fmla="*/ 358873 w 548675"/>
                  <a:gd name="connsiteY20" fmla="*/ 223297 h 535553"/>
                  <a:gd name="connsiteX21" fmla="*/ 229652 w 548675"/>
                  <a:gd name="connsiteY21" fmla="*/ 349656 h 535553"/>
                  <a:gd name="connsiteX22" fmla="*/ 192178 w 548675"/>
                  <a:gd name="connsiteY22" fmla="*/ 349656 h 535553"/>
                  <a:gd name="connsiteX23" fmla="*/ 192178 w 548675"/>
                  <a:gd name="connsiteY23" fmla="*/ 312264 h 535553"/>
                  <a:gd name="connsiteX24" fmla="*/ 320107 w 548675"/>
                  <a:gd name="connsiteY24" fmla="*/ 184615 h 535553"/>
                  <a:gd name="connsiteX25" fmla="*/ 339490 w 548675"/>
                  <a:gd name="connsiteY25" fmla="*/ 176395 h 535553"/>
                  <a:gd name="connsiteX26" fmla="*/ 399515 w 548675"/>
                  <a:gd name="connsiteY26" fmla="*/ 2 h 535553"/>
                  <a:gd name="connsiteX27" fmla="*/ 455692 w 548675"/>
                  <a:gd name="connsiteY27" fmla="*/ 23378 h 535553"/>
                  <a:gd name="connsiteX28" fmla="*/ 525430 w 548675"/>
                  <a:gd name="connsiteY28" fmla="*/ 93022 h 535553"/>
                  <a:gd name="connsiteX29" fmla="*/ 525430 w 548675"/>
                  <a:gd name="connsiteY29" fmla="*/ 202648 h 535553"/>
                  <a:gd name="connsiteX30" fmla="*/ 447943 w 548675"/>
                  <a:gd name="connsiteY30" fmla="*/ 278741 h 535553"/>
                  <a:gd name="connsiteX31" fmla="*/ 334297 w 548675"/>
                  <a:gd name="connsiteY31" fmla="*/ 278741 h 535553"/>
                  <a:gd name="connsiteX32" fmla="*/ 378206 w 548675"/>
                  <a:gd name="connsiteY32" fmla="*/ 236180 h 535553"/>
                  <a:gd name="connsiteX33" fmla="*/ 419532 w 548675"/>
                  <a:gd name="connsiteY33" fmla="*/ 223283 h 535553"/>
                  <a:gd name="connsiteX34" fmla="*/ 468606 w 548675"/>
                  <a:gd name="connsiteY34" fmla="*/ 175564 h 535553"/>
                  <a:gd name="connsiteX35" fmla="*/ 469898 w 548675"/>
                  <a:gd name="connsiteY35" fmla="*/ 120106 h 535553"/>
                  <a:gd name="connsiteX36" fmla="*/ 427280 w 548675"/>
                  <a:gd name="connsiteY36" fmla="*/ 78836 h 535553"/>
                  <a:gd name="connsiteX37" fmla="*/ 370457 w 548675"/>
                  <a:gd name="connsiteY37" fmla="*/ 77546 h 535553"/>
                  <a:gd name="connsiteX38" fmla="*/ 321383 w 548675"/>
                  <a:gd name="connsiteY38" fmla="*/ 126555 h 535553"/>
                  <a:gd name="connsiteX39" fmla="*/ 308468 w 548675"/>
                  <a:gd name="connsiteY39" fmla="*/ 166536 h 535553"/>
                  <a:gd name="connsiteX40" fmla="*/ 264559 w 548675"/>
                  <a:gd name="connsiteY40" fmla="*/ 209097 h 535553"/>
                  <a:gd name="connsiteX41" fmla="*/ 264559 w 548675"/>
                  <a:gd name="connsiteY41" fmla="*/ 98181 h 535553"/>
                  <a:gd name="connsiteX42" fmla="*/ 343337 w 548675"/>
                  <a:gd name="connsiteY42" fmla="*/ 22088 h 535553"/>
                  <a:gd name="connsiteX43" fmla="*/ 399515 w 548675"/>
                  <a:gd name="connsiteY43" fmla="*/ 2 h 535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548675" h="535553">
                    <a:moveTo>
                      <a:pt x="156242" y="232482"/>
                    </a:moveTo>
                    <a:cubicBezTo>
                      <a:pt x="177064" y="232643"/>
                      <a:pt x="198046" y="240708"/>
                      <a:pt x="214187" y="256837"/>
                    </a:cubicBezTo>
                    <a:lnTo>
                      <a:pt x="168993" y="300709"/>
                    </a:lnTo>
                    <a:cubicBezTo>
                      <a:pt x="154790" y="295548"/>
                      <a:pt x="139295" y="301999"/>
                      <a:pt x="127674" y="312322"/>
                    </a:cubicBezTo>
                    <a:lnTo>
                      <a:pt x="81189" y="357485"/>
                    </a:lnTo>
                    <a:cubicBezTo>
                      <a:pt x="65694" y="372969"/>
                      <a:pt x="65694" y="398776"/>
                      <a:pt x="81189" y="414260"/>
                    </a:cubicBezTo>
                    <a:lnTo>
                      <a:pt x="123800" y="456842"/>
                    </a:lnTo>
                    <a:cubicBezTo>
                      <a:pt x="139295" y="472326"/>
                      <a:pt x="165120" y="472326"/>
                      <a:pt x="180615" y="456842"/>
                    </a:cubicBezTo>
                    <a:lnTo>
                      <a:pt x="227099" y="411680"/>
                    </a:lnTo>
                    <a:cubicBezTo>
                      <a:pt x="238720" y="401357"/>
                      <a:pt x="243885" y="383292"/>
                      <a:pt x="240012" y="370388"/>
                    </a:cubicBezTo>
                    <a:lnTo>
                      <a:pt x="285205" y="326516"/>
                    </a:lnTo>
                    <a:cubicBezTo>
                      <a:pt x="316195" y="358775"/>
                      <a:pt x="316195" y="409099"/>
                      <a:pt x="285205" y="440068"/>
                    </a:cubicBezTo>
                    <a:lnTo>
                      <a:pt x="210313" y="512327"/>
                    </a:lnTo>
                    <a:cubicBezTo>
                      <a:pt x="178032" y="543296"/>
                      <a:pt x="126382" y="543296"/>
                      <a:pt x="95392" y="512327"/>
                    </a:cubicBezTo>
                    <a:lnTo>
                      <a:pt x="23083" y="441358"/>
                    </a:lnTo>
                    <a:cubicBezTo>
                      <a:pt x="-7907" y="410389"/>
                      <a:pt x="-7907" y="360065"/>
                      <a:pt x="24374" y="329097"/>
                    </a:cubicBezTo>
                    <a:lnTo>
                      <a:pt x="99266" y="255547"/>
                    </a:lnTo>
                    <a:cubicBezTo>
                      <a:pt x="114761" y="240063"/>
                      <a:pt x="135421" y="232320"/>
                      <a:pt x="156242" y="232482"/>
                    </a:cubicBezTo>
                    <a:close/>
                    <a:moveTo>
                      <a:pt x="339490" y="176395"/>
                    </a:moveTo>
                    <a:cubicBezTo>
                      <a:pt x="346597" y="176557"/>
                      <a:pt x="353704" y="179458"/>
                      <a:pt x="358873" y="184615"/>
                    </a:cubicBezTo>
                    <a:cubicBezTo>
                      <a:pt x="369211" y="194930"/>
                      <a:pt x="369211" y="211692"/>
                      <a:pt x="358873" y="223297"/>
                    </a:cubicBezTo>
                    <a:lnTo>
                      <a:pt x="229652" y="349656"/>
                    </a:lnTo>
                    <a:cubicBezTo>
                      <a:pt x="219314" y="361260"/>
                      <a:pt x="202516" y="361260"/>
                      <a:pt x="192178" y="349656"/>
                    </a:cubicBezTo>
                    <a:cubicBezTo>
                      <a:pt x="180548" y="339341"/>
                      <a:pt x="180548" y="322579"/>
                      <a:pt x="192178" y="312264"/>
                    </a:cubicBezTo>
                    <a:lnTo>
                      <a:pt x="320107" y="184615"/>
                    </a:lnTo>
                    <a:cubicBezTo>
                      <a:pt x="325276" y="178813"/>
                      <a:pt x="332383" y="176234"/>
                      <a:pt x="339490" y="176395"/>
                    </a:cubicBezTo>
                    <a:close/>
                    <a:moveTo>
                      <a:pt x="399515" y="2"/>
                    </a:moveTo>
                    <a:cubicBezTo>
                      <a:pt x="419855" y="163"/>
                      <a:pt x="440195" y="7902"/>
                      <a:pt x="455692" y="23378"/>
                    </a:cubicBezTo>
                    <a:lnTo>
                      <a:pt x="525430" y="93022"/>
                    </a:lnTo>
                    <a:cubicBezTo>
                      <a:pt x="556424" y="122686"/>
                      <a:pt x="556424" y="172985"/>
                      <a:pt x="525430" y="202648"/>
                    </a:cubicBezTo>
                    <a:lnTo>
                      <a:pt x="447943" y="278741"/>
                    </a:lnTo>
                    <a:cubicBezTo>
                      <a:pt x="416949" y="309694"/>
                      <a:pt x="365291" y="309694"/>
                      <a:pt x="334297" y="278741"/>
                    </a:cubicBezTo>
                    <a:lnTo>
                      <a:pt x="378206" y="236180"/>
                    </a:lnTo>
                    <a:cubicBezTo>
                      <a:pt x="392412" y="238760"/>
                      <a:pt x="409200" y="233601"/>
                      <a:pt x="419532" y="223283"/>
                    </a:cubicBezTo>
                    <a:lnTo>
                      <a:pt x="468606" y="175564"/>
                    </a:lnTo>
                    <a:cubicBezTo>
                      <a:pt x="484104" y="160087"/>
                      <a:pt x="485395" y="135583"/>
                      <a:pt x="469898" y="120106"/>
                    </a:cubicBezTo>
                    <a:lnTo>
                      <a:pt x="427280" y="78836"/>
                    </a:lnTo>
                    <a:cubicBezTo>
                      <a:pt x="411783" y="63359"/>
                      <a:pt x="385954" y="63359"/>
                      <a:pt x="370457" y="77546"/>
                    </a:cubicBezTo>
                    <a:lnTo>
                      <a:pt x="321383" y="126555"/>
                    </a:lnTo>
                    <a:cubicBezTo>
                      <a:pt x="309760" y="136873"/>
                      <a:pt x="304594" y="152349"/>
                      <a:pt x="308468" y="166536"/>
                    </a:cubicBezTo>
                    <a:lnTo>
                      <a:pt x="264559" y="209097"/>
                    </a:lnTo>
                    <a:cubicBezTo>
                      <a:pt x="233565" y="178143"/>
                      <a:pt x="233565" y="129134"/>
                      <a:pt x="264559" y="98181"/>
                    </a:cubicBezTo>
                    <a:lnTo>
                      <a:pt x="343337" y="22088"/>
                    </a:lnTo>
                    <a:cubicBezTo>
                      <a:pt x="358834" y="7257"/>
                      <a:pt x="379174" y="-159"/>
                      <a:pt x="399515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660401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Text here</a:t>
                </a:r>
                <a:endParaRPr lang="zh-CN" altLang="en-US" sz="1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660400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31" name="直接连接符 30"/>
              <p:cNvCxnSpPr>
                <a:stCxn id="27" idx="2"/>
              </p:cNvCxnSpPr>
              <p:nvPr/>
            </p:nvCxnSpPr>
            <p:spPr>
              <a:xfrm flipV="1">
                <a:off x="1704366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2853018" y="1028700"/>
              <a:ext cx="2088028" cy="4581252"/>
              <a:chOff x="2853018" y="1028700"/>
              <a:chExt cx="2088028" cy="4581252"/>
            </a:xfrm>
          </p:grpSpPr>
          <p:sp>
            <p:nvSpPr>
              <p:cNvPr id="22" name="任意多边形: 形状 21"/>
              <p:cNvSpPr/>
              <p:nvPr/>
            </p:nvSpPr>
            <p:spPr bwMode="auto">
              <a:xfrm>
                <a:off x="3229488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3670246" y="2829198"/>
                <a:ext cx="453572" cy="511176"/>
              </a:xfrm>
              <a:custGeom>
                <a:avLst/>
                <a:gdLst>
                  <a:gd name="connsiteX0" fmla="*/ 341771 w 538414"/>
                  <a:gd name="connsiteY0" fmla="*/ 44738 h 606792"/>
                  <a:gd name="connsiteX1" fmla="*/ 538414 w 538414"/>
                  <a:gd name="connsiteY1" fmla="*/ 303537 h 606792"/>
                  <a:gd name="connsiteX2" fmla="*/ 307453 w 538414"/>
                  <a:gd name="connsiteY2" fmla="*/ 569462 h 606792"/>
                  <a:gd name="connsiteX3" fmla="*/ 346782 w 538414"/>
                  <a:gd name="connsiteY3" fmla="*/ 492292 h 606792"/>
                  <a:gd name="connsiteX4" fmla="*/ 473575 w 538414"/>
                  <a:gd name="connsiteY4" fmla="*/ 303537 h 606792"/>
                  <a:gd name="connsiteX5" fmla="*/ 334330 w 538414"/>
                  <a:gd name="connsiteY5" fmla="*/ 110082 h 606792"/>
                  <a:gd name="connsiteX6" fmla="*/ 231243 w 538414"/>
                  <a:gd name="connsiteY6" fmla="*/ 37470 h 606792"/>
                  <a:gd name="connsiteX7" fmla="*/ 192829 w 538414"/>
                  <a:gd name="connsiteY7" fmla="*/ 114184 h 606792"/>
                  <a:gd name="connsiteX8" fmla="*/ 64833 w 538414"/>
                  <a:gd name="connsiteY8" fmla="*/ 303542 h 606792"/>
                  <a:gd name="connsiteX9" fmla="*/ 204065 w 538414"/>
                  <a:gd name="connsiteY9" fmla="*/ 496842 h 606792"/>
                  <a:gd name="connsiteX10" fmla="*/ 196625 w 538414"/>
                  <a:gd name="connsiteY10" fmla="*/ 562336 h 606792"/>
                  <a:gd name="connsiteX11" fmla="*/ 0 w 538414"/>
                  <a:gd name="connsiteY11" fmla="*/ 303542 h 606792"/>
                  <a:gd name="connsiteX12" fmla="*/ 231243 w 538414"/>
                  <a:gd name="connsiteY12" fmla="*/ 37470 h 606792"/>
                  <a:gd name="connsiteX13" fmla="*/ 296052 w 538414"/>
                  <a:gd name="connsiteY13" fmla="*/ 0 h 606792"/>
                  <a:gd name="connsiteX14" fmla="*/ 300607 w 538414"/>
                  <a:gd name="connsiteY14" fmla="*/ 607 h 606792"/>
                  <a:gd name="connsiteX15" fmla="*/ 312147 w 538414"/>
                  <a:gd name="connsiteY15" fmla="*/ 18801 h 606792"/>
                  <a:gd name="connsiteX16" fmla="*/ 285727 w 538414"/>
                  <a:gd name="connsiteY16" fmla="*/ 248964 h 606792"/>
                  <a:gd name="connsiteX17" fmla="*/ 408715 w 538414"/>
                  <a:gd name="connsiteY17" fmla="*/ 248964 h 606792"/>
                  <a:gd name="connsiteX18" fmla="*/ 422532 w 538414"/>
                  <a:gd name="connsiteY18" fmla="*/ 255635 h 606792"/>
                  <a:gd name="connsiteX19" fmla="*/ 423292 w 538414"/>
                  <a:gd name="connsiteY19" fmla="*/ 270949 h 606792"/>
                  <a:gd name="connsiteX20" fmla="*/ 256726 w 538414"/>
                  <a:gd name="connsiteY20" fmla="*/ 597998 h 606792"/>
                  <a:gd name="connsiteX21" fmla="*/ 242302 w 538414"/>
                  <a:gd name="connsiteY21" fmla="*/ 606792 h 606792"/>
                  <a:gd name="connsiteX22" fmla="*/ 237595 w 538414"/>
                  <a:gd name="connsiteY22" fmla="*/ 606186 h 606792"/>
                  <a:gd name="connsiteX23" fmla="*/ 226207 w 538414"/>
                  <a:gd name="connsiteY23" fmla="*/ 589659 h 606792"/>
                  <a:gd name="connsiteX24" fmla="*/ 251108 w 538414"/>
                  <a:gd name="connsiteY24" fmla="*/ 368139 h 606792"/>
                  <a:gd name="connsiteX25" fmla="*/ 129487 w 538414"/>
                  <a:gd name="connsiteY25" fmla="*/ 368139 h 606792"/>
                  <a:gd name="connsiteX26" fmla="*/ 115821 w 538414"/>
                  <a:gd name="connsiteY26" fmla="*/ 359496 h 606792"/>
                  <a:gd name="connsiteX27" fmla="*/ 115062 w 538414"/>
                  <a:gd name="connsiteY27" fmla="*/ 343121 h 606792"/>
                  <a:gd name="connsiteX28" fmla="*/ 281628 w 538414"/>
                  <a:gd name="connsiteY28" fmla="*/ 8946 h 606792"/>
                  <a:gd name="connsiteX29" fmla="*/ 296052 w 538414"/>
                  <a:gd name="connsiteY29" fmla="*/ 0 h 60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8414" h="606792">
                    <a:moveTo>
                      <a:pt x="341771" y="44738"/>
                    </a:moveTo>
                    <a:cubicBezTo>
                      <a:pt x="455049" y="76425"/>
                      <a:pt x="538414" y="180430"/>
                      <a:pt x="538414" y="303537"/>
                    </a:cubicBezTo>
                    <a:cubicBezTo>
                      <a:pt x="538414" y="438774"/>
                      <a:pt x="437739" y="550966"/>
                      <a:pt x="307453" y="569462"/>
                    </a:cubicBezTo>
                    <a:lnTo>
                      <a:pt x="346782" y="492292"/>
                    </a:lnTo>
                    <a:cubicBezTo>
                      <a:pt x="421035" y="461667"/>
                      <a:pt x="473575" y="388591"/>
                      <a:pt x="473575" y="303537"/>
                    </a:cubicBezTo>
                    <a:cubicBezTo>
                      <a:pt x="473575" y="213632"/>
                      <a:pt x="415113" y="137221"/>
                      <a:pt x="334330" y="110082"/>
                    </a:cubicBezTo>
                    <a:close/>
                    <a:moveTo>
                      <a:pt x="231243" y="37470"/>
                    </a:moveTo>
                    <a:lnTo>
                      <a:pt x="192829" y="114184"/>
                    </a:lnTo>
                    <a:cubicBezTo>
                      <a:pt x="117975" y="144505"/>
                      <a:pt x="64833" y="217883"/>
                      <a:pt x="64833" y="303542"/>
                    </a:cubicBezTo>
                    <a:cubicBezTo>
                      <a:pt x="64833" y="393294"/>
                      <a:pt x="123137" y="469704"/>
                      <a:pt x="204065" y="496842"/>
                    </a:cubicBezTo>
                    <a:lnTo>
                      <a:pt x="196625" y="562336"/>
                    </a:lnTo>
                    <a:cubicBezTo>
                      <a:pt x="83357" y="530650"/>
                      <a:pt x="0" y="426647"/>
                      <a:pt x="0" y="303542"/>
                    </a:cubicBezTo>
                    <a:cubicBezTo>
                      <a:pt x="0" y="168156"/>
                      <a:pt x="100666" y="55966"/>
                      <a:pt x="231243" y="37470"/>
                    </a:cubicBezTo>
                    <a:close/>
                    <a:moveTo>
                      <a:pt x="296052" y="0"/>
                    </a:moveTo>
                    <a:cubicBezTo>
                      <a:pt x="297570" y="0"/>
                      <a:pt x="299089" y="152"/>
                      <a:pt x="300607" y="607"/>
                    </a:cubicBezTo>
                    <a:cubicBezTo>
                      <a:pt x="308199" y="2881"/>
                      <a:pt x="313058" y="11069"/>
                      <a:pt x="312147" y="18801"/>
                    </a:cubicBezTo>
                    <a:lnTo>
                      <a:pt x="285727" y="248964"/>
                    </a:lnTo>
                    <a:lnTo>
                      <a:pt x="408715" y="248964"/>
                    </a:lnTo>
                    <a:cubicBezTo>
                      <a:pt x="414485" y="248964"/>
                      <a:pt x="419647" y="250783"/>
                      <a:pt x="422532" y="255635"/>
                    </a:cubicBezTo>
                    <a:cubicBezTo>
                      <a:pt x="425569" y="260487"/>
                      <a:pt x="425721" y="265946"/>
                      <a:pt x="423292" y="270949"/>
                    </a:cubicBezTo>
                    <a:lnTo>
                      <a:pt x="256726" y="597998"/>
                    </a:lnTo>
                    <a:cubicBezTo>
                      <a:pt x="253841" y="603457"/>
                      <a:pt x="248223" y="606792"/>
                      <a:pt x="242302" y="606792"/>
                    </a:cubicBezTo>
                    <a:cubicBezTo>
                      <a:pt x="240632" y="606792"/>
                      <a:pt x="239113" y="606641"/>
                      <a:pt x="237595" y="606186"/>
                    </a:cubicBezTo>
                    <a:cubicBezTo>
                      <a:pt x="230155" y="603911"/>
                      <a:pt x="225296" y="597392"/>
                      <a:pt x="226207" y="589659"/>
                    </a:cubicBezTo>
                    <a:lnTo>
                      <a:pt x="251108" y="368139"/>
                    </a:lnTo>
                    <a:lnTo>
                      <a:pt x="129487" y="368139"/>
                    </a:lnTo>
                    <a:cubicBezTo>
                      <a:pt x="123869" y="368139"/>
                      <a:pt x="118706" y="364348"/>
                      <a:pt x="115821" y="359496"/>
                    </a:cubicBezTo>
                    <a:cubicBezTo>
                      <a:pt x="112785" y="354796"/>
                      <a:pt x="112481" y="348125"/>
                      <a:pt x="115062" y="343121"/>
                    </a:cubicBezTo>
                    <a:lnTo>
                      <a:pt x="281628" y="8946"/>
                    </a:lnTo>
                    <a:cubicBezTo>
                      <a:pt x="284361" y="3336"/>
                      <a:pt x="289979" y="0"/>
                      <a:pt x="2960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2853019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Text here</a:t>
                </a:r>
                <a:endParaRPr lang="zh-CN" altLang="en-US" sz="1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853018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26" name="直接连接符 25"/>
              <p:cNvCxnSpPr>
                <a:stCxn id="22" idx="2"/>
              </p:cNvCxnSpPr>
              <p:nvPr/>
            </p:nvCxnSpPr>
            <p:spPr>
              <a:xfrm flipV="1">
                <a:off x="3896984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accent2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7238254" y="1028700"/>
              <a:ext cx="2088028" cy="4581252"/>
              <a:chOff x="7238254" y="1028700"/>
              <a:chExt cx="2088028" cy="4581252"/>
            </a:xfrm>
          </p:grpSpPr>
          <p:sp>
            <p:nvSpPr>
              <p:cNvPr id="17" name="任意多边形: 形状 16"/>
              <p:cNvSpPr/>
              <p:nvPr/>
            </p:nvSpPr>
            <p:spPr bwMode="auto">
              <a:xfrm>
                <a:off x="7614724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/>
            </p:nvSpPr>
            <p:spPr bwMode="auto">
              <a:xfrm>
                <a:off x="8026680" y="2863095"/>
                <a:ext cx="511176" cy="443383"/>
              </a:xfrm>
              <a:custGeom>
                <a:avLst/>
                <a:gdLst>
                  <a:gd name="connsiteX0" fmla="*/ 303820 w 607639"/>
                  <a:gd name="connsiteY0" fmla="*/ 112552 h 527053"/>
                  <a:gd name="connsiteX1" fmla="*/ 347324 w 607639"/>
                  <a:gd name="connsiteY1" fmla="*/ 155985 h 527053"/>
                  <a:gd name="connsiteX2" fmla="*/ 303820 w 607639"/>
                  <a:gd name="connsiteY2" fmla="*/ 199418 h 527053"/>
                  <a:gd name="connsiteX3" fmla="*/ 260316 w 607639"/>
                  <a:gd name="connsiteY3" fmla="*/ 155985 h 527053"/>
                  <a:gd name="connsiteX4" fmla="*/ 303820 w 607639"/>
                  <a:gd name="connsiteY4" fmla="*/ 112552 h 527053"/>
                  <a:gd name="connsiteX5" fmla="*/ 303775 w 607639"/>
                  <a:gd name="connsiteY5" fmla="*/ 72970 h 527053"/>
                  <a:gd name="connsiteX6" fmla="*/ 220644 w 607639"/>
                  <a:gd name="connsiteY6" fmla="*/ 155983 h 527053"/>
                  <a:gd name="connsiteX7" fmla="*/ 303775 w 607639"/>
                  <a:gd name="connsiteY7" fmla="*/ 238996 h 527053"/>
                  <a:gd name="connsiteX8" fmla="*/ 386906 w 607639"/>
                  <a:gd name="connsiteY8" fmla="*/ 155983 h 527053"/>
                  <a:gd name="connsiteX9" fmla="*/ 303775 w 607639"/>
                  <a:gd name="connsiteY9" fmla="*/ 72970 h 527053"/>
                  <a:gd name="connsiteX10" fmla="*/ 303775 w 607639"/>
                  <a:gd name="connsiteY10" fmla="*/ 0 h 527053"/>
                  <a:gd name="connsiteX11" fmla="*/ 459979 w 607639"/>
                  <a:gd name="connsiteY11" fmla="*/ 155983 h 527053"/>
                  <a:gd name="connsiteX12" fmla="*/ 426246 w 607639"/>
                  <a:gd name="connsiteY12" fmla="*/ 252594 h 527053"/>
                  <a:gd name="connsiteX13" fmla="*/ 500922 w 607639"/>
                  <a:gd name="connsiteY13" fmla="*/ 294812 h 527053"/>
                  <a:gd name="connsiteX14" fmla="*/ 517388 w 607639"/>
                  <a:gd name="connsiteY14" fmla="*/ 292057 h 527053"/>
                  <a:gd name="connsiteX15" fmla="*/ 567943 w 607639"/>
                  <a:gd name="connsiteY15" fmla="*/ 342451 h 527053"/>
                  <a:gd name="connsiteX16" fmla="*/ 537236 w 607639"/>
                  <a:gd name="connsiteY16" fmla="*/ 388935 h 527053"/>
                  <a:gd name="connsiteX17" fmla="*/ 537236 w 607639"/>
                  <a:gd name="connsiteY17" fmla="*/ 419420 h 527053"/>
                  <a:gd name="connsiteX18" fmla="*/ 607639 w 607639"/>
                  <a:gd name="connsiteY18" fmla="*/ 507322 h 527053"/>
                  <a:gd name="connsiteX19" fmla="*/ 607639 w 607639"/>
                  <a:gd name="connsiteY19" fmla="*/ 527053 h 527053"/>
                  <a:gd name="connsiteX20" fmla="*/ 427136 w 607639"/>
                  <a:gd name="connsiteY20" fmla="*/ 527053 h 527053"/>
                  <a:gd name="connsiteX21" fmla="*/ 427136 w 607639"/>
                  <a:gd name="connsiteY21" fmla="*/ 507322 h 527053"/>
                  <a:gd name="connsiteX22" fmla="*/ 497540 w 607639"/>
                  <a:gd name="connsiteY22" fmla="*/ 419420 h 527053"/>
                  <a:gd name="connsiteX23" fmla="*/ 497540 w 607639"/>
                  <a:gd name="connsiteY23" fmla="*/ 388935 h 527053"/>
                  <a:gd name="connsiteX24" fmla="*/ 466833 w 607639"/>
                  <a:gd name="connsiteY24" fmla="*/ 342451 h 527053"/>
                  <a:gd name="connsiteX25" fmla="*/ 470660 w 607639"/>
                  <a:gd name="connsiteY25" fmla="*/ 323253 h 527053"/>
                  <a:gd name="connsiteX26" fmla="*/ 396608 w 607639"/>
                  <a:gd name="connsiteY26" fmla="*/ 281302 h 527053"/>
                  <a:gd name="connsiteX27" fmla="*/ 323623 w 607639"/>
                  <a:gd name="connsiteY27" fmla="*/ 310632 h 527053"/>
                  <a:gd name="connsiteX28" fmla="*/ 323623 w 607639"/>
                  <a:gd name="connsiteY28" fmla="*/ 419420 h 527053"/>
                  <a:gd name="connsiteX29" fmla="*/ 394026 w 607639"/>
                  <a:gd name="connsiteY29" fmla="*/ 507322 h 527053"/>
                  <a:gd name="connsiteX30" fmla="*/ 394026 w 607639"/>
                  <a:gd name="connsiteY30" fmla="*/ 527053 h 527053"/>
                  <a:gd name="connsiteX31" fmla="*/ 213613 w 607639"/>
                  <a:gd name="connsiteY31" fmla="*/ 527053 h 527053"/>
                  <a:gd name="connsiteX32" fmla="*/ 213613 w 607639"/>
                  <a:gd name="connsiteY32" fmla="*/ 507322 h 527053"/>
                  <a:gd name="connsiteX33" fmla="*/ 284016 w 607639"/>
                  <a:gd name="connsiteY33" fmla="*/ 419420 h 527053"/>
                  <a:gd name="connsiteX34" fmla="*/ 284016 w 607639"/>
                  <a:gd name="connsiteY34" fmla="*/ 310632 h 527053"/>
                  <a:gd name="connsiteX35" fmla="*/ 211032 w 607639"/>
                  <a:gd name="connsiteY35" fmla="*/ 281302 h 527053"/>
                  <a:gd name="connsiteX36" fmla="*/ 136890 w 607639"/>
                  <a:gd name="connsiteY36" fmla="*/ 323253 h 527053"/>
                  <a:gd name="connsiteX37" fmla="*/ 140717 w 607639"/>
                  <a:gd name="connsiteY37" fmla="*/ 342451 h 527053"/>
                  <a:gd name="connsiteX38" fmla="*/ 110011 w 607639"/>
                  <a:gd name="connsiteY38" fmla="*/ 388935 h 527053"/>
                  <a:gd name="connsiteX39" fmla="*/ 110011 w 607639"/>
                  <a:gd name="connsiteY39" fmla="*/ 419420 h 527053"/>
                  <a:gd name="connsiteX40" fmla="*/ 180414 w 607639"/>
                  <a:gd name="connsiteY40" fmla="*/ 507322 h 527053"/>
                  <a:gd name="connsiteX41" fmla="*/ 180414 w 607639"/>
                  <a:gd name="connsiteY41" fmla="*/ 527053 h 527053"/>
                  <a:gd name="connsiteX42" fmla="*/ 0 w 607639"/>
                  <a:gd name="connsiteY42" fmla="*/ 527053 h 527053"/>
                  <a:gd name="connsiteX43" fmla="*/ 0 w 607639"/>
                  <a:gd name="connsiteY43" fmla="*/ 507322 h 527053"/>
                  <a:gd name="connsiteX44" fmla="*/ 70403 w 607639"/>
                  <a:gd name="connsiteY44" fmla="*/ 419420 h 527053"/>
                  <a:gd name="connsiteX45" fmla="*/ 70403 w 607639"/>
                  <a:gd name="connsiteY45" fmla="*/ 388935 h 527053"/>
                  <a:gd name="connsiteX46" fmla="*/ 39696 w 607639"/>
                  <a:gd name="connsiteY46" fmla="*/ 342451 h 527053"/>
                  <a:gd name="connsiteX47" fmla="*/ 90251 w 607639"/>
                  <a:gd name="connsiteY47" fmla="*/ 292057 h 527053"/>
                  <a:gd name="connsiteX48" fmla="*/ 106717 w 607639"/>
                  <a:gd name="connsiteY48" fmla="*/ 294812 h 527053"/>
                  <a:gd name="connsiteX49" fmla="*/ 181304 w 607639"/>
                  <a:gd name="connsiteY49" fmla="*/ 252594 h 527053"/>
                  <a:gd name="connsiteX50" fmla="*/ 147660 w 607639"/>
                  <a:gd name="connsiteY50" fmla="*/ 155983 h 527053"/>
                  <a:gd name="connsiteX51" fmla="*/ 303775 w 607639"/>
                  <a:gd name="connsiteY51" fmla="*/ 0 h 5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7639" h="527053">
                    <a:moveTo>
                      <a:pt x="303820" y="112552"/>
                    </a:moveTo>
                    <a:cubicBezTo>
                      <a:pt x="327847" y="112552"/>
                      <a:pt x="347324" y="131998"/>
                      <a:pt x="347324" y="155985"/>
                    </a:cubicBezTo>
                    <a:cubicBezTo>
                      <a:pt x="347324" y="179972"/>
                      <a:pt x="327847" y="199418"/>
                      <a:pt x="303820" y="199418"/>
                    </a:cubicBezTo>
                    <a:cubicBezTo>
                      <a:pt x="279793" y="199418"/>
                      <a:pt x="260316" y="179972"/>
                      <a:pt x="260316" y="155985"/>
                    </a:cubicBezTo>
                    <a:cubicBezTo>
                      <a:pt x="260316" y="131998"/>
                      <a:pt x="279793" y="112552"/>
                      <a:pt x="303820" y="112552"/>
                    </a:cubicBezTo>
                    <a:close/>
                    <a:moveTo>
                      <a:pt x="303775" y="72970"/>
                    </a:moveTo>
                    <a:cubicBezTo>
                      <a:pt x="257937" y="72970"/>
                      <a:pt x="220644" y="110210"/>
                      <a:pt x="220644" y="155983"/>
                    </a:cubicBezTo>
                    <a:cubicBezTo>
                      <a:pt x="220644" y="201756"/>
                      <a:pt x="257937" y="238996"/>
                      <a:pt x="303775" y="238996"/>
                    </a:cubicBezTo>
                    <a:cubicBezTo>
                      <a:pt x="349613" y="238996"/>
                      <a:pt x="386906" y="201756"/>
                      <a:pt x="386906" y="155983"/>
                    </a:cubicBezTo>
                    <a:cubicBezTo>
                      <a:pt x="386906" y="110210"/>
                      <a:pt x="349613" y="72970"/>
                      <a:pt x="303775" y="72970"/>
                    </a:cubicBezTo>
                    <a:close/>
                    <a:moveTo>
                      <a:pt x="303775" y="0"/>
                    </a:moveTo>
                    <a:cubicBezTo>
                      <a:pt x="389932" y="0"/>
                      <a:pt x="459979" y="69948"/>
                      <a:pt x="459979" y="155983"/>
                    </a:cubicBezTo>
                    <a:cubicBezTo>
                      <a:pt x="459979" y="192423"/>
                      <a:pt x="447341" y="226020"/>
                      <a:pt x="426246" y="252594"/>
                    </a:cubicBezTo>
                    <a:lnTo>
                      <a:pt x="500922" y="294812"/>
                    </a:lnTo>
                    <a:cubicBezTo>
                      <a:pt x="506084" y="293034"/>
                      <a:pt x="511602" y="292057"/>
                      <a:pt x="517388" y="292057"/>
                    </a:cubicBezTo>
                    <a:cubicBezTo>
                      <a:pt x="545246" y="292057"/>
                      <a:pt x="567943" y="314632"/>
                      <a:pt x="567943" y="342451"/>
                    </a:cubicBezTo>
                    <a:cubicBezTo>
                      <a:pt x="567943" y="363249"/>
                      <a:pt x="555215" y="381202"/>
                      <a:pt x="537236" y="388935"/>
                    </a:cubicBezTo>
                    <a:lnTo>
                      <a:pt x="537236" y="419420"/>
                    </a:lnTo>
                    <a:cubicBezTo>
                      <a:pt x="577466" y="428486"/>
                      <a:pt x="607639" y="464393"/>
                      <a:pt x="607639" y="507322"/>
                    </a:cubicBezTo>
                    <a:lnTo>
                      <a:pt x="607639" y="527053"/>
                    </a:lnTo>
                    <a:lnTo>
                      <a:pt x="427136" y="527053"/>
                    </a:lnTo>
                    <a:lnTo>
                      <a:pt x="427136" y="507322"/>
                    </a:lnTo>
                    <a:cubicBezTo>
                      <a:pt x="427136" y="464393"/>
                      <a:pt x="457309" y="428486"/>
                      <a:pt x="497540" y="419420"/>
                    </a:cubicBezTo>
                    <a:lnTo>
                      <a:pt x="497540" y="388935"/>
                    </a:lnTo>
                    <a:cubicBezTo>
                      <a:pt x="479560" y="381202"/>
                      <a:pt x="466833" y="363249"/>
                      <a:pt x="466833" y="342451"/>
                    </a:cubicBezTo>
                    <a:cubicBezTo>
                      <a:pt x="466833" y="335696"/>
                      <a:pt x="468257" y="329208"/>
                      <a:pt x="470660" y="323253"/>
                    </a:cubicBezTo>
                    <a:lnTo>
                      <a:pt x="396608" y="281302"/>
                    </a:lnTo>
                    <a:cubicBezTo>
                      <a:pt x="375691" y="296767"/>
                      <a:pt x="350681" y="307166"/>
                      <a:pt x="323623" y="310632"/>
                    </a:cubicBezTo>
                    <a:lnTo>
                      <a:pt x="323623" y="419420"/>
                    </a:lnTo>
                    <a:cubicBezTo>
                      <a:pt x="363854" y="428486"/>
                      <a:pt x="394026" y="464393"/>
                      <a:pt x="394026" y="507322"/>
                    </a:cubicBezTo>
                    <a:lnTo>
                      <a:pt x="394026" y="527053"/>
                    </a:lnTo>
                    <a:lnTo>
                      <a:pt x="213613" y="527053"/>
                    </a:lnTo>
                    <a:lnTo>
                      <a:pt x="213613" y="507322"/>
                    </a:lnTo>
                    <a:cubicBezTo>
                      <a:pt x="213613" y="464393"/>
                      <a:pt x="243786" y="428486"/>
                      <a:pt x="284016" y="419420"/>
                    </a:cubicBezTo>
                    <a:lnTo>
                      <a:pt x="284016" y="310632"/>
                    </a:lnTo>
                    <a:cubicBezTo>
                      <a:pt x="256869" y="307166"/>
                      <a:pt x="231948" y="296767"/>
                      <a:pt x="211032" y="281302"/>
                    </a:cubicBezTo>
                    <a:lnTo>
                      <a:pt x="136890" y="323253"/>
                    </a:lnTo>
                    <a:cubicBezTo>
                      <a:pt x="139382" y="329208"/>
                      <a:pt x="140717" y="335696"/>
                      <a:pt x="140717" y="342451"/>
                    </a:cubicBezTo>
                    <a:cubicBezTo>
                      <a:pt x="140717" y="363249"/>
                      <a:pt x="128079" y="381202"/>
                      <a:pt x="110011" y="388935"/>
                    </a:cubicBezTo>
                    <a:lnTo>
                      <a:pt x="110011" y="419420"/>
                    </a:lnTo>
                    <a:cubicBezTo>
                      <a:pt x="150241" y="428486"/>
                      <a:pt x="180414" y="464393"/>
                      <a:pt x="180414" y="507322"/>
                    </a:cubicBezTo>
                    <a:lnTo>
                      <a:pt x="180414" y="527053"/>
                    </a:lnTo>
                    <a:lnTo>
                      <a:pt x="0" y="527053"/>
                    </a:lnTo>
                    <a:lnTo>
                      <a:pt x="0" y="507322"/>
                    </a:lnTo>
                    <a:cubicBezTo>
                      <a:pt x="0" y="464393"/>
                      <a:pt x="30173" y="428486"/>
                      <a:pt x="70403" y="419420"/>
                    </a:cubicBezTo>
                    <a:lnTo>
                      <a:pt x="70403" y="388935"/>
                    </a:lnTo>
                    <a:cubicBezTo>
                      <a:pt x="52335" y="381202"/>
                      <a:pt x="39696" y="363249"/>
                      <a:pt x="39696" y="342451"/>
                    </a:cubicBezTo>
                    <a:cubicBezTo>
                      <a:pt x="39696" y="314632"/>
                      <a:pt x="62393" y="292057"/>
                      <a:pt x="90251" y="292057"/>
                    </a:cubicBezTo>
                    <a:cubicBezTo>
                      <a:pt x="96037" y="292057"/>
                      <a:pt x="101555" y="293034"/>
                      <a:pt x="106717" y="294812"/>
                    </a:cubicBezTo>
                    <a:lnTo>
                      <a:pt x="181304" y="252594"/>
                    </a:lnTo>
                    <a:cubicBezTo>
                      <a:pt x="160299" y="226020"/>
                      <a:pt x="147660" y="192423"/>
                      <a:pt x="147660" y="155983"/>
                    </a:cubicBezTo>
                    <a:cubicBezTo>
                      <a:pt x="147660" y="69948"/>
                      <a:pt x="217707" y="0"/>
                      <a:pt x="303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7238255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Text here</a:t>
                </a:r>
                <a:endParaRPr lang="zh-CN" altLang="en-US" sz="1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7238254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21" name="直接连接符 20"/>
              <p:cNvCxnSpPr>
                <a:stCxn id="17" idx="2"/>
              </p:cNvCxnSpPr>
              <p:nvPr/>
            </p:nvCxnSpPr>
            <p:spPr>
              <a:xfrm flipV="1">
                <a:off x="8282220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accent2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9430872" y="1028700"/>
              <a:ext cx="2088028" cy="4581252"/>
              <a:chOff x="9430872" y="1028700"/>
              <a:chExt cx="2088028" cy="4581252"/>
            </a:xfrm>
          </p:grpSpPr>
          <p:sp>
            <p:nvSpPr>
              <p:cNvPr id="12" name="任意多边形: 形状 11"/>
              <p:cNvSpPr/>
              <p:nvPr/>
            </p:nvSpPr>
            <p:spPr bwMode="auto">
              <a:xfrm>
                <a:off x="9807342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/>
            </p:nvSpPr>
            <p:spPr bwMode="auto">
              <a:xfrm>
                <a:off x="10254992" y="2829199"/>
                <a:ext cx="439789" cy="511175"/>
              </a:xfrm>
              <a:custGeom>
                <a:avLst/>
                <a:gdLst>
                  <a:gd name="connsiteX0" fmla="*/ 260400 w 520800"/>
                  <a:gd name="connsiteY0" fmla="*/ 205300 h 605336"/>
                  <a:gd name="connsiteX1" fmla="*/ 315198 w 520800"/>
                  <a:gd name="connsiteY1" fmla="*/ 260020 h 605336"/>
                  <a:gd name="connsiteX2" fmla="*/ 291633 w 520800"/>
                  <a:gd name="connsiteY2" fmla="*/ 304935 h 605336"/>
                  <a:gd name="connsiteX3" fmla="*/ 353818 w 520800"/>
                  <a:gd name="connsiteY3" fmla="*/ 568825 h 605336"/>
                  <a:gd name="connsiteX4" fmla="*/ 348207 w 520800"/>
                  <a:gd name="connsiteY4" fmla="*/ 594130 h 605336"/>
                  <a:gd name="connsiteX5" fmla="*/ 324830 w 520800"/>
                  <a:gd name="connsiteY5" fmla="*/ 605336 h 605336"/>
                  <a:gd name="connsiteX6" fmla="*/ 195971 w 520800"/>
                  <a:gd name="connsiteY6" fmla="*/ 605336 h 605336"/>
                  <a:gd name="connsiteX7" fmla="*/ 172593 w 520800"/>
                  <a:gd name="connsiteY7" fmla="*/ 594130 h 605336"/>
                  <a:gd name="connsiteX8" fmla="*/ 166982 w 520800"/>
                  <a:gd name="connsiteY8" fmla="*/ 568825 h 605336"/>
                  <a:gd name="connsiteX9" fmla="*/ 229167 w 520800"/>
                  <a:gd name="connsiteY9" fmla="*/ 304935 h 605336"/>
                  <a:gd name="connsiteX10" fmla="*/ 205603 w 520800"/>
                  <a:gd name="connsiteY10" fmla="*/ 260020 h 605336"/>
                  <a:gd name="connsiteX11" fmla="*/ 260400 w 520800"/>
                  <a:gd name="connsiteY11" fmla="*/ 205300 h 605336"/>
                  <a:gd name="connsiteX12" fmla="*/ 260414 w 520800"/>
                  <a:gd name="connsiteY12" fmla="*/ 92466 h 605336"/>
                  <a:gd name="connsiteX13" fmla="*/ 379104 w 520800"/>
                  <a:gd name="connsiteY13" fmla="*/ 141489 h 605336"/>
                  <a:gd name="connsiteX14" fmla="*/ 379104 w 520800"/>
                  <a:gd name="connsiteY14" fmla="*/ 378575 h 605336"/>
                  <a:gd name="connsiteX15" fmla="*/ 364794 w 520800"/>
                  <a:gd name="connsiteY15" fmla="*/ 384458 h 605336"/>
                  <a:gd name="connsiteX16" fmla="*/ 350390 w 520800"/>
                  <a:gd name="connsiteY16" fmla="*/ 378575 h 605336"/>
                  <a:gd name="connsiteX17" fmla="*/ 350390 w 520800"/>
                  <a:gd name="connsiteY17" fmla="*/ 349815 h 605336"/>
                  <a:gd name="connsiteX18" fmla="*/ 350390 w 520800"/>
                  <a:gd name="connsiteY18" fmla="*/ 170250 h 605336"/>
                  <a:gd name="connsiteX19" fmla="*/ 260414 w 520800"/>
                  <a:gd name="connsiteY19" fmla="*/ 133085 h 605336"/>
                  <a:gd name="connsiteX20" fmla="*/ 170530 w 520800"/>
                  <a:gd name="connsiteY20" fmla="*/ 170250 h 605336"/>
                  <a:gd name="connsiteX21" fmla="*/ 133211 w 520800"/>
                  <a:gd name="connsiteY21" fmla="*/ 259985 h 605336"/>
                  <a:gd name="connsiteX22" fmla="*/ 170530 w 520800"/>
                  <a:gd name="connsiteY22" fmla="*/ 349815 h 605336"/>
                  <a:gd name="connsiteX23" fmla="*/ 170530 w 520800"/>
                  <a:gd name="connsiteY23" fmla="*/ 378575 h 605336"/>
                  <a:gd name="connsiteX24" fmla="*/ 141722 w 520800"/>
                  <a:gd name="connsiteY24" fmla="*/ 378575 h 605336"/>
                  <a:gd name="connsiteX25" fmla="*/ 92525 w 520800"/>
                  <a:gd name="connsiteY25" fmla="*/ 260079 h 605336"/>
                  <a:gd name="connsiteX26" fmla="*/ 141722 w 520800"/>
                  <a:gd name="connsiteY26" fmla="*/ 141489 h 605336"/>
                  <a:gd name="connsiteX27" fmla="*/ 260414 w 520800"/>
                  <a:gd name="connsiteY27" fmla="*/ 92466 h 605336"/>
                  <a:gd name="connsiteX28" fmla="*/ 260400 w 520800"/>
                  <a:gd name="connsiteY28" fmla="*/ 0 h 605336"/>
                  <a:gd name="connsiteX29" fmla="*/ 444630 w 520800"/>
                  <a:gd name="connsiteY29" fmla="*/ 76135 h 605336"/>
                  <a:gd name="connsiteX30" fmla="*/ 444630 w 520800"/>
                  <a:gd name="connsiteY30" fmla="*/ 443989 h 605336"/>
                  <a:gd name="connsiteX31" fmla="*/ 430228 w 520800"/>
                  <a:gd name="connsiteY31" fmla="*/ 449966 h 605336"/>
                  <a:gd name="connsiteX32" fmla="*/ 415827 w 520800"/>
                  <a:gd name="connsiteY32" fmla="*/ 443989 h 605336"/>
                  <a:gd name="connsiteX33" fmla="*/ 415827 w 520800"/>
                  <a:gd name="connsiteY33" fmla="*/ 415319 h 605336"/>
                  <a:gd name="connsiteX34" fmla="*/ 415827 w 520800"/>
                  <a:gd name="connsiteY34" fmla="*/ 104805 h 605336"/>
                  <a:gd name="connsiteX35" fmla="*/ 104973 w 520800"/>
                  <a:gd name="connsiteY35" fmla="*/ 104805 h 605336"/>
                  <a:gd name="connsiteX36" fmla="*/ 104973 w 520800"/>
                  <a:gd name="connsiteY36" fmla="*/ 415319 h 605336"/>
                  <a:gd name="connsiteX37" fmla="*/ 104973 w 520800"/>
                  <a:gd name="connsiteY37" fmla="*/ 443989 h 605336"/>
                  <a:gd name="connsiteX38" fmla="*/ 76170 w 520800"/>
                  <a:gd name="connsiteY38" fmla="*/ 443989 h 605336"/>
                  <a:gd name="connsiteX39" fmla="*/ 76170 w 520800"/>
                  <a:gd name="connsiteY39" fmla="*/ 76135 h 605336"/>
                  <a:gd name="connsiteX40" fmla="*/ 260400 w 520800"/>
                  <a:gd name="connsiteY40" fmla="*/ 0 h 605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20800" h="605336">
                    <a:moveTo>
                      <a:pt x="260400" y="205300"/>
                    </a:moveTo>
                    <a:cubicBezTo>
                      <a:pt x="290698" y="205300"/>
                      <a:pt x="315198" y="229859"/>
                      <a:pt x="315198" y="260020"/>
                    </a:cubicBezTo>
                    <a:cubicBezTo>
                      <a:pt x="315198" y="278696"/>
                      <a:pt x="305847" y="295037"/>
                      <a:pt x="291633" y="304935"/>
                    </a:cubicBezTo>
                    <a:lnTo>
                      <a:pt x="353818" y="568825"/>
                    </a:lnTo>
                    <a:cubicBezTo>
                      <a:pt x="355875" y="577696"/>
                      <a:pt x="353818" y="586940"/>
                      <a:pt x="348207" y="594130"/>
                    </a:cubicBezTo>
                    <a:cubicBezTo>
                      <a:pt x="342503" y="601227"/>
                      <a:pt x="333994" y="605336"/>
                      <a:pt x="324830" y="605336"/>
                    </a:cubicBezTo>
                    <a:lnTo>
                      <a:pt x="195971" y="605336"/>
                    </a:lnTo>
                    <a:cubicBezTo>
                      <a:pt x="186900" y="605336"/>
                      <a:pt x="178297" y="601227"/>
                      <a:pt x="172593" y="594130"/>
                    </a:cubicBezTo>
                    <a:cubicBezTo>
                      <a:pt x="166982" y="586940"/>
                      <a:pt x="164925" y="577696"/>
                      <a:pt x="166982" y="568825"/>
                    </a:cubicBezTo>
                    <a:lnTo>
                      <a:pt x="229167" y="304935"/>
                    </a:lnTo>
                    <a:cubicBezTo>
                      <a:pt x="214954" y="295037"/>
                      <a:pt x="205603" y="278696"/>
                      <a:pt x="205603" y="260020"/>
                    </a:cubicBezTo>
                    <a:cubicBezTo>
                      <a:pt x="205603" y="229859"/>
                      <a:pt x="230103" y="205300"/>
                      <a:pt x="260400" y="205300"/>
                    </a:cubicBezTo>
                    <a:close/>
                    <a:moveTo>
                      <a:pt x="260414" y="92466"/>
                    </a:moveTo>
                    <a:cubicBezTo>
                      <a:pt x="305308" y="92466"/>
                      <a:pt x="347397" y="109834"/>
                      <a:pt x="379104" y="141489"/>
                    </a:cubicBezTo>
                    <a:cubicBezTo>
                      <a:pt x="444576" y="206854"/>
                      <a:pt x="444576" y="313211"/>
                      <a:pt x="379104" y="378575"/>
                    </a:cubicBezTo>
                    <a:cubicBezTo>
                      <a:pt x="375176" y="382497"/>
                      <a:pt x="369938" y="384458"/>
                      <a:pt x="364794" y="384458"/>
                    </a:cubicBezTo>
                    <a:cubicBezTo>
                      <a:pt x="359556" y="384458"/>
                      <a:pt x="354319" y="382497"/>
                      <a:pt x="350390" y="378575"/>
                    </a:cubicBezTo>
                    <a:cubicBezTo>
                      <a:pt x="342440" y="370638"/>
                      <a:pt x="342440" y="357752"/>
                      <a:pt x="350390" y="349815"/>
                    </a:cubicBezTo>
                    <a:cubicBezTo>
                      <a:pt x="399962" y="300324"/>
                      <a:pt x="399962" y="219740"/>
                      <a:pt x="350390" y="170250"/>
                    </a:cubicBezTo>
                    <a:cubicBezTo>
                      <a:pt x="326353" y="146251"/>
                      <a:pt x="294365" y="133085"/>
                      <a:pt x="260414" y="133085"/>
                    </a:cubicBezTo>
                    <a:cubicBezTo>
                      <a:pt x="226462" y="133085"/>
                      <a:pt x="194568" y="146251"/>
                      <a:pt x="170530" y="170250"/>
                    </a:cubicBezTo>
                    <a:cubicBezTo>
                      <a:pt x="146492" y="194248"/>
                      <a:pt x="133211" y="226089"/>
                      <a:pt x="133211" y="259985"/>
                    </a:cubicBezTo>
                    <a:cubicBezTo>
                      <a:pt x="133211" y="293975"/>
                      <a:pt x="146492" y="325817"/>
                      <a:pt x="170530" y="349815"/>
                    </a:cubicBezTo>
                    <a:cubicBezTo>
                      <a:pt x="178480" y="357752"/>
                      <a:pt x="178480" y="370638"/>
                      <a:pt x="170530" y="378575"/>
                    </a:cubicBezTo>
                    <a:cubicBezTo>
                      <a:pt x="162580" y="386512"/>
                      <a:pt x="149672" y="386512"/>
                      <a:pt x="141722" y="378575"/>
                    </a:cubicBezTo>
                    <a:cubicBezTo>
                      <a:pt x="110015" y="346920"/>
                      <a:pt x="92525" y="304807"/>
                      <a:pt x="92525" y="260079"/>
                    </a:cubicBezTo>
                    <a:cubicBezTo>
                      <a:pt x="92525" y="215258"/>
                      <a:pt x="110015" y="173144"/>
                      <a:pt x="141722" y="141489"/>
                    </a:cubicBezTo>
                    <a:cubicBezTo>
                      <a:pt x="173430" y="109834"/>
                      <a:pt x="215612" y="92466"/>
                      <a:pt x="260414" y="92466"/>
                    </a:cubicBezTo>
                    <a:close/>
                    <a:moveTo>
                      <a:pt x="260400" y="0"/>
                    </a:moveTo>
                    <a:cubicBezTo>
                      <a:pt x="327125" y="0"/>
                      <a:pt x="393850" y="25379"/>
                      <a:pt x="444630" y="76135"/>
                    </a:cubicBezTo>
                    <a:cubicBezTo>
                      <a:pt x="546190" y="177554"/>
                      <a:pt x="546190" y="342570"/>
                      <a:pt x="444630" y="443989"/>
                    </a:cubicBezTo>
                    <a:cubicBezTo>
                      <a:pt x="440702" y="448005"/>
                      <a:pt x="435465" y="449966"/>
                      <a:pt x="430228" y="449966"/>
                    </a:cubicBezTo>
                    <a:cubicBezTo>
                      <a:pt x="425085" y="449966"/>
                      <a:pt x="419848" y="448005"/>
                      <a:pt x="415827" y="443989"/>
                    </a:cubicBezTo>
                    <a:cubicBezTo>
                      <a:pt x="407878" y="436051"/>
                      <a:pt x="407878" y="423257"/>
                      <a:pt x="415827" y="415319"/>
                    </a:cubicBezTo>
                    <a:cubicBezTo>
                      <a:pt x="501582" y="329682"/>
                      <a:pt x="501582" y="190441"/>
                      <a:pt x="415827" y="104805"/>
                    </a:cubicBezTo>
                    <a:cubicBezTo>
                      <a:pt x="330164" y="19261"/>
                      <a:pt x="190636" y="19261"/>
                      <a:pt x="104973" y="104805"/>
                    </a:cubicBezTo>
                    <a:cubicBezTo>
                      <a:pt x="19218" y="190441"/>
                      <a:pt x="19218" y="329682"/>
                      <a:pt x="104973" y="415319"/>
                    </a:cubicBezTo>
                    <a:cubicBezTo>
                      <a:pt x="112922" y="423257"/>
                      <a:pt x="112922" y="436051"/>
                      <a:pt x="104973" y="443989"/>
                    </a:cubicBezTo>
                    <a:cubicBezTo>
                      <a:pt x="97024" y="451927"/>
                      <a:pt x="84119" y="451927"/>
                      <a:pt x="76170" y="443989"/>
                    </a:cubicBezTo>
                    <a:cubicBezTo>
                      <a:pt x="-25390" y="342570"/>
                      <a:pt x="-25390" y="177554"/>
                      <a:pt x="76170" y="76135"/>
                    </a:cubicBezTo>
                    <a:cubicBezTo>
                      <a:pt x="126950" y="25379"/>
                      <a:pt x="193675" y="0"/>
                      <a:pt x="2604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9430873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Text here</a:t>
                </a:r>
                <a:endParaRPr lang="zh-CN" altLang="en-US" sz="1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9430872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4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80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6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2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800" algn="l" defTabSz="609600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16" name="直接连接符 15"/>
              <p:cNvCxnSpPr>
                <a:stCxn id="12" idx="2"/>
              </p:cNvCxnSpPr>
              <p:nvPr/>
            </p:nvCxnSpPr>
            <p:spPr>
              <a:xfrm flipV="1">
                <a:off x="10474838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748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612489"/>
            <a:ext cx="10845800" cy="3917993"/>
            <a:chOff x="673100" y="1612489"/>
            <a:chExt cx="10845800" cy="3917993"/>
          </a:xfrm>
        </p:grpSpPr>
        <p:sp>
          <p:nvSpPr>
            <p:cNvPr id="6" name="任意多边形: 形状 5"/>
            <p:cNvSpPr/>
            <p:nvPr/>
          </p:nvSpPr>
          <p:spPr>
            <a:xfrm>
              <a:off x="5460069" y="4702872"/>
              <a:ext cx="1685304" cy="82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0" y="0"/>
                  </a:moveTo>
                  <a:cubicBezTo>
                    <a:pt x="16358" y="8270"/>
                    <a:pt x="12511" y="13614"/>
                    <a:pt x="8151" y="13614"/>
                  </a:cubicBezTo>
                  <a:cubicBezTo>
                    <a:pt x="6842" y="13614"/>
                    <a:pt x="5553" y="13116"/>
                    <a:pt x="4321" y="12134"/>
                  </a:cubicBezTo>
                  <a:lnTo>
                    <a:pt x="4685" y="10242"/>
                  </a:lnTo>
                  <a:lnTo>
                    <a:pt x="0" y="12967"/>
                  </a:lnTo>
                  <a:lnTo>
                    <a:pt x="2527" y="21453"/>
                  </a:lnTo>
                  <a:lnTo>
                    <a:pt x="2889" y="19569"/>
                  </a:lnTo>
                  <a:cubicBezTo>
                    <a:pt x="4579" y="20916"/>
                    <a:pt x="6349" y="21600"/>
                    <a:pt x="8151" y="21600"/>
                  </a:cubicBezTo>
                  <a:cubicBezTo>
                    <a:pt x="11022" y="21600"/>
                    <a:pt x="13805" y="19874"/>
                    <a:pt x="16199" y="16609"/>
                  </a:cubicBezTo>
                  <a:cubicBezTo>
                    <a:pt x="18651" y="13265"/>
                    <a:pt x="20519" y="8530"/>
                    <a:pt x="21600" y="2916"/>
                  </a:cubicBezTo>
                  <a:cubicBezTo>
                    <a:pt x="21600" y="2916"/>
                    <a:pt x="17950" y="0"/>
                    <a:pt x="1795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973318" y="3452265"/>
              <a:ext cx="755320" cy="165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extrusionOk="0">
                  <a:moveTo>
                    <a:pt x="13651" y="19106"/>
                  </a:moveTo>
                  <a:cubicBezTo>
                    <a:pt x="7680" y="15628"/>
                    <a:pt x="6914" y="10891"/>
                    <a:pt x="11700" y="7039"/>
                  </a:cubicBezTo>
                  <a:cubicBezTo>
                    <a:pt x="13137" y="5882"/>
                    <a:pt x="15017" y="4869"/>
                    <a:pt x="17285" y="4026"/>
                  </a:cubicBezTo>
                  <a:lnTo>
                    <a:pt x="18651" y="4821"/>
                  </a:lnTo>
                  <a:lnTo>
                    <a:pt x="21251" y="0"/>
                  </a:lnTo>
                  <a:lnTo>
                    <a:pt x="10557" y="107"/>
                  </a:lnTo>
                  <a:lnTo>
                    <a:pt x="11917" y="899"/>
                  </a:lnTo>
                  <a:cubicBezTo>
                    <a:pt x="8805" y="2055"/>
                    <a:pt x="6224" y="3448"/>
                    <a:pt x="4247" y="5039"/>
                  </a:cubicBezTo>
                  <a:cubicBezTo>
                    <a:pt x="1095" y="7576"/>
                    <a:pt x="-349" y="10466"/>
                    <a:pt x="71" y="13399"/>
                  </a:cubicBezTo>
                  <a:cubicBezTo>
                    <a:pt x="500" y="16403"/>
                    <a:pt x="2870" y="19239"/>
                    <a:pt x="6923" y="21600"/>
                  </a:cubicBezTo>
                  <a:cubicBezTo>
                    <a:pt x="6923" y="21600"/>
                    <a:pt x="13651" y="19106"/>
                    <a:pt x="13651" y="191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27731" y="3280426"/>
              <a:ext cx="1359033" cy="128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extrusionOk="0">
                  <a:moveTo>
                    <a:pt x="726" y="5232"/>
                  </a:moveTo>
                  <a:cubicBezTo>
                    <a:pt x="6074" y="4389"/>
                    <a:pt x="11276" y="7004"/>
                    <a:pt x="13980" y="11894"/>
                  </a:cubicBezTo>
                  <a:cubicBezTo>
                    <a:pt x="14791" y="13362"/>
                    <a:pt x="15328" y="14965"/>
                    <a:pt x="15574" y="16659"/>
                  </a:cubicBezTo>
                  <a:lnTo>
                    <a:pt x="14351" y="16852"/>
                  </a:lnTo>
                  <a:lnTo>
                    <a:pt x="18692" y="21240"/>
                  </a:lnTo>
                  <a:lnTo>
                    <a:pt x="21600" y="15709"/>
                  </a:lnTo>
                  <a:lnTo>
                    <a:pt x="20382" y="15901"/>
                  </a:lnTo>
                  <a:cubicBezTo>
                    <a:pt x="20044" y="13578"/>
                    <a:pt x="19307" y="11376"/>
                    <a:pt x="18190" y="9356"/>
                  </a:cubicBezTo>
                  <a:cubicBezTo>
                    <a:pt x="16410" y="6136"/>
                    <a:pt x="13775" y="3564"/>
                    <a:pt x="10569" y="1917"/>
                  </a:cubicBezTo>
                  <a:cubicBezTo>
                    <a:pt x="7285" y="229"/>
                    <a:pt x="3630" y="-360"/>
                    <a:pt x="0" y="212"/>
                  </a:cubicBezTo>
                  <a:cubicBezTo>
                    <a:pt x="0" y="212"/>
                    <a:pt x="726" y="5232"/>
                    <a:pt x="726" y="523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681840" y="2979255"/>
              <a:ext cx="828320" cy="828508"/>
              <a:chOff x="5681840" y="2979255"/>
              <a:chExt cx="828320" cy="828508"/>
            </a:xfrm>
          </p:grpSpPr>
          <p:sp>
            <p:nvSpPr>
              <p:cNvPr id="25" name="任意多边形: 形状 24"/>
              <p:cNvSpPr/>
              <p:nvPr/>
            </p:nvSpPr>
            <p:spPr>
              <a:xfrm>
                <a:off x="5681840" y="2979255"/>
                <a:ext cx="828320" cy="8285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4"/>
                      <a:pt x="16765" y="21600"/>
                      <a:pt x="10800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5903703" y="3139657"/>
                <a:ext cx="384594" cy="507704"/>
              </a:xfrm>
              <a:custGeom>
                <a:avLst/>
                <a:gdLst>
                  <a:gd name="connsiteX0" fmla="*/ 55845 w 426738"/>
                  <a:gd name="connsiteY0" fmla="*/ 536580 h 563337"/>
                  <a:gd name="connsiteX1" fmla="*/ 371677 w 426738"/>
                  <a:gd name="connsiteY1" fmla="*/ 536580 h 563337"/>
                  <a:gd name="connsiteX2" fmla="*/ 371677 w 426738"/>
                  <a:gd name="connsiteY2" fmla="*/ 563337 h 563337"/>
                  <a:gd name="connsiteX3" fmla="*/ 55845 w 426738"/>
                  <a:gd name="connsiteY3" fmla="*/ 563337 h 563337"/>
                  <a:gd name="connsiteX4" fmla="*/ 113334 w 426738"/>
                  <a:gd name="connsiteY4" fmla="*/ 402793 h 563337"/>
                  <a:gd name="connsiteX5" fmla="*/ 321984 w 426738"/>
                  <a:gd name="connsiteY5" fmla="*/ 402793 h 563337"/>
                  <a:gd name="connsiteX6" fmla="*/ 321984 w 426738"/>
                  <a:gd name="connsiteY6" fmla="*/ 523679 h 563337"/>
                  <a:gd name="connsiteX7" fmla="*/ 318010 w 426738"/>
                  <a:gd name="connsiteY7" fmla="*/ 523679 h 563337"/>
                  <a:gd name="connsiteX8" fmla="*/ 113334 w 426738"/>
                  <a:gd name="connsiteY8" fmla="*/ 523679 h 563337"/>
                  <a:gd name="connsiteX9" fmla="*/ 290306 w 426738"/>
                  <a:gd name="connsiteY9" fmla="*/ 252920 h 563337"/>
                  <a:gd name="connsiteX10" fmla="*/ 339972 w 426738"/>
                  <a:gd name="connsiteY10" fmla="*/ 261846 h 563337"/>
                  <a:gd name="connsiteX11" fmla="*/ 366791 w 426738"/>
                  <a:gd name="connsiteY11" fmla="*/ 287633 h 563337"/>
                  <a:gd name="connsiteX12" fmla="*/ 425397 w 426738"/>
                  <a:gd name="connsiteY12" fmla="*/ 480040 h 563337"/>
                  <a:gd name="connsiteX13" fmla="*/ 419437 w 426738"/>
                  <a:gd name="connsiteY13" fmla="*/ 510786 h 563337"/>
                  <a:gd name="connsiteX14" fmla="*/ 391624 w 426738"/>
                  <a:gd name="connsiteY14" fmla="*/ 523679 h 563337"/>
                  <a:gd name="connsiteX15" fmla="*/ 350898 w 426738"/>
                  <a:gd name="connsiteY15" fmla="*/ 523679 h 563337"/>
                  <a:gd name="connsiteX16" fmla="*/ 350898 w 426738"/>
                  <a:gd name="connsiteY16" fmla="*/ 387804 h 563337"/>
                  <a:gd name="connsiteX17" fmla="*/ 335999 w 426738"/>
                  <a:gd name="connsiteY17" fmla="*/ 373919 h 563337"/>
                  <a:gd name="connsiteX18" fmla="*/ 222760 w 426738"/>
                  <a:gd name="connsiteY18" fmla="*/ 373919 h 563337"/>
                  <a:gd name="connsiteX19" fmla="*/ 137229 w 426738"/>
                  <a:gd name="connsiteY19" fmla="*/ 251965 h 563337"/>
                  <a:gd name="connsiteX20" fmla="*/ 204762 w 426738"/>
                  <a:gd name="connsiteY20" fmla="*/ 373939 h 563337"/>
                  <a:gd name="connsiteX21" fmla="*/ 98496 w 426738"/>
                  <a:gd name="connsiteY21" fmla="*/ 373939 h 563337"/>
                  <a:gd name="connsiteX22" fmla="*/ 84592 w 426738"/>
                  <a:gd name="connsiteY22" fmla="*/ 387822 h 563337"/>
                  <a:gd name="connsiteX23" fmla="*/ 84592 w 426738"/>
                  <a:gd name="connsiteY23" fmla="*/ 523679 h 563337"/>
                  <a:gd name="connsiteX24" fmla="*/ 34935 w 426738"/>
                  <a:gd name="connsiteY24" fmla="*/ 523679 h 563337"/>
                  <a:gd name="connsiteX25" fmla="*/ 7127 w 426738"/>
                  <a:gd name="connsiteY25" fmla="*/ 510787 h 563337"/>
                  <a:gd name="connsiteX26" fmla="*/ 1168 w 426738"/>
                  <a:gd name="connsiteY26" fmla="*/ 480046 h 563337"/>
                  <a:gd name="connsiteX27" fmla="*/ 60757 w 426738"/>
                  <a:gd name="connsiteY27" fmla="*/ 287665 h 563337"/>
                  <a:gd name="connsiteX28" fmla="*/ 87571 w 426738"/>
                  <a:gd name="connsiteY28" fmla="*/ 262873 h 563337"/>
                  <a:gd name="connsiteX29" fmla="*/ 151134 w 426738"/>
                  <a:gd name="connsiteY29" fmla="*/ 119058 h 563337"/>
                  <a:gd name="connsiteX30" fmla="*/ 140207 w 426738"/>
                  <a:gd name="connsiteY30" fmla="*/ 143862 h 563337"/>
                  <a:gd name="connsiteX31" fmla="*/ 136233 w 426738"/>
                  <a:gd name="connsiteY31" fmla="*/ 145847 h 563337"/>
                  <a:gd name="connsiteX32" fmla="*/ 119345 w 426738"/>
                  <a:gd name="connsiteY32" fmla="*/ 142870 h 563337"/>
                  <a:gd name="connsiteX33" fmla="*/ 115371 w 426738"/>
                  <a:gd name="connsiteY33" fmla="*/ 146839 h 563337"/>
                  <a:gd name="connsiteX34" fmla="*/ 114378 w 426738"/>
                  <a:gd name="connsiteY34" fmla="*/ 160729 h 563337"/>
                  <a:gd name="connsiteX35" fmla="*/ 116365 w 426738"/>
                  <a:gd name="connsiteY35" fmla="*/ 166682 h 563337"/>
                  <a:gd name="connsiteX36" fmla="*/ 122325 w 426738"/>
                  <a:gd name="connsiteY36" fmla="*/ 177596 h 563337"/>
                  <a:gd name="connsiteX37" fmla="*/ 125306 w 426738"/>
                  <a:gd name="connsiteY37" fmla="*/ 181564 h 563337"/>
                  <a:gd name="connsiteX38" fmla="*/ 213719 w 426738"/>
                  <a:gd name="connsiteY38" fmla="*/ 261929 h 563337"/>
                  <a:gd name="connsiteX39" fmla="*/ 300146 w 426738"/>
                  <a:gd name="connsiteY39" fmla="*/ 181564 h 563337"/>
                  <a:gd name="connsiteX40" fmla="*/ 303126 w 426738"/>
                  <a:gd name="connsiteY40" fmla="*/ 176603 h 563337"/>
                  <a:gd name="connsiteX41" fmla="*/ 309087 w 426738"/>
                  <a:gd name="connsiteY41" fmla="*/ 165690 h 563337"/>
                  <a:gd name="connsiteX42" fmla="*/ 311073 w 426738"/>
                  <a:gd name="connsiteY42" fmla="*/ 160729 h 563337"/>
                  <a:gd name="connsiteX43" fmla="*/ 310080 w 426738"/>
                  <a:gd name="connsiteY43" fmla="*/ 145847 h 563337"/>
                  <a:gd name="connsiteX44" fmla="*/ 306106 w 426738"/>
                  <a:gd name="connsiteY44" fmla="*/ 141878 h 563337"/>
                  <a:gd name="connsiteX45" fmla="*/ 286238 w 426738"/>
                  <a:gd name="connsiteY45" fmla="*/ 147831 h 563337"/>
                  <a:gd name="connsiteX46" fmla="*/ 285245 w 426738"/>
                  <a:gd name="connsiteY46" fmla="*/ 147831 h 563337"/>
                  <a:gd name="connsiteX47" fmla="*/ 281271 w 426738"/>
                  <a:gd name="connsiteY47" fmla="*/ 145847 h 563337"/>
                  <a:gd name="connsiteX48" fmla="*/ 274317 w 426738"/>
                  <a:gd name="connsiteY48" fmla="*/ 128980 h 563337"/>
                  <a:gd name="connsiteX49" fmla="*/ 246502 w 426738"/>
                  <a:gd name="connsiteY49" fmla="*/ 131957 h 563337"/>
                  <a:gd name="connsiteX50" fmla="*/ 151134 w 426738"/>
                  <a:gd name="connsiteY50" fmla="*/ 119058 h 563337"/>
                  <a:gd name="connsiteX51" fmla="*/ 212726 w 426738"/>
                  <a:gd name="connsiteY51" fmla="*/ 0 h 563337"/>
                  <a:gd name="connsiteX52" fmla="*/ 320014 w 426738"/>
                  <a:gd name="connsiteY52" fmla="*/ 133941 h 563337"/>
                  <a:gd name="connsiteX53" fmla="*/ 320014 w 426738"/>
                  <a:gd name="connsiteY53" fmla="*/ 134933 h 563337"/>
                  <a:gd name="connsiteX54" fmla="*/ 323988 w 426738"/>
                  <a:gd name="connsiteY54" fmla="*/ 166682 h 563337"/>
                  <a:gd name="connsiteX55" fmla="*/ 322001 w 426738"/>
                  <a:gd name="connsiteY55" fmla="*/ 171643 h 563337"/>
                  <a:gd name="connsiteX56" fmla="*/ 313060 w 426738"/>
                  <a:gd name="connsiteY56" fmla="*/ 187517 h 563337"/>
                  <a:gd name="connsiteX57" fmla="*/ 213719 w 426738"/>
                  <a:gd name="connsiteY57" fmla="*/ 276811 h 563337"/>
                  <a:gd name="connsiteX58" fmla="*/ 112391 w 426738"/>
                  <a:gd name="connsiteY58" fmla="*/ 188509 h 563337"/>
                  <a:gd name="connsiteX59" fmla="*/ 103451 w 426738"/>
                  <a:gd name="connsiteY59" fmla="*/ 171643 h 563337"/>
                  <a:gd name="connsiteX60" fmla="*/ 101464 w 426738"/>
                  <a:gd name="connsiteY60" fmla="*/ 167674 h 563337"/>
                  <a:gd name="connsiteX61" fmla="*/ 105437 w 426738"/>
                  <a:gd name="connsiteY61" fmla="*/ 135925 h 563337"/>
                  <a:gd name="connsiteX62" fmla="*/ 105437 w 426738"/>
                  <a:gd name="connsiteY62" fmla="*/ 133941 h 563337"/>
                  <a:gd name="connsiteX63" fmla="*/ 212726 w 426738"/>
                  <a:gd name="connsiteY63" fmla="*/ 0 h 56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426738" h="563337">
                    <a:moveTo>
                      <a:pt x="55845" y="536580"/>
                    </a:moveTo>
                    <a:lnTo>
                      <a:pt x="371677" y="536580"/>
                    </a:lnTo>
                    <a:lnTo>
                      <a:pt x="371677" y="563337"/>
                    </a:lnTo>
                    <a:lnTo>
                      <a:pt x="55845" y="563337"/>
                    </a:lnTo>
                    <a:close/>
                    <a:moveTo>
                      <a:pt x="113334" y="402793"/>
                    </a:moveTo>
                    <a:lnTo>
                      <a:pt x="321984" y="402793"/>
                    </a:lnTo>
                    <a:lnTo>
                      <a:pt x="321984" y="523679"/>
                    </a:lnTo>
                    <a:lnTo>
                      <a:pt x="318010" y="523679"/>
                    </a:lnTo>
                    <a:lnTo>
                      <a:pt x="113334" y="523679"/>
                    </a:lnTo>
                    <a:close/>
                    <a:moveTo>
                      <a:pt x="290306" y="252920"/>
                    </a:moveTo>
                    <a:lnTo>
                      <a:pt x="339972" y="261846"/>
                    </a:lnTo>
                    <a:cubicBezTo>
                      <a:pt x="352885" y="264821"/>
                      <a:pt x="363812" y="274739"/>
                      <a:pt x="366791" y="287633"/>
                    </a:cubicBezTo>
                    <a:lnTo>
                      <a:pt x="425397" y="480040"/>
                    </a:lnTo>
                    <a:cubicBezTo>
                      <a:pt x="428377" y="490950"/>
                      <a:pt x="426391" y="501860"/>
                      <a:pt x="419437" y="510786"/>
                    </a:cubicBezTo>
                    <a:cubicBezTo>
                      <a:pt x="413477" y="518720"/>
                      <a:pt x="402551" y="523679"/>
                      <a:pt x="391624" y="523679"/>
                    </a:cubicBezTo>
                    <a:lnTo>
                      <a:pt x="350898" y="523679"/>
                    </a:lnTo>
                    <a:lnTo>
                      <a:pt x="350898" y="387804"/>
                    </a:lnTo>
                    <a:lnTo>
                      <a:pt x="335999" y="373919"/>
                    </a:lnTo>
                    <a:lnTo>
                      <a:pt x="222760" y="373919"/>
                    </a:lnTo>
                    <a:close/>
                    <a:moveTo>
                      <a:pt x="137229" y="251965"/>
                    </a:moveTo>
                    <a:lnTo>
                      <a:pt x="204762" y="373939"/>
                    </a:lnTo>
                    <a:lnTo>
                      <a:pt x="98496" y="373939"/>
                    </a:lnTo>
                    <a:lnTo>
                      <a:pt x="84592" y="387822"/>
                    </a:lnTo>
                    <a:lnTo>
                      <a:pt x="84592" y="523679"/>
                    </a:lnTo>
                    <a:lnTo>
                      <a:pt x="34935" y="523679"/>
                    </a:lnTo>
                    <a:cubicBezTo>
                      <a:pt x="24010" y="523679"/>
                      <a:pt x="14079" y="518721"/>
                      <a:pt x="7127" y="510787"/>
                    </a:cubicBezTo>
                    <a:cubicBezTo>
                      <a:pt x="1168" y="501863"/>
                      <a:pt x="-1811" y="490954"/>
                      <a:pt x="1168" y="480046"/>
                    </a:cubicBezTo>
                    <a:lnTo>
                      <a:pt x="60757" y="287665"/>
                    </a:lnTo>
                    <a:cubicBezTo>
                      <a:pt x="63736" y="274773"/>
                      <a:pt x="74660" y="264857"/>
                      <a:pt x="87571" y="262873"/>
                    </a:cubicBezTo>
                    <a:close/>
                    <a:moveTo>
                      <a:pt x="151134" y="119058"/>
                    </a:moveTo>
                    <a:lnTo>
                      <a:pt x="140207" y="143862"/>
                    </a:lnTo>
                    <a:cubicBezTo>
                      <a:pt x="139213" y="144855"/>
                      <a:pt x="138220" y="145847"/>
                      <a:pt x="136233" y="145847"/>
                    </a:cubicBezTo>
                    <a:lnTo>
                      <a:pt x="119345" y="142870"/>
                    </a:lnTo>
                    <a:cubicBezTo>
                      <a:pt x="118352" y="144855"/>
                      <a:pt x="117358" y="145847"/>
                      <a:pt x="115371" y="146839"/>
                    </a:cubicBezTo>
                    <a:cubicBezTo>
                      <a:pt x="112391" y="147831"/>
                      <a:pt x="111398" y="154776"/>
                      <a:pt x="114378" y="160729"/>
                    </a:cubicBezTo>
                    <a:cubicBezTo>
                      <a:pt x="115371" y="162713"/>
                      <a:pt x="115371" y="164698"/>
                      <a:pt x="116365" y="166682"/>
                    </a:cubicBezTo>
                    <a:cubicBezTo>
                      <a:pt x="118352" y="169658"/>
                      <a:pt x="120339" y="175611"/>
                      <a:pt x="122325" y="177596"/>
                    </a:cubicBezTo>
                    <a:cubicBezTo>
                      <a:pt x="123319" y="178588"/>
                      <a:pt x="125306" y="179580"/>
                      <a:pt x="125306" y="181564"/>
                    </a:cubicBezTo>
                    <a:cubicBezTo>
                      <a:pt x="139213" y="229188"/>
                      <a:pt x="174976" y="261929"/>
                      <a:pt x="213719" y="261929"/>
                    </a:cubicBezTo>
                    <a:cubicBezTo>
                      <a:pt x="251469" y="261929"/>
                      <a:pt x="287232" y="228195"/>
                      <a:pt x="300146" y="181564"/>
                    </a:cubicBezTo>
                    <a:cubicBezTo>
                      <a:pt x="300146" y="179580"/>
                      <a:pt x="302133" y="177596"/>
                      <a:pt x="303126" y="176603"/>
                    </a:cubicBezTo>
                    <a:cubicBezTo>
                      <a:pt x="305113" y="174619"/>
                      <a:pt x="307100" y="168666"/>
                      <a:pt x="309087" y="165690"/>
                    </a:cubicBezTo>
                    <a:cubicBezTo>
                      <a:pt x="309087" y="163705"/>
                      <a:pt x="310080" y="161721"/>
                      <a:pt x="311073" y="160729"/>
                    </a:cubicBezTo>
                    <a:cubicBezTo>
                      <a:pt x="314054" y="153784"/>
                      <a:pt x="313060" y="147831"/>
                      <a:pt x="310080" y="145847"/>
                    </a:cubicBezTo>
                    <a:cubicBezTo>
                      <a:pt x="308093" y="144855"/>
                      <a:pt x="306106" y="143862"/>
                      <a:pt x="306106" y="141878"/>
                    </a:cubicBezTo>
                    <a:lnTo>
                      <a:pt x="286238" y="147831"/>
                    </a:lnTo>
                    <a:cubicBezTo>
                      <a:pt x="285245" y="147831"/>
                      <a:pt x="285245" y="147831"/>
                      <a:pt x="285245" y="147831"/>
                    </a:cubicBezTo>
                    <a:cubicBezTo>
                      <a:pt x="283258" y="147831"/>
                      <a:pt x="282265" y="146839"/>
                      <a:pt x="281271" y="145847"/>
                    </a:cubicBezTo>
                    <a:lnTo>
                      <a:pt x="274317" y="128980"/>
                    </a:lnTo>
                    <a:cubicBezTo>
                      <a:pt x="267363" y="130964"/>
                      <a:pt x="257429" y="131957"/>
                      <a:pt x="246502" y="131957"/>
                    </a:cubicBezTo>
                    <a:cubicBezTo>
                      <a:pt x="209746" y="131957"/>
                      <a:pt x="163055" y="122035"/>
                      <a:pt x="151134" y="119058"/>
                    </a:cubicBezTo>
                    <a:close/>
                    <a:moveTo>
                      <a:pt x="212726" y="0"/>
                    </a:moveTo>
                    <a:cubicBezTo>
                      <a:pt x="311073" y="0"/>
                      <a:pt x="320014" y="68459"/>
                      <a:pt x="320014" y="133941"/>
                    </a:cubicBezTo>
                    <a:lnTo>
                      <a:pt x="320014" y="134933"/>
                    </a:lnTo>
                    <a:cubicBezTo>
                      <a:pt x="327961" y="140886"/>
                      <a:pt x="329948" y="154776"/>
                      <a:pt x="323988" y="166682"/>
                    </a:cubicBezTo>
                    <a:cubicBezTo>
                      <a:pt x="323988" y="167674"/>
                      <a:pt x="322994" y="169658"/>
                      <a:pt x="322001" y="171643"/>
                    </a:cubicBezTo>
                    <a:cubicBezTo>
                      <a:pt x="319021" y="178588"/>
                      <a:pt x="317034" y="184541"/>
                      <a:pt x="313060" y="187517"/>
                    </a:cubicBezTo>
                    <a:cubicBezTo>
                      <a:pt x="298159" y="240101"/>
                      <a:pt x="257429" y="275819"/>
                      <a:pt x="213719" y="276811"/>
                    </a:cubicBezTo>
                    <a:cubicBezTo>
                      <a:pt x="170009" y="276811"/>
                      <a:pt x="128286" y="240101"/>
                      <a:pt x="112391" y="188509"/>
                    </a:cubicBezTo>
                    <a:cubicBezTo>
                      <a:pt x="108418" y="184541"/>
                      <a:pt x="106431" y="179580"/>
                      <a:pt x="103451" y="171643"/>
                    </a:cubicBezTo>
                    <a:cubicBezTo>
                      <a:pt x="102457" y="170651"/>
                      <a:pt x="101464" y="168666"/>
                      <a:pt x="101464" y="167674"/>
                    </a:cubicBezTo>
                    <a:cubicBezTo>
                      <a:pt x="95503" y="154776"/>
                      <a:pt x="97490" y="141878"/>
                      <a:pt x="105437" y="135925"/>
                    </a:cubicBezTo>
                    <a:cubicBezTo>
                      <a:pt x="105437" y="134933"/>
                      <a:pt x="105437" y="134933"/>
                      <a:pt x="105437" y="133941"/>
                    </a:cubicBezTo>
                    <a:cubicBezTo>
                      <a:pt x="105437" y="66474"/>
                      <a:pt x="113385" y="0"/>
                      <a:pt x="2127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553309" y="4493595"/>
              <a:ext cx="828438" cy="828658"/>
              <a:chOff x="6553309" y="4493595"/>
              <a:chExt cx="828438" cy="828658"/>
            </a:xfrm>
          </p:grpSpPr>
          <p:sp>
            <p:nvSpPr>
              <p:cNvPr id="23" name="任意多边形: 形状 22"/>
              <p:cNvSpPr/>
              <p:nvPr/>
            </p:nvSpPr>
            <p:spPr>
              <a:xfrm>
                <a:off x="6553309" y="4493595"/>
                <a:ext cx="828438" cy="828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5" h="18915" extrusionOk="0">
                    <a:moveTo>
                      <a:pt x="14184" y="1268"/>
                    </a:moveTo>
                    <a:cubicBezTo>
                      <a:pt x="18708" y="3879"/>
                      <a:pt x="20257" y="9663"/>
                      <a:pt x="17646" y="14185"/>
                    </a:cubicBezTo>
                    <a:cubicBezTo>
                      <a:pt x="15035" y="18708"/>
                      <a:pt x="9252" y="20257"/>
                      <a:pt x="4729" y="17646"/>
                    </a:cubicBezTo>
                    <a:cubicBezTo>
                      <a:pt x="206" y="15035"/>
                      <a:pt x="-1343" y="9252"/>
                      <a:pt x="1268" y="4729"/>
                    </a:cubicBezTo>
                    <a:cubicBezTo>
                      <a:pt x="3879" y="207"/>
                      <a:pt x="9662" y="-1343"/>
                      <a:pt x="14184" y="126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  <p:sp>
            <p:nvSpPr>
              <p:cNvPr id="24" name="任意多边形: 形状 23"/>
              <p:cNvSpPr/>
              <p:nvPr/>
            </p:nvSpPr>
            <p:spPr>
              <a:xfrm>
                <a:off x="6755658" y="4710449"/>
                <a:ext cx="423740" cy="394950"/>
              </a:xfrm>
              <a:custGeom>
                <a:avLst/>
                <a:gdLst>
                  <a:gd name="connsiteX0" fmla="*/ 103209 w 600657"/>
                  <a:gd name="connsiteY0" fmla="*/ 435200 h 559848"/>
                  <a:gd name="connsiteX1" fmla="*/ 103209 w 600657"/>
                  <a:gd name="connsiteY1" fmla="*/ 502743 h 559848"/>
                  <a:gd name="connsiteX2" fmla="*/ 121655 w 600657"/>
                  <a:gd name="connsiteY2" fmla="*/ 521164 h 559848"/>
                  <a:gd name="connsiteX3" fmla="*/ 544078 w 600657"/>
                  <a:gd name="connsiteY3" fmla="*/ 521164 h 559848"/>
                  <a:gd name="connsiteX4" fmla="*/ 562525 w 600657"/>
                  <a:gd name="connsiteY4" fmla="*/ 502743 h 559848"/>
                  <a:gd name="connsiteX5" fmla="*/ 564369 w 600657"/>
                  <a:gd name="connsiteY5" fmla="*/ 502743 h 559848"/>
                  <a:gd name="connsiteX6" fmla="*/ 564369 w 600657"/>
                  <a:gd name="connsiteY6" fmla="*/ 435200 h 559848"/>
                  <a:gd name="connsiteX7" fmla="*/ 121655 w 600657"/>
                  <a:gd name="connsiteY7" fmla="*/ 216604 h 559848"/>
                  <a:gd name="connsiteX8" fmla="*/ 103209 w 600657"/>
                  <a:gd name="connsiteY8" fmla="*/ 235025 h 559848"/>
                  <a:gd name="connsiteX9" fmla="*/ 103209 w 600657"/>
                  <a:gd name="connsiteY9" fmla="*/ 303183 h 559848"/>
                  <a:gd name="connsiteX10" fmla="*/ 562525 w 600657"/>
                  <a:gd name="connsiteY10" fmla="*/ 303183 h 559848"/>
                  <a:gd name="connsiteX11" fmla="*/ 562525 w 600657"/>
                  <a:gd name="connsiteY11" fmla="*/ 235025 h 559848"/>
                  <a:gd name="connsiteX12" fmla="*/ 544078 w 600657"/>
                  <a:gd name="connsiteY12" fmla="*/ 216604 h 559848"/>
                  <a:gd name="connsiteX13" fmla="*/ 121655 w 600657"/>
                  <a:gd name="connsiteY13" fmla="*/ 177920 h 559848"/>
                  <a:gd name="connsiteX14" fmla="*/ 544078 w 600657"/>
                  <a:gd name="connsiteY14" fmla="*/ 177920 h 559848"/>
                  <a:gd name="connsiteX15" fmla="*/ 600647 w 600657"/>
                  <a:gd name="connsiteY15" fmla="*/ 235025 h 559848"/>
                  <a:gd name="connsiteX16" fmla="*/ 600647 w 600657"/>
                  <a:gd name="connsiteY16" fmla="*/ 502743 h 559848"/>
                  <a:gd name="connsiteX17" fmla="*/ 544078 w 600657"/>
                  <a:gd name="connsiteY17" fmla="*/ 559848 h 559848"/>
                  <a:gd name="connsiteX18" fmla="*/ 121655 w 600657"/>
                  <a:gd name="connsiteY18" fmla="*/ 559848 h 559848"/>
                  <a:gd name="connsiteX19" fmla="*/ 64471 w 600657"/>
                  <a:gd name="connsiteY19" fmla="*/ 502743 h 559848"/>
                  <a:gd name="connsiteX20" fmla="*/ 64471 w 600657"/>
                  <a:gd name="connsiteY20" fmla="*/ 235025 h 559848"/>
                  <a:gd name="connsiteX21" fmla="*/ 121655 w 600657"/>
                  <a:gd name="connsiteY21" fmla="*/ 177920 h 559848"/>
                  <a:gd name="connsiteX22" fmla="*/ 472657 w 600657"/>
                  <a:gd name="connsiteY22" fmla="*/ 412 h 559848"/>
                  <a:gd name="connsiteX23" fmla="*/ 520129 w 600657"/>
                  <a:gd name="connsiteY23" fmla="*/ 42280 h 559848"/>
                  <a:gd name="connsiteX24" fmla="*/ 547800 w 600657"/>
                  <a:gd name="connsiteY24" fmla="*/ 149095 h 559848"/>
                  <a:gd name="connsiteX25" fmla="*/ 544111 w 600657"/>
                  <a:gd name="connsiteY25" fmla="*/ 149095 h 559848"/>
                  <a:gd name="connsiteX26" fmla="*/ 544111 w 600657"/>
                  <a:gd name="connsiteY26" fmla="*/ 147253 h 559848"/>
                  <a:gd name="connsiteX27" fmla="*/ 123515 w 600657"/>
                  <a:gd name="connsiteY27" fmla="*/ 147253 h 559848"/>
                  <a:gd name="connsiteX28" fmla="*/ 37428 w 600657"/>
                  <a:gd name="connsiteY28" fmla="*/ 233196 h 559848"/>
                  <a:gd name="connsiteX29" fmla="*/ 37428 w 600657"/>
                  <a:gd name="connsiteY29" fmla="*/ 311772 h 559848"/>
                  <a:gd name="connsiteX30" fmla="*/ 2379 w 600657"/>
                  <a:gd name="connsiteY30" fmla="*/ 179789 h 559848"/>
                  <a:gd name="connsiteX31" fmla="*/ 42962 w 600657"/>
                  <a:gd name="connsiteY31" fmla="*/ 110420 h 559848"/>
                  <a:gd name="connsiteX32" fmla="*/ 450645 w 600657"/>
                  <a:gd name="connsiteY32" fmla="*/ 2378 h 559848"/>
                  <a:gd name="connsiteX33" fmla="*/ 472657 w 600657"/>
                  <a:gd name="connsiteY33" fmla="*/ 412 h 55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00657" h="559848">
                    <a:moveTo>
                      <a:pt x="103209" y="435200"/>
                    </a:moveTo>
                    <a:lnTo>
                      <a:pt x="103209" y="502743"/>
                    </a:lnTo>
                    <a:cubicBezTo>
                      <a:pt x="103209" y="511954"/>
                      <a:pt x="110587" y="521164"/>
                      <a:pt x="121655" y="521164"/>
                    </a:cubicBezTo>
                    <a:lnTo>
                      <a:pt x="544078" y="521164"/>
                    </a:lnTo>
                    <a:cubicBezTo>
                      <a:pt x="553301" y="521164"/>
                      <a:pt x="562525" y="513796"/>
                      <a:pt x="562525" y="502743"/>
                    </a:cubicBezTo>
                    <a:lnTo>
                      <a:pt x="564369" y="502743"/>
                    </a:lnTo>
                    <a:lnTo>
                      <a:pt x="564369" y="435200"/>
                    </a:lnTo>
                    <a:close/>
                    <a:moveTo>
                      <a:pt x="121655" y="216604"/>
                    </a:moveTo>
                    <a:cubicBezTo>
                      <a:pt x="112432" y="216604"/>
                      <a:pt x="103209" y="223972"/>
                      <a:pt x="103209" y="235025"/>
                    </a:cubicBezTo>
                    <a:lnTo>
                      <a:pt x="103209" y="303183"/>
                    </a:lnTo>
                    <a:lnTo>
                      <a:pt x="562525" y="303183"/>
                    </a:lnTo>
                    <a:lnTo>
                      <a:pt x="562525" y="235025"/>
                    </a:lnTo>
                    <a:cubicBezTo>
                      <a:pt x="562525" y="225815"/>
                      <a:pt x="555146" y="216604"/>
                      <a:pt x="544078" y="216604"/>
                    </a:cubicBezTo>
                    <a:close/>
                    <a:moveTo>
                      <a:pt x="121655" y="177920"/>
                    </a:moveTo>
                    <a:lnTo>
                      <a:pt x="544078" y="177920"/>
                    </a:lnTo>
                    <a:cubicBezTo>
                      <a:pt x="575437" y="177920"/>
                      <a:pt x="601262" y="203709"/>
                      <a:pt x="600647" y="235025"/>
                    </a:cubicBezTo>
                    <a:lnTo>
                      <a:pt x="600647" y="502743"/>
                    </a:lnTo>
                    <a:cubicBezTo>
                      <a:pt x="600647" y="534059"/>
                      <a:pt x="575437" y="559848"/>
                      <a:pt x="544078" y="559848"/>
                    </a:cubicBezTo>
                    <a:lnTo>
                      <a:pt x="121655" y="559848"/>
                    </a:lnTo>
                    <a:cubicBezTo>
                      <a:pt x="90296" y="559848"/>
                      <a:pt x="64471" y="534059"/>
                      <a:pt x="64471" y="502743"/>
                    </a:cubicBezTo>
                    <a:lnTo>
                      <a:pt x="64471" y="235025"/>
                    </a:lnTo>
                    <a:cubicBezTo>
                      <a:pt x="64471" y="203709"/>
                      <a:pt x="90296" y="177920"/>
                      <a:pt x="121655" y="177920"/>
                    </a:cubicBezTo>
                    <a:close/>
                    <a:moveTo>
                      <a:pt x="472657" y="412"/>
                    </a:moveTo>
                    <a:cubicBezTo>
                      <a:pt x="494534" y="3145"/>
                      <a:pt x="514595" y="19260"/>
                      <a:pt x="520129" y="42280"/>
                    </a:cubicBezTo>
                    <a:lnTo>
                      <a:pt x="547800" y="149095"/>
                    </a:lnTo>
                    <a:lnTo>
                      <a:pt x="544111" y="149095"/>
                    </a:lnTo>
                    <a:lnTo>
                      <a:pt x="544111" y="147253"/>
                    </a:lnTo>
                    <a:lnTo>
                      <a:pt x="123515" y="147253"/>
                    </a:lnTo>
                    <a:cubicBezTo>
                      <a:pt x="75552" y="147253"/>
                      <a:pt x="37428" y="185313"/>
                      <a:pt x="37428" y="233196"/>
                    </a:cubicBezTo>
                    <a:lnTo>
                      <a:pt x="37428" y="311772"/>
                    </a:lnTo>
                    <a:lnTo>
                      <a:pt x="2379" y="179789"/>
                    </a:lnTo>
                    <a:cubicBezTo>
                      <a:pt x="-6845" y="150936"/>
                      <a:pt x="11602" y="117787"/>
                      <a:pt x="42962" y="110420"/>
                    </a:cubicBezTo>
                    <a:lnTo>
                      <a:pt x="450645" y="2378"/>
                    </a:lnTo>
                    <a:cubicBezTo>
                      <a:pt x="457870" y="76"/>
                      <a:pt x="465364" y="-499"/>
                      <a:pt x="472657" y="412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810253" y="4493593"/>
              <a:ext cx="828440" cy="828662"/>
              <a:chOff x="4810253" y="4493593"/>
              <a:chExt cx="828440" cy="828662"/>
            </a:xfrm>
          </p:grpSpPr>
          <p:sp>
            <p:nvSpPr>
              <p:cNvPr id="21" name="任意多边形: 形状 20"/>
              <p:cNvSpPr/>
              <p:nvPr/>
            </p:nvSpPr>
            <p:spPr>
              <a:xfrm>
                <a:off x="4810253" y="4493593"/>
                <a:ext cx="828440" cy="82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5" h="18914" extrusionOk="0">
                    <a:moveTo>
                      <a:pt x="14186" y="17646"/>
                    </a:moveTo>
                    <a:cubicBezTo>
                      <a:pt x="9662" y="20257"/>
                      <a:pt x="3880" y="18707"/>
                      <a:pt x="1269" y="14185"/>
                    </a:cubicBezTo>
                    <a:cubicBezTo>
                      <a:pt x="-1343" y="9662"/>
                      <a:pt x="207" y="3879"/>
                      <a:pt x="4730" y="1268"/>
                    </a:cubicBezTo>
                    <a:cubicBezTo>
                      <a:pt x="9252" y="-1343"/>
                      <a:pt x="15035" y="207"/>
                      <a:pt x="17647" y="4729"/>
                    </a:cubicBezTo>
                    <a:cubicBezTo>
                      <a:pt x="20257" y="9252"/>
                      <a:pt x="18708" y="15035"/>
                      <a:pt x="14186" y="1764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>
                <a:off x="4995020" y="4719932"/>
                <a:ext cx="458906" cy="375984"/>
              </a:xfrm>
              <a:custGeom>
                <a:avLst/>
                <a:gdLst>
                  <a:gd name="connsiteX0" fmla="*/ 489893 w 608595"/>
                  <a:gd name="connsiteY0" fmla="*/ 258138 h 498625"/>
                  <a:gd name="connsiteX1" fmla="*/ 520885 w 608595"/>
                  <a:gd name="connsiteY1" fmla="*/ 261994 h 498625"/>
                  <a:gd name="connsiteX2" fmla="*/ 520885 w 608595"/>
                  <a:gd name="connsiteY2" fmla="*/ 451976 h 498625"/>
                  <a:gd name="connsiteX3" fmla="*/ 474161 w 608595"/>
                  <a:gd name="connsiteY3" fmla="*/ 498625 h 498625"/>
                  <a:gd name="connsiteX4" fmla="*/ 261454 w 608595"/>
                  <a:gd name="connsiteY4" fmla="*/ 498625 h 498625"/>
                  <a:gd name="connsiteX5" fmla="*/ 249773 w 608595"/>
                  <a:gd name="connsiteY5" fmla="*/ 497120 h 498625"/>
                  <a:gd name="connsiteX6" fmla="*/ 258251 w 608595"/>
                  <a:gd name="connsiteY6" fmla="*/ 489690 h 498625"/>
                  <a:gd name="connsiteX7" fmla="*/ 484617 w 608595"/>
                  <a:gd name="connsiteY7" fmla="*/ 263781 h 498625"/>
                  <a:gd name="connsiteX8" fmla="*/ 489893 w 608595"/>
                  <a:gd name="connsiteY8" fmla="*/ 258138 h 498625"/>
                  <a:gd name="connsiteX9" fmla="*/ 278908 w 608595"/>
                  <a:gd name="connsiteY9" fmla="*/ 178167 h 498625"/>
                  <a:gd name="connsiteX10" fmla="*/ 272785 w 608595"/>
                  <a:gd name="connsiteY10" fmla="*/ 184187 h 498625"/>
                  <a:gd name="connsiteX11" fmla="*/ 258937 w 608595"/>
                  <a:gd name="connsiteY11" fmla="*/ 186445 h 498625"/>
                  <a:gd name="connsiteX12" fmla="*/ 205902 w 608595"/>
                  <a:gd name="connsiteY12" fmla="*/ 192747 h 498625"/>
                  <a:gd name="connsiteX13" fmla="*/ 194126 w 608595"/>
                  <a:gd name="connsiteY13" fmla="*/ 238932 h 498625"/>
                  <a:gd name="connsiteX14" fmla="*/ 205902 w 608595"/>
                  <a:gd name="connsiteY14" fmla="*/ 269974 h 498625"/>
                  <a:gd name="connsiteX15" fmla="*/ 209199 w 608595"/>
                  <a:gd name="connsiteY15" fmla="*/ 282390 h 498625"/>
                  <a:gd name="connsiteX16" fmla="*/ 187815 w 608595"/>
                  <a:gd name="connsiteY16" fmla="*/ 298569 h 498625"/>
                  <a:gd name="connsiteX17" fmla="*/ 172272 w 608595"/>
                  <a:gd name="connsiteY17" fmla="*/ 286717 h 498625"/>
                  <a:gd name="connsiteX18" fmla="*/ 157576 w 608595"/>
                  <a:gd name="connsiteY18" fmla="*/ 259438 h 498625"/>
                  <a:gd name="connsiteX19" fmla="*/ 148533 w 608595"/>
                  <a:gd name="connsiteY19" fmla="*/ 255864 h 498625"/>
                  <a:gd name="connsiteX20" fmla="*/ 134497 w 608595"/>
                  <a:gd name="connsiteY20" fmla="*/ 263577 h 498625"/>
                  <a:gd name="connsiteX21" fmla="*/ 129975 w 608595"/>
                  <a:gd name="connsiteY21" fmla="*/ 275806 h 498625"/>
                  <a:gd name="connsiteX22" fmla="*/ 143352 w 608595"/>
                  <a:gd name="connsiteY22" fmla="*/ 300074 h 498625"/>
                  <a:gd name="connsiteX23" fmla="*/ 142410 w 608595"/>
                  <a:gd name="connsiteY23" fmla="*/ 311738 h 498625"/>
                  <a:gd name="connsiteX24" fmla="*/ 135250 w 608595"/>
                  <a:gd name="connsiteY24" fmla="*/ 319075 h 498625"/>
                  <a:gd name="connsiteX25" fmla="*/ 134968 w 608595"/>
                  <a:gd name="connsiteY25" fmla="*/ 328482 h 498625"/>
                  <a:gd name="connsiteX26" fmla="*/ 145613 w 608595"/>
                  <a:gd name="connsiteY26" fmla="*/ 339017 h 498625"/>
                  <a:gd name="connsiteX27" fmla="*/ 154562 w 608595"/>
                  <a:gd name="connsiteY27" fmla="*/ 338829 h 498625"/>
                  <a:gd name="connsiteX28" fmla="*/ 164453 w 608595"/>
                  <a:gd name="connsiteY28" fmla="*/ 329046 h 498625"/>
                  <a:gd name="connsiteX29" fmla="*/ 174909 w 608595"/>
                  <a:gd name="connsiteY29" fmla="*/ 327729 h 498625"/>
                  <a:gd name="connsiteX30" fmla="*/ 205431 w 608595"/>
                  <a:gd name="connsiteY30" fmla="*/ 334314 h 498625"/>
                  <a:gd name="connsiteX31" fmla="*/ 245466 w 608595"/>
                  <a:gd name="connsiteY31" fmla="*/ 272796 h 498625"/>
                  <a:gd name="connsiteX32" fmla="*/ 235293 w 608595"/>
                  <a:gd name="connsiteY32" fmla="*/ 245705 h 498625"/>
                  <a:gd name="connsiteX33" fmla="*/ 230771 w 608595"/>
                  <a:gd name="connsiteY33" fmla="*/ 229714 h 498625"/>
                  <a:gd name="connsiteX34" fmla="*/ 248858 w 608595"/>
                  <a:gd name="connsiteY34" fmla="*/ 216075 h 498625"/>
                  <a:gd name="connsiteX35" fmla="*/ 256394 w 608595"/>
                  <a:gd name="connsiteY35" fmla="*/ 221060 h 498625"/>
                  <a:gd name="connsiteX36" fmla="*/ 275234 w 608595"/>
                  <a:gd name="connsiteY36" fmla="*/ 249279 h 498625"/>
                  <a:gd name="connsiteX37" fmla="*/ 284089 w 608595"/>
                  <a:gd name="connsiteY37" fmla="*/ 252854 h 498625"/>
                  <a:gd name="connsiteX38" fmla="*/ 300103 w 608595"/>
                  <a:gd name="connsiteY38" fmla="*/ 244012 h 498625"/>
                  <a:gd name="connsiteX39" fmla="*/ 303118 w 608595"/>
                  <a:gd name="connsiteY39" fmla="*/ 235358 h 498625"/>
                  <a:gd name="connsiteX40" fmla="*/ 292756 w 608595"/>
                  <a:gd name="connsiteY40" fmla="*/ 216075 h 498625"/>
                  <a:gd name="connsiteX41" fmla="*/ 293886 w 608595"/>
                  <a:gd name="connsiteY41" fmla="*/ 201495 h 498625"/>
                  <a:gd name="connsiteX42" fmla="*/ 293886 w 608595"/>
                  <a:gd name="connsiteY42" fmla="*/ 182306 h 498625"/>
                  <a:gd name="connsiteX43" fmla="*/ 289741 w 608595"/>
                  <a:gd name="connsiteY43" fmla="*/ 178167 h 498625"/>
                  <a:gd name="connsiteX44" fmla="*/ 278908 w 608595"/>
                  <a:gd name="connsiteY44" fmla="*/ 178167 h 498625"/>
                  <a:gd name="connsiteX45" fmla="*/ 366092 w 608595"/>
                  <a:gd name="connsiteY45" fmla="*/ 69711 h 498625"/>
                  <a:gd name="connsiteX46" fmla="*/ 338726 w 608595"/>
                  <a:gd name="connsiteY46" fmla="*/ 80999 h 498625"/>
                  <a:gd name="connsiteX47" fmla="*/ 338726 w 608595"/>
                  <a:gd name="connsiteY47" fmla="*/ 135650 h 498625"/>
                  <a:gd name="connsiteX48" fmla="*/ 393457 w 608595"/>
                  <a:gd name="connsiteY48" fmla="*/ 135650 h 498625"/>
                  <a:gd name="connsiteX49" fmla="*/ 395059 w 608595"/>
                  <a:gd name="connsiteY49" fmla="*/ 133769 h 498625"/>
                  <a:gd name="connsiteX50" fmla="*/ 449696 w 608595"/>
                  <a:gd name="connsiteY50" fmla="*/ 164057 h 498625"/>
                  <a:gd name="connsiteX51" fmla="*/ 568767 w 608595"/>
                  <a:gd name="connsiteY51" fmla="*/ 173840 h 498625"/>
                  <a:gd name="connsiteX52" fmla="*/ 552187 w 608595"/>
                  <a:gd name="connsiteY52" fmla="*/ 143457 h 498625"/>
                  <a:gd name="connsiteX53" fmla="*/ 551434 w 608595"/>
                  <a:gd name="connsiteY53" fmla="*/ 142705 h 498625"/>
                  <a:gd name="connsiteX54" fmla="*/ 477956 w 608595"/>
                  <a:gd name="connsiteY54" fmla="*/ 96425 h 498625"/>
                  <a:gd name="connsiteX55" fmla="*/ 474753 w 608595"/>
                  <a:gd name="connsiteY55" fmla="*/ 95014 h 498625"/>
                  <a:gd name="connsiteX56" fmla="*/ 475507 w 608595"/>
                  <a:gd name="connsiteY56" fmla="*/ 149477 h 498625"/>
                  <a:gd name="connsiteX57" fmla="*/ 456007 w 608595"/>
                  <a:gd name="connsiteY57" fmla="*/ 142046 h 498625"/>
                  <a:gd name="connsiteX58" fmla="*/ 404385 w 608595"/>
                  <a:gd name="connsiteY58" fmla="*/ 114015 h 498625"/>
                  <a:gd name="connsiteX59" fmla="*/ 393457 w 608595"/>
                  <a:gd name="connsiteY59" fmla="*/ 80999 h 498625"/>
                  <a:gd name="connsiteX60" fmla="*/ 366092 w 608595"/>
                  <a:gd name="connsiteY60" fmla="*/ 69711 h 498625"/>
                  <a:gd name="connsiteX61" fmla="*/ 287857 w 608595"/>
                  <a:gd name="connsiteY61" fmla="*/ 9 h 498625"/>
                  <a:gd name="connsiteX62" fmla="*/ 423508 w 608595"/>
                  <a:gd name="connsiteY62" fmla="*/ 1985 h 498625"/>
                  <a:gd name="connsiteX63" fmla="*/ 474000 w 608595"/>
                  <a:gd name="connsiteY63" fmla="*/ 52403 h 498625"/>
                  <a:gd name="connsiteX64" fmla="*/ 474000 w 608595"/>
                  <a:gd name="connsiteY64" fmla="*/ 52779 h 498625"/>
                  <a:gd name="connsiteX65" fmla="*/ 493029 w 608595"/>
                  <a:gd name="connsiteY65" fmla="*/ 59928 h 498625"/>
                  <a:gd name="connsiteX66" fmla="*/ 579223 w 608595"/>
                  <a:gd name="connsiteY66" fmla="*/ 114579 h 498625"/>
                  <a:gd name="connsiteX67" fmla="*/ 580354 w 608595"/>
                  <a:gd name="connsiteY67" fmla="*/ 115708 h 498625"/>
                  <a:gd name="connsiteX68" fmla="*/ 605223 w 608595"/>
                  <a:gd name="connsiteY68" fmla="*/ 188890 h 498625"/>
                  <a:gd name="connsiteX69" fmla="*/ 535796 w 608595"/>
                  <a:gd name="connsiteY69" fmla="*/ 222753 h 498625"/>
                  <a:gd name="connsiteX70" fmla="*/ 471456 w 608595"/>
                  <a:gd name="connsiteY70" fmla="*/ 213065 h 498625"/>
                  <a:gd name="connsiteX71" fmla="*/ 456667 w 608595"/>
                  <a:gd name="connsiteY71" fmla="*/ 235640 h 498625"/>
                  <a:gd name="connsiteX72" fmla="*/ 230206 w 608595"/>
                  <a:gd name="connsiteY72" fmla="*/ 461771 h 498625"/>
                  <a:gd name="connsiteX73" fmla="*/ 164076 w 608595"/>
                  <a:gd name="connsiteY73" fmla="*/ 461771 h 498625"/>
                  <a:gd name="connsiteX74" fmla="*/ 13636 w 608595"/>
                  <a:gd name="connsiteY74" fmla="*/ 311550 h 498625"/>
                  <a:gd name="connsiteX75" fmla="*/ 13636 w 608595"/>
                  <a:gd name="connsiteY75" fmla="*/ 245517 h 498625"/>
                  <a:gd name="connsiteX76" fmla="*/ 239814 w 608595"/>
                  <a:gd name="connsiteY76" fmla="*/ 19386 h 498625"/>
                  <a:gd name="connsiteX77" fmla="*/ 287857 w 608595"/>
                  <a:gd name="connsiteY77" fmla="*/ 9 h 49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8595" h="498625">
                    <a:moveTo>
                      <a:pt x="489893" y="258138"/>
                    </a:moveTo>
                    <a:cubicBezTo>
                      <a:pt x="500537" y="260113"/>
                      <a:pt x="510900" y="261336"/>
                      <a:pt x="520885" y="261994"/>
                    </a:cubicBezTo>
                    <a:lnTo>
                      <a:pt x="520885" y="451976"/>
                    </a:lnTo>
                    <a:cubicBezTo>
                      <a:pt x="520885" y="477652"/>
                      <a:pt x="499972" y="498625"/>
                      <a:pt x="474161" y="498625"/>
                    </a:cubicBezTo>
                    <a:lnTo>
                      <a:pt x="261454" y="498625"/>
                    </a:lnTo>
                    <a:cubicBezTo>
                      <a:pt x="257403" y="498625"/>
                      <a:pt x="253541" y="498155"/>
                      <a:pt x="249773" y="497120"/>
                    </a:cubicBezTo>
                    <a:cubicBezTo>
                      <a:pt x="252787" y="494863"/>
                      <a:pt x="255613" y="492324"/>
                      <a:pt x="258251" y="489690"/>
                    </a:cubicBezTo>
                    <a:lnTo>
                      <a:pt x="484617" y="263781"/>
                    </a:lnTo>
                    <a:cubicBezTo>
                      <a:pt x="486501" y="261900"/>
                      <a:pt x="488291" y="260019"/>
                      <a:pt x="489893" y="258138"/>
                    </a:cubicBezTo>
                    <a:close/>
                    <a:moveTo>
                      <a:pt x="278908" y="178167"/>
                    </a:moveTo>
                    <a:cubicBezTo>
                      <a:pt x="276741" y="180236"/>
                      <a:pt x="274763" y="182212"/>
                      <a:pt x="272785" y="184187"/>
                    </a:cubicBezTo>
                    <a:cubicBezTo>
                      <a:pt x="266756" y="190207"/>
                      <a:pt x="266756" y="190113"/>
                      <a:pt x="258937" y="186445"/>
                    </a:cubicBezTo>
                    <a:cubicBezTo>
                      <a:pt x="240003" y="177697"/>
                      <a:pt x="222010" y="178543"/>
                      <a:pt x="205902" y="192747"/>
                    </a:cubicBezTo>
                    <a:cubicBezTo>
                      <a:pt x="191771" y="205257"/>
                      <a:pt x="189699" y="221342"/>
                      <a:pt x="194126" y="238932"/>
                    </a:cubicBezTo>
                    <a:cubicBezTo>
                      <a:pt x="196764" y="249844"/>
                      <a:pt x="201945" y="259721"/>
                      <a:pt x="205902" y="269974"/>
                    </a:cubicBezTo>
                    <a:cubicBezTo>
                      <a:pt x="207597" y="274018"/>
                      <a:pt x="208822" y="278157"/>
                      <a:pt x="209199" y="282390"/>
                    </a:cubicBezTo>
                    <a:cubicBezTo>
                      <a:pt x="210423" y="294995"/>
                      <a:pt x="199684" y="303272"/>
                      <a:pt x="187815" y="298569"/>
                    </a:cubicBezTo>
                    <a:cubicBezTo>
                      <a:pt x="181598" y="296123"/>
                      <a:pt x="176417" y="292079"/>
                      <a:pt x="172272" y="286717"/>
                    </a:cubicBezTo>
                    <a:cubicBezTo>
                      <a:pt x="165866" y="278439"/>
                      <a:pt x="160685" y="269503"/>
                      <a:pt x="157576" y="259438"/>
                    </a:cubicBezTo>
                    <a:cubicBezTo>
                      <a:pt x="155692" y="253606"/>
                      <a:pt x="154091" y="252948"/>
                      <a:pt x="148533" y="255864"/>
                    </a:cubicBezTo>
                    <a:cubicBezTo>
                      <a:pt x="143729" y="258310"/>
                      <a:pt x="139113" y="260943"/>
                      <a:pt x="134497" y="263577"/>
                    </a:cubicBezTo>
                    <a:cubicBezTo>
                      <a:pt x="128185" y="267152"/>
                      <a:pt x="127526" y="268845"/>
                      <a:pt x="129975" y="275806"/>
                    </a:cubicBezTo>
                    <a:cubicBezTo>
                      <a:pt x="132990" y="284648"/>
                      <a:pt x="137888" y="292549"/>
                      <a:pt x="143352" y="300074"/>
                    </a:cubicBezTo>
                    <a:cubicBezTo>
                      <a:pt x="147685" y="306000"/>
                      <a:pt x="147685" y="306376"/>
                      <a:pt x="142410" y="311738"/>
                    </a:cubicBezTo>
                    <a:cubicBezTo>
                      <a:pt x="139960" y="314184"/>
                      <a:pt x="137605" y="316629"/>
                      <a:pt x="135250" y="319075"/>
                    </a:cubicBezTo>
                    <a:cubicBezTo>
                      <a:pt x="132236" y="322085"/>
                      <a:pt x="131953" y="325283"/>
                      <a:pt x="134968" y="328482"/>
                    </a:cubicBezTo>
                    <a:cubicBezTo>
                      <a:pt x="138453" y="331962"/>
                      <a:pt x="142033" y="335630"/>
                      <a:pt x="145613" y="339017"/>
                    </a:cubicBezTo>
                    <a:cubicBezTo>
                      <a:pt x="148533" y="341839"/>
                      <a:pt x="151641" y="341745"/>
                      <a:pt x="154562" y="338829"/>
                    </a:cubicBezTo>
                    <a:cubicBezTo>
                      <a:pt x="157859" y="335630"/>
                      <a:pt x="161344" y="332432"/>
                      <a:pt x="164453" y="329046"/>
                    </a:cubicBezTo>
                    <a:cubicBezTo>
                      <a:pt x="167656" y="325566"/>
                      <a:pt x="170764" y="325283"/>
                      <a:pt x="174909" y="327729"/>
                    </a:cubicBezTo>
                    <a:cubicBezTo>
                      <a:pt x="184329" y="333091"/>
                      <a:pt x="194597" y="335348"/>
                      <a:pt x="205431" y="334314"/>
                    </a:cubicBezTo>
                    <a:cubicBezTo>
                      <a:pt x="235198" y="331492"/>
                      <a:pt x="254039" y="302332"/>
                      <a:pt x="245466" y="272796"/>
                    </a:cubicBezTo>
                    <a:cubicBezTo>
                      <a:pt x="242829" y="263483"/>
                      <a:pt x="238966" y="254547"/>
                      <a:pt x="235293" y="245705"/>
                    </a:cubicBezTo>
                    <a:cubicBezTo>
                      <a:pt x="233220" y="240532"/>
                      <a:pt x="231430" y="235264"/>
                      <a:pt x="230771" y="229714"/>
                    </a:cubicBezTo>
                    <a:cubicBezTo>
                      <a:pt x="229546" y="218709"/>
                      <a:pt x="238590" y="212030"/>
                      <a:pt x="248858" y="216075"/>
                    </a:cubicBezTo>
                    <a:cubicBezTo>
                      <a:pt x="251778" y="217204"/>
                      <a:pt x="254133" y="219085"/>
                      <a:pt x="256394" y="221060"/>
                    </a:cubicBezTo>
                    <a:cubicBezTo>
                      <a:pt x="265060" y="228868"/>
                      <a:pt x="271372" y="238274"/>
                      <a:pt x="275234" y="249279"/>
                    </a:cubicBezTo>
                    <a:cubicBezTo>
                      <a:pt x="277118" y="254829"/>
                      <a:pt x="278908" y="255488"/>
                      <a:pt x="284089" y="252854"/>
                    </a:cubicBezTo>
                    <a:cubicBezTo>
                      <a:pt x="289459" y="250032"/>
                      <a:pt x="294828" y="246928"/>
                      <a:pt x="300103" y="244012"/>
                    </a:cubicBezTo>
                    <a:cubicBezTo>
                      <a:pt x="303777" y="242037"/>
                      <a:pt x="304531" y="239121"/>
                      <a:pt x="303118" y="235358"/>
                    </a:cubicBezTo>
                    <a:cubicBezTo>
                      <a:pt x="300480" y="228491"/>
                      <a:pt x="297089" y="222095"/>
                      <a:pt x="292756" y="216075"/>
                    </a:cubicBezTo>
                    <a:cubicBezTo>
                      <a:pt x="287104" y="208267"/>
                      <a:pt x="287104" y="208267"/>
                      <a:pt x="293886" y="201495"/>
                    </a:cubicBezTo>
                    <a:cubicBezTo>
                      <a:pt x="303400" y="191900"/>
                      <a:pt x="303400" y="191900"/>
                      <a:pt x="293886" y="182306"/>
                    </a:cubicBezTo>
                    <a:lnTo>
                      <a:pt x="289741" y="178167"/>
                    </a:lnTo>
                    <a:cubicBezTo>
                      <a:pt x="285031" y="173840"/>
                      <a:pt x="283524" y="173840"/>
                      <a:pt x="278908" y="178167"/>
                    </a:cubicBezTo>
                    <a:close/>
                    <a:moveTo>
                      <a:pt x="366092" y="69711"/>
                    </a:moveTo>
                    <a:cubicBezTo>
                      <a:pt x="356177" y="69711"/>
                      <a:pt x="346262" y="73473"/>
                      <a:pt x="338726" y="80999"/>
                    </a:cubicBezTo>
                    <a:cubicBezTo>
                      <a:pt x="323654" y="96049"/>
                      <a:pt x="323654" y="120600"/>
                      <a:pt x="338726" y="135650"/>
                    </a:cubicBezTo>
                    <a:cubicBezTo>
                      <a:pt x="353798" y="150700"/>
                      <a:pt x="378385" y="150700"/>
                      <a:pt x="393457" y="135650"/>
                    </a:cubicBezTo>
                    <a:cubicBezTo>
                      <a:pt x="393928" y="135085"/>
                      <a:pt x="394588" y="134427"/>
                      <a:pt x="395059" y="133769"/>
                    </a:cubicBezTo>
                    <a:cubicBezTo>
                      <a:pt x="410508" y="145056"/>
                      <a:pt x="429348" y="155591"/>
                      <a:pt x="449696" y="164057"/>
                    </a:cubicBezTo>
                    <a:cubicBezTo>
                      <a:pt x="518934" y="192841"/>
                      <a:pt x="564528" y="183999"/>
                      <a:pt x="568767" y="173840"/>
                    </a:cubicBezTo>
                    <a:cubicBezTo>
                      <a:pt x="570180" y="170454"/>
                      <a:pt x="568578" y="159918"/>
                      <a:pt x="552187" y="143457"/>
                    </a:cubicBezTo>
                    <a:lnTo>
                      <a:pt x="551434" y="142705"/>
                    </a:lnTo>
                    <a:cubicBezTo>
                      <a:pt x="534289" y="125491"/>
                      <a:pt x="507630" y="108747"/>
                      <a:pt x="477956" y="96425"/>
                    </a:cubicBezTo>
                    <a:cubicBezTo>
                      <a:pt x="476826" y="95955"/>
                      <a:pt x="475884" y="95578"/>
                      <a:pt x="474753" y="95014"/>
                    </a:cubicBezTo>
                    <a:lnTo>
                      <a:pt x="475507" y="149477"/>
                    </a:lnTo>
                    <a:cubicBezTo>
                      <a:pt x="469196" y="147314"/>
                      <a:pt x="462790" y="144868"/>
                      <a:pt x="456007" y="142046"/>
                    </a:cubicBezTo>
                    <a:cubicBezTo>
                      <a:pt x="437073" y="134145"/>
                      <a:pt x="419174" y="124550"/>
                      <a:pt x="404385" y="114015"/>
                    </a:cubicBezTo>
                    <a:cubicBezTo>
                      <a:pt x="405986" y="102351"/>
                      <a:pt x="402501" y="90029"/>
                      <a:pt x="393457" y="80999"/>
                    </a:cubicBezTo>
                    <a:cubicBezTo>
                      <a:pt x="385921" y="73473"/>
                      <a:pt x="376006" y="69711"/>
                      <a:pt x="366092" y="69711"/>
                    </a:cubicBezTo>
                    <a:close/>
                    <a:moveTo>
                      <a:pt x="287857" y="9"/>
                    </a:moveTo>
                    <a:lnTo>
                      <a:pt x="423508" y="1985"/>
                    </a:lnTo>
                    <a:cubicBezTo>
                      <a:pt x="451203" y="2361"/>
                      <a:pt x="473623" y="24654"/>
                      <a:pt x="474000" y="52403"/>
                    </a:cubicBezTo>
                    <a:lnTo>
                      <a:pt x="474000" y="52779"/>
                    </a:lnTo>
                    <a:cubicBezTo>
                      <a:pt x="480406" y="54943"/>
                      <a:pt x="486811" y="57294"/>
                      <a:pt x="493029" y="59928"/>
                    </a:cubicBezTo>
                    <a:cubicBezTo>
                      <a:pt x="527695" y="74320"/>
                      <a:pt x="558216" y="93697"/>
                      <a:pt x="579223" y="114579"/>
                    </a:cubicBezTo>
                    <a:lnTo>
                      <a:pt x="580354" y="115708"/>
                    </a:lnTo>
                    <a:cubicBezTo>
                      <a:pt x="614172" y="150136"/>
                      <a:pt x="610404" y="176286"/>
                      <a:pt x="605223" y="188890"/>
                    </a:cubicBezTo>
                    <a:cubicBezTo>
                      <a:pt x="599948" y="201401"/>
                      <a:pt x="584027" y="222471"/>
                      <a:pt x="535796" y="222753"/>
                    </a:cubicBezTo>
                    <a:cubicBezTo>
                      <a:pt x="516296" y="222847"/>
                      <a:pt x="494159" y="219461"/>
                      <a:pt x="471456" y="213065"/>
                    </a:cubicBezTo>
                    <a:cubicBezTo>
                      <a:pt x="468065" y="221436"/>
                      <a:pt x="463167" y="229150"/>
                      <a:pt x="456667" y="235640"/>
                    </a:cubicBezTo>
                    <a:lnTo>
                      <a:pt x="230206" y="461771"/>
                    </a:lnTo>
                    <a:cubicBezTo>
                      <a:pt x="211931" y="479925"/>
                      <a:pt x="182351" y="479925"/>
                      <a:pt x="164076" y="461771"/>
                    </a:cubicBezTo>
                    <a:lnTo>
                      <a:pt x="13636" y="311550"/>
                    </a:lnTo>
                    <a:cubicBezTo>
                      <a:pt x="-4545" y="293302"/>
                      <a:pt x="-4545" y="263765"/>
                      <a:pt x="13636" y="245517"/>
                    </a:cubicBezTo>
                    <a:lnTo>
                      <a:pt x="239814" y="19386"/>
                    </a:lnTo>
                    <a:cubicBezTo>
                      <a:pt x="252532" y="6782"/>
                      <a:pt x="269865" y="-273"/>
                      <a:pt x="287857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1300" cap="all"/>
                </a:pPr>
                <a:endParaRPr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4351338" y="1612489"/>
              <a:ext cx="3489325" cy="1210195"/>
              <a:chOff x="4351338" y="1236382"/>
              <a:chExt cx="3489325" cy="1210195"/>
            </a:xfrm>
          </p:grpSpPr>
          <p:sp>
            <p:nvSpPr>
              <p:cNvPr id="19" name="矩形 18"/>
              <p:cNvSpPr/>
              <p:nvPr/>
            </p:nvSpPr>
            <p:spPr bwMode="auto">
              <a:xfrm>
                <a:off x="4351338" y="1778075"/>
                <a:ext cx="3489325" cy="668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 bwMode="auto">
              <a:xfrm>
                <a:off x="4351338" y="1236382"/>
                <a:ext cx="3489325" cy="5416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u="sng" dirty="0"/>
                  <a:t>01.Text here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029575" y="4302826"/>
              <a:ext cx="3489325" cy="1210195"/>
              <a:chOff x="4351338" y="1236382"/>
              <a:chExt cx="3489325" cy="1210195"/>
            </a:xfrm>
          </p:grpSpPr>
          <p:sp>
            <p:nvSpPr>
              <p:cNvPr id="17" name="矩形 16"/>
              <p:cNvSpPr/>
              <p:nvPr/>
            </p:nvSpPr>
            <p:spPr bwMode="auto">
              <a:xfrm>
                <a:off x="4351338" y="1778075"/>
                <a:ext cx="3489325" cy="668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18" name="文本框 17"/>
              <p:cNvSpPr txBox="1"/>
              <p:nvPr/>
            </p:nvSpPr>
            <p:spPr bwMode="auto">
              <a:xfrm>
                <a:off x="4351338" y="1236382"/>
                <a:ext cx="3489325" cy="5416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u="sng" dirty="0"/>
                  <a:t>02.Text here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73100" y="4302826"/>
              <a:ext cx="3489325" cy="1210195"/>
              <a:chOff x="4351338" y="1236382"/>
              <a:chExt cx="3489325" cy="1210195"/>
            </a:xfrm>
          </p:grpSpPr>
          <p:sp>
            <p:nvSpPr>
              <p:cNvPr id="15" name="矩形 14"/>
              <p:cNvSpPr/>
              <p:nvPr/>
            </p:nvSpPr>
            <p:spPr bwMode="auto">
              <a:xfrm>
                <a:off x="4351338" y="1778075"/>
                <a:ext cx="3489325" cy="668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 bwMode="auto">
              <a:xfrm>
                <a:off x="4351338" y="1236382"/>
                <a:ext cx="3489325" cy="5416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u="sng" dirty="0"/>
                  <a:t>03.Text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2029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25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123950"/>
            <a:ext cx="10848975" cy="5022850"/>
            <a:chOff x="669925" y="1123950"/>
            <a:chExt cx="10848975" cy="5022850"/>
          </a:xfrm>
        </p:grpSpPr>
        <p:grpSp>
          <p:nvGrpSpPr>
            <p:cNvPr id="6" name="组合 5"/>
            <p:cNvGrpSpPr/>
            <p:nvPr/>
          </p:nvGrpSpPr>
          <p:grpSpPr>
            <a:xfrm>
              <a:off x="2659424" y="4390486"/>
              <a:ext cx="1229420" cy="1756314"/>
              <a:chOff x="2659424" y="4390486"/>
              <a:chExt cx="1229420" cy="1756314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537581" y="4396180"/>
                <a:ext cx="351263" cy="35435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55000" lnSpcReduction="20000"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1pPr>
                <a:lvl2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2pPr>
                <a:lvl3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3pPr>
                <a:lvl4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4pPr>
                <a:lvl5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5pPr>
                <a:lvl6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6pPr>
                <a:lvl7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7pPr>
                <a:lvl8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8pPr>
                <a:lvl9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9pPr>
              </a:lstStyle>
              <a:p>
                <a:endParaRPr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2659424" y="4390486"/>
                <a:ext cx="878157" cy="1756314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 anchorCtr="0">
                <a:norm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1pPr>
                <a:lvl2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2pPr>
                <a:lvl3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3pPr>
                <a:lvl4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4pPr>
                <a:lvl5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5pPr>
                <a:lvl6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6pPr>
                <a:lvl7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7pPr>
                <a:lvl8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8pPr>
                <a:lvl9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9pPr>
              </a:lstStyle>
              <a:p>
                <a:r>
                  <a:rPr lang="en-US" altLang="zh-CN" sz="3600" b="1" dirty="0">
                    <a:solidFill>
                      <a:schemeClr val="bg1"/>
                    </a:solidFill>
                  </a:rPr>
                  <a:t>1</a:t>
                </a:r>
                <a:endParaRPr sz="3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888844" y="2994217"/>
              <a:ext cx="1229420" cy="1756314"/>
              <a:chOff x="3888844" y="2994217"/>
              <a:chExt cx="1229420" cy="1756314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767001" y="2994217"/>
                <a:ext cx="351263" cy="35435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55000" lnSpcReduction="20000"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1pPr>
                <a:lvl2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2pPr>
                <a:lvl3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3pPr>
                <a:lvl4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4pPr>
                <a:lvl5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5pPr>
                <a:lvl6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6pPr>
                <a:lvl7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7pPr>
                <a:lvl8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8pPr>
                <a:lvl9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9pPr>
              </a:lstStyle>
              <a:p>
                <a:endParaRPr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888844" y="2994217"/>
                <a:ext cx="878157" cy="1756314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 anchorCtr="0">
                <a:norm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1pPr>
                <a:lvl2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2pPr>
                <a:lvl3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3pPr>
                <a:lvl4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4pPr>
                <a:lvl5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5pPr>
                <a:lvl6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6pPr>
                <a:lvl7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7pPr>
                <a:lvl8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8pPr>
                <a:lvl9pPr marL="0" marR="0" indent="0" algn="ctr" defTabSz="457200" rtl="0" fontAlgn="auto" latinLnBrk="0" hangingPunct="0">
                  <a:lnSpc>
                    <a:spcPct val="80000"/>
                  </a:lnSpc>
                  <a:spcBef>
                    <a:spcPts val="55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50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</a:defRPr>
                </a:lvl9pPr>
              </a:lstStyle>
              <a:p>
                <a:r>
                  <a:rPr lang="en-US" altLang="zh-CN" sz="3600" b="1" dirty="0">
                    <a:solidFill>
                      <a:schemeClr val="bg1"/>
                    </a:solidFill>
                  </a:rPr>
                  <a:t>2</a:t>
                </a:r>
                <a:endParaRPr sz="3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任意多边形: 形状 7"/>
            <p:cNvSpPr/>
            <p:nvPr/>
          </p:nvSpPr>
          <p:spPr bwMode="auto">
            <a:xfrm>
              <a:off x="4899189" y="1148292"/>
              <a:ext cx="1320800" cy="2200276"/>
            </a:xfrm>
            <a:custGeom>
              <a:avLst/>
              <a:gdLst>
                <a:gd name="T0" fmla="*/ 138 w 832"/>
                <a:gd name="T1" fmla="*/ 1386 h 1386"/>
                <a:gd name="T2" fmla="*/ 138 w 832"/>
                <a:gd name="T3" fmla="*/ 330 h 1386"/>
                <a:gd name="T4" fmla="*/ 0 w 832"/>
                <a:gd name="T5" fmla="*/ 330 h 1386"/>
                <a:gd name="T6" fmla="*/ 416 w 832"/>
                <a:gd name="T7" fmla="*/ 0 h 1386"/>
                <a:gd name="T8" fmla="*/ 832 w 832"/>
                <a:gd name="T9" fmla="*/ 330 h 1386"/>
                <a:gd name="T10" fmla="*/ 694 w 832"/>
                <a:gd name="T11" fmla="*/ 330 h 1386"/>
                <a:gd name="T12" fmla="*/ 694 w 832"/>
                <a:gd name="T13" fmla="*/ 1386 h 1386"/>
                <a:gd name="T14" fmla="*/ 138 w 832"/>
                <a:gd name="T15" fmla="*/ 138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2" h="1386">
                  <a:moveTo>
                    <a:pt x="138" y="1386"/>
                  </a:moveTo>
                  <a:lnTo>
                    <a:pt x="138" y="330"/>
                  </a:lnTo>
                  <a:lnTo>
                    <a:pt x="0" y="330"/>
                  </a:lnTo>
                  <a:lnTo>
                    <a:pt x="416" y="0"/>
                  </a:lnTo>
                  <a:lnTo>
                    <a:pt x="832" y="330"/>
                  </a:lnTo>
                  <a:lnTo>
                    <a:pt x="694" y="330"/>
                  </a:lnTo>
                  <a:lnTo>
                    <a:pt x="694" y="1386"/>
                  </a:lnTo>
                  <a:lnTo>
                    <a:pt x="138" y="13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bg1"/>
                  </a:solidFill>
                </a:rPr>
                <a:t>3</a:t>
              </a:r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794756" y="5151617"/>
              <a:ext cx="478054" cy="478054"/>
              <a:chOff x="3552295" y="5250042"/>
              <a:chExt cx="478054" cy="478054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3552295" y="5250042"/>
                <a:ext cx="478054" cy="478054"/>
              </a:xfrm>
              <a:prstGeom prst="ellipse">
                <a:avLst/>
              </a:prstGeom>
              <a:solidFill>
                <a:schemeClr val="accent1"/>
              </a:solidFill>
              <a:ln w="5715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>
              <a:xfrm>
                <a:off x="3669951" y="5373868"/>
                <a:ext cx="242742" cy="2304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00" y="63664"/>
                    </a:moveTo>
                    <a:lnTo>
                      <a:pt x="119800" y="63664"/>
                    </a:lnTo>
                    <a:cubicBezTo>
                      <a:pt x="119800" y="66596"/>
                      <a:pt x="118405" y="69528"/>
                      <a:pt x="114219" y="69528"/>
                    </a:cubicBezTo>
                    <a:cubicBezTo>
                      <a:pt x="112823" y="69528"/>
                      <a:pt x="111428" y="68062"/>
                      <a:pt x="111428" y="68062"/>
                    </a:cubicBezTo>
                    <a:lnTo>
                      <a:pt x="111428" y="68062"/>
                    </a:lnTo>
                    <a:cubicBezTo>
                      <a:pt x="60598" y="14869"/>
                      <a:pt x="60598" y="14869"/>
                      <a:pt x="60598" y="14869"/>
                    </a:cubicBezTo>
                    <a:lnTo>
                      <a:pt x="60598" y="14869"/>
                    </a:lnTo>
                    <a:lnTo>
                      <a:pt x="60598" y="14869"/>
                    </a:lnTo>
                    <a:lnTo>
                      <a:pt x="60598" y="14869"/>
                    </a:lnTo>
                    <a:cubicBezTo>
                      <a:pt x="9966" y="68062"/>
                      <a:pt x="9966" y="68062"/>
                      <a:pt x="9966" y="68062"/>
                    </a:cubicBezTo>
                    <a:lnTo>
                      <a:pt x="9966" y="68062"/>
                    </a:lnTo>
                    <a:cubicBezTo>
                      <a:pt x="8571" y="68062"/>
                      <a:pt x="7176" y="69528"/>
                      <a:pt x="5780" y="69528"/>
                    </a:cubicBezTo>
                    <a:cubicBezTo>
                      <a:pt x="2990" y="69528"/>
                      <a:pt x="0" y="66596"/>
                      <a:pt x="0" y="63664"/>
                    </a:cubicBezTo>
                    <a:cubicBezTo>
                      <a:pt x="0" y="62198"/>
                      <a:pt x="0" y="60523"/>
                      <a:pt x="1395" y="59057"/>
                    </a:cubicBezTo>
                    <a:cubicBezTo>
                      <a:pt x="56411" y="1465"/>
                      <a:pt x="56411" y="1465"/>
                      <a:pt x="56411" y="1465"/>
                    </a:cubicBezTo>
                    <a:cubicBezTo>
                      <a:pt x="57807" y="0"/>
                      <a:pt x="59202" y="0"/>
                      <a:pt x="60598" y="0"/>
                    </a:cubicBez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cubicBezTo>
                      <a:pt x="61993" y="0"/>
                      <a:pt x="63388" y="1465"/>
                      <a:pt x="64784" y="1465"/>
                    </a:cubicBezTo>
                    <a:lnTo>
                      <a:pt x="64784" y="1465"/>
                    </a:lnTo>
                    <a:cubicBezTo>
                      <a:pt x="85913" y="25130"/>
                      <a:pt x="85913" y="25130"/>
                      <a:pt x="85913" y="25130"/>
                    </a:cubicBezTo>
                    <a:cubicBezTo>
                      <a:pt x="85913" y="19267"/>
                      <a:pt x="85913" y="19267"/>
                      <a:pt x="85913" y="19267"/>
                    </a:cubicBezTo>
                    <a:cubicBezTo>
                      <a:pt x="85913" y="16335"/>
                      <a:pt x="88903" y="13193"/>
                      <a:pt x="91694" y="13193"/>
                    </a:cubicBezTo>
                    <a:cubicBezTo>
                      <a:pt x="95880" y="13193"/>
                      <a:pt x="97275" y="16335"/>
                      <a:pt x="97275" y="19267"/>
                    </a:cubicBezTo>
                    <a:cubicBezTo>
                      <a:pt x="97275" y="36858"/>
                      <a:pt x="97275" y="36858"/>
                      <a:pt x="97275" y="36858"/>
                    </a:cubicBezTo>
                    <a:cubicBezTo>
                      <a:pt x="118405" y="59057"/>
                      <a:pt x="118405" y="59057"/>
                      <a:pt x="118405" y="59057"/>
                    </a:cubicBezTo>
                    <a:lnTo>
                      <a:pt x="118405" y="59057"/>
                    </a:lnTo>
                    <a:cubicBezTo>
                      <a:pt x="119800" y="60523"/>
                      <a:pt x="119800" y="62198"/>
                      <a:pt x="119800" y="63664"/>
                    </a:cubicBezTo>
                    <a:close/>
                    <a:moveTo>
                      <a:pt x="108438" y="72460"/>
                    </a:moveTo>
                    <a:lnTo>
                      <a:pt x="108438" y="72460"/>
                    </a:lnTo>
                    <a:cubicBezTo>
                      <a:pt x="108438" y="90261"/>
                      <a:pt x="108438" y="90261"/>
                      <a:pt x="108438" y="90261"/>
                    </a:cubicBezTo>
                    <a:cubicBezTo>
                      <a:pt x="108438" y="99057"/>
                      <a:pt x="108438" y="99057"/>
                      <a:pt x="108438" y="99057"/>
                    </a:cubicBezTo>
                    <a:cubicBezTo>
                      <a:pt x="108438" y="113926"/>
                      <a:pt x="108438" y="113926"/>
                      <a:pt x="108438" y="113926"/>
                    </a:cubicBezTo>
                    <a:cubicBezTo>
                      <a:pt x="108438" y="118324"/>
                      <a:pt x="107043" y="119790"/>
                      <a:pt x="102857" y="119790"/>
                    </a:cubicBezTo>
                    <a:cubicBezTo>
                      <a:pt x="91694" y="119790"/>
                      <a:pt x="91694" y="119790"/>
                      <a:pt x="91694" y="119790"/>
                    </a:cubicBezTo>
                    <a:cubicBezTo>
                      <a:pt x="91694" y="72460"/>
                      <a:pt x="91694" y="72460"/>
                      <a:pt x="91694" y="72460"/>
                    </a:cubicBezTo>
                    <a:cubicBezTo>
                      <a:pt x="69169" y="72460"/>
                      <a:pt x="69169" y="72460"/>
                      <a:pt x="69169" y="72460"/>
                    </a:cubicBezTo>
                    <a:cubicBezTo>
                      <a:pt x="69169" y="119790"/>
                      <a:pt x="69169" y="119790"/>
                      <a:pt x="69169" y="119790"/>
                    </a:cubicBezTo>
                    <a:cubicBezTo>
                      <a:pt x="16943" y="119790"/>
                      <a:pt x="16943" y="119790"/>
                      <a:pt x="16943" y="119790"/>
                    </a:cubicBezTo>
                    <a:cubicBezTo>
                      <a:pt x="14152" y="119790"/>
                      <a:pt x="11362" y="118324"/>
                      <a:pt x="11362" y="113926"/>
                    </a:cubicBezTo>
                    <a:cubicBezTo>
                      <a:pt x="11362" y="99057"/>
                      <a:pt x="11362" y="99057"/>
                      <a:pt x="11362" y="99057"/>
                    </a:cubicBezTo>
                    <a:cubicBezTo>
                      <a:pt x="11362" y="90261"/>
                      <a:pt x="11362" y="90261"/>
                      <a:pt x="11362" y="90261"/>
                    </a:cubicBezTo>
                    <a:cubicBezTo>
                      <a:pt x="11362" y="72460"/>
                      <a:pt x="11362" y="72460"/>
                      <a:pt x="11362" y="72460"/>
                    </a:cubicBezTo>
                    <a:cubicBezTo>
                      <a:pt x="60598" y="22198"/>
                      <a:pt x="60598" y="22198"/>
                      <a:pt x="60598" y="22198"/>
                    </a:cubicBezTo>
                    <a:lnTo>
                      <a:pt x="108438" y="72460"/>
                    </a:lnTo>
                    <a:close/>
                    <a:moveTo>
                      <a:pt x="50830" y="72460"/>
                    </a:moveTo>
                    <a:lnTo>
                      <a:pt x="50830" y="72460"/>
                    </a:lnTo>
                    <a:cubicBezTo>
                      <a:pt x="28305" y="72460"/>
                      <a:pt x="28305" y="72460"/>
                      <a:pt x="28305" y="72460"/>
                    </a:cubicBezTo>
                    <a:cubicBezTo>
                      <a:pt x="28305" y="96125"/>
                      <a:pt x="28305" y="96125"/>
                      <a:pt x="28305" y="96125"/>
                    </a:cubicBezTo>
                    <a:cubicBezTo>
                      <a:pt x="50830" y="96125"/>
                      <a:pt x="50830" y="96125"/>
                      <a:pt x="50830" y="96125"/>
                    </a:cubicBezTo>
                    <a:lnTo>
                      <a:pt x="50830" y="7246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 anchorCtr="0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318557" y="4948738"/>
              <a:ext cx="3330625" cy="1086937"/>
              <a:chOff x="673100" y="2962962"/>
              <a:chExt cx="3455651" cy="1086937"/>
            </a:xfrm>
          </p:grpSpPr>
          <p:sp>
            <p:nvSpPr>
              <p:cNvPr id="27" name="矩形 26"/>
              <p:cNvSpPr/>
              <p:nvPr/>
            </p:nvSpPr>
            <p:spPr bwMode="auto">
              <a:xfrm>
                <a:off x="673100" y="3418143"/>
                <a:ext cx="3455651" cy="63175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 bwMode="auto">
              <a:xfrm>
                <a:off x="673100" y="2962962"/>
                <a:ext cx="3455651" cy="4551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6248564" y="2131404"/>
              <a:ext cx="478054" cy="478054"/>
              <a:chOff x="6014698" y="2237237"/>
              <a:chExt cx="478054" cy="478054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014698" y="2237237"/>
                <a:ext cx="478054" cy="478054"/>
              </a:xfrm>
              <a:prstGeom prst="ellipse">
                <a:avLst/>
              </a:prstGeom>
              <a:solidFill>
                <a:schemeClr val="accent3"/>
              </a:solidFill>
              <a:ln w="5715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6132343" y="2361065"/>
                <a:ext cx="242742" cy="2304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00" y="63664"/>
                    </a:moveTo>
                    <a:lnTo>
                      <a:pt x="119800" y="63664"/>
                    </a:lnTo>
                    <a:cubicBezTo>
                      <a:pt x="119800" y="66596"/>
                      <a:pt x="118405" y="69528"/>
                      <a:pt x="114219" y="69528"/>
                    </a:cubicBezTo>
                    <a:cubicBezTo>
                      <a:pt x="112823" y="69528"/>
                      <a:pt x="111428" y="68062"/>
                      <a:pt x="111428" y="68062"/>
                    </a:cubicBezTo>
                    <a:lnTo>
                      <a:pt x="111428" y="68062"/>
                    </a:lnTo>
                    <a:cubicBezTo>
                      <a:pt x="60598" y="14869"/>
                      <a:pt x="60598" y="14869"/>
                      <a:pt x="60598" y="14869"/>
                    </a:cubicBezTo>
                    <a:lnTo>
                      <a:pt x="60598" y="14869"/>
                    </a:lnTo>
                    <a:lnTo>
                      <a:pt x="60598" y="14869"/>
                    </a:lnTo>
                    <a:lnTo>
                      <a:pt x="60598" y="14869"/>
                    </a:lnTo>
                    <a:cubicBezTo>
                      <a:pt x="9966" y="68062"/>
                      <a:pt x="9966" y="68062"/>
                      <a:pt x="9966" y="68062"/>
                    </a:cubicBezTo>
                    <a:lnTo>
                      <a:pt x="9966" y="68062"/>
                    </a:lnTo>
                    <a:cubicBezTo>
                      <a:pt x="8571" y="68062"/>
                      <a:pt x="7176" y="69528"/>
                      <a:pt x="5780" y="69528"/>
                    </a:cubicBezTo>
                    <a:cubicBezTo>
                      <a:pt x="2990" y="69528"/>
                      <a:pt x="0" y="66596"/>
                      <a:pt x="0" y="63664"/>
                    </a:cubicBezTo>
                    <a:cubicBezTo>
                      <a:pt x="0" y="62198"/>
                      <a:pt x="0" y="60523"/>
                      <a:pt x="1395" y="59057"/>
                    </a:cubicBezTo>
                    <a:cubicBezTo>
                      <a:pt x="56411" y="1465"/>
                      <a:pt x="56411" y="1465"/>
                      <a:pt x="56411" y="1465"/>
                    </a:cubicBezTo>
                    <a:cubicBezTo>
                      <a:pt x="57807" y="0"/>
                      <a:pt x="59202" y="0"/>
                      <a:pt x="60598" y="0"/>
                    </a:cubicBez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cubicBezTo>
                      <a:pt x="61993" y="0"/>
                      <a:pt x="63388" y="1465"/>
                      <a:pt x="64784" y="1465"/>
                    </a:cubicBezTo>
                    <a:lnTo>
                      <a:pt x="64784" y="1465"/>
                    </a:lnTo>
                    <a:cubicBezTo>
                      <a:pt x="85913" y="25130"/>
                      <a:pt x="85913" y="25130"/>
                      <a:pt x="85913" y="25130"/>
                    </a:cubicBezTo>
                    <a:cubicBezTo>
                      <a:pt x="85913" y="19267"/>
                      <a:pt x="85913" y="19267"/>
                      <a:pt x="85913" y="19267"/>
                    </a:cubicBezTo>
                    <a:cubicBezTo>
                      <a:pt x="85913" y="16335"/>
                      <a:pt x="88903" y="13193"/>
                      <a:pt x="91694" y="13193"/>
                    </a:cubicBezTo>
                    <a:cubicBezTo>
                      <a:pt x="95880" y="13193"/>
                      <a:pt x="97275" y="16335"/>
                      <a:pt x="97275" y="19267"/>
                    </a:cubicBezTo>
                    <a:cubicBezTo>
                      <a:pt x="97275" y="36858"/>
                      <a:pt x="97275" y="36858"/>
                      <a:pt x="97275" y="36858"/>
                    </a:cubicBezTo>
                    <a:cubicBezTo>
                      <a:pt x="118405" y="59057"/>
                      <a:pt x="118405" y="59057"/>
                      <a:pt x="118405" y="59057"/>
                    </a:cubicBezTo>
                    <a:lnTo>
                      <a:pt x="118405" y="59057"/>
                    </a:lnTo>
                    <a:cubicBezTo>
                      <a:pt x="119800" y="60523"/>
                      <a:pt x="119800" y="62198"/>
                      <a:pt x="119800" y="63664"/>
                    </a:cubicBezTo>
                    <a:close/>
                    <a:moveTo>
                      <a:pt x="108438" y="72460"/>
                    </a:moveTo>
                    <a:lnTo>
                      <a:pt x="108438" y="72460"/>
                    </a:lnTo>
                    <a:cubicBezTo>
                      <a:pt x="108438" y="90261"/>
                      <a:pt x="108438" y="90261"/>
                      <a:pt x="108438" y="90261"/>
                    </a:cubicBezTo>
                    <a:cubicBezTo>
                      <a:pt x="108438" y="99057"/>
                      <a:pt x="108438" y="99057"/>
                      <a:pt x="108438" y="99057"/>
                    </a:cubicBezTo>
                    <a:cubicBezTo>
                      <a:pt x="108438" y="113926"/>
                      <a:pt x="108438" y="113926"/>
                      <a:pt x="108438" y="113926"/>
                    </a:cubicBezTo>
                    <a:cubicBezTo>
                      <a:pt x="108438" y="118324"/>
                      <a:pt x="107043" y="119790"/>
                      <a:pt x="102857" y="119790"/>
                    </a:cubicBezTo>
                    <a:cubicBezTo>
                      <a:pt x="91694" y="119790"/>
                      <a:pt x="91694" y="119790"/>
                      <a:pt x="91694" y="119790"/>
                    </a:cubicBezTo>
                    <a:cubicBezTo>
                      <a:pt x="91694" y="72460"/>
                      <a:pt x="91694" y="72460"/>
                      <a:pt x="91694" y="72460"/>
                    </a:cubicBezTo>
                    <a:cubicBezTo>
                      <a:pt x="69169" y="72460"/>
                      <a:pt x="69169" y="72460"/>
                      <a:pt x="69169" y="72460"/>
                    </a:cubicBezTo>
                    <a:cubicBezTo>
                      <a:pt x="69169" y="119790"/>
                      <a:pt x="69169" y="119790"/>
                      <a:pt x="69169" y="119790"/>
                    </a:cubicBezTo>
                    <a:cubicBezTo>
                      <a:pt x="16943" y="119790"/>
                      <a:pt x="16943" y="119790"/>
                      <a:pt x="16943" y="119790"/>
                    </a:cubicBezTo>
                    <a:cubicBezTo>
                      <a:pt x="14152" y="119790"/>
                      <a:pt x="11362" y="118324"/>
                      <a:pt x="11362" y="113926"/>
                    </a:cubicBezTo>
                    <a:cubicBezTo>
                      <a:pt x="11362" y="99057"/>
                      <a:pt x="11362" y="99057"/>
                      <a:pt x="11362" y="99057"/>
                    </a:cubicBezTo>
                    <a:cubicBezTo>
                      <a:pt x="11362" y="90261"/>
                      <a:pt x="11362" y="90261"/>
                      <a:pt x="11362" y="90261"/>
                    </a:cubicBezTo>
                    <a:cubicBezTo>
                      <a:pt x="11362" y="72460"/>
                      <a:pt x="11362" y="72460"/>
                      <a:pt x="11362" y="72460"/>
                    </a:cubicBezTo>
                    <a:cubicBezTo>
                      <a:pt x="60598" y="22198"/>
                      <a:pt x="60598" y="22198"/>
                      <a:pt x="60598" y="22198"/>
                    </a:cubicBezTo>
                    <a:lnTo>
                      <a:pt x="108438" y="72460"/>
                    </a:lnTo>
                    <a:close/>
                    <a:moveTo>
                      <a:pt x="50830" y="72460"/>
                    </a:moveTo>
                    <a:lnTo>
                      <a:pt x="50830" y="72460"/>
                    </a:lnTo>
                    <a:cubicBezTo>
                      <a:pt x="28305" y="72460"/>
                      <a:pt x="28305" y="72460"/>
                      <a:pt x="28305" y="72460"/>
                    </a:cubicBezTo>
                    <a:cubicBezTo>
                      <a:pt x="28305" y="96125"/>
                      <a:pt x="28305" y="96125"/>
                      <a:pt x="28305" y="96125"/>
                    </a:cubicBezTo>
                    <a:cubicBezTo>
                      <a:pt x="50830" y="96125"/>
                      <a:pt x="50830" y="96125"/>
                      <a:pt x="50830" y="96125"/>
                    </a:cubicBezTo>
                    <a:lnTo>
                      <a:pt x="50830" y="7246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 anchorCtr="0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6772365" y="1928525"/>
              <a:ext cx="3330625" cy="1086937"/>
              <a:chOff x="673100" y="2962962"/>
              <a:chExt cx="3455651" cy="1086937"/>
            </a:xfrm>
          </p:grpSpPr>
          <p:sp>
            <p:nvSpPr>
              <p:cNvPr id="23" name="矩形 22"/>
              <p:cNvSpPr/>
              <p:nvPr/>
            </p:nvSpPr>
            <p:spPr bwMode="auto">
              <a:xfrm>
                <a:off x="673100" y="3418143"/>
                <a:ext cx="3455651" cy="63175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 bwMode="auto">
              <a:xfrm>
                <a:off x="673100" y="2962962"/>
                <a:ext cx="3455651" cy="4551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5024176" y="3755348"/>
              <a:ext cx="478054" cy="478054"/>
              <a:chOff x="4687385" y="3853773"/>
              <a:chExt cx="478054" cy="478054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4687385" y="3853773"/>
                <a:ext cx="478054" cy="478054"/>
              </a:xfrm>
              <a:prstGeom prst="ellipse">
                <a:avLst/>
              </a:prstGeom>
              <a:solidFill>
                <a:schemeClr val="accent2"/>
              </a:solidFill>
              <a:ln w="5715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>
                <a:off x="4805030" y="3977601"/>
                <a:ext cx="242742" cy="2304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00" y="63664"/>
                    </a:moveTo>
                    <a:lnTo>
                      <a:pt x="119800" y="63664"/>
                    </a:lnTo>
                    <a:cubicBezTo>
                      <a:pt x="119800" y="66596"/>
                      <a:pt x="118405" y="69528"/>
                      <a:pt x="114219" y="69528"/>
                    </a:cubicBezTo>
                    <a:cubicBezTo>
                      <a:pt x="112823" y="69528"/>
                      <a:pt x="111428" y="68062"/>
                      <a:pt x="111428" y="68062"/>
                    </a:cubicBezTo>
                    <a:lnTo>
                      <a:pt x="111428" y="68062"/>
                    </a:lnTo>
                    <a:cubicBezTo>
                      <a:pt x="60598" y="14869"/>
                      <a:pt x="60598" y="14869"/>
                      <a:pt x="60598" y="14869"/>
                    </a:cubicBezTo>
                    <a:lnTo>
                      <a:pt x="60598" y="14869"/>
                    </a:lnTo>
                    <a:lnTo>
                      <a:pt x="60598" y="14869"/>
                    </a:lnTo>
                    <a:lnTo>
                      <a:pt x="60598" y="14869"/>
                    </a:lnTo>
                    <a:cubicBezTo>
                      <a:pt x="9966" y="68062"/>
                      <a:pt x="9966" y="68062"/>
                      <a:pt x="9966" y="68062"/>
                    </a:cubicBezTo>
                    <a:lnTo>
                      <a:pt x="9966" y="68062"/>
                    </a:lnTo>
                    <a:cubicBezTo>
                      <a:pt x="8571" y="68062"/>
                      <a:pt x="7176" y="69528"/>
                      <a:pt x="5780" y="69528"/>
                    </a:cubicBezTo>
                    <a:cubicBezTo>
                      <a:pt x="2990" y="69528"/>
                      <a:pt x="0" y="66596"/>
                      <a:pt x="0" y="63664"/>
                    </a:cubicBezTo>
                    <a:cubicBezTo>
                      <a:pt x="0" y="62198"/>
                      <a:pt x="0" y="60523"/>
                      <a:pt x="1395" y="59057"/>
                    </a:cubicBezTo>
                    <a:cubicBezTo>
                      <a:pt x="56411" y="1465"/>
                      <a:pt x="56411" y="1465"/>
                      <a:pt x="56411" y="1465"/>
                    </a:cubicBezTo>
                    <a:cubicBezTo>
                      <a:pt x="57807" y="0"/>
                      <a:pt x="59202" y="0"/>
                      <a:pt x="60598" y="0"/>
                    </a:cubicBez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cubicBezTo>
                      <a:pt x="61993" y="0"/>
                      <a:pt x="63388" y="1465"/>
                      <a:pt x="64784" y="1465"/>
                    </a:cubicBezTo>
                    <a:lnTo>
                      <a:pt x="64784" y="1465"/>
                    </a:lnTo>
                    <a:cubicBezTo>
                      <a:pt x="85913" y="25130"/>
                      <a:pt x="85913" y="25130"/>
                      <a:pt x="85913" y="25130"/>
                    </a:cubicBezTo>
                    <a:cubicBezTo>
                      <a:pt x="85913" y="19267"/>
                      <a:pt x="85913" y="19267"/>
                      <a:pt x="85913" y="19267"/>
                    </a:cubicBezTo>
                    <a:cubicBezTo>
                      <a:pt x="85913" y="16335"/>
                      <a:pt x="88903" y="13193"/>
                      <a:pt x="91694" y="13193"/>
                    </a:cubicBezTo>
                    <a:cubicBezTo>
                      <a:pt x="95880" y="13193"/>
                      <a:pt x="97275" y="16335"/>
                      <a:pt x="97275" y="19267"/>
                    </a:cubicBezTo>
                    <a:cubicBezTo>
                      <a:pt x="97275" y="36858"/>
                      <a:pt x="97275" y="36858"/>
                      <a:pt x="97275" y="36858"/>
                    </a:cubicBezTo>
                    <a:cubicBezTo>
                      <a:pt x="118405" y="59057"/>
                      <a:pt x="118405" y="59057"/>
                      <a:pt x="118405" y="59057"/>
                    </a:cubicBezTo>
                    <a:lnTo>
                      <a:pt x="118405" y="59057"/>
                    </a:lnTo>
                    <a:cubicBezTo>
                      <a:pt x="119800" y="60523"/>
                      <a:pt x="119800" y="62198"/>
                      <a:pt x="119800" y="63664"/>
                    </a:cubicBezTo>
                    <a:close/>
                    <a:moveTo>
                      <a:pt x="108438" y="72460"/>
                    </a:moveTo>
                    <a:lnTo>
                      <a:pt x="108438" y="72460"/>
                    </a:lnTo>
                    <a:cubicBezTo>
                      <a:pt x="108438" y="90261"/>
                      <a:pt x="108438" y="90261"/>
                      <a:pt x="108438" y="90261"/>
                    </a:cubicBezTo>
                    <a:cubicBezTo>
                      <a:pt x="108438" y="99057"/>
                      <a:pt x="108438" y="99057"/>
                      <a:pt x="108438" y="99057"/>
                    </a:cubicBezTo>
                    <a:cubicBezTo>
                      <a:pt x="108438" y="113926"/>
                      <a:pt x="108438" y="113926"/>
                      <a:pt x="108438" y="113926"/>
                    </a:cubicBezTo>
                    <a:cubicBezTo>
                      <a:pt x="108438" y="118324"/>
                      <a:pt x="107043" y="119790"/>
                      <a:pt x="102857" y="119790"/>
                    </a:cubicBezTo>
                    <a:cubicBezTo>
                      <a:pt x="91694" y="119790"/>
                      <a:pt x="91694" y="119790"/>
                      <a:pt x="91694" y="119790"/>
                    </a:cubicBezTo>
                    <a:cubicBezTo>
                      <a:pt x="91694" y="72460"/>
                      <a:pt x="91694" y="72460"/>
                      <a:pt x="91694" y="72460"/>
                    </a:cubicBezTo>
                    <a:cubicBezTo>
                      <a:pt x="69169" y="72460"/>
                      <a:pt x="69169" y="72460"/>
                      <a:pt x="69169" y="72460"/>
                    </a:cubicBezTo>
                    <a:cubicBezTo>
                      <a:pt x="69169" y="119790"/>
                      <a:pt x="69169" y="119790"/>
                      <a:pt x="69169" y="119790"/>
                    </a:cubicBezTo>
                    <a:cubicBezTo>
                      <a:pt x="16943" y="119790"/>
                      <a:pt x="16943" y="119790"/>
                      <a:pt x="16943" y="119790"/>
                    </a:cubicBezTo>
                    <a:cubicBezTo>
                      <a:pt x="14152" y="119790"/>
                      <a:pt x="11362" y="118324"/>
                      <a:pt x="11362" y="113926"/>
                    </a:cubicBezTo>
                    <a:cubicBezTo>
                      <a:pt x="11362" y="99057"/>
                      <a:pt x="11362" y="99057"/>
                      <a:pt x="11362" y="99057"/>
                    </a:cubicBezTo>
                    <a:cubicBezTo>
                      <a:pt x="11362" y="90261"/>
                      <a:pt x="11362" y="90261"/>
                      <a:pt x="11362" y="90261"/>
                    </a:cubicBezTo>
                    <a:cubicBezTo>
                      <a:pt x="11362" y="72460"/>
                      <a:pt x="11362" y="72460"/>
                      <a:pt x="11362" y="72460"/>
                    </a:cubicBezTo>
                    <a:cubicBezTo>
                      <a:pt x="60598" y="22198"/>
                      <a:pt x="60598" y="22198"/>
                      <a:pt x="60598" y="22198"/>
                    </a:cubicBezTo>
                    <a:lnTo>
                      <a:pt x="108438" y="72460"/>
                    </a:lnTo>
                    <a:close/>
                    <a:moveTo>
                      <a:pt x="50830" y="72460"/>
                    </a:moveTo>
                    <a:lnTo>
                      <a:pt x="50830" y="72460"/>
                    </a:lnTo>
                    <a:cubicBezTo>
                      <a:pt x="28305" y="72460"/>
                      <a:pt x="28305" y="72460"/>
                      <a:pt x="28305" y="72460"/>
                    </a:cubicBezTo>
                    <a:cubicBezTo>
                      <a:pt x="28305" y="96125"/>
                      <a:pt x="28305" y="96125"/>
                      <a:pt x="28305" y="96125"/>
                    </a:cubicBezTo>
                    <a:cubicBezTo>
                      <a:pt x="50830" y="96125"/>
                      <a:pt x="50830" y="96125"/>
                      <a:pt x="50830" y="96125"/>
                    </a:cubicBezTo>
                    <a:lnTo>
                      <a:pt x="50830" y="7246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 anchorCtr="0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5547977" y="3552469"/>
              <a:ext cx="3330625" cy="1086937"/>
              <a:chOff x="673100" y="2962962"/>
              <a:chExt cx="3455651" cy="1086937"/>
            </a:xfrm>
          </p:grpSpPr>
          <p:sp>
            <p:nvSpPr>
              <p:cNvPr id="19" name="矩形 18"/>
              <p:cNvSpPr/>
              <p:nvPr/>
            </p:nvSpPr>
            <p:spPr bwMode="auto">
              <a:xfrm>
                <a:off x="673100" y="3418143"/>
                <a:ext cx="3455651" cy="63175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 bwMode="auto">
              <a:xfrm>
                <a:off x="673100" y="2962962"/>
                <a:ext cx="3455651" cy="4551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6745220" y="3015462"/>
              <a:ext cx="477368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576372" y="4639406"/>
              <a:ext cx="594252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02720" y="6035675"/>
              <a:ext cx="711618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69925" y="1123950"/>
              <a:ext cx="314060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n-US" sz="2400" b="1" dirty="0"/>
                <a:t>Unified fonts make</a:t>
              </a:r>
            </a:p>
            <a:p>
              <a:pPr>
                <a:buSzPct val="25000"/>
              </a:pPr>
              <a:r>
                <a:rPr lang="en-US" sz="2400" b="1" dirty="0"/>
                <a:t>reading more fluent.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6437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26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943100"/>
            <a:ext cx="10159863" cy="3390900"/>
            <a:chOff x="669925" y="1943100"/>
            <a:chExt cx="10159863" cy="3390900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1160329" y="2261253"/>
              <a:ext cx="4022725" cy="977900"/>
            </a:xfrm>
            <a:custGeom>
              <a:avLst/>
              <a:gdLst>
                <a:gd name="T0" fmla="*/ 2534 w 2534"/>
                <a:gd name="T1" fmla="*/ 0 h 616"/>
                <a:gd name="T2" fmla="*/ 2189 w 2534"/>
                <a:gd name="T3" fmla="*/ 0 h 616"/>
                <a:gd name="T4" fmla="*/ 998 w 2534"/>
                <a:gd name="T5" fmla="*/ 616 h 616"/>
                <a:gd name="T6" fmla="*/ 0 w 2534"/>
                <a:gd name="T7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4" h="616">
                  <a:moveTo>
                    <a:pt x="2534" y="0"/>
                  </a:moveTo>
                  <a:lnTo>
                    <a:pt x="2189" y="0"/>
                  </a:lnTo>
                  <a:lnTo>
                    <a:pt x="998" y="616"/>
                  </a:lnTo>
                  <a:lnTo>
                    <a:pt x="0" y="616"/>
                  </a:lnTo>
                </a:path>
              </a:pathLst>
            </a:custGeom>
            <a:noFill/>
            <a:ln w="58738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1160329" y="3240303"/>
              <a:ext cx="3443288" cy="396875"/>
            </a:xfrm>
            <a:custGeom>
              <a:avLst/>
              <a:gdLst>
                <a:gd name="T0" fmla="*/ 2169 w 2169"/>
                <a:gd name="T1" fmla="*/ 0 h 250"/>
                <a:gd name="T2" fmla="*/ 1874 w 2169"/>
                <a:gd name="T3" fmla="*/ 0 h 250"/>
                <a:gd name="T4" fmla="*/ 1002 w 2169"/>
                <a:gd name="T5" fmla="*/ 249 h 250"/>
                <a:gd name="T6" fmla="*/ 0 w 2169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9" h="250">
                  <a:moveTo>
                    <a:pt x="2169" y="0"/>
                  </a:moveTo>
                  <a:lnTo>
                    <a:pt x="1874" y="0"/>
                  </a:lnTo>
                  <a:lnTo>
                    <a:pt x="1002" y="249"/>
                  </a:lnTo>
                  <a:lnTo>
                    <a:pt x="0" y="25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1160329" y="3638328"/>
              <a:ext cx="3443288" cy="396875"/>
            </a:xfrm>
            <a:custGeom>
              <a:avLst/>
              <a:gdLst>
                <a:gd name="T0" fmla="*/ 2169 w 2169"/>
                <a:gd name="T1" fmla="*/ 250 h 250"/>
                <a:gd name="T2" fmla="*/ 1874 w 2169"/>
                <a:gd name="T3" fmla="*/ 250 h 250"/>
                <a:gd name="T4" fmla="*/ 1002 w 2169"/>
                <a:gd name="T5" fmla="*/ 1 h 250"/>
                <a:gd name="T6" fmla="*/ 0 w 2169"/>
                <a:gd name="T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9" h="250">
                  <a:moveTo>
                    <a:pt x="2169" y="250"/>
                  </a:moveTo>
                  <a:lnTo>
                    <a:pt x="1874" y="250"/>
                  </a:lnTo>
                  <a:lnTo>
                    <a:pt x="1002" y="1"/>
                  </a:lnTo>
                  <a:lnTo>
                    <a:pt x="0" y="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1160329" y="4037944"/>
              <a:ext cx="4021138" cy="979487"/>
            </a:xfrm>
            <a:custGeom>
              <a:avLst/>
              <a:gdLst>
                <a:gd name="T0" fmla="*/ 2533 w 2533"/>
                <a:gd name="T1" fmla="*/ 617 h 617"/>
                <a:gd name="T2" fmla="*/ 2188 w 2533"/>
                <a:gd name="T3" fmla="*/ 617 h 617"/>
                <a:gd name="T4" fmla="*/ 997 w 2533"/>
                <a:gd name="T5" fmla="*/ 0 h 617"/>
                <a:gd name="T6" fmla="*/ 0 w 2533"/>
                <a:gd name="T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617">
                  <a:moveTo>
                    <a:pt x="2533" y="617"/>
                  </a:moveTo>
                  <a:lnTo>
                    <a:pt x="2188" y="617"/>
                  </a:lnTo>
                  <a:lnTo>
                    <a:pt x="997" y="0"/>
                  </a:lnTo>
                  <a:lnTo>
                    <a:pt x="0" y="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69925" y="2580546"/>
              <a:ext cx="2116004" cy="211600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…Text</a:t>
              </a:r>
              <a:endParaRPr lang="zh-CN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182180" y="1943100"/>
              <a:ext cx="634803" cy="634802"/>
              <a:chOff x="5182180" y="1943100"/>
              <a:chExt cx="634803" cy="634802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182180" y="1943100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>
              <a:xfrm>
                <a:off x="5348575" y="2120521"/>
                <a:ext cx="302012" cy="279961"/>
              </a:xfrm>
              <a:custGeom>
                <a:avLst/>
                <a:gdLst>
                  <a:gd name="connsiteX0" fmla="*/ 476517 w 601409"/>
                  <a:gd name="connsiteY0" fmla="*/ 289505 h 557498"/>
                  <a:gd name="connsiteX1" fmla="*/ 449242 w 601409"/>
                  <a:gd name="connsiteY1" fmla="*/ 315301 h 557498"/>
                  <a:gd name="connsiteX2" fmla="*/ 476517 w 601409"/>
                  <a:gd name="connsiteY2" fmla="*/ 342531 h 557498"/>
                  <a:gd name="connsiteX3" fmla="*/ 503792 w 601409"/>
                  <a:gd name="connsiteY3" fmla="*/ 315301 h 557498"/>
                  <a:gd name="connsiteX4" fmla="*/ 476517 w 601409"/>
                  <a:gd name="connsiteY4" fmla="*/ 289505 h 557498"/>
                  <a:gd name="connsiteX5" fmla="*/ 350190 w 601409"/>
                  <a:gd name="connsiteY5" fmla="*/ 289505 h 557498"/>
                  <a:gd name="connsiteX6" fmla="*/ 322915 w 601409"/>
                  <a:gd name="connsiteY6" fmla="*/ 315301 h 557498"/>
                  <a:gd name="connsiteX7" fmla="*/ 350190 w 601409"/>
                  <a:gd name="connsiteY7" fmla="*/ 342531 h 557498"/>
                  <a:gd name="connsiteX8" fmla="*/ 377465 w 601409"/>
                  <a:gd name="connsiteY8" fmla="*/ 315301 h 557498"/>
                  <a:gd name="connsiteX9" fmla="*/ 350190 w 601409"/>
                  <a:gd name="connsiteY9" fmla="*/ 289505 h 557498"/>
                  <a:gd name="connsiteX10" fmla="*/ 413354 w 601409"/>
                  <a:gd name="connsiteY10" fmla="*/ 226448 h 557498"/>
                  <a:gd name="connsiteX11" fmla="*/ 601409 w 601409"/>
                  <a:gd name="connsiteY11" fmla="*/ 385524 h 557498"/>
                  <a:gd name="connsiteX12" fmla="*/ 568392 w 601409"/>
                  <a:gd name="connsiteY12" fmla="*/ 474377 h 557498"/>
                  <a:gd name="connsiteX13" fmla="*/ 577005 w 601409"/>
                  <a:gd name="connsiteY13" fmla="*/ 557498 h 557498"/>
                  <a:gd name="connsiteX14" fmla="*/ 503792 w 601409"/>
                  <a:gd name="connsiteY14" fmla="*/ 524537 h 557498"/>
                  <a:gd name="connsiteX15" fmla="*/ 413354 w 601409"/>
                  <a:gd name="connsiteY15" fmla="*/ 544600 h 557498"/>
                  <a:gd name="connsiteX16" fmla="*/ 225298 w 601409"/>
                  <a:gd name="connsiteY16" fmla="*/ 385524 h 557498"/>
                  <a:gd name="connsiteX17" fmla="*/ 413354 w 601409"/>
                  <a:gd name="connsiteY17" fmla="*/ 226448 h 557498"/>
                  <a:gd name="connsiteX18" fmla="*/ 331567 w 601409"/>
                  <a:gd name="connsiteY18" fmla="*/ 83108 h 557498"/>
                  <a:gd name="connsiteX19" fmla="*/ 295683 w 601409"/>
                  <a:gd name="connsiteY19" fmla="*/ 117497 h 557498"/>
                  <a:gd name="connsiteX20" fmla="*/ 331567 w 601409"/>
                  <a:gd name="connsiteY20" fmla="*/ 153320 h 557498"/>
                  <a:gd name="connsiteX21" fmla="*/ 366015 w 601409"/>
                  <a:gd name="connsiteY21" fmla="*/ 117497 h 557498"/>
                  <a:gd name="connsiteX22" fmla="*/ 331567 w 601409"/>
                  <a:gd name="connsiteY22" fmla="*/ 83108 h 557498"/>
                  <a:gd name="connsiteX23" fmla="*/ 163630 w 601409"/>
                  <a:gd name="connsiteY23" fmla="*/ 83108 h 557498"/>
                  <a:gd name="connsiteX24" fmla="*/ 129182 w 601409"/>
                  <a:gd name="connsiteY24" fmla="*/ 117497 h 557498"/>
                  <a:gd name="connsiteX25" fmla="*/ 163630 w 601409"/>
                  <a:gd name="connsiteY25" fmla="*/ 153320 h 557498"/>
                  <a:gd name="connsiteX26" fmla="*/ 199514 w 601409"/>
                  <a:gd name="connsiteY26" fmla="*/ 117497 h 557498"/>
                  <a:gd name="connsiteX27" fmla="*/ 163630 w 601409"/>
                  <a:gd name="connsiteY27" fmla="*/ 83108 h 557498"/>
                  <a:gd name="connsiteX28" fmla="*/ 248316 w 601409"/>
                  <a:gd name="connsiteY28" fmla="*/ 0 h 557498"/>
                  <a:gd name="connsiteX29" fmla="*/ 495197 w 601409"/>
                  <a:gd name="connsiteY29" fmla="*/ 210635 h 557498"/>
                  <a:gd name="connsiteX30" fmla="*/ 495197 w 601409"/>
                  <a:gd name="connsiteY30" fmla="*/ 220666 h 557498"/>
                  <a:gd name="connsiteX31" fmla="*/ 413382 w 601409"/>
                  <a:gd name="connsiteY31" fmla="*/ 204904 h 557498"/>
                  <a:gd name="connsiteX32" fmla="*/ 205256 w 601409"/>
                  <a:gd name="connsiteY32" fmla="*/ 385448 h 557498"/>
                  <a:gd name="connsiteX33" fmla="*/ 208126 w 601409"/>
                  <a:gd name="connsiteY33" fmla="*/ 416972 h 557498"/>
                  <a:gd name="connsiteX34" fmla="*/ 129182 w 601409"/>
                  <a:gd name="connsiteY34" fmla="*/ 394045 h 557498"/>
                  <a:gd name="connsiteX35" fmla="*/ 31578 w 601409"/>
                  <a:gd name="connsiteY35" fmla="*/ 437032 h 557498"/>
                  <a:gd name="connsiteX36" fmla="*/ 43061 w 601409"/>
                  <a:gd name="connsiteY36" fmla="*/ 328132 h 557498"/>
                  <a:gd name="connsiteX37" fmla="*/ 0 w 601409"/>
                  <a:gd name="connsiteY37" fmla="*/ 210635 h 557498"/>
                  <a:gd name="connsiteX38" fmla="*/ 248316 w 601409"/>
                  <a:gd name="connsiteY38" fmla="*/ 0 h 557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01409" h="557498">
                    <a:moveTo>
                      <a:pt x="476517" y="289505"/>
                    </a:moveTo>
                    <a:cubicBezTo>
                      <a:pt x="462162" y="289505"/>
                      <a:pt x="449242" y="300970"/>
                      <a:pt x="449242" y="315301"/>
                    </a:cubicBezTo>
                    <a:cubicBezTo>
                      <a:pt x="449242" y="331066"/>
                      <a:pt x="462162" y="342531"/>
                      <a:pt x="476517" y="342531"/>
                    </a:cubicBezTo>
                    <a:cubicBezTo>
                      <a:pt x="490873" y="342531"/>
                      <a:pt x="503792" y="331066"/>
                      <a:pt x="503792" y="315301"/>
                    </a:cubicBezTo>
                    <a:cubicBezTo>
                      <a:pt x="503792" y="300970"/>
                      <a:pt x="490873" y="289505"/>
                      <a:pt x="476517" y="289505"/>
                    </a:cubicBezTo>
                    <a:close/>
                    <a:moveTo>
                      <a:pt x="350190" y="289505"/>
                    </a:moveTo>
                    <a:cubicBezTo>
                      <a:pt x="335834" y="289505"/>
                      <a:pt x="322915" y="300970"/>
                      <a:pt x="322915" y="315301"/>
                    </a:cubicBezTo>
                    <a:cubicBezTo>
                      <a:pt x="322915" y="331066"/>
                      <a:pt x="335834" y="342531"/>
                      <a:pt x="350190" y="342531"/>
                    </a:cubicBezTo>
                    <a:cubicBezTo>
                      <a:pt x="364545" y="342531"/>
                      <a:pt x="377465" y="331066"/>
                      <a:pt x="377465" y="315301"/>
                    </a:cubicBezTo>
                    <a:cubicBezTo>
                      <a:pt x="377465" y="300970"/>
                      <a:pt x="364545" y="289505"/>
                      <a:pt x="350190" y="289505"/>
                    </a:cubicBezTo>
                    <a:close/>
                    <a:moveTo>
                      <a:pt x="413354" y="226448"/>
                    </a:moveTo>
                    <a:cubicBezTo>
                      <a:pt x="516712" y="226448"/>
                      <a:pt x="601409" y="298104"/>
                      <a:pt x="601409" y="385524"/>
                    </a:cubicBezTo>
                    <a:cubicBezTo>
                      <a:pt x="601409" y="418486"/>
                      <a:pt x="588489" y="450014"/>
                      <a:pt x="568392" y="474377"/>
                    </a:cubicBezTo>
                    <a:lnTo>
                      <a:pt x="577005" y="557498"/>
                    </a:lnTo>
                    <a:lnTo>
                      <a:pt x="503792" y="524537"/>
                    </a:lnTo>
                    <a:cubicBezTo>
                      <a:pt x="476517" y="537435"/>
                      <a:pt x="446371" y="544600"/>
                      <a:pt x="413354" y="544600"/>
                    </a:cubicBezTo>
                    <a:cubicBezTo>
                      <a:pt x="309995" y="544600"/>
                      <a:pt x="225298" y="472944"/>
                      <a:pt x="225298" y="385524"/>
                    </a:cubicBezTo>
                    <a:cubicBezTo>
                      <a:pt x="225298" y="298104"/>
                      <a:pt x="309995" y="226448"/>
                      <a:pt x="413354" y="226448"/>
                    </a:cubicBezTo>
                    <a:close/>
                    <a:moveTo>
                      <a:pt x="331567" y="83108"/>
                    </a:moveTo>
                    <a:cubicBezTo>
                      <a:pt x="311472" y="83108"/>
                      <a:pt x="295683" y="98870"/>
                      <a:pt x="295683" y="117497"/>
                    </a:cubicBezTo>
                    <a:cubicBezTo>
                      <a:pt x="295683" y="137558"/>
                      <a:pt x="311472" y="153320"/>
                      <a:pt x="331567" y="153320"/>
                    </a:cubicBezTo>
                    <a:cubicBezTo>
                      <a:pt x="350226" y="153320"/>
                      <a:pt x="366015" y="137558"/>
                      <a:pt x="366015" y="117497"/>
                    </a:cubicBezTo>
                    <a:cubicBezTo>
                      <a:pt x="366015" y="98870"/>
                      <a:pt x="350226" y="83108"/>
                      <a:pt x="331567" y="83108"/>
                    </a:cubicBezTo>
                    <a:close/>
                    <a:moveTo>
                      <a:pt x="163630" y="83108"/>
                    </a:moveTo>
                    <a:cubicBezTo>
                      <a:pt x="144971" y="83108"/>
                      <a:pt x="129182" y="98870"/>
                      <a:pt x="129182" y="117497"/>
                    </a:cubicBezTo>
                    <a:cubicBezTo>
                      <a:pt x="129182" y="137558"/>
                      <a:pt x="144971" y="153320"/>
                      <a:pt x="163630" y="153320"/>
                    </a:cubicBezTo>
                    <a:cubicBezTo>
                      <a:pt x="183725" y="153320"/>
                      <a:pt x="199514" y="137558"/>
                      <a:pt x="199514" y="117497"/>
                    </a:cubicBezTo>
                    <a:cubicBezTo>
                      <a:pt x="199514" y="98870"/>
                      <a:pt x="183725" y="83108"/>
                      <a:pt x="163630" y="83108"/>
                    </a:cubicBezTo>
                    <a:close/>
                    <a:moveTo>
                      <a:pt x="248316" y="0"/>
                    </a:moveTo>
                    <a:cubicBezTo>
                      <a:pt x="384675" y="0"/>
                      <a:pt x="495197" y="94571"/>
                      <a:pt x="495197" y="210635"/>
                    </a:cubicBezTo>
                    <a:cubicBezTo>
                      <a:pt x="495197" y="213501"/>
                      <a:pt x="495197" y="216367"/>
                      <a:pt x="495197" y="220666"/>
                    </a:cubicBezTo>
                    <a:cubicBezTo>
                      <a:pt x="469361" y="210635"/>
                      <a:pt x="442089" y="204904"/>
                      <a:pt x="413382" y="204904"/>
                    </a:cubicBezTo>
                    <a:cubicBezTo>
                      <a:pt x="298554" y="204904"/>
                      <a:pt x="205256" y="286579"/>
                      <a:pt x="205256" y="385448"/>
                    </a:cubicBezTo>
                    <a:cubicBezTo>
                      <a:pt x="205256" y="396911"/>
                      <a:pt x="206691" y="406942"/>
                      <a:pt x="208126" y="416972"/>
                    </a:cubicBezTo>
                    <a:cubicBezTo>
                      <a:pt x="179419" y="412673"/>
                      <a:pt x="153583" y="405509"/>
                      <a:pt x="129182" y="394045"/>
                    </a:cubicBezTo>
                    <a:lnTo>
                      <a:pt x="31578" y="437032"/>
                    </a:lnTo>
                    <a:lnTo>
                      <a:pt x="43061" y="328132"/>
                    </a:lnTo>
                    <a:cubicBezTo>
                      <a:pt x="15789" y="293743"/>
                      <a:pt x="0" y="253622"/>
                      <a:pt x="0" y="210635"/>
                    </a:cubicBezTo>
                    <a:cubicBezTo>
                      <a:pt x="0" y="94571"/>
                      <a:pt x="110522" y="0"/>
                      <a:pt x="2483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4601398" y="2861799"/>
              <a:ext cx="634803" cy="634802"/>
              <a:chOff x="4601398" y="2861799"/>
              <a:chExt cx="634803" cy="634802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4601398" y="2861799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4767793" y="3046030"/>
                <a:ext cx="302012" cy="266340"/>
              </a:xfrm>
              <a:custGeom>
                <a:avLst/>
                <a:gdLst>
                  <a:gd name="T0" fmla="*/ 400 w 530"/>
                  <a:gd name="T1" fmla="*/ 235 h 468"/>
                  <a:gd name="T2" fmla="*/ 385 w 530"/>
                  <a:gd name="T3" fmla="*/ 205 h 468"/>
                  <a:gd name="T4" fmla="*/ 342 w 530"/>
                  <a:gd name="T5" fmla="*/ 147 h 468"/>
                  <a:gd name="T6" fmla="*/ 284 w 530"/>
                  <a:gd name="T7" fmla="*/ 157 h 468"/>
                  <a:gd name="T8" fmla="*/ 253 w 530"/>
                  <a:gd name="T9" fmla="*/ 168 h 468"/>
                  <a:gd name="T10" fmla="*/ 258 w 530"/>
                  <a:gd name="T11" fmla="*/ 125 h 468"/>
                  <a:gd name="T12" fmla="*/ 217 w 530"/>
                  <a:gd name="T13" fmla="*/ 86 h 468"/>
                  <a:gd name="T14" fmla="*/ 173 w 530"/>
                  <a:gd name="T15" fmla="*/ 96 h 468"/>
                  <a:gd name="T16" fmla="*/ 10 w 530"/>
                  <a:gd name="T17" fmla="*/ 262 h 468"/>
                  <a:gd name="T18" fmla="*/ 0 w 530"/>
                  <a:gd name="T19" fmla="*/ 318 h 468"/>
                  <a:gd name="T20" fmla="*/ 63 w 530"/>
                  <a:gd name="T21" fmla="*/ 414 h 468"/>
                  <a:gd name="T22" fmla="*/ 303 w 530"/>
                  <a:gd name="T23" fmla="*/ 445 h 468"/>
                  <a:gd name="T24" fmla="*/ 431 w 530"/>
                  <a:gd name="T25" fmla="*/ 361 h 468"/>
                  <a:gd name="T26" fmla="*/ 400 w 530"/>
                  <a:gd name="T27" fmla="*/ 235 h 468"/>
                  <a:gd name="T28" fmla="*/ 349 w 530"/>
                  <a:gd name="T29" fmla="*/ 351 h 468"/>
                  <a:gd name="T30" fmla="*/ 288 w 530"/>
                  <a:gd name="T31" fmla="*/ 399 h 468"/>
                  <a:gd name="T32" fmla="*/ 120 w 530"/>
                  <a:gd name="T33" fmla="*/ 406 h 468"/>
                  <a:gd name="T34" fmla="*/ 85 w 530"/>
                  <a:gd name="T35" fmla="*/ 386 h 468"/>
                  <a:gd name="T36" fmla="*/ 74 w 530"/>
                  <a:gd name="T37" fmla="*/ 270 h 468"/>
                  <a:gd name="T38" fmla="*/ 188 w 530"/>
                  <a:gd name="T39" fmla="*/ 214 h 468"/>
                  <a:gd name="T40" fmla="*/ 219 w 530"/>
                  <a:gd name="T41" fmla="*/ 212 h 468"/>
                  <a:gd name="T42" fmla="*/ 341 w 530"/>
                  <a:gd name="T43" fmla="*/ 256 h 468"/>
                  <a:gd name="T44" fmla="*/ 349 w 530"/>
                  <a:gd name="T45" fmla="*/ 351 h 468"/>
                  <a:gd name="T46" fmla="*/ 530 w 530"/>
                  <a:gd name="T47" fmla="*/ 154 h 468"/>
                  <a:gd name="T48" fmla="*/ 513 w 530"/>
                  <a:gd name="T49" fmla="*/ 178 h 468"/>
                  <a:gd name="T50" fmla="*/ 492 w 530"/>
                  <a:gd name="T51" fmla="*/ 155 h 468"/>
                  <a:gd name="T52" fmla="*/ 375 w 530"/>
                  <a:gd name="T53" fmla="*/ 38 h 468"/>
                  <a:gd name="T54" fmla="*/ 352 w 530"/>
                  <a:gd name="T55" fmla="*/ 18 h 468"/>
                  <a:gd name="T56" fmla="*/ 377 w 530"/>
                  <a:gd name="T57" fmla="*/ 0 h 468"/>
                  <a:gd name="T58" fmla="*/ 530 w 530"/>
                  <a:gd name="T59" fmla="*/ 154 h 468"/>
                  <a:gd name="T60" fmla="*/ 455 w 530"/>
                  <a:gd name="T61" fmla="*/ 152 h 468"/>
                  <a:gd name="T62" fmla="*/ 443 w 530"/>
                  <a:gd name="T63" fmla="*/ 178 h 468"/>
                  <a:gd name="T64" fmla="*/ 419 w 530"/>
                  <a:gd name="T65" fmla="*/ 163 h 468"/>
                  <a:gd name="T66" fmla="*/ 366 w 530"/>
                  <a:gd name="T67" fmla="*/ 111 h 468"/>
                  <a:gd name="T68" fmla="*/ 351 w 530"/>
                  <a:gd name="T69" fmla="*/ 90 h 468"/>
                  <a:gd name="T70" fmla="*/ 373 w 530"/>
                  <a:gd name="T71" fmla="*/ 74 h 468"/>
                  <a:gd name="T72" fmla="*/ 391 w 530"/>
                  <a:gd name="T73" fmla="*/ 80 h 468"/>
                  <a:gd name="T74" fmla="*/ 455 w 530"/>
                  <a:gd name="T75" fmla="*/ 152 h 468"/>
                  <a:gd name="T76" fmla="*/ 233 w 530"/>
                  <a:gd name="T77" fmla="*/ 351 h 468"/>
                  <a:gd name="T78" fmla="*/ 151 w 530"/>
                  <a:gd name="T79" fmla="*/ 368 h 468"/>
                  <a:gd name="T80" fmla="*/ 138 w 530"/>
                  <a:gd name="T81" fmla="*/ 286 h 468"/>
                  <a:gd name="T82" fmla="*/ 189 w 530"/>
                  <a:gd name="T83" fmla="*/ 266 h 468"/>
                  <a:gd name="T84" fmla="*/ 214 w 530"/>
                  <a:gd name="T85" fmla="*/ 272 h 468"/>
                  <a:gd name="T86" fmla="*/ 233 w 530"/>
                  <a:gd name="T87" fmla="*/ 35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30" h="468">
                    <a:moveTo>
                      <a:pt x="400" y="235"/>
                    </a:moveTo>
                    <a:cubicBezTo>
                      <a:pt x="380" y="226"/>
                      <a:pt x="380" y="226"/>
                      <a:pt x="385" y="205"/>
                    </a:cubicBezTo>
                    <a:cubicBezTo>
                      <a:pt x="394" y="170"/>
                      <a:pt x="378" y="147"/>
                      <a:pt x="342" y="147"/>
                    </a:cubicBezTo>
                    <a:cubicBezTo>
                      <a:pt x="323" y="147"/>
                      <a:pt x="303" y="153"/>
                      <a:pt x="284" y="157"/>
                    </a:cubicBezTo>
                    <a:cubicBezTo>
                      <a:pt x="274" y="159"/>
                      <a:pt x="265" y="163"/>
                      <a:pt x="253" y="168"/>
                    </a:cubicBezTo>
                    <a:cubicBezTo>
                      <a:pt x="255" y="151"/>
                      <a:pt x="257" y="138"/>
                      <a:pt x="258" y="125"/>
                    </a:cubicBezTo>
                    <a:cubicBezTo>
                      <a:pt x="258" y="100"/>
                      <a:pt x="242" y="84"/>
                      <a:pt x="217" y="86"/>
                    </a:cubicBezTo>
                    <a:cubicBezTo>
                      <a:pt x="202" y="87"/>
                      <a:pt x="186" y="90"/>
                      <a:pt x="173" y="96"/>
                    </a:cubicBezTo>
                    <a:cubicBezTo>
                      <a:pt x="98" y="131"/>
                      <a:pt x="43" y="186"/>
                      <a:pt x="10" y="262"/>
                    </a:cubicBezTo>
                    <a:cubicBezTo>
                      <a:pt x="2" y="279"/>
                      <a:pt x="0" y="299"/>
                      <a:pt x="0" y="318"/>
                    </a:cubicBezTo>
                    <a:cubicBezTo>
                      <a:pt x="1" y="362"/>
                      <a:pt x="28" y="392"/>
                      <a:pt x="63" y="414"/>
                    </a:cubicBezTo>
                    <a:cubicBezTo>
                      <a:pt x="138" y="460"/>
                      <a:pt x="219" y="468"/>
                      <a:pt x="303" y="445"/>
                    </a:cubicBezTo>
                    <a:cubicBezTo>
                      <a:pt x="355" y="431"/>
                      <a:pt x="399" y="405"/>
                      <a:pt x="431" y="361"/>
                    </a:cubicBezTo>
                    <a:cubicBezTo>
                      <a:pt x="469" y="310"/>
                      <a:pt x="456" y="258"/>
                      <a:pt x="400" y="235"/>
                    </a:cubicBezTo>
                    <a:close/>
                    <a:moveTo>
                      <a:pt x="349" y="351"/>
                    </a:moveTo>
                    <a:cubicBezTo>
                      <a:pt x="333" y="374"/>
                      <a:pt x="312" y="389"/>
                      <a:pt x="288" y="399"/>
                    </a:cubicBezTo>
                    <a:cubicBezTo>
                      <a:pt x="233" y="423"/>
                      <a:pt x="177" y="427"/>
                      <a:pt x="120" y="406"/>
                    </a:cubicBezTo>
                    <a:cubicBezTo>
                      <a:pt x="108" y="401"/>
                      <a:pt x="96" y="394"/>
                      <a:pt x="85" y="386"/>
                    </a:cubicBezTo>
                    <a:cubicBezTo>
                      <a:pt x="44" y="356"/>
                      <a:pt x="40" y="307"/>
                      <a:pt x="74" y="270"/>
                    </a:cubicBezTo>
                    <a:cubicBezTo>
                      <a:pt x="105" y="236"/>
                      <a:pt x="144" y="221"/>
                      <a:pt x="188" y="214"/>
                    </a:cubicBezTo>
                    <a:cubicBezTo>
                      <a:pt x="199" y="213"/>
                      <a:pt x="210" y="212"/>
                      <a:pt x="219" y="212"/>
                    </a:cubicBezTo>
                    <a:cubicBezTo>
                      <a:pt x="265" y="213"/>
                      <a:pt x="308" y="222"/>
                      <a:pt x="341" y="256"/>
                    </a:cubicBezTo>
                    <a:cubicBezTo>
                      <a:pt x="369" y="283"/>
                      <a:pt x="371" y="319"/>
                      <a:pt x="349" y="351"/>
                    </a:cubicBezTo>
                    <a:close/>
                    <a:moveTo>
                      <a:pt x="530" y="154"/>
                    </a:moveTo>
                    <a:cubicBezTo>
                      <a:pt x="530" y="169"/>
                      <a:pt x="524" y="177"/>
                      <a:pt x="513" y="178"/>
                    </a:cubicBezTo>
                    <a:cubicBezTo>
                      <a:pt x="501" y="179"/>
                      <a:pt x="493" y="170"/>
                      <a:pt x="492" y="155"/>
                    </a:cubicBezTo>
                    <a:cubicBezTo>
                      <a:pt x="489" y="90"/>
                      <a:pt x="441" y="41"/>
                      <a:pt x="375" y="38"/>
                    </a:cubicBezTo>
                    <a:cubicBezTo>
                      <a:pt x="359" y="37"/>
                      <a:pt x="351" y="30"/>
                      <a:pt x="352" y="18"/>
                    </a:cubicBezTo>
                    <a:cubicBezTo>
                      <a:pt x="352" y="6"/>
                      <a:pt x="361" y="0"/>
                      <a:pt x="377" y="0"/>
                    </a:cubicBezTo>
                    <a:cubicBezTo>
                      <a:pt x="461" y="5"/>
                      <a:pt x="527" y="71"/>
                      <a:pt x="530" y="154"/>
                    </a:cubicBezTo>
                    <a:close/>
                    <a:moveTo>
                      <a:pt x="455" y="152"/>
                    </a:moveTo>
                    <a:cubicBezTo>
                      <a:pt x="458" y="166"/>
                      <a:pt x="453" y="175"/>
                      <a:pt x="443" y="178"/>
                    </a:cubicBezTo>
                    <a:cubicBezTo>
                      <a:pt x="431" y="181"/>
                      <a:pt x="422" y="176"/>
                      <a:pt x="419" y="163"/>
                    </a:cubicBezTo>
                    <a:cubicBezTo>
                      <a:pt x="411" y="135"/>
                      <a:pt x="394" y="118"/>
                      <a:pt x="366" y="111"/>
                    </a:cubicBezTo>
                    <a:cubicBezTo>
                      <a:pt x="355" y="108"/>
                      <a:pt x="350" y="101"/>
                      <a:pt x="351" y="90"/>
                    </a:cubicBezTo>
                    <a:cubicBezTo>
                      <a:pt x="352" y="80"/>
                      <a:pt x="359" y="74"/>
                      <a:pt x="373" y="74"/>
                    </a:cubicBezTo>
                    <a:cubicBezTo>
                      <a:pt x="377" y="75"/>
                      <a:pt x="384" y="77"/>
                      <a:pt x="391" y="80"/>
                    </a:cubicBezTo>
                    <a:cubicBezTo>
                      <a:pt x="424" y="94"/>
                      <a:pt x="445" y="118"/>
                      <a:pt x="455" y="152"/>
                    </a:cubicBezTo>
                    <a:close/>
                    <a:moveTo>
                      <a:pt x="233" y="351"/>
                    </a:moveTo>
                    <a:cubicBezTo>
                      <a:pt x="213" y="373"/>
                      <a:pt x="178" y="381"/>
                      <a:pt x="151" y="368"/>
                    </a:cubicBezTo>
                    <a:cubicBezTo>
                      <a:pt x="116" y="352"/>
                      <a:pt x="110" y="312"/>
                      <a:pt x="138" y="286"/>
                    </a:cubicBezTo>
                    <a:cubicBezTo>
                      <a:pt x="153" y="273"/>
                      <a:pt x="170" y="267"/>
                      <a:pt x="189" y="266"/>
                    </a:cubicBezTo>
                    <a:cubicBezTo>
                      <a:pt x="197" y="268"/>
                      <a:pt x="206" y="269"/>
                      <a:pt x="214" y="272"/>
                    </a:cubicBezTo>
                    <a:cubicBezTo>
                      <a:pt x="249" y="284"/>
                      <a:pt x="258" y="324"/>
                      <a:pt x="233" y="351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601398" y="3780498"/>
              <a:ext cx="634803" cy="634802"/>
              <a:chOff x="4601398" y="3780498"/>
              <a:chExt cx="634803" cy="634802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4601398" y="3780498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>
              <a:xfrm>
                <a:off x="4780004" y="3946893"/>
                <a:ext cx="277590" cy="302012"/>
              </a:xfrm>
              <a:custGeom>
                <a:avLst/>
                <a:gdLst>
                  <a:gd name="connsiteX0" fmla="*/ 260361 w 546040"/>
                  <a:gd name="connsiteY0" fmla="*/ 242331 h 594078"/>
                  <a:gd name="connsiteX1" fmla="*/ 356770 w 546040"/>
                  <a:gd name="connsiteY1" fmla="*/ 297865 h 594078"/>
                  <a:gd name="connsiteX2" fmla="*/ 473406 w 546040"/>
                  <a:gd name="connsiteY2" fmla="*/ 416645 h 594078"/>
                  <a:gd name="connsiteX3" fmla="*/ 493690 w 546040"/>
                  <a:gd name="connsiteY3" fmla="*/ 542791 h 594078"/>
                  <a:gd name="connsiteX4" fmla="*/ 329109 w 546040"/>
                  <a:gd name="connsiteY4" fmla="*/ 582845 h 594078"/>
                  <a:gd name="connsiteX5" fmla="*/ 225843 w 546040"/>
                  <a:gd name="connsiteY5" fmla="*/ 580082 h 594078"/>
                  <a:gd name="connsiteX6" fmla="*/ 122576 w 546040"/>
                  <a:gd name="connsiteY6" fmla="*/ 587448 h 594078"/>
                  <a:gd name="connsiteX7" fmla="*/ 39594 w 546040"/>
                  <a:gd name="connsiteY7" fmla="*/ 507341 h 594078"/>
                  <a:gd name="connsiteX8" fmla="*/ 110129 w 546040"/>
                  <a:gd name="connsiteY8" fmla="*/ 373368 h 594078"/>
                  <a:gd name="connsiteX9" fmla="*/ 187118 w 546040"/>
                  <a:gd name="connsiteY9" fmla="*/ 290038 h 594078"/>
                  <a:gd name="connsiteX10" fmla="*/ 260361 w 546040"/>
                  <a:gd name="connsiteY10" fmla="*/ 242331 h 594078"/>
                  <a:gd name="connsiteX11" fmla="*/ 473414 w 546040"/>
                  <a:gd name="connsiteY11" fmla="*/ 180499 h 594078"/>
                  <a:gd name="connsiteX12" fmla="*/ 545784 w 546040"/>
                  <a:gd name="connsiteY12" fmla="*/ 254596 h 594078"/>
                  <a:gd name="connsiteX13" fmla="*/ 482633 w 546040"/>
                  <a:gd name="connsiteY13" fmla="*/ 353086 h 594078"/>
                  <a:gd name="connsiteX14" fmla="*/ 408880 w 546040"/>
                  <a:gd name="connsiteY14" fmla="*/ 269784 h 594078"/>
                  <a:gd name="connsiteX15" fmla="*/ 473414 w 546040"/>
                  <a:gd name="connsiteY15" fmla="*/ 180499 h 594078"/>
                  <a:gd name="connsiteX16" fmla="*/ 61231 w 546040"/>
                  <a:gd name="connsiteY16" fmla="*/ 137171 h 594078"/>
                  <a:gd name="connsiteX17" fmla="*/ 136392 w 546040"/>
                  <a:gd name="connsiteY17" fmla="*/ 205315 h 594078"/>
                  <a:gd name="connsiteX18" fmla="*/ 82442 w 546040"/>
                  <a:gd name="connsiteY18" fmla="*/ 313056 h 594078"/>
                  <a:gd name="connsiteX19" fmla="*/ 1287 w 546040"/>
                  <a:gd name="connsiteY19" fmla="*/ 217286 h 594078"/>
                  <a:gd name="connsiteX20" fmla="*/ 61231 w 546040"/>
                  <a:gd name="connsiteY20" fmla="*/ 137171 h 594078"/>
                  <a:gd name="connsiteX21" fmla="*/ 382581 w 546040"/>
                  <a:gd name="connsiteY21" fmla="*/ 15213 h 594078"/>
                  <a:gd name="connsiteX22" fmla="*/ 441145 w 546040"/>
                  <a:gd name="connsiteY22" fmla="*/ 106358 h 594078"/>
                  <a:gd name="connsiteX23" fmla="*/ 356758 w 546040"/>
                  <a:gd name="connsiteY23" fmla="*/ 189676 h 594078"/>
                  <a:gd name="connsiteX24" fmla="*/ 302807 w 546040"/>
                  <a:gd name="connsiteY24" fmla="*/ 97151 h 594078"/>
                  <a:gd name="connsiteX25" fmla="*/ 382581 w 546040"/>
                  <a:gd name="connsiteY25" fmla="*/ 15213 h 594078"/>
                  <a:gd name="connsiteX26" fmla="*/ 202765 w 546040"/>
                  <a:gd name="connsiteY26" fmla="*/ 0 h 594078"/>
                  <a:gd name="connsiteX27" fmla="*/ 267325 w 546040"/>
                  <a:gd name="connsiteY27" fmla="*/ 91842 h 594078"/>
                  <a:gd name="connsiteX28" fmla="*/ 202765 w 546040"/>
                  <a:gd name="connsiteY28" fmla="*/ 183684 h 594078"/>
                  <a:gd name="connsiteX29" fmla="*/ 138205 w 546040"/>
                  <a:gd name="connsiteY29" fmla="*/ 91842 h 594078"/>
                  <a:gd name="connsiteX30" fmla="*/ 202765 w 546040"/>
                  <a:gd name="connsiteY30" fmla="*/ 0 h 594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46040" h="594078">
                    <a:moveTo>
                      <a:pt x="260361" y="242331"/>
                    </a:moveTo>
                    <a:cubicBezTo>
                      <a:pt x="291998" y="238705"/>
                      <a:pt x="327495" y="252286"/>
                      <a:pt x="356770" y="297865"/>
                    </a:cubicBezTo>
                    <a:cubicBezTo>
                      <a:pt x="399644" y="359557"/>
                      <a:pt x="473406" y="416645"/>
                      <a:pt x="473406" y="416645"/>
                    </a:cubicBezTo>
                    <a:cubicBezTo>
                      <a:pt x="473406" y="416645"/>
                      <a:pt x="529188" y="459461"/>
                      <a:pt x="493690" y="542791"/>
                    </a:cubicBezTo>
                    <a:cubicBezTo>
                      <a:pt x="458193" y="626121"/>
                      <a:pt x="329109" y="582845"/>
                      <a:pt x="329109" y="582845"/>
                    </a:cubicBezTo>
                    <a:cubicBezTo>
                      <a:pt x="329109" y="582845"/>
                      <a:pt x="281164" y="567652"/>
                      <a:pt x="225843" y="580082"/>
                    </a:cubicBezTo>
                    <a:cubicBezTo>
                      <a:pt x="170521" y="592513"/>
                      <a:pt x="122576" y="587448"/>
                      <a:pt x="122576" y="587448"/>
                    </a:cubicBezTo>
                    <a:cubicBezTo>
                      <a:pt x="122576" y="587448"/>
                      <a:pt x="58035" y="589290"/>
                      <a:pt x="39594" y="507341"/>
                    </a:cubicBezTo>
                    <a:cubicBezTo>
                      <a:pt x="21154" y="425852"/>
                      <a:pt x="104136" y="380734"/>
                      <a:pt x="110129" y="373368"/>
                    </a:cubicBezTo>
                    <a:cubicBezTo>
                      <a:pt x="116583" y="365542"/>
                      <a:pt x="159457" y="336077"/>
                      <a:pt x="187118" y="290038"/>
                    </a:cubicBezTo>
                    <a:cubicBezTo>
                      <a:pt x="200948" y="266789"/>
                      <a:pt x="228724" y="245956"/>
                      <a:pt x="260361" y="242331"/>
                    </a:cubicBezTo>
                    <a:close/>
                    <a:moveTo>
                      <a:pt x="473414" y="180499"/>
                    </a:moveTo>
                    <a:cubicBezTo>
                      <a:pt x="530572" y="180499"/>
                      <a:pt x="545784" y="236187"/>
                      <a:pt x="545784" y="254596"/>
                    </a:cubicBezTo>
                    <a:cubicBezTo>
                      <a:pt x="545784" y="273006"/>
                      <a:pt x="553620" y="351705"/>
                      <a:pt x="482633" y="353086"/>
                    </a:cubicBezTo>
                    <a:cubicBezTo>
                      <a:pt x="412107" y="354927"/>
                      <a:pt x="408880" y="305222"/>
                      <a:pt x="408880" y="269784"/>
                    </a:cubicBezTo>
                    <a:cubicBezTo>
                      <a:pt x="408880" y="232966"/>
                      <a:pt x="416716" y="180499"/>
                      <a:pt x="473414" y="180499"/>
                    </a:cubicBezTo>
                    <a:close/>
                    <a:moveTo>
                      <a:pt x="61231" y="137171"/>
                    </a:moveTo>
                    <a:cubicBezTo>
                      <a:pt x="102731" y="133487"/>
                      <a:pt x="133164" y="179070"/>
                      <a:pt x="136392" y="205315"/>
                    </a:cubicBezTo>
                    <a:cubicBezTo>
                      <a:pt x="138237" y="221890"/>
                      <a:pt x="147459" y="299243"/>
                      <a:pt x="82442" y="313056"/>
                    </a:cubicBezTo>
                    <a:cubicBezTo>
                      <a:pt x="17887" y="326869"/>
                      <a:pt x="-6091" y="252279"/>
                      <a:pt x="1287" y="217286"/>
                    </a:cubicBezTo>
                    <a:cubicBezTo>
                      <a:pt x="1287" y="217286"/>
                      <a:pt x="8664" y="141775"/>
                      <a:pt x="61231" y="137171"/>
                    </a:cubicBezTo>
                    <a:close/>
                    <a:moveTo>
                      <a:pt x="382581" y="15213"/>
                    </a:moveTo>
                    <a:cubicBezTo>
                      <a:pt x="416705" y="23039"/>
                      <a:pt x="447600" y="67690"/>
                      <a:pt x="441145" y="106358"/>
                    </a:cubicBezTo>
                    <a:cubicBezTo>
                      <a:pt x="435150" y="145025"/>
                      <a:pt x="404254" y="196121"/>
                      <a:pt x="356758" y="189676"/>
                    </a:cubicBezTo>
                    <a:cubicBezTo>
                      <a:pt x="308802" y="183692"/>
                      <a:pt x="298196" y="140422"/>
                      <a:pt x="302807" y="97151"/>
                    </a:cubicBezTo>
                    <a:cubicBezTo>
                      <a:pt x="306496" y="61706"/>
                      <a:pt x="348919" y="7848"/>
                      <a:pt x="382581" y="15213"/>
                    </a:cubicBezTo>
                    <a:close/>
                    <a:moveTo>
                      <a:pt x="202765" y="0"/>
                    </a:moveTo>
                    <a:cubicBezTo>
                      <a:pt x="238421" y="0"/>
                      <a:pt x="267325" y="41119"/>
                      <a:pt x="267325" y="91842"/>
                    </a:cubicBezTo>
                    <a:cubicBezTo>
                      <a:pt x="267325" y="142565"/>
                      <a:pt x="238421" y="183684"/>
                      <a:pt x="202765" y="183684"/>
                    </a:cubicBezTo>
                    <a:cubicBezTo>
                      <a:pt x="167109" y="183684"/>
                      <a:pt x="138205" y="142565"/>
                      <a:pt x="138205" y="91842"/>
                    </a:cubicBezTo>
                    <a:cubicBezTo>
                      <a:pt x="138205" y="41119"/>
                      <a:pt x="167109" y="0"/>
                      <a:pt x="20276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5182180" y="4699198"/>
              <a:ext cx="634803" cy="634802"/>
              <a:chOff x="5182180" y="4699198"/>
              <a:chExt cx="634803" cy="63480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5182180" y="4699198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>
              <a:xfrm>
                <a:off x="5348575" y="4893527"/>
                <a:ext cx="302012" cy="246144"/>
              </a:xfrm>
              <a:custGeom>
                <a:avLst/>
                <a:gdLst>
                  <a:gd name="T0" fmla="*/ 4047 w 4146"/>
                  <a:gd name="T1" fmla="*/ 390 h 3384"/>
                  <a:gd name="T2" fmla="*/ 3847 w 4146"/>
                  <a:gd name="T3" fmla="*/ 463 h 3384"/>
                  <a:gd name="T4" fmla="*/ 4027 w 4146"/>
                  <a:gd name="T5" fmla="*/ 147 h 3384"/>
                  <a:gd name="T6" fmla="*/ 4005 w 4146"/>
                  <a:gd name="T7" fmla="*/ 74 h 3384"/>
                  <a:gd name="T8" fmla="*/ 3929 w 4146"/>
                  <a:gd name="T9" fmla="*/ 69 h 3384"/>
                  <a:gd name="T10" fmla="*/ 3464 w 4146"/>
                  <a:gd name="T11" fmla="*/ 253 h 3384"/>
                  <a:gd name="T12" fmla="*/ 2843 w 4146"/>
                  <a:gd name="T13" fmla="*/ 0 h 3384"/>
                  <a:gd name="T14" fmla="*/ 1956 w 4146"/>
                  <a:gd name="T15" fmla="*/ 887 h 3384"/>
                  <a:gd name="T16" fmla="*/ 1963 w 4146"/>
                  <a:gd name="T17" fmla="*/ 1002 h 3384"/>
                  <a:gd name="T18" fmla="*/ 404 w 4146"/>
                  <a:gd name="T19" fmla="*/ 174 h 3384"/>
                  <a:gd name="T20" fmla="*/ 347 w 4146"/>
                  <a:gd name="T21" fmla="*/ 150 h 3384"/>
                  <a:gd name="T22" fmla="*/ 295 w 4146"/>
                  <a:gd name="T23" fmla="*/ 183 h 3384"/>
                  <a:gd name="T24" fmla="*/ 174 w 4146"/>
                  <a:gd name="T25" fmla="*/ 629 h 3384"/>
                  <a:gd name="T26" fmla="*/ 386 w 4146"/>
                  <a:gd name="T27" fmla="*/ 1204 h 3384"/>
                  <a:gd name="T28" fmla="*/ 267 w 4146"/>
                  <a:gd name="T29" fmla="*/ 1151 h 3384"/>
                  <a:gd name="T30" fmla="*/ 201 w 4146"/>
                  <a:gd name="T31" fmla="*/ 1152 h 3384"/>
                  <a:gd name="T32" fmla="*/ 168 w 4146"/>
                  <a:gd name="T33" fmla="*/ 1208 h 3384"/>
                  <a:gd name="T34" fmla="*/ 168 w 4146"/>
                  <a:gd name="T35" fmla="*/ 1220 h 3384"/>
                  <a:gd name="T36" fmla="*/ 602 w 4146"/>
                  <a:gd name="T37" fmla="*/ 1983 h 3384"/>
                  <a:gd name="T38" fmla="*/ 534 w 4146"/>
                  <a:gd name="T39" fmla="*/ 1973 h 3384"/>
                  <a:gd name="T40" fmla="*/ 472 w 4146"/>
                  <a:gd name="T41" fmla="*/ 1994 h 3384"/>
                  <a:gd name="T42" fmla="*/ 459 w 4146"/>
                  <a:gd name="T43" fmla="*/ 2059 h 3384"/>
                  <a:gd name="T44" fmla="*/ 1108 w 4146"/>
                  <a:gd name="T45" fmla="*/ 2654 h 3384"/>
                  <a:gd name="T46" fmla="*/ 269 w 4146"/>
                  <a:gd name="T47" fmla="*/ 2893 h 3384"/>
                  <a:gd name="T48" fmla="*/ 81 w 4146"/>
                  <a:gd name="T49" fmla="*/ 2882 h 3384"/>
                  <a:gd name="T50" fmla="*/ 11 w 4146"/>
                  <a:gd name="T51" fmla="*/ 2926 h 3384"/>
                  <a:gd name="T52" fmla="*/ 38 w 4146"/>
                  <a:gd name="T53" fmla="*/ 3004 h 3384"/>
                  <a:gd name="T54" fmla="*/ 1332 w 4146"/>
                  <a:gd name="T55" fmla="*/ 3384 h 3384"/>
                  <a:gd name="T56" fmla="*/ 3115 w 4146"/>
                  <a:gd name="T57" fmla="*/ 2600 h 3384"/>
                  <a:gd name="T58" fmla="*/ 3733 w 4146"/>
                  <a:gd name="T59" fmla="*/ 982 h 3384"/>
                  <a:gd name="T60" fmla="*/ 3732 w 4146"/>
                  <a:gd name="T61" fmla="*/ 909 h 3384"/>
                  <a:gd name="T62" fmla="*/ 4129 w 4146"/>
                  <a:gd name="T63" fmla="*/ 488 h 3384"/>
                  <a:gd name="T64" fmla="*/ 4125 w 4146"/>
                  <a:gd name="T65" fmla="*/ 408 h 3384"/>
                  <a:gd name="T66" fmla="*/ 4047 w 4146"/>
                  <a:gd name="T67" fmla="*/ 390 h 3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46" h="3384">
                    <a:moveTo>
                      <a:pt x="4047" y="390"/>
                    </a:moveTo>
                    <a:cubicBezTo>
                      <a:pt x="3982" y="419"/>
                      <a:pt x="3915" y="443"/>
                      <a:pt x="3847" y="463"/>
                    </a:cubicBezTo>
                    <a:cubicBezTo>
                      <a:pt x="3927" y="372"/>
                      <a:pt x="3989" y="264"/>
                      <a:pt x="4027" y="147"/>
                    </a:cubicBezTo>
                    <a:cubicBezTo>
                      <a:pt x="4035" y="120"/>
                      <a:pt x="4026" y="91"/>
                      <a:pt x="4005" y="74"/>
                    </a:cubicBezTo>
                    <a:cubicBezTo>
                      <a:pt x="3983" y="57"/>
                      <a:pt x="3953" y="55"/>
                      <a:pt x="3929" y="69"/>
                    </a:cubicBezTo>
                    <a:cubicBezTo>
                      <a:pt x="3784" y="155"/>
                      <a:pt x="3628" y="217"/>
                      <a:pt x="3464" y="253"/>
                    </a:cubicBezTo>
                    <a:cubicBezTo>
                      <a:pt x="3299" y="91"/>
                      <a:pt x="3075" y="0"/>
                      <a:pt x="2843" y="0"/>
                    </a:cubicBezTo>
                    <a:cubicBezTo>
                      <a:pt x="2354" y="0"/>
                      <a:pt x="1956" y="398"/>
                      <a:pt x="1956" y="887"/>
                    </a:cubicBezTo>
                    <a:cubicBezTo>
                      <a:pt x="1956" y="925"/>
                      <a:pt x="1958" y="964"/>
                      <a:pt x="1963" y="1002"/>
                    </a:cubicBezTo>
                    <a:cubicBezTo>
                      <a:pt x="1356" y="948"/>
                      <a:pt x="791" y="650"/>
                      <a:pt x="404" y="174"/>
                    </a:cubicBezTo>
                    <a:cubicBezTo>
                      <a:pt x="390" y="157"/>
                      <a:pt x="369" y="148"/>
                      <a:pt x="347" y="150"/>
                    </a:cubicBezTo>
                    <a:cubicBezTo>
                      <a:pt x="325" y="152"/>
                      <a:pt x="306" y="164"/>
                      <a:pt x="295" y="183"/>
                    </a:cubicBezTo>
                    <a:cubicBezTo>
                      <a:pt x="216" y="318"/>
                      <a:pt x="174" y="472"/>
                      <a:pt x="174" y="629"/>
                    </a:cubicBezTo>
                    <a:cubicBezTo>
                      <a:pt x="174" y="843"/>
                      <a:pt x="251" y="1046"/>
                      <a:pt x="386" y="1204"/>
                    </a:cubicBezTo>
                    <a:cubicBezTo>
                      <a:pt x="345" y="1190"/>
                      <a:pt x="305" y="1172"/>
                      <a:pt x="267" y="1151"/>
                    </a:cubicBezTo>
                    <a:cubicBezTo>
                      <a:pt x="246" y="1140"/>
                      <a:pt x="221" y="1140"/>
                      <a:pt x="201" y="1152"/>
                    </a:cubicBezTo>
                    <a:cubicBezTo>
                      <a:pt x="181" y="1163"/>
                      <a:pt x="168" y="1185"/>
                      <a:pt x="168" y="1208"/>
                    </a:cubicBezTo>
                    <a:cubicBezTo>
                      <a:pt x="168" y="1212"/>
                      <a:pt x="168" y="1216"/>
                      <a:pt x="168" y="1220"/>
                    </a:cubicBezTo>
                    <a:cubicBezTo>
                      <a:pt x="168" y="1539"/>
                      <a:pt x="339" y="1826"/>
                      <a:pt x="602" y="1983"/>
                    </a:cubicBezTo>
                    <a:cubicBezTo>
                      <a:pt x="579" y="1981"/>
                      <a:pt x="557" y="1977"/>
                      <a:pt x="534" y="1973"/>
                    </a:cubicBezTo>
                    <a:cubicBezTo>
                      <a:pt x="511" y="1969"/>
                      <a:pt x="488" y="1977"/>
                      <a:pt x="472" y="1994"/>
                    </a:cubicBezTo>
                    <a:cubicBezTo>
                      <a:pt x="456" y="2012"/>
                      <a:pt x="451" y="2037"/>
                      <a:pt x="459" y="2059"/>
                    </a:cubicBezTo>
                    <a:cubicBezTo>
                      <a:pt x="556" y="2362"/>
                      <a:pt x="806" y="2586"/>
                      <a:pt x="1108" y="2654"/>
                    </a:cubicBezTo>
                    <a:cubicBezTo>
                      <a:pt x="858" y="2811"/>
                      <a:pt x="571" y="2893"/>
                      <a:pt x="269" y="2893"/>
                    </a:cubicBezTo>
                    <a:cubicBezTo>
                      <a:pt x="207" y="2893"/>
                      <a:pt x="143" y="2889"/>
                      <a:pt x="81" y="2882"/>
                    </a:cubicBezTo>
                    <a:cubicBezTo>
                      <a:pt x="51" y="2878"/>
                      <a:pt x="21" y="2897"/>
                      <a:pt x="11" y="2926"/>
                    </a:cubicBezTo>
                    <a:cubicBezTo>
                      <a:pt x="0" y="2955"/>
                      <a:pt x="12" y="2988"/>
                      <a:pt x="38" y="3004"/>
                    </a:cubicBezTo>
                    <a:cubicBezTo>
                      <a:pt x="425" y="3253"/>
                      <a:pt x="872" y="3384"/>
                      <a:pt x="1332" y="3384"/>
                    </a:cubicBezTo>
                    <a:cubicBezTo>
                      <a:pt x="2235" y="3384"/>
                      <a:pt x="2800" y="2958"/>
                      <a:pt x="3115" y="2600"/>
                    </a:cubicBezTo>
                    <a:cubicBezTo>
                      <a:pt x="3508" y="2155"/>
                      <a:pt x="3733" y="1565"/>
                      <a:pt x="3733" y="982"/>
                    </a:cubicBezTo>
                    <a:cubicBezTo>
                      <a:pt x="3733" y="958"/>
                      <a:pt x="3733" y="933"/>
                      <a:pt x="3732" y="909"/>
                    </a:cubicBezTo>
                    <a:cubicBezTo>
                      <a:pt x="3887" y="792"/>
                      <a:pt x="4020" y="651"/>
                      <a:pt x="4129" y="488"/>
                    </a:cubicBezTo>
                    <a:cubicBezTo>
                      <a:pt x="4146" y="464"/>
                      <a:pt x="4144" y="431"/>
                      <a:pt x="4125" y="408"/>
                    </a:cubicBezTo>
                    <a:cubicBezTo>
                      <a:pt x="4106" y="385"/>
                      <a:pt x="4074" y="378"/>
                      <a:pt x="4047" y="39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951458" y="2005332"/>
              <a:ext cx="4878330" cy="510338"/>
              <a:chOff x="6640570" y="2261254"/>
              <a:chExt cx="4878330" cy="51033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Text here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5370676" y="2924031"/>
              <a:ext cx="4878330" cy="510338"/>
              <a:chOff x="6640570" y="2261254"/>
              <a:chExt cx="4878330" cy="510338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Text here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5370676" y="3842730"/>
              <a:ext cx="4878330" cy="510338"/>
              <a:chOff x="6640570" y="2261254"/>
              <a:chExt cx="4878330" cy="51033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Text here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5951458" y="4761430"/>
              <a:ext cx="4878330" cy="510338"/>
              <a:chOff x="6640570" y="2261254"/>
              <a:chExt cx="4878330" cy="510338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Text here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3720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206A4280-2CE3-4AD0-9F9A-B0A3DB2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235D5F6-0F34-4360-8CC1-E7F1788C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ACED11A-B5BD-4079-A4EB-BCF25D6F4975}"/>
              </a:ext>
            </a:extLst>
          </p:cNvPr>
          <p:cNvSpPr txBox="1"/>
          <p:nvPr/>
        </p:nvSpPr>
        <p:spPr>
          <a:xfrm>
            <a:off x="1181444" y="3555991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/05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7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28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53748"/>
            <a:ext cx="10858500" cy="4956906"/>
            <a:chOff x="660400" y="1153748"/>
            <a:chExt cx="10858500" cy="4956906"/>
          </a:xfrm>
        </p:grpSpPr>
        <p:sp>
          <p:nvSpPr>
            <p:cNvPr id="6" name="任意多边形: 形状 5"/>
            <p:cNvSpPr/>
            <p:nvPr/>
          </p:nvSpPr>
          <p:spPr>
            <a:xfrm>
              <a:off x="5037038" y="1153748"/>
              <a:ext cx="2872804" cy="495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3523" y="10800"/>
                  </a:lnTo>
                  <a:lnTo>
                    <a:pt x="0" y="21600"/>
                  </a:lnTo>
                  <a:lnTo>
                    <a:pt x="8079" y="21600"/>
                  </a:lnTo>
                  <a:lnTo>
                    <a:pt x="21600" y="10800"/>
                  </a:lnTo>
                  <a:lnTo>
                    <a:pt x="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660400" y="4205372"/>
              <a:ext cx="5672548" cy="80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93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/>
            <a:p>
              <a:endParaRPr/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660400" y="5182344"/>
              <a:ext cx="4963374" cy="80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904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/>
            <a:p>
              <a:endParaRPr/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660400" y="3228401"/>
              <a:ext cx="6088404" cy="80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0560" y="21600"/>
                  </a:lnTo>
                  <a:lnTo>
                    <a:pt x="21600" y="10800"/>
                  </a:lnTo>
                  <a:lnTo>
                    <a:pt x="205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/>
            <a:p>
              <a:endParaRPr/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660400" y="2252651"/>
              <a:ext cx="5672548" cy="80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/>
            <a:p>
              <a:endParaRPr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660400" y="1274458"/>
              <a:ext cx="4963374" cy="80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0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/>
            <a:p>
              <a:endParaRPr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8067792" y="3151853"/>
              <a:ext cx="3451108" cy="141863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Unified fonts make reading more fluent.</a:t>
              </a:r>
            </a:p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Theme color makes PPT more convenient to change.</a:t>
              </a:r>
            </a:p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Adjust the spacing to adapt to Chinese typesetting, use the reference line in PPT.</a:t>
              </a:r>
            </a:p>
          </p:txBody>
        </p:sp>
        <p:sp>
          <p:nvSpPr>
            <p:cNvPr id="13" name="文本框 12"/>
            <p:cNvSpPr txBox="1"/>
            <p:nvPr/>
          </p:nvSpPr>
          <p:spPr bwMode="auto">
            <a:xfrm>
              <a:off x="8067792" y="2710048"/>
              <a:ext cx="3451108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5348499" y="1354320"/>
              <a:ext cx="2640318" cy="455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3523" y="10800"/>
                  </a:lnTo>
                  <a:lnTo>
                    <a:pt x="0" y="21600"/>
                  </a:lnTo>
                  <a:lnTo>
                    <a:pt x="8079" y="21600"/>
                  </a:lnTo>
                  <a:lnTo>
                    <a:pt x="21600" y="10800"/>
                  </a:lnTo>
                  <a:lnTo>
                    <a:pt x="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60400" y="1314389"/>
              <a:ext cx="3759488" cy="72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660400" y="2292582"/>
              <a:ext cx="3759488" cy="72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60400" y="4245303"/>
              <a:ext cx="3759488" cy="72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60400" y="3268332"/>
              <a:ext cx="3759488" cy="72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660400" y="5222275"/>
              <a:ext cx="3759488" cy="72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4626832" y="1482587"/>
              <a:ext cx="448302" cy="391342"/>
            </a:xfrm>
            <a:custGeom>
              <a:avLst/>
              <a:gdLst>
                <a:gd name="connsiteX0" fmla="*/ 424975 w 608697"/>
                <a:gd name="connsiteY0" fmla="*/ 168488 h 531358"/>
                <a:gd name="connsiteX1" fmla="*/ 387604 w 608697"/>
                <a:gd name="connsiteY1" fmla="*/ 205806 h 531358"/>
                <a:gd name="connsiteX2" fmla="*/ 424975 w 608697"/>
                <a:gd name="connsiteY2" fmla="*/ 243124 h 531358"/>
                <a:gd name="connsiteX3" fmla="*/ 462346 w 608697"/>
                <a:gd name="connsiteY3" fmla="*/ 205806 h 531358"/>
                <a:gd name="connsiteX4" fmla="*/ 424975 w 608697"/>
                <a:gd name="connsiteY4" fmla="*/ 168488 h 531358"/>
                <a:gd name="connsiteX5" fmla="*/ 287947 w 608697"/>
                <a:gd name="connsiteY5" fmla="*/ 168488 h 531358"/>
                <a:gd name="connsiteX6" fmla="*/ 250576 w 608697"/>
                <a:gd name="connsiteY6" fmla="*/ 205806 h 531358"/>
                <a:gd name="connsiteX7" fmla="*/ 287947 w 608697"/>
                <a:gd name="connsiteY7" fmla="*/ 243124 h 531358"/>
                <a:gd name="connsiteX8" fmla="*/ 325318 w 608697"/>
                <a:gd name="connsiteY8" fmla="*/ 205806 h 531358"/>
                <a:gd name="connsiteX9" fmla="*/ 287947 w 608697"/>
                <a:gd name="connsiteY9" fmla="*/ 168488 h 531358"/>
                <a:gd name="connsiteX10" fmla="*/ 102356 w 608697"/>
                <a:gd name="connsiteY10" fmla="*/ 121231 h 531358"/>
                <a:gd name="connsiteX11" fmla="*/ 98850 w 608697"/>
                <a:gd name="connsiteY11" fmla="*/ 127711 h 531358"/>
                <a:gd name="connsiteX12" fmla="*/ 76842 w 608697"/>
                <a:gd name="connsiteY12" fmla="*/ 217990 h 531358"/>
                <a:gd name="connsiteX13" fmla="*/ 98850 w 608697"/>
                <a:gd name="connsiteY13" fmla="*/ 308194 h 531358"/>
                <a:gd name="connsiteX14" fmla="*/ 157488 w 608697"/>
                <a:gd name="connsiteY14" fmla="*/ 380223 h 531358"/>
                <a:gd name="connsiteX15" fmla="*/ 344668 w 608697"/>
                <a:gd name="connsiteY15" fmla="*/ 444729 h 531358"/>
                <a:gd name="connsiteX16" fmla="*/ 370257 w 608697"/>
                <a:gd name="connsiteY16" fmla="*/ 443687 h 531358"/>
                <a:gd name="connsiteX17" fmla="*/ 236717 w 608697"/>
                <a:gd name="connsiteY17" fmla="*/ 477876 h 531358"/>
                <a:gd name="connsiteX18" fmla="*/ 198072 w 608697"/>
                <a:gd name="connsiteY18" fmla="*/ 475344 h 531358"/>
                <a:gd name="connsiteX19" fmla="*/ 82437 w 608697"/>
                <a:gd name="connsiteY19" fmla="*/ 531284 h 531358"/>
                <a:gd name="connsiteX20" fmla="*/ 81542 w 608697"/>
                <a:gd name="connsiteY20" fmla="*/ 531358 h 531358"/>
                <a:gd name="connsiteX21" fmla="*/ 75051 w 608697"/>
                <a:gd name="connsiteY21" fmla="*/ 527857 h 531358"/>
                <a:gd name="connsiteX22" fmla="*/ 74753 w 608697"/>
                <a:gd name="connsiteY22" fmla="*/ 519738 h 531358"/>
                <a:gd name="connsiteX23" fmla="*/ 88778 w 608697"/>
                <a:gd name="connsiteY23" fmla="*/ 435046 h 531358"/>
                <a:gd name="connsiteX24" fmla="*/ 0 w 608697"/>
                <a:gd name="connsiteY24" fmla="*/ 282198 h 531358"/>
                <a:gd name="connsiteX25" fmla="*/ 102356 w 608697"/>
                <a:gd name="connsiteY25" fmla="*/ 121231 h 531358"/>
                <a:gd name="connsiteX26" fmla="*/ 356424 w 608697"/>
                <a:gd name="connsiteY26" fmla="*/ 0 h 531358"/>
                <a:gd name="connsiteX27" fmla="*/ 608697 w 608697"/>
                <a:gd name="connsiteY27" fmla="*/ 211244 h 531358"/>
                <a:gd name="connsiteX28" fmla="*/ 518290 w 608697"/>
                <a:gd name="connsiteY28" fmla="*/ 373401 h 531358"/>
                <a:gd name="connsiteX29" fmla="*/ 531941 w 608697"/>
                <a:gd name="connsiteY29" fmla="*/ 441109 h 531358"/>
                <a:gd name="connsiteX30" fmla="*/ 531120 w 608697"/>
                <a:gd name="connsiteY30" fmla="*/ 465391 h 531358"/>
                <a:gd name="connsiteX31" fmla="*/ 511577 w 608697"/>
                <a:gd name="connsiteY31" fmla="*/ 475894 h 531358"/>
                <a:gd name="connsiteX32" fmla="*/ 509041 w 608697"/>
                <a:gd name="connsiteY32" fmla="*/ 475745 h 531358"/>
                <a:gd name="connsiteX33" fmla="*/ 391408 w 608697"/>
                <a:gd name="connsiteY33" fmla="*/ 420476 h 531358"/>
                <a:gd name="connsiteX34" fmla="*/ 356424 w 608697"/>
                <a:gd name="connsiteY34" fmla="*/ 422487 h 531358"/>
                <a:gd name="connsiteX35" fmla="*/ 104225 w 608697"/>
                <a:gd name="connsiteY35" fmla="*/ 211244 h 531358"/>
                <a:gd name="connsiteX36" fmla="*/ 356424 w 608697"/>
                <a:gd name="connsiteY36" fmla="*/ 0 h 53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697" h="531358">
                  <a:moveTo>
                    <a:pt x="424975" y="168488"/>
                  </a:moveTo>
                  <a:cubicBezTo>
                    <a:pt x="404312" y="168488"/>
                    <a:pt x="387604" y="185248"/>
                    <a:pt x="387604" y="205806"/>
                  </a:cubicBezTo>
                  <a:cubicBezTo>
                    <a:pt x="387604" y="226439"/>
                    <a:pt x="404312" y="243124"/>
                    <a:pt x="424975" y="243124"/>
                  </a:cubicBezTo>
                  <a:cubicBezTo>
                    <a:pt x="445562" y="243124"/>
                    <a:pt x="462346" y="226439"/>
                    <a:pt x="462346" y="205806"/>
                  </a:cubicBezTo>
                  <a:cubicBezTo>
                    <a:pt x="462346" y="185248"/>
                    <a:pt x="445637" y="168488"/>
                    <a:pt x="424975" y="168488"/>
                  </a:cubicBezTo>
                  <a:close/>
                  <a:moveTo>
                    <a:pt x="287947" y="168488"/>
                  </a:moveTo>
                  <a:cubicBezTo>
                    <a:pt x="267285" y="168488"/>
                    <a:pt x="250576" y="185248"/>
                    <a:pt x="250576" y="205806"/>
                  </a:cubicBezTo>
                  <a:cubicBezTo>
                    <a:pt x="250576" y="226439"/>
                    <a:pt x="267285" y="243124"/>
                    <a:pt x="287947" y="243124"/>
                  </a:cubicBezTo>
                  <a:cubicBezTo>
                    <a:pt x="308610" y="243124"/>
                    <a:pt x="325318" y="226439"/>
                    <a:pt x="325318" y="205806"/>
                  </a:cubicBezTo>
                  <a:cubicBezTo>
                    <a:pt x="325318" y="185248"/>
                    <a:pt x="308610" y="168488"/>
                    <a:pt x="287947" y="168488"/>
                  </a:cubicBezTo>
                  <a:close/>
                  <a:moveTo>
                    <a:pt x="102356" y="121231"/>
                  </a:moveTo>
                  <a:cubicBezTo>
                    <a:pt x="101162" y="123317"/>
                    <a:pt x="99969" y="125477"/>
                    <a:pt x="98850" y="127711"/>
                  </a:cubicBezTo>
                  <a:cubicBezTo>
                    <a:pt x="84227" y="156240"/>
                    <a:pt x="76842" y="186631"/>
                    <a:pt x="76842" y="217990"/>
                  </a:cubicBezTo>
                  <a:cubicBezTo>
                    <a:pt x="76842" y="249275"/>
                    <a:pt x="84227" y="279666"/>
                    <a:pt x="98850" y="308194"/>
                  </a:cubicBezTo>
                  <a:cubicBezTo>
                    <a:pt x="112726" y="335308"/>
                    <a:pt x="132496" y="359516"/>
                    <a:pt x="157488" y="380223"/>
                  </a:cubicBezTo>
                  <a:cubicBezTo>
                    <a:pt x="207845" y="421787"/>
                    <a:pt x="274317" y="444729"/>
                    <a:pt x="344668" y="444729"/>
                  </a:cubicBezTo>
                  <a:cubicBezTo>
                    <a:pt x="353173" y="444729"/>
                    <a:pt x="361752" y="444357"/>
                    <a:pt x="370257" y="443687"/>
                  </a:cubicBezTo>
                  <a:cubicBezTo>
                    <a:pt x="332209" y="465288"/>
                    <a:pt x="286254" y="477876"/>
                    <a:pt x="236717" y="477876"/>
                  </a:cubicBezTo>
                  <a:cubicBezTo>
                    <a:pt x="223736" y="477876"/>
                    <a:pt x="210755" y="477057"/>
                    <a:pt x="198072" y="475344"/>
                  </a:cubicBezTo>
                  <a:cubicBezTo>
                    <a:pt x="160397" y="499478"/>
                    <a:pt x="110637" y="528155"/>
                    <a:pt x="82437" y="531284"/>
                  </a:cubicBezTo>
                  <a:cubicBezTo>
                    <a:pt x="82138" y="531358"/>
                    <a:pt x="81840" y="531358"/>
                    <a:pt x="81542" y="531358"/>
                  </a:cubicBezTo>
                  <a:cubicBezTo>
                    <a:pt x="78930" y="531358"/>
                    <a:pt x="76469" y="530017"/>
                    <a:pt x="75051" y="527857"/>
                  </a:cubicBezTo>
                  <a:cubicBezTo>
                    <a:pt x="73410" y="525399"/>
                    <a:pt x="73335" y="522271"/>
                    <a:pt x="74753" y="519738"/>
                  </a:cubicBezTo>
                  <a:cubicBezTo>
                    <a:pt x="75051" y="519291"/>
                    <a:pt x="99223" y="476014"/>
                    <a:pt x="88778" y="435046"/>
                  </a:cubicBezTo>
                  <a:cubicBezTo>
                    <a:pt x="32303" y="397653"/>
                    <a:pt x="0" y="342160"/>
                    <a:pt x="0" y="282198"/>
                  </a:cubicBezTo>
                  <a:cubicBezTo>
                    <a:pt x="0" y="215532"/>
                    <a:pt x="40584" y="156538"/>
                    <a:pt x="102356" y="121231"/>
                  </a:cubicBezTo>
                  <a:close/>
                  <a:moveTo>
                    <a:pt x="356424" y="0"/>
                  </a:moveTo>
                  <a:cubicBezTo>
                    <a:pt x="495540" y="0"/>
                    <a:pt x="608697" y="94747"/>
                    <a:pt x="608697" y="211244"/>
                  </a:cubicBezTo>
                  <a:cubicBezTo>
                    <a:pt x="608697" y="274408"/>
                    <a:pt x="575802" y="333178"/>
                    <a:pt x="518290" y="373401"/>
                  </a:cubicBezTo>
                  <a:cubicBezTo>
                    <a:pt x="512845" y="406324"/>
                    <a:pt x="531717" y="440811"/>
                    <a:pt x="531941" y="441109"/>
                  </a:cubicBezTo>
                  <a:cubicBezTo>
                    <a:pt x="536267" y="448781"/>
                    <a:pt x="535969" y="458092"/>
                    <a:pt x="531120" y="465391"/>
                  </a:cubicBezTo>
                  <a:cubicBezTo>
                    <a:pt x="526794" y="472021"/>
                    <a:pt x="519484" y="475894"/>
                    <a:pt x="511577" y="475894"/>
                  </a:cubicBezTo>
                  <a:cubicBezTo>
                    <a:pt x="510756" y="475894"/>
                    <a:pt x="509936" y="475894"/>
                    <a:pt x="509041" y="475745"/>
                  </a:cubicBezTo>
                  <a:cubicBezTo>
                    <a:pt x="484574" y="473064"/>
                    <a:pt x="444966" y="454442"/>
                    <a:pt x="391408" y="420476"/>
                  </a:cubicBezTo>
                  <a:cubicBezTo>
                    <a:pt x="379920" y="421817"/>
                    <a:pt x="368135" y="422487"/>
                    <a:pt x="356424" y="422487"/>
                  </a:cubicBezTo>
                  <a:cubicBezTo>
                    <a:pt x="217382" y="422487"/>
                    <a:pt x="104225" y="327741"/>
                    <a:pt x="104225" y="211244"/>
                  </a:cubicBezTo>
                  <a:cubicBezTo>
                    <a:pt x="104225" y="94747"/>
                    <a:pt x="217382" y="0"/>
                    <a:pt x="356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4628628" y="5384136"/>
              <a:ext cx="446506" cy="404016"/>
            </a:xfrm>
            <a:custGeom>
              <a:avLst/>
              <a:gdLst>
                <a:gd name="connsiteX0" fmla="*/ 407586 w 606580"/>
                <a:gd name="connsiteY0" fmla="*/ 252695 h 548858"/>
                <a:gd name="connsiteX1" fmla="*/ 502285 w 606580"/>
                <a:gd name="connsiteY1" fmla="*/ 252695 h 548858"/>
                <a:gd name="connsiteX2" fmla="*/ 502285 w 606580"/>
                <a:gd name="connsiteY2" fmla="*/ 346759 h 548858"/>
                <a:gd name="connsiteX3" fmla="*/ 407586 w 606580"/>
                <a:gd name="connsiteY3" fmla="*/ 346759 h 548858"/>
                <a:gd name="connsiteX4" fmla="*/ 104296 w 606580"/>
                <a:gd name="connsiteY4" fmla="*/ 205698 h 548858"/>
                <a:gd name="connsiteX5" fmla="*/ 199065 w 606580"/>
                <a:gd name="connsiteY5" fmla="*/ 205698 h 548858"/>
                <a:gd name="connsiteX6" fmla="*/ 199065 w 606580"/>
                <a:gd name="connsiteY6" fmla="*/ 346758 h 548858"/>
                <a:gd name="connsiteX7" fmla="*/ 104296 w 606580"/>
                <a:gd name="connsiteY7" fmla="*/ 346758 h 548858"/>
                <a:gd name="connsiteX8" fmla="*/ 255870 w 606580"/>
                <a:gd name="connsiteY8" fmla="*/ 96040 h 548858"/>
                <a:gd name="connsiteX9" fmla="*/ 350710 w 606580"/>
                <a:gd name="connsiteY9" fmla="*/ 96040 h 548858"/>
                <a:gd name="connsiteX10" fmla="*/ 350710 w 606580"/>
                <a:gd name="connsiteY10" fmla="*/ 346759 h 548858"/>
                <a:gd name="connsiteX11" fmla="*/ 255870 w 606580"/>
                <a:gd name="connsiteY11" fmla="*/ 346759 h 548858"/>
                <a:gd name="connsiteX12" fmla="*/ 37882 w 606580"/>
                <a:gd name="connsiteY12" fmla="*/ 37913 h 548858"/>
                <a:gd name="connsiteX13" fmla="*/ 37882 w 606580"/>
                <a:gd name="connsiteY13" fmla="*/ 405363 h 548858"/>
                <a:gd name="connsiteX14" fmla="*/ 568698 w 606580"/>
                <a:gd name="connsiteY14" fmla="*/ 405363 h 548858"/>
                <a:gd name="connsiteX15" fmla="*/ 568698 w 606580"/>
                <a:gd name="connsiteY15" fmla="*/ 37913 h 548858"/>
                <a:gd name="connsiteX16" fmla="*/ 18941 w 606580"/>
                <a:gd name="connsiteY16" fmla="*/ 0 h 548858"/>
                <a:gd name="connsiteX17" fmla="*/ 587639 w 606580"/>
                <a:gd name="connsiteY17" fmla="*/ 0 h 548858"/>
                <a:gd name="connsiteX18" fmla="*/ 606580 w 606580"/>
                <a:gd name="connsiteY18" fmla="*/ 18910 h 548858"/>
                <a:gd name="connsiteX19" fmla="*/ 606580 w 606580"/>
                <a:gd name="connsiteY19" fmla="*/ 424274 h 548858"/>
                <a:gd name="connsiteX20" fmla="*/ 587639 w 606580"/>
                <a:gd name="connsiteY20" fmla="*/ 443184 h 548858"/>
                <a:gd name="connsiteX21" fmla="*/ 322278 w 606580"/>
                <a:gd name="connsiteY21" fmla="*/ 443184 h 548858"/>
                <a:gd name="connsiteX22" fmla="*/ 322278 w 606580"/>
                <a:gd name="connsiteY22" fmla="*/ 511038 h 548858"/>
                <a:gd name="connsiteX23" fmla="*/ 450223 w 606580"/>
                <a:gd name="connsiteY23" fmla="*/ 511038 h 548858"/>
                <a:gd name="connsiteX24" fmla="*/ 450223 w 606580"/>
                <a:gd name="connsiteY24" fmla="*/ 548858 h 548858"/>
                <a:gd name="connsiteX25" fmla="*/ 156357 w 606580"/>
                <a:gd name="connsiteY25" fmla="*/ 548858 h 548858"/>
                <a:gd name="connsiteX26" fmla="*/ 156357 w 606580"/>
                <a:gd name="connsiteY26" fmla="*/ 511038 h 548858"/>
                <a:gd name="connsiteX27" fmla="*/ 284302 w 606580"/>
                <a:gd name="connsiteY27" fmla="*/ 511038 h 548858"/>
                <a:gd name="connsiteX28" fmla="*/ 284302 w 606580"/>
                <a:gd name="connsiteY28" fmla="*/ 443184 h 548858"/>
                <a:gd name="connsiteX29" fmla="*/ 18941 w 606580"/>
                <a:gd name="connsiteY29" fmla="*/ 443184 h 548858"/>
                <a:gd name="connsiteX30" fmla="*/ 0 w 606580"/>
                <a:gd name="connsiteY30" fmla="*/ 424274 h 548858"/>
                <a:gd name="connsiteX31" fmla="*/ 0 w 606580"/>
                <a:gd name="connsiteY31" fmla="*/ 18910 h 548858"/>
                <a:gd name="connsiteX32" fmla="*/ 18941 w 606580"/>
                <a:gd name="connsiteY32" fmla="*/ 0 h 54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6580" h="548858">
                  <a:moveTo>
                    <a:pt x="407586" y="252695"/>
                  </a:moveTo>
                  <a:lnTo>
                    <a:pt x="502285" y="252695"/>
                  </a:lnTo>
                  <a:lnTo>
                    <a:pt x="502285" y="346759"/>
                  </a:lnTo>
                  <a:lnTo>
                    <a:pt x="407586" y="346759"/>
                  </a:lnTo>
                  <a:close/>
                  <a:moveTo>
                    <a:pt x="104296" y="205698"/>
                  </a:moveTo>
                  <a:lnTo>
                    <a:pt x="199065" y="205698"/>
                  </a:lnTo>
                  <a:lnTo>
                    <a:pt x="199065" y="346758"/>
                  </a:lnTo>
                  <a:lnTo>
                    <a:pt x="104296" y="346758"/>
                  </a:lnTo>
                  <a:close/>
                  <a:moveTo>
                    <a:pt x="255870" y="96040"/>
                  </a:moveTo>
                  <a:lnTo>
                    <a:pt x="350710" y="96040"/>
                  </a:lnTo>
                  <a:lnTo>
                    <a:pt x="350710" y="346759"/>
                  </a:lnTo>
                  <a:lnTo>
                    <a:pt x="255870" y="346759"/>
                  </a:lnTo>
                  <a:close/>
                  <a:moveTo>
                    <a:pt x="37882" y="37913"/>
                  </a:moveTo>
                  <a:lnTo>
                    <a:pt x="37882" y="405363"/>
                  </a:lnTo>
                  <a:lnTo>
                    <a:pt x="568698" y="405363"/>
                  </a:lnTo>
                  <a:lnTo>
                    <a:pt x="568698" y="37913"/>
                  </a:lnTo>
                  <a:close/>
                  <a:moveTo>
                    <a:pt x="18941" y="0"/>
                  </a:moveTo>
                  <a:lnTo>
                    <a:pt x="587639" y="0"/>
                  </a:lnTo>
                  <a:cubicBezTo>
                    <a:pt x="598038" y="0"/>
                    <a:pt x="606580" y="8528"/>
                    <a:pt x="606580" y="18910"/>
                  </a:cubicBezTo>
                  <a:lnTo>
                    <a:pt x="606580" y="424274"/>
                  </a:lnTo>
                  <a:cubicBezTo>
                    <a:pt x="606580" y="434656"/>
                    <a:pt x="598038" y="443184"/>
                    <a:pt x="587639" y="443184"/>
                  </a:cubicBezTo>
                  <a:lnTo>
                    <a:pt x="322278" y="443184"/>
                  </a:lnTo>
                  <a:lnTo>
                    <a:pt x="322278" y="511038"/>
                  </a:lnTo>
                  <a:lnTo>
                    <a:pt x="450223" y="511038"/>
                  </a:lnTo>
                  <a:lnTo>
                    <a:pt x="450223" y="548858"/>
                  </a:lnTo>
                  <a:lnTo>
                    <a:pt x="156357" y="548858"/>
                  </a:lnTo>
                  <a:lnTo>
                    <a:pt x="156357" y="511038"/>
                  </a:lnTo>
                  <a:lnTo>
                    <a:pt x="284302" y="511038"/>
                  </a:lnTo>
                  <a:lnTo>
                    <a:pt x="284302" y="443184"/>
                  </a:lnTo>
                  <a:lnTo>
                    <a:pt x="18941" y="443184"/>
                  </a:lnTo>
                  <a:cubicBezTo>
                    <a:pt x="8542" y="443184"/>
                    <a:pt x="0" y="434656"/>
                    <a:pt x="0" y="424274"/>
                  </a:cubicBezTo>
                  <a:lnTo>
                    <a:pt x="0" y="18910"/>
                  </a:lnTo>
                  <a:cubicBezTo>
                    <a:pt x="0" y="8528"/>
                    <a:pt x="8542" y="0"/>
                    <a:pt x="189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5764760" y="3417994"/>
              <a:ext cx="435404" cy="428414"/>
            </a:xfrm>
            <a:custGeom>
              <a:avLst/>
              <a:gdLst>
                <a:gd name="connsiteX0" fmla="*/ 396980 w 599394"/>
                <a:gd name="connsiteY0" fmla="*/ 411566 h 589770"/>
                <a:gd name="connsiteX1" fmla="*/ 485009 w 599394"/>
                <a:gd name="connsiteY1" fmla="*/ 411566 h 589770"/>
                <a:gd name="connsiteX2" fmla="*/ 485009 w 599394"/>
                <a:gd name="connsiteY2" fmla="*/ 499521 h 589770"/>
                <a:gd name="connsiteX3" fmla="*/ 396980 w 599394"/>
                <a:gd name="connsiteY3" fmla="*/ 499521 h 589770"/>
                <a:gd name="connsiteX4" fmla="*/ 255424 w 599394"/>
                <a:gd name="connsiteY4" fmla="*/ 411566 h 589770"/>
                <a:gd name="connsiteX5" fmla="*/ 343453 w 599394"/>
                <a:gd name="connsiteY5" fmla="*/ 411566 h 589770"/>
                <a:gd name="connsiteX6" fmla="*/ 343453 w 599394"/>
                <a:gd name="connsiteY6" fmla="*/ 499521 h 589770"/>
                <a:gd name="connsiteX7" fmla="*/ 255424 w 599394"/>
                <a:gd name="connsiteY7" fmla="*/ 499521 h 589770"/>
                <a:gd name="connsiteX8" fmla="*/ 114311 w 599394"/>
                <a:gd name="connsiteY8" fmla="*/ 411566 h 589770"/>
                <a:gd name="connsiteX9" fmla="*/ 202414 w 599394"/>
                <a:gd name="connsiteY9" fmla="*/ 411566 h 589770"/>
                <a:gd name="connsiteX10" fmla="*/ 202414 w 599394"/>
                <a:gd name="connsiteY10" fmla="*/ 499521 h 589770"/>
                <a:gd name="connsiteX11" fmla="*/ 114311 w 599394"/>
                <a:gd name="connsiteY11" fmla="*/ 499521 h 589770"/>
                <a:gd name="connsiteX12" fmla="*/ 396980 w 599394"/>
                <a:gd name="connsiteY12" fmla="*/ 289110 h 589770"/>
                <a:gd name="connsiteX13" fmla="*/ 485009 w 599394"/>
                <a:gd name="connsiteY13" fmla="*/ 289110 h 589770"/>
                <a:gd name="connsiteX14" fmla="*/ 485009 w 599394"/>
                <a:gd name="connsiteY14" fmla="*/ 377065 h 589770"/>
                <a:gd name="connsiteX15" fmla="*/ 396980 w 599394"/>
                <a:gd name="connsiteY15" fmla="*/ 377065 h 589770"/>
                <a:gd name="connsiteX16" fmla="*/ 255424 w 599394"/>
                <a:gd name="connsiteY16" fmla="*/ 289110 h 589770"/>
                <a:gd name="connsiteX17" fmla="*/ 343453 w 599394"/>
                <a:gd name="connsiteY17" fmla="*/ 289110 h 589770"/>
                <a:gd name="connsiteX18" fmla="*/ 343453 w 599394"/>
                <a:gd name="connsiteY18" fmla="*/ 377065 h 589770"/>
                <a:gd name="connsiteX19" fmla="*/ 255424 w 599394"/>
                <a:gd name="connsiteY19" fmla="*/ 377065 h 589770"/>
                <a:gd name="connsiteX20" fmla="*/ 114311 w 599394"/>
                <a:gd name="connsiteY20" fmla="*/ 289110 h 589770"/>
                <a:gd name="connsiteX21" fmla="*/ 202414 w 599394"/>
                <a:gd name="connsiteY21" fmla="*/ 289110 h 589770"/>
                <a:gd name="connsiteX22" fmla="*/ 202414 w 599394"/>
                <a:gd name="connsiteY22" fmla="*/ 377065 h 589770"/>
                <a:gd name="connsiteX23" fmla="*/ 114311 w 599394"/>
                <a:gd name="connsiteY23" fmla="*/ 377065 h 589770"/>
                <a:gd name="connsiteX24" fmla="*/ 73311 w 599394"/>
                <a:gd name="connsiteY24" fmla="*/ 262427 h 589770"/>
                <a:gd name="connsiteX25" fmla="*/ 64089 w 599394"/>
                <a:gd name="connsiteY25" fmla="*/ 271635 h 589770"/>
                <a:gd name="connsiteX26" fmla="*/ 64089 w 599394"/>
                <a:gd name="connsiteY26" fmla="*/ 517027 h 589770"/>
                <a:gd name="connsiteX27" fmla="*/ 73311 w 599394"/>
                <a:gd name="connsiteY27" fmla="*/ 526235 h 589770"/>
                <a:gd name="connsiteX28" fmla="*/ 526083 w 599394"/>
                <a:gd name="connsiteY28" fmla="*/ 526235 h 589770"/>
                <a:gd name="connsiteX29" fmla="*/ 535305 w 599394"/>
                <a:gd name="connsiteY29" fmla="*/ 517027 h 589770"/>
                <a:gd name="connsiteX30" fmla="*/ 535305 w 599394"/>
                <a:gd name="connsiteY30" fmla="*/ 271635 h 589770"/>
                <a:gd name="connsiteX31" fmla="*/ 526083 w 599394"/>
                <a:gd name="connsiteY31" fmla="*/ 262427 h 589770"/>
                <a:gd name="connsiteX32" fmla="*/ 437558 w 599394"/>
                <a:gd name="connsiteY32" fmla="*/ 35911 h 589770"/>
                <a:gd name="connsiteX33" fmla="*/ 428336 w 599394"/>
                <a:gd name="connsiteY33" fmla="*/ 45119 h 589770"/>
                <a:gd name="connsiteX34" fmla="*/ 428336 w 599394"/>
                <a:gd name="connsiteY34" fmla="*/ 169887 h 589770"/>
                <a:gd name="connsiteX35" fmla="*/ 437558 w 599394"/>
                <a:gd name="connsiteY35" fmla="*/ 179095 h 589770"/>
                <a:gd name="connsiteX36" fmla="*/ 473982 w 599394"/>
                <a:gd name="connsiteY36" fmla="*/ 179095 h 589770"/>
                <a:gd name="connsiteX37" fmla="*/ 483204 w 599394"/>
                <a:gd name="connsiteY37" fmla="*/ 169887 h 589770"/>
                <a:gd name="connsiteX38" fmla="*/ 483204 w 599394"/>
                <a:gd name="connsiteY38" fmla="*/ 45119 h 589770"/>
                <a:gd name="connsiteX39" fmla="*/ 473982 w 599394"/>
                <a:gd name="connsiteY39" fmla="*/ 35911 h 589770"/>
                <a:gd name="connsiteX40" fmla="*/ 125412 w 599394"/>
                <a:gd name="connsiteY40" fmla="*/ 35911 h 589770"/>
                <a:gd name="connsiteX41" fmla="*/ 116190 w 599394"/>
                <a:gd name="connsiteY41" fmla="*/ 45119 h 589770"/>
                <a:gd name="connsiteX42" fmla="*/ 116190 w 599394"/>
                <a:gd name="connsiteY42" fmla="*/ 169887 h 589770"/>
                <a:gd name="connsiteX43" fmla="*/ 125412 w 599394"/>
                <a:gd name="connsiteY43" fmla="*/ 179095 h 589770"/>
                <a:gd name="connsiteX44" fmla="*/ 161836 w 599394"/>
                <a:gd name="connsiteY44" fmla="*/ 179095 h 589770"/>
                <a:gd name="connsiteX45" fmla="*/ 171058 w 599394"/>
                <a:gd name="connsiteY45" fmla="*/ 169887 h 589770"/>
                <a:gd name="connsiteX46" fmla="*/ 171058 w 599394"/>
                <a:gd name="connsiteY46" fmla="*/ 45119 h 589770"/>
                <a:gd name="connsiteX47" fmla="*/ 161836 w 599394"/>
                <a:gd name="connsiteY47" fmla="*/ 35911 h 589770"/>
                <a:gd name="connsiteX48" fmla="*/ 92676 w 599394"/>
                <a:gd name="connsiteY48" fmla="*/ 0 h 589770"/>
                <a:gd name="connsiteX49" fmla="*/ 194573 w 599394"/>
                <a:gd name="connsiteY49" fmla="*/ 0 h 589770"/>
                <a:gd name="connsiteX50" fmla="*/ 207021 w 599394"/>
                <a:gd name="connsiteY50" fmla="*/ 12431 h 589770"/>
                <a:gd name="connsiteX51" fmla="*/ 207021 w 599394"/>
                <a:gd name="connsiteY51" fmla="*/ 84713 h 589770"/>
                <a:gd name="connsiteX52" fmla="*/ 392373 w 599394"/>
                <a:gd name="connsiteY52" fmla="*/ 84713 h 589770"/>
                <a:gd name="connsiteX53" fmla="*/ 392373 w 599394"/>
                <a:gd name="connsiteY53" fmla="*/ 12431 h 589770"/>
                <a:gd name="connsiteX54" fmla="*/ 404360 w 599394"/>
                <a:gd name="connsiteY54" fmla="*/ 0 h 589770"/>
                <a:gd name="connsiteX55" fmla="*/ 506718 w 599394"/>
                <a:gd name="connsiteY55" fmla="*/ 0 h 589770"/>
                <a:gd name="connsiteX56" fmla="*/ 519167 w 599394"/>
                <a:gd name="connsiteY56" fmla="*/ 12431 h 589770"/>
                <a:gd name="connsiteX57" fmla="*/ 519167 w 599394"/>
                <a:gd name="connsiteY57" fmla="*/ 84713 h 589770"/>
                <a:gd name="connsiteX58" fmla="*/ 586945 w 599394"/>
                <a:gd name="connsiteY58" fmla="*/ 84713 h 589770"/>
                <a:gd name="connsiteX59" fmla="*/ 599394 w 599394"/>
                <a:gd name="connsiteY59" fmla="*/ 97144 h 589770"/>
                <a:gd name="connsiteX60" fmla="*/ 599394 w 599394"/>
                <a:gd name="connsiteY60" fmla="*/ 577800 h 589770"/>
                <a:gd name="connsiteX61" fmla="*/ 586945 w 599394"/>
                <a:gd name="connsiteY61" fmla="*/ 589770 h 589770"/>
                <a:gd name="connsiteX62" fmla="*/ 12449 w 599394"/>
                <a:gd name="connsiteY62" fmla="*/ 589770 h 589770"/>
                <a:gd name="connsiteX63" fmla="*/ 0 w 599394"/>
                <a:gd name="connsiteY63" fmla="*/ 577800 h 589770"/>
                <a:gd name="connsiteX64" fmla="*/ 0 w 599394"/>
                <a:gd name="connsiteY64" fmla="*/ 97144 h 589770"/>
                <a:gd name="connsiteX65" fmla="*/ 12449 w 599394"/>
                <a:gd name="connsiteY65" fmla="*/ 84713 h 589770"/>
                <a:gd name="connsiteX66" fmla="*/ 80227 w 599394"/>
                <a:gd name="connsiteY66" fmla="*/ 84713 h 589770"/>
                <a:gd name="connsiteX67" fmla="*/ 80227 w 599394"/>
                <a:gd name="connsiteY67" fmla="*/ 12431 h 589770"/>
                <a:gd name="connsiteX68" fmla="*/ 92676 w 599394"/>
                <a:gd name="connsiteY68" fmla="*/ 0 h 58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99394" h="589770">
                  <a:moveTo>
                    <a:pt x="396980" y="411566"/>
                  </a:moveTo>
                  <a:lnTo>
                    <a:pt x="485009" y="411566"/>
                  </a:lnTo>
                  <a:lnTo>
                    <a:pt x="485009" y="499521"/>
                  </a:lnTo>
                  <a:lnTo>
                    <a:pt x="396980" y="499521"/>
                  </a:lnTo>
                  <a:close/>
                  <a:moveTo>
                    <a:pt x="255424" y="411566"/>
                  </a:moveTo>
                  <a:lnTo>
                    <a:pt x="343453" y="411566"/>
                  </a:lnTo>
                  <a:lnTo>
                    <a:pt x="343453" y="499521"/>
                  </a:lnTo>
                  <a:lnTo>
                    <a:pt x="255424" y="499521"/>
                  </a:lnTo>
                  <a:close/>
                  <a:moveTo>
                    <a:pt x="114311" y="411566"/>
                  </a:moveTo>
                  <a:lnTo>
                    <a:pt x="202414" y="411566"/>
                  </a:lnTo>
                  <a:lnTo>
                    <a:pt x="202414" y="499521"/>
                  </a:lnTo>
                  <a:lnTo>
                    <a:pt x="114311" y="499521"/>
                  </a:lnTo>
                  <a:close/>
                  <a:moveTo>
                    <a:pt x="396980" y="289110"/>
                  </a:moveTo>
                  <a:lnTo>
                    <a:pt x="485009" y="289110"/>
                  </a:lnTo>
                  <a:lnTo>
                    <a:pt x="485009" y="377065"/>
                  </a:lnTo>
                  <a:lnTo>
                    <a:pt x="396980" y="377065"/>
                  </a:lnTo>
                  <a:close/>
                  <a:moveTo>
                    <a:pt x="255424" y="289110"/>
                  </a:moveTo>
                  <a:lnTo>
                    <a:pt x="343453" y="289110"/>
                  </a:lnTo>
                  <a:lnTo>
                    <a:pt x="343453" y="377065"/>
                  </a:lnTo>
                  <a:lnTo>
                    <a:pt x="255424" y="377065"/>
                  </a:lnTo>
                  <a:close/>
                  <a:moveTo>
                    <a:pt x="114311" y="289110"/>
                  </a:moveTo>
                  <a:lnTo>
                    <a:pt x="202414" y="289110"/>
                  </a:lnTo>
                  <a:lnTo>
                    <a:pt x="202414" y="377065"/>
                  </a:lnTo>
                  <a:lnTo>
                    <a:pt x="114311" y="377065"/>
                  </a:lnTo>
                  <a:close/>
                  <a:moveTo>
                    <a:pt x="73311" y="262427"/>
                  </a:moveTo>
                  <a:cubicBezTo>
                    <a:pt x="68239" y="262427"/>
                    <a:pt x="64089" y="266570"/>
                    <a:pt x="64089" y="271635"/>
                  </a:cubicBezTo>
                  <a:lnTo>
                    <a:pt x="64089" y="517027"/>
                  </a:lnTo>
                  <a:cubicBezTo>
                    <a:pt x="64089" y="522091"/>
                    <a:pt x="68239" y="526235"/>
                    <a:pt x="73311" y="526235"/>
                  </a:cubicBezTo>
                  <a:lnTo>
                    <a:pt x="526083" y="526235"/>
                  </a:lnTo>
                  <a:cubicBezTo>
                    <a:pt x="531155" y="526235"/>
                    <a:pt x="535305" y="522091"/>
                    <a:pt x="535305" y="517027"/>
                  </a:cubicBezTo>
                  <a:lnTo>
                    <a:pt x="535305" y="271635"/>
                  </a:lnTo>
                  <a:cubicBezTo>
                    <a:pt x="535305" y="266570"/>
                    <a:pt x="531155" y="262427"/>
                    <a:pt x="526083" y="262427"/>
                  </a:cubicBezTo>
                  <a:close/>
                  <a:moveTo>
                    <a:pt x="437558" y="35911"/>
                  </a:moveTo>
                  <a:cubicBezTo>
                    <a:pt x="432486" y="35911"/>
                    <a:pt x="428336" y="40055"/>
                    <a:pt x="428336" y="45119"/>
                  </a:cubicBezTo>
                  <a:lnTo>
                    <a:pt x="428336" y="169887"/>
                  </a:lnTo>
                  <a:cubicBezTo>
                    <a:pt x="428336" y="174951"/>
                    <a:pt x="432486" y="179095"/>
                    <a:pt x="437558" y="179095"/>
                  </a:cubicBezTo>
                  <a:lnTo>
                    <a:pt x="473982" y="179095"/>
                  </a:lnTo>
                  <a:cubicBezTo>
                    <a:pt x="479054" y="179095"/>
                    <a:pt x="483204" y="174951"/>
                    <a:pt x="483204" y="169887"/>
                  </a:cubicBezTo>
                  <a:lnTo>
                    <a:pt x="483204" y="45119"/>
                  </a:lnTo>
                  <a:cubicBezTo>
                    <a:pt x="483204" y="40055"/>
                    <a:pt x="479054" y="35911"/>
                    <a:pt x="473982" y="35911"/>
                  </a:cubicBezTo>
                  <a:close/>
                  <a:moveTo>
                    <a:pt x="125412" y="35911"/>
                  </a:moveTo>
                  <a:cubicBezTo>
                    <a:pt x="120340" y="35911"/>
                    <a:pt x="116190" y="40055"/>
                    <a:pt x="116190" y="45119"/>
                  </a:cubicBezTo>
                  <a:lnTo>
                    <a:pt x="116190" y="169887"/>
                  </a:lnTo>
                  <a:cubicBezTo>
                    <a:pt x="116190" y="174951"/>
                    <a:pt x="120340" y="179095"/>
                    <a:pt x="125412" y="179095"/>
                  </a:cubicBezTo>
                  <a:lnTo>
                    <a:pt x="161836" y="179095"/>
                  </a:lnTo>
                  <a:cubicBezTo>
                    <a:pt x="166908" y="179095"/>
                    <a:pt x="171058" y="174951"/>
                    <a:pt x="171058" y="169887"/>
                  </a:cubicBezTo>
                  <a:lnTo>
                    <a:pt x="171058" y="45119"/>
                  </a:lnTo>
                  <a:cubicBezTo>
                    <a:pt x="171058" y="40055"/>
                    <a:pt x="166908" y="35911"/>
                    <a:pt x="161836" y="35911"/>
                  </a:cubicBezTo>
                  <a:close/>
                  <a:moveTo>
                    <a:pt x="92676" y="0"/>
                  </a:moveTo>
                  <a:lnTo>
                    <a:pt x="194573" y="0"/>
                  </a:lnTo>
                  <a:cubicBezTo>
                    <a:pt x="201489" y="0"/>
                    <a:pt x="207021" y="5525"/>
                    <a:pt x="207021" y="12431"/>
                  </a:cubicBezTo>
                  <a:lnTo>
                    <a:pt x="207021" y="84713"/>
                  </a:lnTo>
                  <a:lnTo>
                    <a:pt x="392373" y="84713"/>
                  </a:lnTo>
                  <a:lnTo>
                    <a:pt x="392373" y="12431"/>
                  </a:lnTo>
                  <a:cubicBezTo>
                    <a:pt x="392373" y="5525"/>
                    <a:pt x="397905" y="0"/>
                    <a:pt x="404360" y="0"/>
                  </a:cubicBezTo>
                  <a:lnTo>
                    <a:pt x="506718" y="0"/>
                  </a:lnTo>
                  <a:cubicBezTo>
                    <a:pt x="513635" y="0"/>
                    <a:pt x="519167" y="5525"/>
                    <a:pt x="519167" y="12431"/>
                  </a:cubicBezTo>
                  <a:lnTo>
                    <a:pt x="519167" y="84713"/>
                  </a:lnTo>
                  <a:lnTo>
                    <a:pt x="586945" y="84713"/>
                  </a:lnTo>
                  <a:cubicBezTo>
                    <a:pt x="593861" y="84713"/>
                    <a:pt x="599394" y="90238"/>
                    <a:pt x="599394" y="97144"/>
                  </a:cubicBezTo>
                  <a:lnTo>
                    <a:pt x="599394" y="577800"/>
                  </a:lnTo>
                  <a:cubicBezTo>
                    <a:pt x="599394" y="584245"/>
                    <a:pt x="593861" y="589770"/>
                    <a:pt x="586945" y="589770"/>
                  </a:cubicBezTo>
                  <a:lnTo>
                    <a:pt x="12449" y="589770"/>
                  </a:lnTo>
                  <a:cubicBezTo>
                    <a:pt x="5533" y="589770"/>
                    <a:pt x="0" y="584245"/>
                    <a:pt x="0" y="577800"/>
                  </a:cubicBezTo>
                  <a:lnTo>
                    <a:pt x="0" y="97144"/>
                  </a:lnTo>
                  <a:cubicBezTo>
                    <a:pt x="0" y="90238"/>
                    <a:pt x="5533" y="84713"/>
                    <a:pt x="12449" y="84713"/>
                  </a:cubicBezTo>
                  <a:lnTo>
                    <a:pt x="80227" y="84713"/>
                  </a:lnTo>
                  <a:lnTo>
                    <a:pt x="80227" y="12431"/>
                  </a:lnTo>
                  <a:cubicBezTo>
                    <a:pt x="80227" y="5525"/>
                    <a:pt x="85759" y="0"/>
                    <a:pt x="926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5331972" y="4405222"/>
              <a:ext cx="452336" cy="407900"/>
            </a:xfrm>
            <a:custGeom>
              <a:avLst/>
              <a:gdLst>
                <a:gd name="connsiteX0" fmla="*/ 521432 w 608344"/>
                <a:gd name="connsiteY0" fmla="*/ 370453 h 548582"/>
                <a:gd name="connsiteX1" fmla="*/ 465737 w 608344"/>
                <a:gd name="connsiteY1" fmla="*/ 425787 h 548582"/>
                <a:gd name="connsiteX2" fmla="*/ 442491 w 608344"/>
                <a:gd name="connsiteY2" fmla="*/ 402479 h 548582"/>
                <a:gd name="connsiteX3" fmla="*/ 418201 w 608344"/>
                <a:gd name="connsiteY3" fmla="*/ 426545 h 548582"/>
                <a:gd name="connsiteX4" fmla="*/ 441447 w 608344"/>
                <a:gd name="connsiteY4" fmla="*/ 449948 h 548582"/>
                <a:gd name="connsiteX5" fmla="*/ 465642 w 608344"/>
                <a:gd name="connsiteY5" fmla="*/ 474204 h 548582"/>
                <a:gd name="connsiteX6" fmla="*/ 489932 w 608344"/>
                <a:gd name="connsiteY6" fmla="*/ 450043 h 548582"/>
                <a:gd name="connsiteX7" fmla="*/ 545532 w 608344"/>
                <a:gd name="connsiteY7" fmla="*/ 394709 h 548582"/>
                <a:gd name="connsiteX8" fmla="*/ 481962 w 608344"/>
                <a:gd name="connsiteY8" fmla="*/ 296170 h 548582"/>
                <a:gd name="connsiteX9" fmla="*/ 608344 w 608344"/>
                <a:gd name="connsiteY9" fmla="*/ 422376 h 548582"/>
                <a:gd name="connsiteX10" fmla="*/ 481962 w 608344"/>
                <a:gd name="connsiteY10" fmla="*/ 548582 h 548582"/>
                <a:gd name="connsiteX11" fmla="*/ 355579 w 608344"/>
                <a:gd name="connsiteY11" fmla="*/ 422376 h 548582"/>
                <a:gd name="connsiteX12" fmla="*/ 481962 w 608344"/>
                <a:gd name="connsiteY12" fmla="*/ 296170 h 548582"/>
                <a:gd name="connsiteX13" fmla="*/ 255835 w 608344"/>
                <a:gd name="connsiteY13" fmla="*/ 446 h 548582"/>
                <a:gd name="connsiteX14" fmla="*/ 317801 w 608344"/>
                <a:gd name="connsiteY14" fmla="*/ 13616 h 548582"/>
                <a:gd name="connsiteX15" fmla="*/ 348072 w 608344"/>
                <a:gd name="connsiteY15" fmla="*/ 41661 h 548582"/>
                <a:gd name="connsiteX16" fmla="*/ 381190 w 608344"/>
                <a:gd name="connsiteY16" fmla="*/ 146831 h 548582"/>
                <a:gd name="connsiteX17" fmla="*/ 378913 w 608344"/>
                <a:gd name="connsiteY17" fmla="*/ 156211 h 548582"/>
                <a:gd name="connsiteX18" fmla="*/ 387833 w 608344"/>
                <a:gd name="connsiteY18" fmla="*/ 200458 h 548582"/>
                <a:gd name="connsiteX19" fmla="*/ 366387 w 608344"/>
                <a:gd name="connsiteY19" fmla="*/ 237694 h 548582"/>
                <a:gd name="connsiteX20" fmla="*/ 351393 w 608344"/>
                <a:gd name="connsiteY20" fmla="*/ 278720 h 548582"/>
                <a:gd name="connsiteX21" fmla="*/ 351393 w 608344"/>
                <a:gd name="connsiteY21" fmla="*/ 322873 h 548582"/>
                <a:gd name="connsiteX22" fmla="*/ 317611 w 608344"/>
                <a:gd name="connsiteY22" fmla="*/ 422358 h 548582"/>
                <a:gd name="connsiteX23" fmla="*/ 376635 w 608344"/>
                <a:gd name="connsiteY23" fmla="*/ 548088 h 548582"/>
                <a:gd name="connsiteX24" fmla="*/ 26855 w 608344"/>
                <a:gd name="connsiteY24" fmla="*/ 548088 h 548582"/>
                <a:gd name="connsiteX25" fmla="*/ 0 w 608344"/>
                <a:gd name="connsiteY25" fmla="*/ 521274 h 548582"/>
                <a:gd name="connsiteX26" fmla="*/ 0 w 608344"/>
                <a:gd name="connsiteY26" fmla="*/ 473806 h 548582"/>
                <a:gd name="connsiteX27" fmla="*/ 19453 w 608344"/>
                <a:gd name="connsiteY27" fmla="*/ 432969 h 548582"/>
                <a:gd name="connsiteX28" fmla="*/ 173751 w 608344"/>
                <a:gd name="connsiteY28" fmla="*/ 334242 h 548582"/>
                <a:gd name="connsiteX29" fmla="*/ 176408 w 608344"/>
                <a:gd name="connsiteY29" fmla="*/ 329884 h 548582"/>
                <a:gd name="connsiteX30" fmla="*/ 176408 w 608344"/>
                <a:gd name="connsiteY30" fmla="*/ 278720 h 548582"/>
                <a:gd name="connsiteX31" fmla="*/ 161320 w 608344"/>
                <a:gd name="connsiteY31" fmla="*/ 237694 h 548582"/>
                <a:gd name="connsiteX32" fmla="*/ 139969 w 608344"/>
                <a:gd name="connsiteY32" fmla="*/ 200458 h 548582"/>
                <a:gd name="connsiteX33" fmla="*/ 148320 w 608344"/>
                <a:gd name="connsiteY33" fmla="*/ 156211 h 548582"/>
                <a:gd name="connsiteX34" fmla="*/ 146042 w 608344"/>
                <a:gd name="connsiteY34" fmla="*/ 146736 h 548582"/>
                <a:gd name="connsiteX35" fmla="*/ 145758 w 608344"/>
                <a:gd name="connsiteY35" fmla="*/ 95099 h 548582"/>
                <a:gd name="connsiteX36" fmla="*/ 176029 w 608344"/>
                <a:gd name="connsiteY36" fmla="*/ 42135 h 548582"/>
                <a:gd name="connsiteX37" fmla="*/ 203928 w 608344"/>
                <a:gd name="connsiteY37" fmla="*/ 19017 h 548582"/>
                <a:gd name="connsiteX38" fmla="*/ 231162 w 608344"/>
                <a:gd name="connsiteY38" fmla="*/ 5089 h 548582"/>
                <a:gd name="connsiteX39" fmla="*/ 255835 w 608344"/>
                <a:gd name="connsiteY39" fmla="*/ 446 h 54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344" h="548582">
                  <a:moveTo>
                    <a:pt x="521432" y="370453"/>
                  </a:moveTo>
                  <a:lnTo>
                    <a:pt x="465737" y="425787"/>
                  </a:lnTo>
                  <a:lnTo>
                    <a:pt x="442491" y="402479"/>
                  </a:lnTo>
                  <a:lnTo>
                    <a:pt x="418201" y="426545"/>
                  </a:lnTo>
                  <a:lnTo>
                    <a:pt x="441447" y="449948"/>
                  </a:lnTo>
                  <a:lnTo>
                    <a:pt x="465642" y="474204"/>
                  </a:lnTo>
                  <a:lnTo>
                    <a:pt x="489932" y="450043"/>
                  </a:lnTo>
                  <a:lnTo>
                    <a:pt x="545532" y="394709"/>
                  </a:lnTo>
                  <a:close/>
                  <a:moveTo>
                    <a:pt x="481962" y="296170"/>
                  </a:moveTo>
                  <a:cubicBezTo>
                    <a:pt x="551795" y="296170"/>
                    <a:pt x="608344" y="352641"/>
                    <a:pt x="608344" y="422376"/>
                  </a:cubicBezTo>
                  <a:cubicBezTo>
                    <a:pt x="608344" y="492111"/>
                    <a:pt x="551795" y="548582"/>
                    <a:pt x="481962" y="548582"/>
                  </a:cubicBezTo>
                  <a:cubicBezTo>
                    <a:pt x="412129" y="548582"/>
                    <a:pt x="355579" y="492111"/>
                    <a:pt x="355579" y="422376"/>
                  </a:cubicBezTo>
                  <a:cubicBezTo>
                    <a:pt x="355579" y="352641"/>
                    <a:pt x="412129" y="296170"/>
                    <a:pt x="481962" y="296170"/>
                  </a:cubicBezTo>
                  <a:close/>
                  <a:moveTo>
                    <a:pt x="255835" y="446"/>
                  </a:moveTo>
                  <a:cubicBezTo>
                    <a:pt x="282785" y="-1828"/>
                    <a:pt x="303187" y="4899"/>
                    <a:pt x="317801" y="13616"/>
                  </a:cubicBezTo>
                  <a:cubicBezTo>
                    <a:pt x="339721" y="25744"/>
                    <a:pt x="348072" y="41661"/>
                    <a:pt x="348072" y="41661"/>
                  </a:cubicBezTo>
                  <a:cubicBezTo>
                    <a:pt x="348072" y="41661"/>
                    <a:pt x="398176" y="45167"/>
                    <a:pt x="381190" y="146831"/>
                  </a:cubicBezTo>
                  <a:cubicBezTo>
                    <a:pt x="380621" y="149863"/>
                    <a:pt x="379862" y="153085"/>
                    <a:pt x="378913" y="156211"/>
                  </a:cubicBezTo>
                  <a:cubicBezTo>
                    <a:pt x="388592" y="156211"/>
                    <a:pt x="398271" y="163507"/>
                    <a:pt x="387833" y="200458"/>
                  </a:cubicBezTo>
                  <a:cubicBezTo>
                    <a:pt x="379672" y="229262"/>
                    <a:pt x="372080" y="237221"/>
                    <a:pt x="366387" y="237694"/>
                  </a:cubicBezTo>
                  <a:cubicBezTo>
                    <a:pt x="364394" y="250675"/>
                    <a:pt x="359175" y="265076"/>
                    <a:pt x="351393" y="278720"/>
                  </a:cubicBezTo>
                  <a:lnTo>
                    <a:pt x="351393" y="322873"/>
                  </a:lnTo>
                  <a:cubicBezTo>
                    <a:pt x="330232" y="350539"/>
                    <a:pt x="317611" y="385027"/>
                    <a:pt x="317611" y="422358"/>
                  </a:cubicBezTo>
                  <a:cubicBezTo>
                    <a:pt x="317611" y="472764"/>
                    <a:pt x="340480" y="518053"/>
                    <a:pt x="376635" y="548088"/>
                  </a:cubicBezTo>
                  <a:lnTo>
                    <a:pt x="26855" y="548088"/>
                  </a:lnTo>
                  <a:cubicBezTo>
                    <a:pt x="12052" y="548088"/>
                    <a:pt x="0" y="536055"/>
                    <a:pt x="0" y="521274"/>
                  </a:cubicBezTo>
                  <a:lnTo>
                    <a:pt x="0" y="473806"/>
                  </a:lnTo>
                  <a:cubicBezTo>
                    <a:pt x="0" y="457983"/>
                    <a:pt x="7212" y="443013"/>
                    <a:pt x="19453" y="432969"/>
                  </a:cubicBezTo>
                  <a:cubicBezTo>
                    <a:pt x="86638" y="377921"/>
                    <a:pt x="159043" y="341443"/>
                    <a:pt x="173751" y="334242"/>
                  </a:cubicBezTo>
                  <a:cubicBezTo>
                    <a:pt x="175365" y="333484"/>
                    <a:pt x="176408" y="331779"/>
                    <a:pt x="176408" y="329884"/>
                  </a:cubicBezTo>
                  <a:lnTo>
                    <a:pt x="176408" y="278720"/>
                  </a:lnTo>
                  <a:cubicBezTo>
                    <a:pt x="168437" y="265076"/>
                    <a:pt x="163313" y="250675"/>
                    <a:pt x="161320" y="237694"/>
                  </a:cubicBezTo>
                  <a:cubicBezTo>
                    <a:pt x="155627" y="237221"/>
                    <a:pt x="148035" y="229072"/>
                    <a:pt x="139969" y="200458"/>
                  </a:cubicBezTo>
                  <a:cubicBezTo>
                    <a:pt x="129531" y="164170"/>
                    <a:pt x="138925" y="156496"/>
                    <a:pt x="148320" y="156211"/>
                  </a:cubicBezTo>
                  <a:cubicBezTo>
                    <a:pt x="147371" y="153085"/>
                    <a:pt x="146612" y="149863"/>
                    <a:pt x="146042" y="146736"/>
                  </a:cubicBezTo>
                  <a:cubicBezTo>
                    <a:pt x="142436" y="128450"/>
                    <a:pt x="141487" y="111396"/>
                    <a:pt x="145758" y="95099"/>
                  </a:cubicBezTo>
                  <a:cubicBezTo>
                    <a:pt x="150787" y="73212"/>
                    <a:pt x="162744" y="55684"/>
                    <a:pt x="176029" y="42135"/>
                  </a:cubicBezTo>
                  <a:cubicBezTo>
                    <a:pt x="184379" y="33134"/>
                    <a:pt x="193869" y="25459"/>
                    <a:pt x="203928" y="19017"/>
                  </a:cubicBezTo>
                  <a:cubicBezTo>
                    <a:pt x="212183" y="13332"/>
                    <a:pt x="221293" y="8405"/>
                    <a:pt x="231162" y="5089"/>
                  </a:cubicBezTo>
                  <a:cubicBezTo>
                    <a:pt x="238849" y="2625"/>
                    <a:pt x="247105" y="825"/>
                    <a:pt x="255835" y="4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318204" y="2381951"/>
              <a:ext cx="466104" cy="549000"/>
            </a:xfrm>
            <a:custGeom>
              <a:avLst/>
              <a:gdLst>
                <a:gd name="T0" fmla="*/ 94 w 294"/>
                <a:gd name="T1" fmla="*/ 150 h 347"/>
                <a:gd name="T2" fmla="*/ 94 w 294"/>
                <a:gd name="T3" fmla="*/ 277 h 347"/>
                <a:gd name="T4" fmla="*/ 85 w 294"/>
                <a:gd name="T5" fmla="*/ 290 h 347"/>
                <a:gd name="T6" fmla="*/ 58 w 294"/>
                <a:gd name="T7" fmla="*/ 294 h 347"/>
                <a:gd name="T8" fmla="*/ 58 w 294"/>
                <a:gd name="T9" fmla="*/ 294 h 347"/>
                <a:gd name="T10" fmla="*/ 1 w 294"/>
                <a:gd name="T11" fmla="*/ 257 h 347"/>
                <a:gd name="T12" fmla="*/ 1 w 294"/>
                <a:gd name="T13" fmla="*/ 94 h 347"/>
                <a:gd name="T14" fmla="*/ 23 w 294"/>
                <a:gd name="T15" fmla="*/ 52 h 347"/>
                <a:gd name="T16" fmla="*/ 100 w 294"/>
                <a:gd name="T17" fmla="*/ 3 h 347"/>
                <a:gd name="T18" fmla="*/ 114 w 294"/>
                <a:gd name="T19" fmla="*/ 3 h 347"/>
                <a:gd name="T20" fmla="*/ 121 w 294"/>
                <a:gd name="T21" fmla="*/ 14 h 347"/>
                <a:gd name="T22" fmla="*/ 121 w 294"/>
                <a:gd name="T23" fmla="*/ 34 h 347"/>
                <a:gd name="T24" fmla="*/ 107 w 294"/>
                <a:gd name="T25" fmla="*/ 47 h 347"/>
                <a:gd name="T26" fmla="*/ 95 w 294"/>
                <a:gd name="T27" fmla="*/ 38 h 347"/>
                <a:gd name="T28" fmla="*/ 36 w 294"/>
                <a:gd name="T29" fmla="*/ 76 h 347"/>
                <a:gd name="T30" fmla="*/ 27 w 294"/>
                <a:gd name="T31" fmla="*/ 90 h 347"/>
                <a:gd name="T32" fmla="*/ 30 w 294"/>
                <a:gd name="T33" fmla="*/ 100 h 347"/>
                <a:gd name="T34" fmla="*/ 68 w 294"/>
                <a:gd name="T35" fmla="*/ 92 h 347"/>
                <a:gd name="T36" fmla="*/ 166 w 294"/>
                <a:gd name="T37" fmla="*/ 27 h 347"/>
                <a:gd name="T38" fmla="*/ 180 w 294"/>
                <a:gd name="T39" fmla="*/ 26 h 347"/>
                <a:gd name="T40" fmla="*/ 187 w 294"/>
                <a:gd name="T41" fmla="*/ 38 h 347"/>
                <a:gd name="T42" fmla="*/ 187 w 294"/>
                <a:gd name="T43" fmla="*/ 40 h 347"/>
                <a:gd name="T44" fmla="*/ 181 w 294"/>
                <a:gd name="T45" fmla="*/ 51 h 347"/>
                <a:gd name="T46" fmla="*/ 120 w 294"/>
                <a:gd name="T47" fmla="*/ 92 h 347"/>
                <a:gd name="T48" fmla="*/ 94 w 294"/>
                <a:gd name="T49" fmla="*/ 150 h 347"/>
                <a:gd name="T50" fmla="*/ 294 w 294"/>
                <a:gd name="T51" fmla="*/ 85 h 347"/>
                <a:gd name="T52" fmla="*/ 294 w 294"/>
                <a:gd name="T53" fmla="*/ 258 h 347"/>
                <a:gd name="T54" fmla="*/ 288 w 294"/>
                <a:gd name="T55" fmla="*/ 270 h 347"/>
                <a:gd name="T56" fmla="*/ 194 w 294"/>
                <a:gd name="T57" fmla="*/ 340 h 347"/>
                <a:gd name="T58" fmla="*/ 164 w 294"/>
                <a:gd name="T59" fmla="*/ 347 h 347"/>
                <a:gd name="T60" fmla="*/ 107 w 294"/>
                <a:gd name="T61" fmla="*/ 307 h 347"/>
                <a:gd name="T62" fmla="*/ 107 w 294"/>
                <a:gd name="T63" fmla="*/ 146 h 347"/>
                <a:gd name="T64" fmla="*/ 107 w 294"/>
                <a:gd name="T65" fmla="*/ 142 h 347"/>
                <a:gd name="T66" fmla="*/ 107 w 294"/>
                <a:gd name="T67" fmla="*/ 142 h 347"/>
                <a:gd name="T68" fmla="*/ 128 w 294"/>
                <a:gd name="T69" fmla="*/ 105 h 347"/>
                <a:gd name="T70" fmla="*/ 206 w 294"/>
                <a:gd name="T71" fmla="*/ 50 h 347"/>
                <a:gd name="T72" fmla="*/ 220 w 294"/>
                <a:gd name="T73" fmla="*/ 50 h 347"/>
                <a:gd name="T74" fmla="*/ 227 w 294"/>
                <a:gd name="T75" fmla="*/ 61 h 347"/>
                <a:gd name="T76" fmla="*/ 227 w 294"/>
                <a:gd name="T77" fmla="*/ 81 h 347"/>
                <a:gd name="T78" fmla="*/ 214 w 294"/>
                <a:gd name="T79" fmla="*/ 94 h 347"/>
                <a:gd name="T80" fmla="*/ 202 w 294"/>
                <a:gd name="T81" fmla="*/ 86 h 347"/>
                <a:gd name="T82" fmla="*/ 144 w 294"/>
                <a:gd name="T83" fmla="*/ 126 h 347"/>
                <a:gd name="T84" fmla="*/ 134 w 294"/>
                <a:gd name="T85" fmla="*/ 142 h 347"/>
                <a:gd name="T86" fmla="*/ 137 w 294"/>
                <a:gd name="T87" fmla="*/ 151 h 347"/>
                <a:gd name="T88" fmla="*/ 180 w 294"/>
                <a:gd name="T89" fmla="*/ 144 h 347"/>
                <a:gd name="T90" fmla="*/ 272 w 294"/>
                <a:gd name="T91" fmla="*/ 75 h 347"/>
                <a:gd name="T92" fmla="*/ 286 w 294"/>
                <a:gd name="T93" fmla="*/ 73 h 347"/>
                <a:gd name="T94" fmla="*/ 294 w 294"/>
                <a:gd name="T95" fmla="*/ 85 h 347"/>
                <a:gd name="T96" fmla="*/ 267 w 294"/>
                <a:gd name="T97" fmla="*/ 145 h 347"/>
                <a:gd name="T98" fmla="*/ 201 w 294"/>
                <a:gd name="T99" fmla="*/ 196 h 347"/>
                <a:gd name="T100" fmla="*/ 201 w 294"/>
                <a:gd name="T101" fmla="*/ 223 h 347"/>
                <a:gd name="T102" fmla="*/ 267 w 294"/>
                <a:gd name="T103" fmla="*/ 171 h 347"/>
                <a:gd name="T104" fmla="*/ 267 w 294"/>
                <a:gd name="T105" fmla="*/ 14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4" h="347">
                  <a:moveTo>
                    <a:pt x="94" y="150"/>
                  </a:moveTo>
                  <a:lnTo>
                    <a:pt x="94" y="277"/>
                  </a:lnTo>
                  <a:cubicBezTo>
                    <a:pt x="94" y="283"/>
                    <a:pt x="90" y="288"/>
                    <a:pt x="85" y="290"/>
                  </a:cubicBezTo>
                  <a:cubicBezTo>
                    <a:pt x="77" y="292"/>
                    <a:pt x="68" y="294"/>
                    <a:pt x="58" y="294"/>
                  </a:cubicBezTo>
                  <a:lnTo>
                    <a:pt x="58" y="294"/>
                  </a:lnTo>
                  <a:cubicBezTo>
                    <a:pt x="31" y="294"/>
                    <a:pt x="1" y="282"/>
                    <a:pt x="1" y="257"/>
                  </a:cubicBezTo>
                  <a:lnTo>
                    <a:pt x="1" y="94"/>
                  </a:lnTo>
                  <a:cubicBezTo>
                    <a:pt x="0" y="83"/>
                    <a:pt x="4" y="63"/>
                    <a:pt x="23" y="52"/>
                  </a:cubicBezTo>
                  <a:cubicBezTo>
                    <a:pt x="31" y="47"/>
                    <a:pt x="77" y="18"/>
                    <a:pt x="100" y="3"/>
                  </a:cubicBezTo>
                  <a:cubicBezTo>
                    <a:pt x="104" y="0"/>
                    <a:pt x="109" y="0"/>
                    <a:pt x="114" y="3"/>
                  </a:cubicBezTo>
                  <a:cubicBezTo>
                    <a:pt x="118" y="5"/>
                    <a:pt x="121" y="9"/>
                    <a:pt x="121" y="14"/>
                  </a:cubicBezTo>
                  <a:lnTo>
                    <a:pt x="121" y="34"/>
                  </a:lnTo>
                  <a:cubicBezTo>
                    <a:pt x="121" y="41"/>
                    <a:pt x="115" y="47"/>
                    <a:pt x="107" y="47"/>
                  </a:cubicBezTo>
                  <a:cubicBezTo>
                    <a:pt x="101" y="47"/>
                    <a:pt x="97" y="43"/>
                    <a:pt x="95" y="38"/>
                  </a:cubicBezTo>
                  <a:cubicBezTo>
                    <a:pt x="74" y="52"/>
                    <a:pt x="43" y="71"/>
                    <a:pt x="36" y="76"/>
                  </a:cubicBezTo>
                  <a:cubicBezTo>
                    <a:pt x="29" y="79"/>
                    <a:pt x="27" y="87"/>
                    <a:pt x="27" y="90"/>
                  </a:cubicBezTo>
                  <a:cubicBezTo>
                    <a:pt x="27" y="95"/>
                    <a:pt x="28" y="98"/>
                    <a:pt x="30" y="100"/>
                  </a:cubicBezTo>
                  <a:cubicBezTo>
                    <a:pt x="35" y="105"/>
                    <a:pt x="50" y="102"/>
                    <a:pt x="68" y="92"/>
                  </a:cubicBezTo>
                  <a:cubicBezTo>
                    <a:pt x="84" y="82"/>
                    <a:pt x="166" y="28"/>
                    <a:pt x="166" y="27"/>
                  </a:cubicBezTo>
                  <a:cubicBezTo>
                    <a:pt x="171" y="24"/>
                    <a:pt x="176" y="24"/>
                    <a:pt x="180" y="26"/>
                  </a:cubicBezTo>
                  <a:cubicBezTo>
                    <a:pt x="184" y="29"/>
                    <a:pt x="187" y="33"/>
                    <a:pt x="187" y="38"/>
                  </a:cubicBezTo>
                  <a:lnTo>
                    <a:pt x="187" y="40"/>
                  </a:lnTo>
                  <a:cubicBezTo>
                    <a:pt x="187" y="44"/>
                    <a:pt x="185" y="48"/>
                    <a:pt x="181" y="51"/>
                  </a:cubicBezTo>
                  <a:cubicBezTo>
                    <a:pt x="181" y="51"/>
                    <a:pt x="125" y="89"/>
                    <a:pt x="120" y="92"/>
                  </a:cubicBezTo>
                  <a:cubicBezTo>
                    <a:pt x="100" y="104"/>
                    <a:pt x="94" y="119"/>
                    <a:pt x="94" y="150"/>
                  </a:cubicBezTo>
                  <a:close/>
                  <a:moveTo>
                    <a:pt x="294" y="85"/>
                  </a:moveTo>
                  <a:lnTo>
                    <a:pt x="294" y="258"/>
                  </a:lnTo>
                  <a:cubicBezTo>
                    <a:pt x="294" y="263"/>
                    <a:pt x="291" y="267"/>
                    <a:pt x="288" y="270"/>
                  </a:cubicBezTo>
                  <a:cubicBezTo>
                    <a:pt x="288" y="270"/>
                    <a:pt x="210" y="330"/>
                    <a:pt x="194" y="340"/>
                  </a:cubicBezTo>
                  <a:cubicBezTo>
                    <a:pt x="186" y="345"/>
                    <a:pt x="175" y="347"/>
                    <a:pt x="164" y="347"/>
                  </a:cubicBezTo>
                  <a:cubicBezTo>
                    <a:pt x="136" y="347"/>
                    <a:pt x="107" y="332"/>
                    <a:pt x="107" y="307"/>
                  </a:cubicBezTo>
                  <a:lnTo>
                    <a:pt x="107" y="146"/>
                  </a:lnTo>
                  <a:lnTo>
                    <a:pt x="107" y="142"/>
                  </a:lnTo>
                  <a:cubicBezTo>
                    <a:pt x="107" y="142"/>
                    <a:pt x="107" y="142"/>
                    <a:pt x="107" y="142"/>
                  </a:cubicBezTo>
                  <a:cubicBezTo>
                    <a:pt x="107" y="132"/>
                    <a:pt x="110" y="118"/>
                    <a:pt x="128" y="105"/>
                  </a:cubicBezTo>
                  <a:cubicBezTo>
                    <a:pt x="139" y="97"/>
                    <a:pt x="204" y="52"/>
                    <a:pt x="206" y="50"/>
                  </a:cubicBezTo>
                  <a:cubicBezTo>
                    <a:pt x="210" y="48"/>
                    <a:pt x="216" y="47"/>
                    <a:pt x="220" y="50"/>
                  </a:cubicBezTo>
                  <a:cubicBezTo>
                    <a:pt x="224" y="52"/>
                    <a:pt x="227" y="57"/>
                    <a:pt x="227" y="61"/>
                  </a:cubicBezTo>
                  <a:lnTo>
                    <a:pt x="227" y="81"/>
                  </a:lnTo>
                  <a:cubicBezTo>
                    <a:pt x="227" y="88"/>
                    <a:pt x="221" y="94"/>
                    <a:pt x="214" y="94"/>
                  </a:cubicBezTo>
                  <a:cubicBezTo>
                    <a:pt x="208" y="94"/>
                    <a:pt x="204" y="91"/>
                    <a:pt x="202" y="86"/>
                  </a:cubicBezTo>
                  <a:cubicBezTo>
                    <a:pt x="181" y="100"/>
                    <a:pt x="151" y="121"/>
                    <a:pt x="144" y="126"/>
                  </a:cubicBezTo>
                  <a:cubicBezTo>
                    <a:pt x="135" y="132"/>
                    <a:pt x="134" y="137"/>
                    <a:pt x="134" y="142"/>
                  </a:cubicBezTo>
                  <a:cubicBezTo>
                    <a:pt x="134" y="146"/>
                    <a:pt x="135" y="149"/>
                    <a:pt x="137" y="151"/>
                  </a:cubicBezTo>
                  <a:cubicBezTo>
                    <a:pt x="144" y="157"/>
                    <a:pt x="162" y="155"/>
                    <a:pt x="180" y="144"/>
                  </a:cubicBezTo>
                  <a:cubicBezTo>
                    <a:pt x="194" y="136"/>
                    <a:pt x="251" y="91"/>
                    <a:pt x="272" y="75"/>
                  </a:cubicBezTo>
                  <a:cubicBezTo>
                    <a:pt x="276" y="72"/>
                    <a:pt x="282" y="71"/>
                    <a:pt x="286" y="73"/>
                  </a:cubicBezTo>
                  <a:cubicBezTo>
                    <a:pt x="291" y="76"/>
                    <a:pt x="294" y="80"/>
                    <a:pt x="294" y="85"/>
                  </a:cubicBezTo>
                  <a:close/>
                  <a:moveTo>
                    <a:pt x="267" y="145"/>
                  </a:moveTo>
                  <a:lnTo>
                    <a:pt x="201" y="196"/>
                  </a:lnTo>
                  <a:lnTo>
                    <a:pt x="201" y="223"/>
                  </a:lnTo>
                  <a:lnTo>
                    <a:pt x="267" y="171"/>
                  </a:lnTo>
                  <a:lnTo>
                    <a:pt x="267" y="1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879982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29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2026226"/>
            <a:ext cx="10848975" cy="3224648"/>
            <a:chOff x="669925" y="2026226"/>
            <a:chExt cx="10848975" cy="3224648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669925" y="2026226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3452549" y="2026226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235173" y="2026226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9017796" y="2026226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22850" y="2455780"/>
              <a:ext cx="2395254" cy="2306015"/>
              <a:chOff x="722850" y="2329993"/>
              <a:chExt cx="2395254" cy="2306015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1586811" y="2329993"/>
                <a:ext cx="667332" cy="667330"/>
                <a:chOff x="1753961" y="2890922"/>
                <a:chExt cx="667332" cy="667330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1753961" y="2890922"/>
                  <a:ext cx="667332" cy="66733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92500" lnSpcReduction="10000"/>
                </a:bodyPr>
                <a:lstStyle/>
                <a:p>
                  <a:pPr algn="ctr"/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任意多边形: 形状 32"/>
                <p:cNvSpPr/>
                <p:nvPr/>
              </p:nvSpPr>
              <p:spPr bwMode="auto">
                <a:xfrm>
                  <a:off x="1931546" y="3064741"/>
                  <a:ext cx="312163" cy="319692"/>
                </a:xfrm>
                <a:custGeom>
                  <a:avLst/>
                  <a:gdLst>
                    <a:gd name="T0" fmla="*/ 1547 w 10400"/>
                    <a:gd name="T1" fmla="*/ 9330 h 10667"/>
                    <a:gd name="T2" fmla="*/ 3077 w 10400"/>
                    <a:gd name="T3" fmla="*/ 9013 h 10667"/>
                    <a:gd name="T4" fmla="*/ 6114 w 10400"/>
                    <a:gd name="T5" fmla="*/ 9700 h 10667"/>
                    <a:gd name="T6" fmla="*/ 6806 w 10400"/>
                    <a:gd name="T7" fmla="*/ 8539 h 10667"/>
                    <a:gd name="T8" fmla="*/ 4079 w 10400"/>
                    <a:gd name="T9" fmla="*/ 1127 h 10667"/>
                    <a:gd name="T10" fmla="*/ 5193 w 10400"/>
                    <a:gd name="T11" fmla="*/ 2254 h 10667"/>
                    <a:gd name="T12" fmla="*/ 6352 w 10400"/>
                    <a:gd name="T13" fmla="*/ 3340 h 10667"/>
                    <a:gd name="T14" fmla="*/ 6296 w 10400"/>
                    <a:gd name="T15" fmla="*/ 5841 h 10667"/>
                    <a:gd name="T16" fmla="*/ 5318 w 10400"/>
                    <a:gd name="T17" fmla="*/ 6578 h 10667"/>
                    <a:gd name="T18" fmla="*/ 4851 w 10400"/>
                    <a:gd name="T19" fmla="*/ 10126 h 10667"/>
                    <a:gd name="T20" fmla="*/ 4154 w 10400"/>
                    <a:gd name="T21" fmla="*/ 5500 h 10667"/>
                    <a:gd name="T22" fmla="*/ 993 w 10400"/>
                    <a:gd name="T23" fmla="*/ 1669 h 10667"/>
                    <a:gd name="T24" fmla="*/ 4493 w 10400"/>
                    <a:gd name="T25" fmla="*/ 2470 h 10667"/>
                    <a:gd name="T26" fmla="*/ 5203 w 10400"/>
                    <a:gd name="T27" fmla="*/ 5915 h 10667"/>
                    <a:gd name="T28" fmla="*/ 5890 w 10400"/>
                    <a:gd name="T29" fmla="*/ 2481 h 10667"/>
                    <a:gd name="T30" fmla="*/ 9353 w 10400"/>
                    <a:gd name="T31" fmla="*/ 1669 h 10667"/>
                    <a:gd name="T32" fmla="*/ 8900 w 10400"/>
                    <a:gd name="T33" fmla="*/ 5088 h 10667"/>
                    <a:gd name="T34" fmla="*/ 8763 w 10400"/>
                    <a:gd name="T35" fmla="*/ 4301 h 10667"/>
                    <a:gd name="T36" fmla="*/ 7729 w 10400"/>
                    <a:gd name="T37" fmla="*/ 3953 h 10667"/>
                    <a:gd name="T38" fmla="*/ 8505 w 10400"/>
                    <a:gd name="T39" fmla="*/ 5505 h 10667"/>
                    <a:gd name="T40" fmla="*/ 8530 w 10400"/>
                    <a:gd name="T41" fmla="*/ 6867 h 10667"/>
                    <a:gd name="T42" fmla="*/ 9012 w 10400"/>
                    <a:gd name="T43" fmla="*/ 6736 h 10667"/>
                    <a:gd name="T44" fmla="*/ 9315 w 10400"/>
                    <a:gd name="T45" fmla="*/ 6686 h 10667"/>
                    <a:gd name="T46" fmla="*/ 9046 w 10400"/>
                    <a:gd name="T47" fmla="*/ 4530 h 10667"/>
                    <a:gd name="T48" fmla="*/ 9997 w 10400"/>
                    <a:gd name="T49" fmla="*/ 3776 h 10667"/>
                    <a:gd name="T50" fmla="*/ 8844 w 10400"/>
                    <a:gd name="T51" fmla="*/ 4304 h 10667"/>
                    <a:gd name="T52" fmla="*/ 8790 w 10400"/>
                    <a:gd name="T53" fmla="*/ 3675 h 10667"/>
                    <a:gd name="T54" fmla="*/ 9514 w 10400"/>
                    <a:gd name="T55" fmla="*/ 6418 h 10667"/>
                    <a:gd name="T56" fmla="*/ 9245 w 10400"/>
                    <a:gd name="T57" fmla="*/ 6917 h 10667"/>
                    <a:gd name="T58" fmla="*/ 7957 w 10400"/>
                    <a:gd name="T59" fmla="*/ 6629 h 10667"/>
                    <a:gd name="T60" fmla="*/ 7308 w 10400"/>
                    <a:gd name="T61" fmla="*/ 6762 h 10667"/>
                    <a:gd name="T62" fmla="*/ 9494 w 10400"/>
                    <a:gd name="T63" fmla="*/ 6253 h 10667"/>
                    <a:gd name="T64" fmla="*/ 577 w 10400"/>
                    <a:gd name="T65" fmla="*/ 3770 h 10667"/>
                    <a:gd name="T66" fmla="*/ 1355 w 10400"/>
                    <a:gd name="T67" fmla="*/ 4518 h 10667"/>
                    <a:gd name="T68" fmla="*/ 1282 w 10400"/>
                    <a:gd name="T69" fmla="*/ 5462 h 10667"/>
                    <a:gd name="T70" fmla="*/ 1236 w 10400"/>
                    <a:gd name="T71" fmla="*/ 6867 h 10667"/>
                    <a:gd name="T72" fmla="*/ 1718 w 10400"/>
                    <a:gd name="T73" fmla="*/ 6728 h 10667"/>
                    <a:gd name="T74" fmla="*/ 2022 w 10400"/>
                    <a:gd name="T75" fmla="*/ 6694 h 10667"/>
                    <a:gd name="T76" fmla="*/ 1843 w 10400"/>
                    <a:gd name="T77" fmla="*/ 4519 h 10667"/>
                    <a:gd name="T78" fmla="*/ 2505 w 10400"/>
                    <a:gd name="T79" fmla="*/ 3770 h 10667"/>
                    <a:gd name="T80" fmla="*/ 1608 w 10400"/>
                    <a:gd name="T81" fmla="*/ 5217 h 10667"/>
                    <a:gd name="T82" fmla="*/ 1557 w 10400"/>
                    <a:gd name="T83" fmla="*/ 4304 h 10667"/>
                    <a:gd name="T84" fmla="*/ 1610 w 10400"/>
                    <a:gd name="T85" fmla="*/ 3675 h 10667"/>
                    <a:gd name="T86" fmla="*/ 1898 w 10400"/>
                    <a:gd name="T87" fmla="*/ 3969 h 10667"/>
                    <a:gd name="T88" fmla="*/ 1547 w 10400"/>
                    <a:gd name="T89" fmla="*/ 7324 h 10667"/>
                    <a:gd name="T90" fmla="*/ 2189 w 10400"/>
                    <a:gd name="T91" fmla="*/ 6405 h 10667"/>
                    <a:gd name="T92" fmla="*/ 1172 w 10400"/>
                    <a:gd name="T93" fmla="*/ 6918 h 10667"/>
                    <a:gd name="T94" fmla="*/ 669 w 10400"/>
                    <a:gd name="T95" fmla="*/ 6629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0400" h="10667">
                      <a:moveTo>
                        <a:pt x="8838" y="9330"/>
                      </a:moveTo>
                      <a:cubicBezTo>
                        <a:pt x="8838" y="10067"/>
                        <a:pt x="7206" y="10667"/>
                        <a:pt x="5192" y="10667"/>
                      </a:cubicBezTo>
                      <a:cubicBezTo>
                        <a:pt x="3180" y="10667"/>
                        <a:pt x="1547" y="10067"/>
                        <a:pt x="1547" y="9330"/>
                      </a:cubicBezTo>
                      <a:cubicBezTo>
                        <a:pt x="1547" y="8797"/>
                        <a:pt x="2406" y="8341"/>
                        <a:pt x="3638" y="8128"/>
                      </a:cubicBezTo>
                      <a:lnTo>
                        <a:pt x="3638" y="8495"/>
                      </a:lnTo>
                      <a:cubicBezTo>
                        <a:pt x="3293" y="8632"/>
                        <a:pt x="3077" y="8813"/>
                        <a:pt x="3077" y="9013"/>
                      </a:cubicBezTo>
                      <a:cubicBezTo>
                        <a:pt x="3077" y="9437"/>
                        <a:pt x="4015" y="9781"/>
                        <a:pt x="5171" y="9781"/>
                      </a:cubicBezTo>
                      <a:cubicBezTo>
                        <a:pt x="5497" y="9781"/>
                        <a:pt x="5802" y="9751"/>
                        <a:pt x="6077" y="9703"/>
                      </a:cubicBezTo>
                      <a:cubicBezTo>
                        <a:pt x="6090" y="9702"/>
                        <a:pt x="6102" y="9702"/>
                        <a:pt x="6114" y="9700"/>
                      </a:cubicBezTo>
                      <a:cubicBezTo>
                        <a:pt x="6165" y="9694"/>
                        <a:pt x="6212" y="9682"/>
                        <a:pt x="6259" y="9666"/>
                      </a:cubicBezTo>
                      <a:cubicBezTo>
                        <a:pt x="6859" y="9531"/>
                        <a:pt x="7264" y="9290"/>
                        <a:pt x="7264" y="9013"/>
                      </a:cubicBezTo>
                      <a:cubicBezTo>
                        <a:pt x="7264" y="8834"/>
                        <a:pt x="7090" y="8669"/>
                        <a:pt x="6806" y="8539"/>
                      </a:cubicBezTo>
                      <a:lnTo>
                        <a:pt x="6806" y="8137"/>
                      </a:lnTo>
                      <a:cubicBezTo>
                        <a:pt x="8006" y="8356"/>
                        <a:pt x="8838" y="8805"/>
                        <a:pt x="8838" y="9330"/>
                      </a:cubicBezTo>
                      <a:close/>
                      <a:moveTo>
                        <a:pt x="4079" y="1127"/>
                      </a:moveTo>
                      <a:cubicBezTo>
                        <a:pt x="4079" y="504"/>
                        <a:pt x="4578" y="0"/>
                        <a:pt x="5193" y="0"/>
                      </a:cubicBezTo>
                      <a:cubicBezTo>
                        <a:pt x="5807" y="0"/>
                        <a:pt x="6305" y="504"/>
                        <a:pt x="6305" y="1127"/>
                      </a:cubicBezTo>
                      <a:cubicBezTo>
                        <a:pt x="6305" y="1750"/>
                        <a:pt x="5807" y="2254"/>
                        <a:pt x="5193" y="2254"/>
                      </a:cubicBezTo>
                      <a:cubicBezTo>
                        <a:pt x="4578" y="2254"/>
                        <a:pt x="4079" y="1750"/>
                        <a:pt x="4079" y="1127"/>
                      </a:cubicBezTo>
                      <a:close/>
                      <a:moveTo>
                        <a:pt x="9353" y="1669"/>
                      </a:moveTo>
                      <a:cubicBezTo>
                        <a:pt x="8800" y="2578"/>
                        <a:pt x="7557" y="3340"/>
                        <a:pt x="6352" y="3340"/>
                      </a:cubicBezTo>
                      <a:cubicBezTo>
                        <a:pt x="6274" y="3340"/>
                        <a:pt x="6196" y="3336"/>
                        <a:pt x="6118" y="3330"/>
                      </a:cubicBezTo>
                      <a:cubicBezTo>
                        <a:pt x="6142" y="3615"/>
                        <a:pt x="6252" y="4928"/>
                        <a:pt x="6282" y="5755"/>
                      </a:cubicBezTo>
                      <a:cubicBezTo>
                        <a:pt x="6288" y="5783"/>
                        <a:pt x="6294" y="5811"/>
                        <a:pt x="6296" y="5841"/>
                      </a:cubicBezTo>
                      <a:lnTo>
                        <a:pt x="6568" y="10087"/>
                      </a:lnTo>
                      <a:cubicBezTo>
                        <a:pt x="6586" y="10373"/>
                        <a:pt x="5564" y="10428"/>
                        <a:pt x="5546" y="10154"/>
                      </a:cubicBezTo>
                      <a:lnTo>
                        <a:pt x="5318" y="6578"/>
                      </a:lnTo>
                      <a:cubicBezTo>
                        <a:pt x="5280" y="6574"/>
                        <a:pt x="5244" y="6567"/>
                        <a:pt x="5206" y="6567"/>
                      </a:cubicBezTo>
                      <a:cubicBezTo>
                        <a:pt x="5174" y="6567"/>
                        <a:pt x="5136" y="6577"/>
                        <a:pt x="5099" y="6587"/>
                      </a:cubicBezTo>
                      <a:lnTo>
                        <a:pt x="4851" y="10126"/>
                      </a:lnTo>
                      <a:cubicBezTo>
                        <a:pt x="4832" y="10398"/>
                        <a:pt x="3810" y="10338"/>
                        <a:pt x="3830" y="10052"/>
                      </a:cubicBezTo>
                      <a:lnTo>
                        <a:pt x="4144" y="5559"/>
                      </a:lnTo>
                      <a:cubicBezTo>
                        <a:pt x="4146" y="5538"/>
                        <a:pt x="4150" y="5520"/>
                        <a:pt x="4154" y="5500"/>
                      </a:cubicBezTo>
                      <a:cubicBezTo>
                        <a:pt x="4199" y="4432"/>
                        <a:pt x="4252" y="3400"/>
                        <a:pt x="4257" y="3326"/>
                      </a:cubicBezTo>
                      <a:cubicBezTo>
                        <a:pt x="4169" y="3334"/>
                        <a:pt x="4081" y="3340"/>
                        <a:pt x="3994" y="3340"/>
                      </a:cubicBezTo>
                      <a:cubicBezTo>
                        <a:pt x="2788" y="3340"/>
                        <a:pt x="1546" y="2578"/>
                        <a:pt x="993" y="1669"/>
                      </a:cubicBezTo>
                      <a:cubicBezTo>
                        <a:pt x="879" y="1481"/>
                        <a:pt x="936" y="1235"/>
                        <a:pt x="1122" y="1120"/>
                      </a:cubicBezTo>
                      <a:cubicBezTo>
                        <a:pt x="1308" y="1003"/>
                        <a:pt x="1551" y="1062"/>
                        <a:pt x="1665" y="1250"/>
                      </a:cubicBezTo>
                      <a:cubicBezTo>
                        <a:pt x="2166" y="2073"/>
                        <a:pt x="3484" y="2756"/>
                        <a:pt x="4493" y="2470"/>
                      </a:cubicBezTo>
                      <a:cubicBezTo>
                        <a:pt x="4663" y="2411"/>
                        <a:pt x="4865" y="2374"/>
                        <a:pt x="5089" y="2365"/>
                      </a:cubicBezTo>
                      <a:lnTo>
                        <a:pt x="4729" y="5423"/>
                      </a:lnTo>
                      <a:lnTo>
                        <a:pt x="5203" y="5915"/>
                      </a:lnTo>
                      <a:lnTo>
                        <a:pt x="5617" y="5423"/>
                      </a:lnTo>
                      <a:lnTo>
                        <a:pt x="5330" y="2373"/>
                      </a:lnTo>
                      <a:cubicBezTo>
                        <a:pt x="5531" y="2387"/>
                        <a:pt x="5725" y="2423"/>
                        <a:pt x="5890" y="2481"/>
                      </a:cubicBezTo>
                      <a:cubicBezTo>
                        <a:pt x="6894" y="2741"/>
                        <a:pt x="8187" y="2063"/>
                        <a:pt x="8681" y="1250"/>
                      </a:cubicBezTo>
                      <a:cubicBezTo>
                        <a:pt x="8795" y="1062"/>
                        <a:pt x="9038" y="1003"/>
                        <a:pt x="9224" y="1119"/>
                      </a:cubicBezTo>
                      <a:cubicBezTo>
                        <a:pt x="9410" y="1235"/>
                        <a:pt x="9468" y="1481"/>
                        <a:pt x="9353" y="1669"/>
                      </a:cubicBezTo>
                      <a:close/>
                      <a:moveTo>
                        <a:pt x="8844" y="4304"/>
                      </a:moveTo>
                      <a:cubicBezTo>
                        <a:pt x="8839" y="4303"/>
                        <a:pt x="8833" y="4303"/>
                        <a:pt x="8827" y="4302"/>
                      </a:cubicBezTo>
                      <a:lnTo>
                        <a:pt x="8900" y="5088"/>
                      </a:lnTo>
                      <a:lnTo>
                        <a:pt x="8793" y="5217"/>
                      </a:lnTo>
                      <a:lnTo>
                        <a:pt x="8671" y="5088"/>
                      </a:lnTo>
                      <a:lnTo>
                        <a:pt x="8763" y="4301"/>
                      </a:lnTo>
                      <a:cubicBezTo>
                        <a:pt x="8543" y="4286"/>
                        <a:pt x="8343" y="4195"/>
                        <a:pt x="7895" y="3770"/>
                      </a:cubicBezTo>
                      <a:cubicBezTo>
                        <a:pt x="7846" y="3723"/>
                        <a:pt x="7769" y="3725"/>
                        <a:pt x="7722" y="3776"/>
                      </a:cubicBezTo>
                      <a:cubicBezTo>
                        <a:pt x="7676" y="3826"/>
                        <a:pt x="7679" y="3906"/>
                        <a:pt x="7729" y="3953"/>
                      </a:cubicBezTo>
                      <a:cubicBezTo>
                        <a:pt x="8086" y="4293"/>
                        <a:pt x="8319" y="4456"/>
                        <a:pt x="8558" y="4519"/>
                      </a:cubicBezTo>
                      <a:cubicBezTo>
                        <a:pt x="8558" y="4523"/>
                        <a:pt x="8556" y="4527"/>
                        <a:pt x="8556" y="4530"/>
                      </a:cubicBezTo>
                      <a:lnTo>
                        <a:pt x="8505" y="5505"/>
                      </a:lnTo>
                      <a:lnTo>
                        <a:pt x="8378" y="6694"/>
                      </a:lnTo>
                      <a:cubicBezTo>
                        <a:pt x="8369" y="6780"/>
                        <a:pt x="8430" y="6857"/>
                        <a:pt x="8514" y="6867"/>
                      </a:cubicBezTo>
                      <a:cubicBezTo>
                        <a:pt x="8520" y="6867"/>
                        <a:pt x="8525" y="6867"/>
                        <a:pt x="8530" y="6867"/>
                      </a:cubicBezTo>
                      <a:cubicBezTo>
                        <a:pt x="8608" y="6867"/>
                        <a:pt x="8674" y="6808"/>
                        <a:pt x="8683" y="6728"/>
                      </a:cubicBezTo>
                      <a:lnTo>
                        <a:pt x="8815" y="5498"/>
                      </a:lnTo>
                      <a:lnTo>
                        <a:pt x="9012" y="6736"/>
                      </a:lnTo>
                      <a:cubicBezTo>
                        <a:pt x="9025" y="6813"/>
                        <a:pt x="9090" y="6868"/>
                        <a:pt x="9164" y="6868"/>
                      </a:cubicBezTo>
                      <a:cubicBezTo>
                        <a:pt x="9172" y="6868"/>
                        <a:pt x="9180" y="6867"/>
                        <a:pt x="9188" y="6866"/>
                      </a:cubicBezTo>
                      <a:cubicBezTo>
                        <a:pt x="9272" y="6852"/>
                        <a:pt x="9328" y="6771"/>
                        <a:pt x="9315" y="6686"/>
                      </a:cubicBezTo>
                      <a:lnTo>
                        <a:pt x="9119" y="5462"/>
                      </a:lnTo>
                      <a:cubicBezTo>
                        <a:pt x="9119" y="5461"/>
                        <a:pt x="9120" y="5460"/>
                        <a:pt x="9120" y="5459"/>
                      </a:cubicBezTo>
                      <a:lnTo>
                        <a:pt x="9046" y="4530"/>
                      </a:lnTo>
                      <a:cubicBezTo>
                        <a:pt x="9046" y="4526"/>
                        <a:pt x="9046" y="4522"/>
                        <a:pt x="9045" y="4518"/>
                      </a:cubicBezTo>
                      <a:cubicBezTo>
                        <a:pt x="9279" y="4456"/>
                        <a:pt x="9631" y="4296"/>
                        <a:pt x="9990" y="3953"/>
                      </a:cubicBezTo>
                      <a:cubicBezTo>
                        <a:pt x="10040" y="3906"/>
                        <a:pt x="10043" y="3826"/>
                        <a:pt x="9997" y="3776"/>
                      </a:cubicBezTo>
                      <a:cubicBezTo>
                        <a:pt x="9950" y="3725"/>
                        <a:pt x="9873" y="3723"/>
                        <a:pt x="9823" y="3770"/>
                      </a:cubicBezTo>
                      <a:cubicBezTo>
                        <a:pt x="9407" y="4166"/>
                        <a:pt x="9010" y="4290"/>
                        <a:pt x="8857" y="4300"/>
                      </a:cubicBezTo>
                      <a:cubicBezTo>
                        <a:pt x="8852" y="4300"/>
                        <a:pt x="8849" y="4303"/>
                        <a:pt x="8844" y="4304"/>
                      </a:cubicBezTo>
                      <a:close/>
                      <a:moveTo>
                        <a:pt x="8790" y="4263"/>
                      </a:moveTo>
                      <a:cubicBezTo>
                        <a:pt x="8949" y="4263"/>
                        <a:pt x="9078" y="4131"/>
                        <a:pt x="9078" y="3969"/>
                      </a:cubicBezTo>
                      <a:cubicBezTo>
                        <a:pt x="9078" y="3807"/>
                        <a:pt x="8949" y="3675"/>
                        <a:pt x="8790" y="3675"/>
                      </a:cubicBezTo>
                      <a:cubicBezTo>
                        <a:pt x="8631" y="3675"/>
                        <a:pt x="8503" y="3807"/>
                        <a:pt x="8503" y="3969"/>
                      </a:cubicBezTo>
                      <a:cubicBezTo>
                        <a:pt x="8503" y="4131"/>
                        <a:pt x="8631" y="4263"/>
                        <a:pt x="8790" y="4263"/>
                      </a:cubicBezTo>
                      <a:close/>
                      <a:moveTo>
                        <a:pt x="9514" y="6418"/>
                      </a:moveTo>
                      <a:cubicBezTo>
                        <a:pt x="9649" y="6475"/>
                        <a:pt x="9732" y="6548"/>
                        <a:pt x="9732" y="6629"/>
                      </a:cubicBezTo>
                      <a:cubicBezTo>
                        <a:pt x="9732" y="6745"/>
                        <a:pt x="9561" y="6846"/>
                        <a:pt x="9306" y="6903"/>
                      </a:cubicBezTo>
                      <a:cubicBezTo>
                        <a:pt x="9287" y="6910"/>
                        <a:pt x="9267" y="6915"/>
                        <a:pt x="9245" y="6917"/>
                      </a:cubicBezTo>
                      <a:cubicBezTo>
                        <a:pt x="9240" y="6918"/>
                        <a:pt x="9235" y="6918"/>
                        <a:pt x="9229" y="6918"/>
                      </a:cubicBezTo>
                      <a:cubicBezTo>
                        <a:pt x="9112" y="6939"/>
                        <a:pt x="8983" y="6952"/>
                        <a:pt x="8845" y="6952"/>
                      </a:cubicBezTo>
                      <a:cubicBezTo>
                        <a:pt x="8355" y="6952"/>
                        <a:pt x="7957" y="6807"/>
                        <a:pt x="7957" y="6629"/>
                      </a:cubicBezTo>
                      <a:cubicBezTo>
                        <a:pt x="7957" y="6542"/>
                        <a:pt x="8055" y="6463"/>
                        <a:pt x="8211" y="6405"/>
                      </a:cubicBezTo>
                      <a:lnTo>
                        <a:pt x="8222" y="6252"/>
                      </a:lnTo>
                      <a:cubicBezTo>
                        <a:pt x="7685" y="6340"/>
                        <a:pt x="7308" y="6534"/>
                        <a:pt x="7308" y="6762"/>
                      </a:cubicBezTo>
                      <a:cubicBezTo>
                        <a:pt x="7308" y="7072"/>
                        <a:pt x="8000" y="7324"/>
                        <a:pt x="8854" y="7324"/>
                      </a:cubicBezTo>
                      <a:cubicBezTo>
                        <a:pt x="9708" y="7324"/>
                        <a:pt x="10400" y="7072"/>
                        <a:pt x="10400" y="6762"/>
                      </a:cubicBezTo>
                      <a:cubicBezTo>
                        <a:pt x="10400" y="6535"/>
                        <a:pt x="10027" y="6342"/>
                        <a:pt x="9494" y="6253"/>
                      </a:cubicBezTo>
                      <a:lnTo>
                        <a:pt x="9514" y="6418"/>
                      </a:lnTo>
                      <a:close/>
                      <a:moveTo>
                        <a:pt x="1543" y="4300"/>
                      </a:moveTo>
                      <a:cubicBezTo>
                        <a:pt x="1391" y="4290"/>
                        <a:pt x="994" y="4166"/>
                        <a:pt x="577" y="3770"/>
                      </a:cubicBezTo>
                      <a:cubicBezTo>
                        <a:pt x="528" y="3723"/>
                        <a:pt x="450" y="3725"/>
                        <a:pt x="404" y="3776"/>
                      </a:cubicBezTo>
                      <a:cubicBezTo>
                        <a:pt x="358" y="3826"/>
                        <a:pt x="361" y="3906"/>
                        <a:pt x="411" y="3953"/>
                      </a:cubicBezTo>
                      <a:cubicBezTo>
                        <a:pt x="770" y="4296"/>
                        <a:pt x="1122" y="4456"/>
                        <a:pt x="1355" y="4518"/>
                      </a:cubicBezTo>
                      <a:cubicBezTo>
                        <a:pt x="1355" y="4522"/>
                        <a:pt x="1355" y="4526"/>
                        <a:pt x="1355" y="4530"/>
                      </a:cubicBezTo>
                      <a:lnTo>
                        <a:pt x="1281" y="5459"/>
                      </a:lnTo>
                      <a:cubicBezTo>
                        <a:pt x="1281" y="5460"/>
                        <a:pt x="1282" y="5461"/>
                        <a:pt x="1282" y="5462"/>
                      </a:cubicBezTo>
                      <a:lnTo>
                        <a:pt x="1086" y="6686"/>
                      </a:lnTo>
                      <a:cubicBezTo>
                        <a:pt x="1072" y="6771"/>
                        <a:pt x="1129" y="6852"/>
                        <a:pt x="1212" y="6866"/>
                      </a:cubicBezTo>
                      <a:cubicBezTo>
                        <a:pt x="1221" y="6867"/>
                        <a:pt x="1229" y="6867"/>
                        <a:pt x="1236" y="6867"/>
                      </a:cubicBezTo>
                      <a:cubicBezTo>
                        <a:pt x="1311" y="6867"/>
                        <a:pt x="1376" y="6813"/>
                        <a:pt x="1388" y="6736"/>
                      </a:cubicBezTo>
                      <a:lnTo>
                        <a:pt x="1586" y="5498"/>
                      </a:lnTo>
                      <a:lnTo>
                        <a:pt x="1718" y="6728"/>
                      </a:lnTo>
                      <a:cubicBezTo>
                        <a:pt x="1726" y="6808"/>
                        <a:pt x="1792" y="6867"/>
                        <a:pt x="1870" y="6867"/>
                      </a:cubicBezTo>
                      <a:cubicBezTo>
                        <a:pt x="1875" y="6867"/>
                        <a:pt x="1881" y="6867"/>
                        <a:pt x="1887" y="6867"/>
                      </a:cubicBezTo>
                      <a:cubicBezTo>
                        <a:pt x="1971" y="6857"/>
                        <a:pt x="2032" y="6780"/>
                        <a:pt x="2022" y="6694"/>
                      </a:cubicBezTo>
                      <a:lnTo>
                        <a:pt x="1895" y="5505"/>
                      </a:lnTo>
                      <a:lnTo>
                        <a:pt x="1845" y="4530"/>
                      </a:lnTo>
                      <a:cubicBezTo>
                        <a:pt x="1845" y="4527"/>
                        <a:pt x="1843" y="4523"/>
                        <a:pt x="1843" y="4519"/>
                      </a:cubicBezTo>
                      <a:cubicBezTo>
                        <a:pt x="2082" y="4456"/>
                        <a:pt x="2314" y="4293"/>
                        <a:pt x="2672" y="3953"/>
                      </a:cubicBezTo>
                      <a:cubicBezTo>
                        <a:pt x="2722" y="3906"/>
                        <a:pt x="2725" y="3826"/>
                        <a:pt x="2678" y="3776"/>
                      </a:cubicBezTo>
                      <a:cubicBezTo>
                        <a:pt x="2632" y="3725"/>
                        <a:pt x="2555" y="3722"/>
                        <a:pt x="2505" y="3770"/>
                      </a:cubicBezTo>
                      <a:cubicBezTo>
                        <a:pt x="2058" y="4195"/>
                        <a:pt x="1857" y="4286"/>
                        <a:pt x="1637" y="4301"/>
                      </a:cubicBezTo>
                      <a:lnTo>
                        <a:pt x="1730" y="5088"/>
                      </a:lnTo>
                      <a:lnTo>
                        <a:pt x="1608" y="5217"/>
                      </a:lnTo>
                      <a:lnTo>
                        <a:pt x="1501" y="5088"/>
                      </a:lnTo>
                      <a:lnTo>
                        <a:pt x="1574" y="4302"/>
                      </a:lnTo>
                      <a:cubicBezTo>
                        <a:pt x="1568" y="4303"/>
                        <a:pt x="1562" y="4303"/>
                        <a:pt x="1557" y="4304"/>
                      </a:cubicBezTo>
                      <a:cubicBezTo>
                        <a:pt x="1552" y="4303"/>
                        <a:pt x="1548" y="4300"/>
                        <a:pt x="1543" y="4300"/>
                      </a:cubicBezTo>
                      <a:close/>
                      <a:moveTo>
                        <a:pt x="1898" y="3969"/>
                      </a:moveTo>
                      <a:cubicBezTo>
                        <a:pt x="1898" y="3807"/>
                        <a:pt x="1769" y="3675"/>
                        <a:pt x="1610" y="3675"/>
                      </a:cubicBezTo>
                      <a:cubicBezTo>
                        <a:pt x="1452" y="3675"/>
                        <a:pt x="1323" y="3807"/>
                        <a:pt x="1323" y="3969"/>
                      </a:cubicBezTo>
                      <a:cubicBezTo>
                        <a:pt x="1323" y="4131"/>
                        <a:pt x="1452" y="4263"/>
                        <a:pt x="1610" y="4263"/>
                      </a:cubicBezTo>
                      <a:cubicBezTo>
                        <a:pt x="1769" y="4263"/>
                        <a:pt x="1898" y="4131"/>
                        <a:pt x="1898" y="3969"/>
                      </a:cubicBezTo>
                      <a:close/>
                      <a:moveTo>
                        <a:pt x="906" y="6253"/>
                      </a:moveTo>
                      <a:cubicBezTo>
                        <a:pt x="373" y="6342"/>
                        <a:pt x="0" y="6535"/>
                        <a:pt x="0" y="6762"/>
                      </a:cubicBezTo>
                      <a:cubicBezTo>
                        <a:pt x="0" y="7072"/>
                        <a:pt x="693" y="7324"/>
                        <a:pt x="1547" y="7324"/>
                      </a:cubicBezTo>
                      <a:cubicBezTo>
                        <a:pt x="2401" y="7324"/>
                        <a:pt x="3093" y="7072"/>
                        <a:pt x="3093" y="6762"/>
                      </a:cubicBezTo>
                      <a:cubicBezTo>
                        <a:pt x="3093" y="6534"/>
                        <a:pt x="2716" y="6340"/>
                        <a:pt x="2178" y="6252"/>
                      </a:cubicBezTo>
                      <a:lnTo>
                        <a:pt x="2189" y="6405"/>
                      </a:lnTo>
                      <a:cubicBezTo>
                        <a:pt x="2346" y="6463"/>
                        <a:pt x="2444" y="6542"/>
                        <a:pt x="2444" y="6629"/>
                      </a:cubicBezTo>
                      <a:cubicBezTo>
                        <a:pt x="2444" y="6807"/>
                        <a:pt x="2046" y="6952"/>
                        <a:pt x="1556" y="6952"/>
                      </a:cubicBezTo>
                      <a:cubicBezTo>
                        <a:pt x="1418" y="6952"/>
                        <a:pt x="1289" y="6939"/>
                        <a:pt x="1172" y="6918"/>
                      </a:cubicBezTo>
                      <a:cubicBezTo>
                        <a:pt x="1166" y="6918"/>
                        <a:pt x="1161" y="6918"/>
                        <a:pt x="1155" y="6917"/>
                      </a:cubicBezTo>
                      <a:cubicBezTo>
                        <a:pt x="1134" y="6915"/>
                        <a:pt x="1114" y="6910"/>
                        <a:pt x="1095" y="6903"/>
                      </a:cubicBezTo>
                      <a:cubicBezTo>
                        <a:pt x="840" y="6846"/>
                        <a:pt x="669" y="6745"/>
                        <a:pt x="669" y="6629"/>
                      </a:cubicBezTo>
                      <a:cubicBezTo>
                        <a:pt x="669" y="6548"/>
                        <a:pt x="751" y="6475"/>
                        <a:pt x="887" y="6418"/>
                      </a:cubicBezTo>
                      <a:lnTo>
                        <a:pt x="906" y="625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" name="文本框 29"/>
              <p:cNvSpPr txBox="1"/>
              <p:nvPr/>
            </p:nvSpPr>
            <p:spPr>
              <a:xfrm>
                <a:off x="722850" y="3152737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/>
                  <a:t>Text here</a:t>
                </a:r>
                <a:endParaRPr lang="vi-VN" sz="1600" b="1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722850" y="3679794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Copy paste fonts. Choose the only option 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en-US" altLang="zh-CN" sz="1100" dirty="0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505474" y="2455780"/>
              <a:ext cx="2395254" cy="2306015"/>
              <a:chOff x="722850" y="2329993"/>
              <a:chExt cx="2395254" cy="2306015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586811" y="2329993"/>
                <a:ext cx="667332" cy="667330"/>
                <a:chOff x="1753961" y="2890922"/>
                <a:chExt cx="667332" cy="66733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1753961" y="2890922"/>
                  <a:ext cx="667332" cy="667330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92500" lnSpcReduction="10000"/>
                </a:bodyPr>
                <a:lstStyle/>
                <a:p>
                  <a:pPr algn="ctr"/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 bwMode="auto">
                <a:xfrm>
                  <a:off x="1931546" y="3064741"/>
                  <a:ext cx="312163" cy="319692"/>
                </a:xfrm>
                <a:custGeom>
                  <a:avLst/>
                  <a:gdLst>
                    <a:gd name="T0" fmla="*/ 1547 w 10400"/>
                    <a:gd name="T1" fmla="*/ 9330 h 10667"/>
                    <a:gd name="T2" fmla="*/ 3077 w 10400"/>
                    <a:gd name="T3" fmla="*/ 9013 h 10667"/>
                    <a:gd name="T4" fmla="*/ 6114 w 10400"/>
                    <a:gd name="T5" fmla="*/ 9700 h 10667"/>
                    <a:gd name="T6" fmla="*/ 6806 w 10400"/>
                    <a:gd name="T7" fmla="*/ 8539 h 10667"/>
                    <a:gd name="T8" fmla="*/ 4079 w 10400"/>
                    <a:gd name="T9" fmla="*/ 1127 h 10667"/>
                    <a:gd name="T10" fmla="*/ 5193 w 10400"/>
                    <a:gd name="T11" fmla="*/ 2254 h 10667"/>
                    <a:gd name="T12" fmla="*/ 6352 w 10400"/>
                    <a:gd name="T13" fmla="*/ 3340 h 10667"/>
                    <a:gd name="T14" fmla="*/ 6296 w 10400"/>
                    <a:gd name="T15" fmla="*/ 5841 h 10667"/>
                    <a:gd name="T16" fmla="*/ 5318 w 10400"/>
                    <a:gd name="T17" fmla="*/ 6578 h 10667"/>
                    <a:gd name="T18" fmla="*/ 4851 w 10400"/>
                    <a:gd name="T19" fmla="*/ 10126 h 10667"/>
                    <a:gd name="T20" fmla="*/ 4154 w 10400"/>
                    <a:gd name="T21" fmla="*/ 5500 h 10667"/>
                    <a:gd name="T22" fmla="*/ 993 w 10400"/>
                    <a:gd name="T23" fmla="*/ 1669 h 10667"/>
                    <a:gd name="T24" fmla="*/ 4493 w 10400"/>
                    <a:gd name="T25" fmla="*/ 2470 h 10667"/>
                    <a:gd name="T26" fmla="*/ 5203 w 10400"/>
                    <a:gd name="T27" fmla="*/ 5915 h 10667"/>
                    <a:gd name="T28" fmla="*/ 5890 w 10400"/>
                    <a:gd name="T29" fmla="*/ 2481 h 10667"/>
                    <a:gd name="T30" fmla="*/ 9353 w 10400"/>
                    <a:gd name="T31" fmla="*/ 1669 h 10667"/>
                    <a:gd name="T32" fmla="*/ 8900 w 10400"/>
                    <a:gd name="T33" fmla="*/ 5088 h 10667"/>
                    <a:gd name="T34" fmla="*/ 8763 w 10400"/>
                    <a:gd name="T35" fmla="*/ 4301 h 10667"/>
                    <a:gd name="T36" fmla="*/ 7729 w 10400"/>
                    <a:gd name="T37" fmla="*/ 3953 h 10667"/>
                    <a:gd name="T38" fmla="*/ 8505 w 10400"/>
                    <a:gd name="T39" fmla="*/ 5505 h 10667"/>
                    <a:gd name="T40" fmla="*/ 8530 w 10400"/>
                    <a:gd name="T41" fmla="*/ 6867 h 10667"/>
                    <a:gd name="T42" fmla="*/ 9012 w 10400"/>
                    <a:gd name="T43" fmla="*/ 6736 h 10667"/>
                    <a:gd name="T44" fmla="*/ 9315 w 10400"/>
                    <a:gd name="T45" fmla="*/ 6686 h 10667"/>
                    <a:gd name="T46" fmla="*/ 9046 w 10400"/>
                    <a:gd name="T47" fmla="*/ 4530 h 10667"/>
                    <a:gd name="T48" fmla="*/ 9997 w 10400"/>
                    <a:gd name="T49" fmla="*/ 3776 h 10667"/>
                    <a:gd name="T50" fmla="*/ 8844 w 10400"/>
                    <a:gd name="T51" fmla="*/ 4304 h 10667"/>
                    <a:gd name="T52" fmla="*/ 8790 w 10400"/>
                    <a:gd name="T53" fmla="*/ 3675 h 10667"/>
                    <a:gd name="T54" fmla="*/ 9514 w 10400"/>
                    <a:gd name="T55" fmla="*/ 6418 h 10667"/>
                    <a:gd name="T56" fmla="*/ 9245 w 10400"/>
                    <a:gd name="T57" fmla="*/ 6917 h 10667"/>
                    <a:gd name="T58" fmla="*/ 7957 w 10400"/>
                    <a:gd name="T59" fmla="*/ 6629 h 10667"/>
                    <a:gd name="T60" fmla="*/ 7308 w 10400"/>
                    <a:gd name="T61" fmla="*/ 6762 h 10667"/>
                    <a:gd name="T62" fmla="*/ 9494 w 10400"/>
                    <a:gd name="T63" fmla="*/ 6253 h 10667"/>
                    <a:gd name="T64" fmla="*/ 577 w 10400"/>
                    <a:gd name="T65" fmla="*/ 3770 h 10667"/>
                    <a:gd name="T66" fmla="*/ 1355 w 10400"/>
                    <a:gd name="T67" fmla="*/ 4518 h 10667"/>
                    <a:gd name="T68" fmla="*/ 1282 w 10400"/>
                    <a:gd name="T69" fmla="*/ 5462 h 10667"/>
                    <a:gd name="T70" fmla="*/ 1236 w 10400"/>
                    <a:gd name="T71" fmla="*/ 6867 h 10667"/>
                    <a:gd name="T72" fmla="*/ 1718 w 10400"/>
                    <a:gd name="T73" fmla="*/ 6728 h 10667"/>
                    <a:gd name="T74" fmla="*/ 2022 w 10400"/>
                    <a:gd name="T75" fmla="*/ 6694 h 10667"/>
                    <a:gd name="T76" fmla="*/ 1843 w 10400"/>
                    <a:gd name="T77" fmla="*/ 4519 h 10667"/>
                    <a:gd name="T78" fmla="*/ 2505 w 10400"/>
                    <a:gd name="T79" fmla="*/ 3770 h 10667"/>
                    <a:gd name="T80" fmla="*/ 1608 w 10400"/>
                    <a:gd name="T81" fmla="*/ 5217 h 10667"/>
                    <a:gd name="T82" fmla="*/ 1557 w 10400"/>
                    <a:gd name="T83" fmla="*/ 4304 h 10667"/>
                    <a:gd name="T84" fmla="*/ 1610 w 10400"/>
                    <a:gd name="T85" fmla="*/ 3675 h 10667"/>
                    <a:gd name="T86" fmla="*/ 1898 w 10400"/>
                    <a:gd name="T87" fmla="*/ 3969 h 10667"/>
                    <a:gd name="T88" fmla="*/ 1547 w 10400"/>
                    <a:gd name="T89" fmla="*/ 7324 h 10667"/>
                    <a:gd name="T90" fmla="*/ 2189 w 10400"/>
                    <a:gd name="T91" fmla="*/ 6405 h 10667"/>
                    <a:gd name="T92" fmla="*/ 1172 w 10400"/>
                    <a:gd name="T93" fmla="*/ 6918 h 10667"/>
                    <a:gd name="T94" fmla="*/ 669 w 10400"/>
                    <a:gd name="T95" fmla="*/ 6629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0400" h="10667">
                      <a:moveTo>
                        <a:pt x="8838" y="9330"/>
                      </a:moveTo>
                      <a:cubicBezTo>
                        <a:pt x="8838" y="10067"/>
                        <a:pt x="7206" y="10667"/>
                        <a:pt x="5192" y="10667"/>
                      </a:cubicBezTo>
                      <a:cubicBezTo>
                        <a:pt x="3180" y="10667"/>
                        <a:pt x="1547" y="10067"/>
                        <a:pt x="1547" y="9330"/>
                      </a:cubicBezTo>
                      <a:cubicBezTo>
                        <a:pt x="1547" y="8797"/>
                        <a:pt x="2406" y="8341"/>
                        <a:pt x="3638" y="8128"/>
                      </a:cubicBezTo>
                      <a:lnTo>
                        <a:pt x="3638" y="8495"/>
                      </a:lnTo>
                      <a:cubicBezTo>
                        <a:pt x="3293" y="8632"/>
                        <a:pt x="3077" y="8813"/>
                        <a:pt x="3077" y="9013"/>
                      </a:cubicBezTo>
                      <a:cubicBezTo>
                        <a:pt x="3077" y="9437"/>
                        <a:pt x="4015" y="9781"/>
                        <a:pt x="5171" y="9781"/>
                      </a:cubicBezTo>
                      <a:cubicBezTo>
                        <a:pt x="5497" y="9781"/>
                        <a:pt x="5802" y="9751"/>
                        <a:pt x="6077" y="9703"/>
                      </a:cubicBezTo>
                      <a:cubicBezTo>
                        <a:pt x="6090" y="9702"/>
                        <a:pt x="6102" y="9702"/>
                        <a:pt x="6114" y="9700"/>
                      </a:cubicBezTo>
                      <a:cubicBezTo>
                        <a:pt x="6165" y="9694"/>
                        <a:pt x="6212" y="9682"/>
                        <a:pt x="6259" y="9666"/>
                      </a:cubicBezTo>
                      <a:cubicBezTo>
                        <a:pt x="6859" y="9531"/>
                        <a:pt x="7264" y="9290"/>
                        <a:pt x="7264" y="9013"/>
                      </a:cubicBezTo>
                      <a:cubicBezTo>
                        <a:pt x="7264" y="8834"/>
                        <a:pt x="7090" y="8669"/>
                        <a:pt x="6806" y="8539"/>
                      </a:cubicBezTo>
                      <a:lnTo>
                        <a:pt x="6806" y="8137"/>
                      </a:lnTo>
                      <a:cubicBezTo>
                        <a:pt x="8006" y="8356"/>
                        <a:pt x="8838" y="8805"/>
                        <a:pt x="8838" y="9330"/>
                      </a:cubicBezTo>
                      <a:close/>
                      <a:moveTo>
                        <a:pt x="4079" y="1127"/>
                      </a:moveTo>
                      <a:cubicBezTo>
                        <a:pt x="4079" y="504"/>
                        <a:pt x="4578" y="0"/>
                        <a:pt x="5193" y="0"/>
                      </a:cubicBezTo>
                      <a:cubicBezTo>
                        <a:pt x="5807" y="0"/>
                        <a:pt x="6305" y="504"/>
                        <a:pt x="6305" y="1127"/>
                      </a:cubicBezTo>
                      <a:cubicBezTo>
                        <a:pt x="6305" y="1750"/>
                        <a:pt x="5807" y="2254"/>
                        <a:pt x="5193" y="2254"/>
                      </a:cubicBezTo>
                      <a:cubicBezTo>
                        <a:pt x="4578" y="2254"/>
                        <a:pt x="4079" y="1750"/>
                        <a:pt x="4079" y="1127"/>
                      </a:cubicBezTo>
                      <a:close/>
                      <a:moveTo>
                        <a:pt x="9353" y="1669"/>
                      </a:moveTo>
                      <a:cubicBezTo>
                        <a:pt x="8800" y="2578"/>
                        <a:pt x="7557" y="3340"/>
                        <a:pt x="6352" y="3340"/>
                      </a:cubicBezTo>
                      <a:cubicBezTo>
                        <a:pt x="6274" y="3340"/>
                        <a:pt x="6196" y="3336"/>
                        <a:pt x="6118" y="3330"/>
                      </a:cubicBezTo>
                      <a:cubicBezTo>
                        <a:pt x="6142" y="3615"/>
                        <a:pt x="6252" y="4928"/>
                        <a:pt x="6282" y="5755"/>
                      </a:cubicBezTo>
                      <a:cubicBezTo>
                        <a:pt x="6288" y="5783"/>
                        <a:pt x="6294" y="5811"/>
                        <a:pt x="6296" y="5841"/>
                      </a:cubicBezTo>
                      <a:lnTo>
                        <a:pt x="6568" y="10087"/>
                      </a:lnTo>
                      <a:cubicBezTo>
                        <a:pt x="6586" y="10373"/>
                        <a:pt x="5564" y="10428"/>
                        <a:pt x="5546" y="10154"/>
                      </a:cubicBezTo>
                      <a:lnTo>
                        <a:pt x="5318" y="6578"/>
                      </a:lnTo>
                      <a:cubicBezTo>
                        <a:pt x="5280" y="6574"/>
                        <a:pt x="5244" y="6567"/>
                        <a:pt x="5206" y="6567"/>
                      </a:cubicBezTo>
                      <a:cubicBezTo>
                        <a:pt x="5174" y="6567"/>
                        <a:pt x="5136" y="6577"/>
                        <a:pt x="5099" y="6587"/>
                      </a:cubicBezTo>
                      <a:lnTo>
                        <a:pt x="4851" y="10126"/>
                      </a:lnTo>
                      <a:cubicBezTo>
                        <a:pt x="4832" y="10398"/>
                        <a:pt x="3810" y="10338"/>
                        <a:pt x="3830" y="10052"/>
                      </a:cubicBezTo>
                      <a:lnTo>
                        <a:pt x="4144" y="5559"/>
                      </a:lnTo>
                      <a:cubicBezTo>
                        <a:pt x="4146" y="5538"/>
                        <a:pt x="4150" y="5520"/>
                        <a:pt x="4154" y="5500"/>
                      </a:cubicBezTo>
                      <a:cubicBezTo>
                        <a:pt x="4199" y="4432"/>
                        <a:pt x="4252" y="3400"/>
                        <a:pt x="4257" y="3326"/>
                      </a:cubicBezTo>
                      <a:cubicBezTo>
                        <a:pt x="4169" y="3334"/>
                        <a:pt x="4081" y="3340"/>
                        <a:pt x="3994" y="3340"/>
                      </a:cubicBezTo>
                      <a:cubicBezTo>
                        <a:pt x="2788" y="3340"/>
                        <a:pt x="1546" y="2578"/>
                        <a:pt x="993" y="1669"/>
                      </a:cubicBezTo>
                      <a:cubicBezTo>
                        <a:pt x="879" y="1481"/>
                        <a:pt x="936" y="1235"/>
                        <a:pt x="1122" y="1120"/>
                      </a:cubicBezTo>
                      <a:cubicBezTo>
                        <a:pt x="1308" y="1003"/>
                        <a:pt x="1551" y="1062"/>
                        <a:pt x="1665" y="1250"/>
                      </a:cubicBezTo>
                      <a:cubicBezTo>
                        <a:pt x="2166" y="2073"/>
                        <a:pt x="3484" y="2756"/>
                        <a:pt x="4493" y="2470"/>
                      </a:cubicBezTo>
                      <a:cubicBezTo>
                        <a:pt x="4663" y="2411"/>
                        <a:pt x="4865" y="2374"/>
                        <a:pt x="5089" y="2365"/>
                      </a:cubicBezTo>
                      <a:lnTo>
                        <a:pt x="4729" y="5423"/>
                      </a:lnTo>
                      <a:lnTo>
                        <a:pt x="5203" y="5915"/>
                      </a:lnTo>
                      <a:lnTo>
                        <a:pt x="5617" y="5423"/>
                      </a:lnTo>
                      <a:lnTo>
                        <a:pt x="5330" y="2373"/>
                      </a:lnTo>
                      <a:cubicBezTo>
                        <a:pt x="5531" y="2387"/>
                        <a:pt x="5725" y="2423"/>
                        <a:pt x="5890" y="2481"/>
                      </a:cubicBezTo>
                      <a:cubicBezTo>
                        <a:pt x="6894" y="2741"/>
                        <a:pt x="8187" y="2063"/>
                        <a:pt x="8681" y="1250"/>
                      </a:cubicBezTo>
                      <a:cubicBezTo>
                        <a:pt x="8795" y="1062"/>
                        <a:pt x="9038" y="1003"/>
                        <a:pt x="9224" y="1119"/>
                      </a:cubicBezTo>
                      <a:cubicBezTo>
                        <a:pt x="9410" y="1235"/>
                        <a:pt x="9468" y="1481"/>
                        <a:pt x="9353" y="1669"/>
                      </a:cubicBezTo>
                      <a:close/>
                      <a:moveTo>
                        <a:pt x="8844" y="4304"/>
                      </a:moveTo>
                      <a:cubicBezTo>
                        <a:pt x="8839" y="4303"/>
                        <a:pt x="8833" y="4303"/>
                        <a:pt x="8827" y="4302"/>
                      </a:cubicBezTo>
                      <a:lnTo>
                        <a:pt x="8900" y="5088"/>
                      </a:lnTo>
                      <a:lnTo>
                        <a:pt x="8793" y="5217"/>
                      </a:lnTo>
                      <a:lnTo>
                        <a:pt x="8671" y="5088"/>
                      </a:lnTo>
                      <a:lnTo>
                        <a:pt x="8763" y="4301"/>
                      </a:lnTo>
                      <a:cubicBezTo>
                        <a:pt x="8543" y="4286"/>
                        <a:pt x="8343" y="4195"/>
                        <a:pt x="7895" y="3770"/>
                      </a:cubicBezTo>
                      <a:cubicBezTo>
                        <a:pt x="7846" y="3723"/>
                        <a:pt x="7769" y="3725"/>
                        <a:pt x="7722" y="3776"/>
                      </a:cubicBezTo>
                      <a:cubicBezTo>
                        <a:pt x="7676" y="3826"/>
                        <a:pt x="7679" y="3906"/>
                        <a:pt x="7729" y="3953"/>
                      </a:cubicBezTo>
                      <a:cubicBezTo>
                        <a:pt x="8086" y="4293"/>
                        <a:pt x="8319" y="4456"/>
                        <a:pt x="8558" y="4519"/>
                      </a:cubicBezTo>
                      <a:cubicBezTo>
                        <a:pt x="8558" y="4523"/>
                        <a:pt x="8556" y="4527"/>
                        <a:pt x="8556" y="4530"/>
                      </a:cubicBezTo>
                      <a:lnTo>
                        <a:pt x="8505" y="5505"/>
                      </a:lnTo>
                      <a:lnTo>
                        <a:pt x="8378" y="6694"/>
                      </a:lnTo>
                      <a:cubicBezTo>
                        <a:pt x="8369" y="6780"/>
                        <a:pt x="8430" y="6857"/>
                        <a:pt x="8514" y="6867"/>
                      </a:cubicBezTo>
                      <a:cubicBezTo>
                        <a:pt x="8520" y="6867"/>
                        <a:pt x="8525" y="6867"/>
                        <a:pt x="8530" y="6867"/>
                      </a:cubicBezTo>
                      <a:cubicBezTo>
                        <a:pt x="8608" y="6867"/>
                        <a:pt x="8674" y="6808"/>
                        <a:pt x="8683" y="6728"/>
                      </a:cubicBezTo>
                      <a:lnTo>
                        <a:pt x="8815" y="5498"/>
                      </a:lnTo>
                      <a:lnTo>
                        <a:pt x="9012" y="6736"/>
                      </a:lnTo>
                      <a:cubicBezTo>
                        <a:pt x="9025" y="6813"/>
                        <a:pt x="9090" y="6868"/>
                        <a:pt x="9164" y="6868"/>
                      </a:cubicBezTo>
                      <a:cubicBezTo>
                        <a:pt x="9172" y="6868"/>
                        <a:pt x="9180" y="6867"/>
                        <a:pt x="9188" y="6866"/>
                      </a:cubicBezTo>
                      <a:cubicBezTo>
                        <a:pt x="9272" y="6852"/>
                        <a:pt x="9328" y="6771"/>
                        <a:pt x="9315" y="6686"/>
                      </a:cubicBezTo>
                      <a:lnTo>
                        <a:pt x="9119" y="5462"/>
                      </a:lnTo>
                      <a:cubicBezTo>
                        <a:pt x="9119" y="5461"/>
                        <a:pt x="9120" y="5460"/>
                        <a:pt x="9120" y="5459"/>
                      </a:cubicBezTo>
                      <a:lnTo>
                        <a:pt x="9046" y="4530"/>
                      </a:lnTo>
                      <a:cubicBezTo>
                        <a:pt x="9046" y="4526"/>
                        <a:pt x="9046" y="4522"/>
                        <a:pt x="9045" y="4518"/>
                      </a:cubicBezTo>
                      <a:cubicBezTo>
                        <a:pt x="9279" y="4456"/>
                        <a:pt x="9631" y="4296"/>
                        <a:pt x="9990" y="3953"/>
                      </a:cubicBezTo>
                      <a:cubicBezTo>
                        <a:pt x="10040" y="3906"/>
                        <a:pt x="10043" y="3826"/>
                        <a:pt x="9997" y="3776"/>
                      </a:cubicBezTo>
                      <a:cubicBezTo>
                        <a:pt x="9950" y="3725"/>
                        <a:pt x="9873" y="3723"/>
                        <a:pt x="9823" y="3770"/>
                      </a:cubicBezTo>
                      <a:cubicBezTo>
                        <a:pt x="9407" y="4166"/>
                        <a:pt x="9010" y="4290"/>
                        <a:pt x="8857" y="4300"/>
                      </a:cubicBezTo>
                      <a:cubicBezTo>
                        <a:pt x="8852" y="4300"/>
                        <a:pt x="8849" y="4303"/>
                        <a:pt x="8844" y="4304"/>
                      </a:cubicBezTo>
                      <a:close/>
                      <a:moveTo>
                        <a:pt x="8790" y="4263"/>
                      </a:moveTo>
                      <a:cubicBezTo>
                        <a:pt x="8949" y="4263"/>
                        <a:pt x="9078" y="4131"/>
                        <a:pt x="9078" y="3969"/>
                      </a:cubicBezTo>
                      <a:cubicBezTo>
                        <a:pt x="9078" y="3807"/>
                        <a:pt x="8949" y="3675"/>
                        <a:pt x="8790" y="3675"/>
                      </a:cubicBezTo>
                      <a:cubicBezTo>
                        <a:pt x="8631" y="3675"/>
                        <a:pt x="8503" y="3807"/>
                        <a:pt x="8503" y="3969"/>
                      </a:cubicBezTo>
                      <a:cubicBezTo>
                        <a:pt x="8503" y="4131"/>
                        <a:pt x="8631" y="4263"/>
                        <a:pt x="8790" y="4263"/>
                      </a:cubicBezTo>
                      <a:close/>
                      <a:moveTo>
                        <a:pt x="9514" y="6418"/>
                      </a:moveTo>
                      <a:cubicBezTo>
                        <a:pt x="9649" y="6475"/>
                        <a:pt x="9732" y="6548"/>
                        <a:pt x="9732" y="6629"/>
                      </a:cubicBezTo>
                      <a:cubicBezTo>
                        <a:pt x="9732" y="6745"/>
                        <a:pt x="9561" y="6846"/>
                        <a:pt x="9306" y="6903"/>
                      </a:cubicBezTo>
                      <a:cubicBezTo>
                        <a:pt x="9287" y="6910"/>
                        <a:pt x="9267" y="6915"/>
                        <a:pt x="9245" y="6917"/>
                      </a:cubicBezTo>
                      <a:cubicBezTo>
                        <a:pt x="9240" y="6918"/>
                        <a:pt x="9235" y="6918"/>
                        <a:pt x="9229" y="6918"/>
                      </a:cubicBezTo>
                      <a:cubicBezTo>
                        <a:pt x="9112" y="6939"/>
                        <a:pt x="8983" y="6952"/>
                        <a:pt x="8845" y="6952"/>
                      </a:cubicBezTo>
                      <a:cubicBezTo>
                        <a:pt x="8355" y="6952"/>
                        <a:pt x="7957" y="6807"/>
                        <a:pt x="7957" y="6629"/>
                      </a:cubicBezTo>
                      <a:cubicBezTo>
                        <a:pt x="7957" y="6542"/>
                        <a:pt x="8055" y="6463"/>
                        <a:pt x="8211" y="6405"/>
                      </a:cubicBezTo>
                      <a:lnTo>
                        <a:pt x="8222" y="6252"/>
                      </a:lnTo>
                      <a:cubicBezTo>
                        <a:pt x="7685" y="6340"/>
                        <a:pt x="7308" y="6534"/>
                        <a:pt x="7308" y="6762"/>
                      </a:cubicBezTo>
                      <a:cubicBezTo>
                        <a:pt x="7308" y="7072"/>
                        <a:pt x="8000" y="7324"/>
                        <a:pt x="8854" y="7324"/>
                      </a:cubicBezTo>
                      <a:cubicBezTo>
                        <a:pt x="9708" y="7324"/>
                        <a:pt x="10400" y="7072"/>
                        <a:pt x="10400" y="6762"/>
                      </a:cubicBezTo>
                      <a:cubicBezTo>
                        <a:pt x="10400" y="6535"/>
                        <a:pt x="10027" y="6342"/>
                        <a:pt x="9494" y="6253"/>
                      </a:cubicBezTo>
                      <a:lnTo>
                        <a:pt x="9514" y="6418"/>
                      </a:lnTo>
                      <a:close/>
                      <a:moveTo>
                        <a:pt x="1543" y="4300"/>
                      </a:moveTo>
                      <a:cubicBezTo>
                        <a:pt x="1391" y="4290"/>
                        <a:pt x="994" y="4166"/>
                        <a:pt x="577" y="3770"/>
                      </a:cubicBezTo>
                      <a:cubicBezTo>
                        <a:pt x="528" y="3723"/>
                        <a:pt x="450" y="3725"/>
                        <a:pt x="404" y="3776"/>
                      </a:cubicBezTo>
                      <a:cubicBezTo>
                        <a:pt x="358" y="3826"/>
                        <a:pt x="361" y="3906"/>
                        <a:pt x="411" y="3953"/>
                      </a:cubicBezTo>
                      <a:cubicBezTo>
                        <a:pt x="770" y="4296"/>
                        <a:pt x="1122" y="4456"/>
                        <a:pt x="1355" y="4518"/>
                      </a:cubicBezTo>
                      <a:cubicBezTo>
                        <a:pt x="1355" y="4522"/>
                        <a:pt x="1355" y="4526"/>
                        <a:pt x="1355" y="4530"/>
                      </a:cubicBezTo>
                      <a:lnTo>
                        <a:pt x="1281" y="5459"/>
                      </a:lnTo>
                      <a:cubicBezTo>
                        <a:pt x="1281" y="5460"/>
                        <a:pt x="1282" y="5461"/>
                        <a:pt x="1282" y="5462"/>
                      </a:cubicBezTo>
                      <a:lnTo>
                        <a:pt x="1086" y="6686"/>
                      </a:lnTo>
                      <a:cubicBezTo>
                        <a:pt x="1072" y="6771"/>
                        <a:pt x="1129" y="6852"/>
                        <a:pt x="1212" y="6866"/>
                      </a:cubicBezTo>
                      <a:cubicBezTo>
                        <a:pt x="1221" y="6867"/>
                        <a:pt x="1229" y="6867"/>
                        <a:pt x="1236" y="6867"/>
                      </a:cubicBezTo>
                      <a:cubicBezTo>
                        <a:pt x="1311" y="6867"/>
                        <a:pt x="1376" y="6813"/>
                        <a:pt x="1388" y="6736"/>
                      </a:cubicBezTo>
                      <a:lnTo>
                        <a:pt x="1586" y="5498"/>
                      </a:lnTo>
                      <a:lnTo>
                        <a:pt x="1718" y="6728"/>
                      </a:lnTo>
                      <a:cubicBezTo>
                        <a:pt x="1726" y="6808"/>
                        <a:pt x="1792" y="6867"/>
                        <a:pt x="1870" y="6867"/>
                      </a:cubicBezTo>
                      <a:cubicBezTo>
                        <a:pt x="1875" y="6867"/>
                        <a:pt x="1881" y="6867"/>
                        <a:pt x="1887" y="6867"/>
                      </a:cubicBezTo>
                      <a:cubicBezTo>
                        <a:pt x="1971" y="6857"/>
                        <a:pt x="2032" y="6780"/>
                        <a:pt x="2022" y="6694"/>
                      </a:cubicBezTo>
                      <a:lnTo>
                        <a:pt x="1895" y="5505"/>
                      </a:lnTo>
                      <a:lnTo>
                        <a:pt x="1845" y="4530"/>
                      </a:lnTo>
                      <a:cubicBezTo>
                        <a:pt x="1845" y="4527"/>
                        <a:pt x="1843" y="4523"/>
                        <a:pt x="1843" y="4519"/>
                      </a:cubicBezTo>
                      <a:cubicBezTo>
                        <a:pt x="2082" y="4456"/>
                        <a:pt x="2314" y="4293"/>
                        <a:pt x="2672" y="3953"/>
                      </a:cubicBezTo>
                      <a:cubicBezTo>
                        <a:pt x="2722" y="3906"/>
                        <a:pt x="2725" y="3826"/>
                        <a:pt x="2678" y="3776"/>
                      </a:cubicBezTo>
                      <a:cubicBezTo>
                        <a:pt x="2632" y="3725"/>
                        <a:pt x="2555" y="3722"/>
                        <a:pt x="2505" y="3770"/>
                      </a:cubicBezTo>
                      <a:cubicBezTo>
                        <a:pt x="2058" y="4195"/>
                        <a:pt x="1857" y="4286"/>
                        <a:pt x="1637" y="4301"/>
                      </a:cubicBezTo>
                      <a:lnTo>
                        <a:pt x="1730" y="5088"/>
                      </a:lnTo>
                      <a:lnTo>
                        <a:pt x="1608" y="5217"/>
                      </a:lnTo>
                      <a:lnTo>
                        <a:pt x="1501" y="5088"/>
                      </a:lnTo>
                      <a:lnTo>
                        <a:pt x="1574" y="4302"/>
                      </a:lnTo>
                      <a:cubicBezTo>
                        <a:pt x="1568" y="4303"/>
                        <a:pt x="1562" y="4303"/>
                        <a:pt x="1557" y="4304"/>
                      </a:cubicBezTo>
                      <a:cubicBezTo>
                        <a:pt x="1552" y="4303"/>
                        <a:pt x="1548" y="4300"/>
                        <a:pt x="1543" y="4300"/>
                      </a:cubicBezTo>
                      <a:close/>
                      <a:moveTo>
                        <a:pt x="1898" y="3969"/>
                      </a:moveTo>
                      <a:cubicBezTo>
                        <a:pt x="1898" y="3807"/>
                        <a:pt x="1769" y="3675"/>
                        <a:pt x="1610" y="3675"/>
                      </a:cubicBezTo>
                      <a:cubicBezTo>
                        <a:pt x="1452" y="3675"/>
                        <a:pt x="1323" y="3807"/>
                        <a:pt x="1323" y="3969"/>
                      </a:cubicBezTo>
                      <a:cubicBezTo>
                        <a:pt x="1323" y="4131"/>
                        <a:pt x="1452" y="4263"/>
                        <a:pt x="1610" y="4263"/>
                      </a:cubicBezTo>
                      <a:cubicBezTo>
                        <a:pt x="1769" y="4263"/>
                        <a:pt x="1898" y="4131"/>
                        <a:pt x="1898" y="3969"/>
                      </a:cubicBezTo>
                      <a:close/>
                      <a:moveTo>
                        <a:pt x="906" y="6253"/>
                      </a:moveTo>
                      <a:cubicBezTo>
                        <a:pt x="373" y="6342"/>
                        <a:pt x="0" y="6535"/>
                        <a:pt x="0" y="6762"/>
                      </a:cubicBezTo>
                      <a:cubicBezTo>
                        <a:pt x="0" y="7072"/>
                        <a:pt x="693" y="7324"/>
                        <a:pt x="1547" y="7324"/>
                      </a:cubicBezTo>
                      <a:cubicBezTo>
                        <a:pt x="2401" y="7324"/>
                        <a:pt x="3093" y="7072"/>
                        <a:pt x="3093" y="6762"/>
                      </a:cubicBezTo>
                      <a:cubicBezTo>
                        <a:pt x="3093" y="6534"/>
                        <a:pt x="2716" y="6340"/>
                        <a:pt x="2178" y="6252"/>
                      </a:cubicBezTo>
                      <a:lnTo>
                        <a:pt x="2189" y="6405"/>
                      </a:lnTo>
                      <a:cubicBezTo>
                        <a:pt x="2346" y="6463"/>
                        <a:pt x="2444" y="6542"/>
                        <a:pt x="2444" y="6629"/>
                      </a:cubicBezTo>
                      <a:cubicBezTo>
                        <a:pt x="2444" y="6807"/>
                        <a:pt x="2046" y="6952"/>
                        <a:pt x="1556" y="6952"/>
                      </a:cubicBezTo>
                      <a:cubicBezTo>
                        <a:pt x="1418" y="6952"/>
                        <a:pt x="1289" y="6939"/>
                        <a:pt x="1172" y="6918"/>
                      </a:cubicBezTo>
                      <a:cubicBezTo>
                        <a:pt x="1166" y="6918"/>
                        <a:pt x="1161" y="6918"/>
                        <a:pt x="1155" y="6917"/>
                      </a:cubicBezTo>
                      <a:cubicBezTo>
                        <a:pt x="1134" y="6915"/>
                        <a:pt x="1114" y="6910"/>
                        <a:pt x="1095" y="6903"/>
                      </a:cubicBezTo>
                      <a:cubicBezTo>
                        <a:pt x="840" y="6846"/>
                        <a:pt x="669" y="6745"/>
                        <a:pt x="669" y="6629"/>
                      </a:cubicBezTo>
                      <a:cubicBezTo>
                        <a:pt x="669" y="6548"/>
                        <a:pt x="751" y="6475"/>
                        <a:pt x="887" y="6418"/>
                      </a:cubicBezTo>
                      <a:lnTo>
                        <a:pt x="906" y="625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" name="文本框 24"/>
              <p:cNvSpPr txBox="1"/>
              <p:nvPr/>
            </p:nvSpPr>
            <p:spPr>
              <a:xfrm>
                <a:off x="722850" y="3152737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/>
                  <a:t>Text here</a:t>
                </a:r>
                <a:endParaRPr lang="vi-VN" sz="1600" b="1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22850" y="3679794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Copy paste fonts. Choose the only option 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en-US" altLang="zh-CN" sz="11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6288098" y="2455780"/>
              <a:ext cx="2395254" cy="2306015"/>
              <a:chOff x="722850" y="2329993"/>
              <a:chExt cx="2395254" cy="230601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1586811" y="2329993"/>
                <a:ext cx="667332" cy="667330"/>
                <a:chOff x="1753961" y="2890922"/>
                <a:chExt cx="667332" cy="667330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753961" y="2890922"/>
                  <a:ext cx="667332" cy="66733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92500" lnSpcReduction="10000"/>
                </a:bodyPr>
                <a:lstStyle/>
                <a:p>
                  <a:pPr algn="ctr"/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任意多边形: 形状 22"/>
                <p:cNvSpPr/>
                <p:nvPr/>
              </p:nvSpPr>
              <p:spPr bwMode="auto">
                <a:xfrm>
                  <a:off x="1931546" y="3064741"/>
                  <a:ext cx="312163" cy="319692"/>
                </a:xfrm>
                <a:custGeom>
                  <a:avLst/>
                  <a:gdLst>
                    <a:gd name="T0" fmla="*/ 1547 w 10400"/>
                    <a:gd name="T1" fmla="*/ 9330 h 10667"/>
                    <a:gd name="T2" fmla="*/ 3077 w 10400"/>
                    <a:gd name="T3" fmla="*/ 9013 h 10667"/>
                    <a:gd name="T4" fmla="*/ 6114 w 10400"/>
                    <a:gd name="T5" fmla="*/ 9700 h 10667"/>
                    <a:gd name="T6" fmla="*/ 6806 w 10400"/>
                    <a:gd name="T7" fmla="*/ 8539 h 10667"/>
                    <a:gd name="T8" fmla="*/ 4079 w 10400"/>
                    <a:gd name="T9" fmla="*/ 1127 h 10667"/>
                    <a:gd name="T10" fmla="*/ 5193 w 10400"/>
                    <a:gd name="T11" fmla="*/ 2254 h 10667"/>
                    <a:gd name="T12" fmla="*/ 6352 w 10400"/>
                    <a:gd name="T13" fmla="*/ 3340 h 10667"/>
                    <a:gd name="T14" fmla="*/ 6296 w 10400"/>
                    <a:gd name="T15" fmla="*/ 5841 h 10667"/>
                    <a:gd name="T16" fmla="*/ 5318 w 10400"/>
                    <a:gd name="T17" fmla="*/ 6578 h 10667"/>
                    <a:gd name="T18" fmla="*/ 4851 w 10400"/>
                    <a:gd name="T19" fmla="*/ 10126 h 10667"/>
                    <a:gd name="T20" fmla="*/ 4154 w 10400"/>
                    <a:gd name="T21" fmla="*/ 5500 h 10667"/>
                    <a:gd name="T22" fmla="*/ 993 w 10400"/>
                    <a:gd name="T23" fmla="*/ 1669 h 10667"/>
                    <a:gd name="T24" fmla="*/ 4493 w 10400"/>
                    <a:gd name="T25" fmla="*/ 2470 h 10667"/>
                    <a:gd name="T26" fmla="*/ 5203 w 10400"/>
                    <a:gd name="T27" fmla="*/ 5915 h 10667"/>
                    <a:gd name="T28" fmla="*/ 5890 w 10400"/>
                    <a:gd name="T29" fmla="*/ 2481 h 10667"/>
                    <a:gd name="T30" fmla="*/ 9353 w 10400"/>
                    <a:gd name="T31" fmla="*/ 1669 h 10667"/>
                    <a:gd name="T32" fmla="*/ 8900 w 10400"/>
                    <a:gd name="T33" fmla="*/ 5088 h 10667"/>
                    <a:gd name="T34" fmla="*/ 8763 w 10400"/>
                    <a:gd name="T35" fmla="*/ 4301 h 10667"/>
                    <a:gd name="T36" fmla="*/ 7729 w 10400"/>
                    <a:gd name="T37" fmla="*/ 3953 h 10667"/>
                    <a:gd name="T38" fmla="*/ 8505 w 10400"/>
                    <a:gd name="T39" fmla="*/ 5505 h 10667"/>
                    <a:gd name="T40" fmla="*/ 8530 w 10400"/>
                    <a:gd name="T41" fmla="*/ 6867 h 10667"/>
                    <a:gd name="T42" fmla="*/ 9012 w 10400"/>
                    <a:gd name="T43" fmla="*/ 6736 h 10667"/>
                    <a:gd name="T44" fmla="*/ 9315 w 10400"/>
                    <a:gd name="T45" fmla="*/ 6686 h 10667"/>
                    <a:gd name="T46" fmla="*/ 9046 w 10400"/>
                    <a:gd name="T47" fmla="*/ 4530 h 10667"/>
                    <a:gd name="T48" fmla="*/ 9997 w 10400"/>
                    <a:gd name="T49" fmla="*/ 3776 h 10667"/>
                    <a:gd name="T50" fmla="*/ 8844 w 10400"/>
                    <a:gd name="T51" fmla="*/ 4304 h 10667"/>
                    <a:gd name="T52" fmla="*/ 8790 w 10400"/>
                    <a:gd name="T53" fmla="*/ 3675 h 10667"/>
                    <a:gd name="T54" fmla="*/ 9514 w 10400"/>
                    <a:gd name="T55" fmla="*/ 6418 h 10667"/>
                    <a:gd name="T56" fmla="*/ 9245 w 10400"/>
                    <a:gd name="T57" fmla="*/ 6917 h 10667"/>
                    <a:gd name="T58" fmla="*/ 7957 w 10400"/>
                    <a:gd name="T59" fmla="*/ 6629 h 10667"/>
                    <a:gd name="T60" fmla="*/ 7308 w 10400"/>
                    <a:gd name="T61" fmla="*/ 6762 h 10667"/>
                    <a:gd name="T62" fmla="*/ 9494 w 10400"/>
                    <a:gd name="T63" fmla="*/ 6253 h 10667"/>
                    <a:gd name="T64" fmla="*/ 577 w 10400"/>
                    <a:gd name="T65" fmla="*/ 3770 h 10667"/>
                    <a:gd name="T66" fmla="*/ 1355 w 10400"/>
                    <a:gd name="T67" fmla="*/ 4518 h 10667"/>
                    <a:gd name="T68" fmla="*/ 1282 w 10400"/>
                    <a:gd name="T69" fmla="*/ 5462 h 10667"/>
                    <a:gd name="T70" fmla="*/ 1236 w 10400"/>
                    <a:gd name="T71" fmla="*/ 6867 h 10667"/>
                    <a:gd name="T72" fmla="*/ 1718 w 10400"/>
                    <a:gd name="T73" fmla="*/ 6728 h 10667"/>
                    <a:gd name="T74" fmla="*/ 2022 w 10400"/>
                    <a:gd name="T75" fmla="*/ 6694 h 10667"/>
                    <a:gd name="T76" fmla="*/ 1843 w 10400"/>
                    <a:gd name="T77" fmla="*/ 4519 h 10667"/>
                    <a:gd name="T78" fmla="*/ 2505 w 10400"/>
                    <a:gd name="T79" fmla="*/ 3770 h 10667"/>
                    <a:gd name="T80" fmla="*/ 1608 w 10400"/>
                    <a:gd name="T81" fmla="*/ 5217 h 10667"/>
                    <a:gd name="T82" fmla="*/ 1557 w 10400"/>
                    <a:gd name="T83" fmla="*/ 4304 h 10667"/>
                    <a:gd name="T84" fmla="*/ 1610 w 10400"/>
                    <a:gd name="T85" fmla="*/ 3675 h 10667"/>
                    <a:gd name="T86" fmla="*/ 1898 w 10400"/>
                    <a:gd name="T87" fmla="*/ 3969 h 10667"/>
                    <a:gd name="T88" fmla="*/ 1547 w 10400"/>
                    <a:gd name="T89" fmla="*/ 7324 h 10667"/>
                    <a:gd name="T90" fmla="*/ 2189 w 10400"/>
                    <a:gd name="T91" fmla="*/ 6405 h 10667"/>
                    <a:gd name="T92" fmla="*/ 1172 w 10400"/>
                    <a:gd name="T93" fmla="*/ 6918 h 10667"/>
                    <a:gd name="T94" fmla="*/ 669 w 10400"/>
                    <a:gd name="T95" fmla="*/ 6629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0400" h="10667">
                      <a:moveTo>
                        <a:pt x="8838" y="9330"/>
                      </a:moveTo>
                      <a:cubicBezTo>
                        <a:pt x="8838" y="10067"/>
                        <a:pt x="7206" y="10667"/>
                        <a:pt x="5192" y="10667"/>
                      </a:cubicBezTo>
                      <a:cubicBezTo>
                        <a:pt x="3180" y="10667"/>
                        <a:pt x="1547" y="10067"/>
                        <a:pt x="1547" y="9330"/>
                      </a:cubicBezTo>
                      <a:cubicBezTo>
                        <a:pt x="1547" y="8797"/>
                        <a:pt x="2406" y="8341"/>
                        <a:pt x="3638" y="8128"/>
                      </a:cubicBezTo>
                      <a:lnTo>
                        <a:pt x="3638" y="8495"/>
                      </a:lnTo>
                      <a:cubicBezTo>
                        <a:pt x="3293" y="8632"/>
                        <a:pt x="3077" y="8813"/>
                        <a:pt x="3077" y="9013"/>
                      </a:cubicBezTo>
                      <a:cubicBezTo>
                        <a:pt x="3077" y="9437"/>
                        <a:pt x="4015" y="9781"/>
                        <a:pt x="5171" y="9781"/>
                      </a:cubicBezTo>
                      <a:cubicBezTo>
                        <a:pt x="5497" y="9781"/>
                        <a:pt x="5802" y="9751"/>
                        <a:pt x="6077" y="9703"/>
                      </a:cubicBezTo>
                      <a:cubicBezTo>
                        <a:pt x="6090" y="9702"/>
                        <a:pt x="6102" y="9702"/>
                        <a:pt x="6114" y="9700"/>
                      </a:cubicBezTo>
                      <a:cubicBezTo>
                        <a:pt x="6165" y="9694"/>
                        <a:pt x="6212" y="9682"/>
                        <a:pt x="6259" y="9666"/>
                      </a:cubicBezTo>
                      <a:cubicBezTo>
                        <a:pt x="6859" y="9531"/>
                        <a:pt x="7264" y="9290"/>
                        <a:pt x="7264" y="9013"/>
                      </a:cubicBezTo>
                      <a:cubicBezTo>
                        <a:pt x="7264" y="8834"/>
                        <a:pt x="7090" y="8669"/>
                        <a:pt x="6806" y="8539"/>
                      </a:cubicBezTo>
                      <a:lnTo>
                        <a:pt x="6806" y="8137"/>
                      </a:lnTo>
                      <a:cubicBezTo>
                        <a:pt x="8006" y="8356"/>
                        <a:pt x="8838" y="8805"/>
                        <a:pt x="8838" y="9330"/>
                      </a:cubicBezTo>
                      <a:close/>
                      <a:moveTo>
                        <a:pt x="4079" y="1127"/>
                      </a:moveTo>
                      <a:cubicBezTo>
                        <a:pt x="4079" y="504"/>
                        <a:pt x="4578" y="0"/>
                        <a:pt x="5193" y="0"/>
                      </a:cubicBezTo>
                      <a:cubicBezTo>
                        <a:pt x="5807" y="0"/>
                        <a:pt x="6305" y="504"/>
                        <a:pt x="6305" y="1127"/>
                      </a:cubicBezTo>
                      <a:cubicBezTo>
                        <a:pt x="6305" y="1750"/>
                        <a:pt x="5807" y="2254"/>
                        <a:pt x="5193" y="2254"/>
                      </a:cubicBezTo>
                      <a:cubicBezTo>
                        <a:pt x="4578" y="2254"/>
                        <a:pt x="4079" y="1750"/>
                        <a:pt x="4079" y="1127"/>
                      </a:cubicBezTo>
                      <a:close/>
                      <a:moveTo>
                        <a:pt x="9353" y="1669"/>
                      </a:moveTo>
                      <a:cubicBezTo>
                        <a:pt x="8800" y="2578"/>
                        <a:pt x="7557" y="3340"/>
                        <a:pt x="6352" y="3340"/>
                      </a:cubicBezTo>
                      <a:cubicBezTo>
                        <a:pt x="6274" y="3340"/>
                        <a:pt x="6196" y="3336"/>
                        <a:pt x="6118" y="3330"/>
                      </a:cubicBezTo>
                      <a:cubicBezTo>
                        <a:pt x="6142" y="3615"/>
                        <a:pt x="6252" y="4928"/>
                        <a:pt x="6282" y="5755"/>
                      </a:cubicBezTo>
                      <a:cubicBezTo>
                        <a:pt x="6288" y="5783"/>
                        <a:pt x="6294" y="5811"/>
                        <a:pt x="6296" y="5841"/>
                      </a:cubicBezTo>
                      <a:lnTo>
                        <a:pt x="6568" y="10087"/>
                      </a:lnTo>
                      <a:cubicBezTo>
                        <a:pt x="6586" y="10373"/>
                        <a:pt x="5564" y="10428"/>
                        <a:pt x="5546" y="10154"/>
                      </a:cubicBezTo>
                      <a:lnTo>
                        <a:pt x="5318" y="6578"/>
                      </a:lnTo>
                      <a:cubicBezTo>
                        <a:pt x="5280" y="6574"/>
                        <a:pt x="5244" y="6567"/>
                        <a:pt x="5206" y="6567"/>
                      </a:cubicBezTo>
                      <a:cubicBezTo>
                        <a:pt x="5174" y="6567"/>
                        <a:pt x="5136" y="6577"/>
                        <a:pt x="5099" y="6587"/>
                      </a:cubicBezTo>
                      <a:lnTo>
                        <a:pt x="4851" y="10126"/>
                      </a:lnTo>
                      <a:cubicBezTo>
                        <a:pt x="4832" y="10398"/>
                        <a:pt x="3810" y="10338"/>
                        <a:pt x="3830" y="10052"/>
                      </a:cubicBezTo>
                      <a:lnTo>
                        <a:pt x="4144" y="5559"/>
                      </a:lnTo>
                      <a:cubicBezTo>
                        <a:pt x="4146" y="5538"/>
                        <a:pt x="4150" y="5520"/>
                        <a:pt x="4154" y="5500"/>
                      </a:cubicBezTo>
                      <a:cubicBezTo>
                        <a:pt x="4199" y="4432"/>
                        <a:pt x="4252" y="3400"/>
                        <a:pt x="4257" y="3326"/>
                      </a:cubicBezTo>
                      <a:cubicBezTo>
                        <a:pt x="4169" y="3334"/>
                        <a:pt x="4081" y="3340"/>
                        <a:pt x="3994" y="3340"/>
                      </a:cubicBezTo>
                      <a:cubicBezTo>
                        <a:pt x="2788" y="3340"/>
                        <a:pt x="1546" y="2578"/>
                        <a:pt x="993" y="1669"/>
                      </a:cubicBezTo>
                      <a:cubicBezTo>
                        <a:pt x="879" y="1481"/>
                        <a:pt x="936" y="1235"/>
                        <a:pt x="1122" y="1120"/>
                      </a:cubicBezTo>
                      <a:cubicBezTo>
                        <a:pt x="1308" y="1003"/>
                        <a:pt x="1551" y="1062"/>
                        <a:pt x="1665" y="1250"/>
                      </a:cubicBezTo>
                      <a:cubicBezTo>
                        <a:pt x="2166" y="2073"/>
                        <a:pt x="3484" y="2756"/>
                        <a:pt x="4493" y="2470"/>
                      </a:cubicBezTo>
                      <a:cubicBezTo>
                        <a:pt x="4663" y="2411"/>
                        <a:pt x="4865" y="2374"/>
                        <a:pt x="5089" y="2365"/>
                      </a:cubicBezTo>
                      <a:lnTo>
                        <a:pt x="4729" y="5423"/>
                      </a:lnTo>
                      <a:lnTo>
                        <a:pt x="5203" y="5915"/>
                      </a:lnTo>
                      <a:lnTo>
                        <a:pt x="5617" y="5423"/>
                      </a:lnTo>
                      <a:lnTo>
                        <a:pt x="5330" y="2373"/>
                      </a:lnTo>
                      <a:cubicBezTo>
                        <a:pt x="5531" y="2387"/>
                        <a:pt x="5725" y="2423"/>
                        <a:pt x="5890" y="2481"/>
                      </a:cubicBezTo>
                      <a:cubicBezTo>
                        <a:pt x="6894" y="2741"/>
                        <a:pt x="8187" y="2063"/>
                        <a:pt x="8681" y="1250"/>
                      </a:cubicBezTo>
                      <a:cubicBezTo>
                        <a:pt x="8795" y="1062"/>
                        <a:pt x="9038" y="1003"/>
                        <a:pt x="9224" y="1119"/>
                      </a:cubicBezTo>
                      <a:cubicBezTo>
                        <a:pt x="9410" y="1235"/>
                        <a:pt x="9468" y="1481"/>
                        <a:pt x="9353" y="1669"/>
                      </a:cubicBezTo>
                      <a:close/>
                      <a:moveTo>
                        <a:pt x="8844" y="4304"/>
                      </a:moveTo>
                      <a:cubicBezTo>
                        <a:pt x="8839" y="4303"/>
                        <a:pt x="8833" y="4303"/>
                        <a:pt x="8827" y="4302"/>
                      </a:cubicBezTo>
                      <a:lnTo>
                        <a:pt x="8900" y="5088"/>
                      </a:lnTo>
                      <a:lnTo>
                        <a:pt x="8793" y="5217"/>
                      </a:lnTo>
                      <a:lnTo>
                        <a:pt x="8671" y="5088"/>
                      </a:lnTo>
                      <a:lnTo>
                        <a:pt x="8763" y="4301"/>
                      </a:lnTo>
                      <a:cubicBezTo>
                        <a:pt x="8543" y="4286"/>
                        <a:pt x="8343" y="4195"/>
                        <a:pt x="7895" y="3770"/>
                      </a:cubicBezTo>
                      <a:cubicBezTo>
                        <a:pt x="7846" y="3723"/>
                        <a:pt x="7769" y="3725"/>
                        <a:pt x="7722" y="3776"/>
                      </a:cubicBezTo>
                      <a:cubicBezTo>
                        <a:pt x="7676" y="3826"/>
                        <a:pt x="7679" y="3906"/>
                        <a:pt x="7729" y="3953"/>
                      </a:cubicBezTo>
                      <a:cubicBezTo>
                        <a:pt x="8086" y="4293"/>
                        <a:pt x="8319" y="4456"/>
                        <a:pt x="8558" y="4519"/>
                      </a:cubicBezTo>
                      <a:cubicBezTo>
                        <a:pt x="8558" y="4523"/>
                        <a:pt x="8556" y="4527"/>
                        <a:pt x="8556" y="4530"/>
                      </a:cubicBezTo>
                      <a:lnTo>
                        <a:pt x="8505" y="5505"/>
                      </a:lnTo>
                      <a:lnTo>
                        <a:pt x="8378" y="6694"/>
                      </a:lnTo>
                      <a:cubicBezTo>
                        <a:pt x="8369" y="6780"/>
                        <a:pt x="8430" y="6857"/>
                        <a:pt x="8514" y="6867"/>
                      </a:cubicBezTo>
                      <a:cubicBezTo>
                        <a:pt x="8520" y="6867"/>
                        <a:pt x="8525" y="6867"/>
                        <a:pt x="8530" y="6867"/>
                      </a:cubicBezTo>
                      <a:cubicBezTo>
                        <a:pt x="8608" y="6867"/>
                        <a:pt x="8674" y="6808"/>
                        <a:pt x="8683" y="6728"/>
                      </a:cubicBezTo>
                      <a:lnTo>
                        <a:pt x="8815" y="5498"/>
                      </a:lnTo>
                      <a:lnTo>
                        <a:pt x="9012" y="6736"/>
                      </a:lnTo>
                      <a:cubicBezTo>
                        <a:pt x="9025" y="6813"/>
                        <a:pt x="9090" y="6868"/>
                        <a:pt x="9164" y="6868"/>
                      </a:cubicBezTo>
                      <a:cubicBezTo>
                        <a:pt x="9172" y="6868"/>
                        <a:pt x="9180" y="6867"/>
                        <a:pt x="9188" y="6866"/>
                      </a:cubicBezTo>
                      <a:cubicBezTo>
                        <a:pt x="9272" y="6852"/>
                        <a:pt x="9328" y="6771"/>
                        <a:pt x="9315" y="6686"/>
                      </a:cubicBezTo>
                      <a:lnTo>
                        <a:pt x="9119" y="5462"/>
                      </a:lnTo>
                      <a:cubicBezTo>
                        <a:pt x="9119" y="5461"/>
                        <a:pt x="9120" y="5460"/>
                        <a:pt x="9120" y="5459"/>
                      </a:cubicBezTo>
                      <a:lnTo>
                        <a:pt x="9046" y="4530"/>
                      </a:lnTo>
                      <a:cubicBezTo>
                        <a:pt x="9046" y="4526"/>
                        <a:pt x="9046" y="4522"/>
                        <a:pt x="9045" y="4518"/>
                      </a:cubicBezTo>
                      <a:cubicBezTo>
                        <a:pt x="9279" y="4456"/>
                        <a:pt x="9631" y="4296"/>
                        <a:pt x="9990" y="3953"/>
                      </a:cubicBezTo>
                      <a:cubicBezTo>
                        <a:pt x="10040" y="3906"/>
                        <a:pt x="10043" y="3826"/>
                        <a:pt x="9997" y="3776"/>
                      </a:cubicBezTo>
                      <a:cubicBezTo>
                        <a:pt x="9950" y="3725"/>
                        <a:pt x="9873" y="3723"/>
                        <a:pt x="9823" y="3770"/>
                      </a:cubicBezTo>
                      <a:cubicBezTo>
                        <a:pt x="9407" y="4166"/>
                        <a:pt x="9010" y="4290"/>
                        <a:pt x="8857" y="4300"/>
                      </a:cubicBezTo>
                      <a:cubicBezTo>
                        <a:pt x="8852" y="4300"/>
                        <a:pt x="8849" y="4303"/>
                        <a:pt x="8844" y="4304"/>
                      </a:cubicBezTo>
                      <a:close/>
                      <a:moveTo>
                        <a:pt x="8790" y="4263"/>
                      </a:moveTo>
                      <a:cubicBezTo>
                        <a:pt x="8949" y="4263"/>
                        <a:pt x="9078" y="4131"/>
                        <a:pt x="9078" y="3969"/>
                      </a:cubicBezTo>
                      <a:cubicBezTo>
                        <a:pt x="9078" y="3807"/>
                        <a:pt x="8949" y="3675"/>
                        <a:pt x="8790" y="3675"/>
                      </a:cubicBezTo>
                      <a:cubicBezTo>
                        <a:pt x="8631" y="3675"/>
                        <a:pt x="8503" y="3807"/>
                        <a:pt x="8503" y="3969"/>
                      </a:cubicBezTo>
                      <a:cubicBezTo>
                        <a:pt x="8503" y="4131"/>
                        <a:pt x="8631" y="4263"/>
                        <a:pt x="8790" y="4263"/>
                      </a:cubicBezTo>
                      <a:close/>
                      <a:moveTo>
                        <a:pt x="9514" y="6418"/>
                      </a:moveTo>
                      <a:cubicBezTo>
                        <a:pt x="9649" y="6475"/>
                        <a:pt x="9732" y="6548"/>
                        <a:pt x="9732" y="6629"/>
                      </a:cubicBezTo>
                      <a:cubicBezTo>
                        <a:pt x="9732" y="6745"/>
                        <a:pt x="9561" y="6846"/>
                        <a:pt x="9306" y="6903"/>
                      </a:cubicBezTo>
                      <a:cubicBezTo>
                        <a:pt x="9287" y="6910"/>
                        <a:pt x="9267" y="6915"/>
                        <a:pt x="9245" y="6917"/>
                      </a:cubicBezTo>
                      <a:cubicBezTo>
                        <a:pt x="9240" y="6918"/>
                        <a:pt x="9235" y="6918"/>
                        <a:pt x="9229" y="6918"/>
                      </a:cubicBezTo>
                      <a:cubicBezTo>
                        <a:pt x="9112" y="6939"/>
                        <a:pt x="8983" y="6952"/>
                        <a:pt x="8845" y="6952"/>
                      </a:cubicBezTo>
                      <a:cubicBezTo>
                        <a:pt x="8355" y="6952"/>
                        <a:pt x="7957" y="6807"/>
                        <a:pt x="7957" y="6629"/>
                      </a:cubicBezTo>
                      <a:cubicBezTo>
                        <a:pt x="7957" y="6542"/>
                        <a:pt x="8055" y="6463"/>
                        <a:pt x="8211" y="6405"/>
                      </a:cubicBezTo>
                      <a:lnTo>
                        <a:pt x="8222" y="6252"/>
                      </a:lnTo>
                      <a:cubicBezTo>
                        <a:pt x="7685" y="6340"/>
                        <a:pt x="7308" y="6534"/>
                        <a:pt x="7308" y="6762"/>
                      </a:cubicBezTo>
                      <a:cubicBezTo>
                        <a:pt x="7308" y="7072"/>
                        <a:pt x="8000" y="7324"/>
                        <a:pt x="8854" y="7324"/>
                      </a:cubicBezTo>
                      <a:cubicBezTo>
                        <a:pt x="9708" y="7324"/>
                        <a:pt x="10400" y="7072"/>
                        <a:pt x="10400" y="6762"/>
                      </a:cubicBezTo>
                      <a:cubicBezTo>
                        <a:pt x="10400" y="6535"/>
                        <a:pt x="10027" y="6342"/>
                        <a:pt x="9494" y="6253"/>
                      </a:cubicBezTo>
                      <a:lnTo>
                        <a:pt x="9514" y="6418"/>
                      </a:lnTo>
                      <a:close/>
                      <a:moveTo>
                        <a:pt x="1543" y="4300"/>
                      </a:moveTo>
                      <a:cubicBezTo>
                        <a:pt x="1391" y="4290"/>
                        <a:pt x="994" y="4166"/>
                        <a:pt x="577" y="3770"/>
                      </a:cubicBezTo>
                      <a:cubicBezTo>
                        <a:pt x="528" y="3723"/>
                        <a:pt x="450" y="3725"/>
                        <a:pt x="404" y="3776"/>
                      </a:cubicBezTo>
                      <a:cubicBezTo>
                        <a:pt x="358" y="3826"/>
                        <a:pt x="361" y="3906"/>
                        <a:pt x="411" y="3953"/>
                      </a:cubicBezTo>
                      <a:cubicBezTo>
                        <a:pt x="770" y="4296"/>
                        <a:pt x="1122" y="4456"/>
                        <a:pt x="1355" y="4518"/>
                      </a:cubicBezTo>
                      <a:cubicBezTo>
                        <a:pt x="1355" y="4522"/>
                        <a:pt x="1355" y="4526"/>
                        <a:pt x="1355" y="4530"/>
                      </a:cubicBezTo>
                      <a:lnTo>
                        <a:pt x="1281" y="5459"/>
                      </a:lnTo>
                      <a:cubicBezTo>
                        <a:pt x="1281" y="5460"/>
                        <a:pt x="1282" y="5461"/>
                        <a:pt x="1282" y="5462"/>
                      </a:cubicBezTo>
                      <a:lnTo>
                        <a:pt x="1086" y="6686"/>
                      </a:lnTo>
                      <a:cubicBezTo>
                        <a:pt x="1072" y="6771"/>
                        <a:pt x="1129" y="6852"/>
                        <a:pt x="1212" y="6866"/>
                      </a:cubicBezTo>
                      <a:cubicBezTo>
                        <a:pt x="1221" y="6867"/>
                        <a:pt x="1229" y="6867"/>
                        <a:pt x="1236" y="6867"/>
                      </a:cubicBezTo>
                      <a:cubicBezTo>
                        <a:pt x="1311" y="6867"/>
                        <a:pt x="1376" y="6813"/>
                        <a:pt x="1388" y="6736"/>
                      </a:cubicBezTo>
                      <a:lnTo>
                        <a:pt x="1586" y="5498"/>
                      </a:lnTo>
                      <a:lnTo>
                        <a:pt x="1718" y="6728"/>
                      </a:lnTo>
                      <a:cubicBezTo>
                        <a:pt x="1726" y="6808"/>
                        <a:pt x="1792" y="6867"/>
                        <a:pt x="1870" y="6867"/>
                      </a:cubicBezTo>
                      <a:cubicBezTo>
                        <a:pt x="1875" y="6867"/>
                        <a:pt x="1881" y="6867"/>
                        <a:pt x="1887" y="6867"/>
                      </a:cubicBezTo>
                      <a:cubicBezTo>
                        <a:pt x="1971" y="6857"/>
                        <a:pt x="2032" y="6780"/>
                        <a:pt x="2022" y="6694"/>
                      </a:cubicBezTo>
                      <a:lnTo>
                        <a:pt x="1895" y="5505"/>
                      </a:lnTo>
                      <a:lnTo>
                        <a:pt x="1845" y="4530"/>
                      </a:lnTo>
                      <a:cubicBezTo>
                        <a:pt x="1845" y="4527"/>
                        <a:pt x="1843" y="4523"/>
                        <a:pt x="1843" y="4519"/>
                      </a:cubicBezTo>
                      <a:cubicBezTo>
                        <a:pt x="2082" y="4456"/>
                        <a:pt x="2314" y="4293"/>
                        <a:pt x="2672" y="3953"/>
                      </a:cubicBezTo>
                      <a:cubicBezTo>
                        <a:pt x="2722" y="3906"/>
                        <a:pt x="2725" y="3826"/>
                        <a:pt x="2678" y="3776"/>
                      </a:cubicBezTo>
                      <a:cubicBezTo>
                        <a:pt x="2632" y="3725"/>
                        <a:pt x="2555" y="3722"/>
                        <a:pt x="2505" y="3770"/>
                      </a:cubicBezTo>
                      <a:cubicBezTo>
                        <a:pt x="2058" y="4195"/>
                        <a:pt x="1857" y="4286"/>
                        <a:pt x="1637" y="4301"/>
                      </a:cubicBezTo>
                      <a:lnTo>
                        <a:pt x="1730" y="5088"/>
                      </a:lnTo>
                      <a:lnTo>
                        <a:pt x="1608" y="5217"/>
                      </a:lnTo>
                      <a:lnTo>
                        <a:pt x="1501" y="5088"/>
                      </a:lnTo>
                      <a:lnTo>
                        <a:pt x="1574" y="4302"/>
                      </a:lnTo>
                      <a:cubicBezTo>
                        <a:pt x="1568" y="4303"/>
                        <a:pt x="1562" y="4303"/>
                        <a:pt x="1557" y="4304"/>
                      </a:cubicBezTo>
                      <a:cubicBezTo>
                        <a:pt x="1552" y="4303"/>
                        <a:pt x="1548" y="4300"/>
                        <a:pt x="1543" y="4300"/>
                      </a:cubicBezTo>
                      <a:close/>
                      <a:moveTo>
                        <a:pt x="1898" y="3969"/>
                      </a:moveTo>
                      <a:cubicBezTo>
                        <a:pt x="1898" y="3807"/>
                        <a:pt x="1769" y="3675"/>
                        <a:pt x="1610" y="3675"/>
                      </a:cubicBezTo>
                      <a:cubicBezTo>
                        <a:pt x="1452" y="3675"/>
                        <a:pt x="1323" y="3807"/>
                        <a:pt x="1323" y="3969"/>
                      </a:cubicBezTo>
                      <a:cubicBezTo>
                        <a:pt x="1323" y="4131"/>
                        <a:pt x="1452" y="4263"/>
                        <a:pt x="1610" y="4263"/>
                      </a:cubicBezTo>
                      <a:cubicBezTo>
                        <a:pt x="1769" y="4263"/>
                        <a:pt x="1898" y="4131"/>
                        <a:pt x="1898" y="3969"/>
                      </a:cubicBezTo>
                      <a:close/>
                      <a:moveTo>
                        <a:pt x="906" y="6253"/>
                      </a:moveTo>
                      <a:cubicBezTo>
                        <a:pt x="373" y="6342"/>
                        <a:pt x="0" y="6535"/>
                        <a:pt x="0" y="6762"/>
                      </a:cubicBezTo>
                      <a:cubicBezTo>
                        <a:pt x="0" y="7072"/>
                        <a:pt x="693" y="7324"/>
                        <a:pt x="1547" y="7324"/>
                      </a:cubicBezTo>
                      <a:cubicBezTo>
                        <a:pt x="2401" y="7324"/>
                        <a:pt x="3093" y="7072"/>
                        <a:pt x="3093" y="6762"/>
                      </a:cubicBezTo>
                      <a:cubicBezTo>
                        <a:pt x="3093" y="6534"/>
                        <a:pt x="2716" y="6340"/>
                        <a:pt x="2178" y="6252"/>
                      </a:cubicBezTo>
                      <a:lnTo>
                        <a:pt x="2189" y="6405"/>
                      </a:lnTo>
                      <a:cubicBezTo>
                        <a:pt x="2346" y="6463"/>
                        <a:pt x="2444" y="6542"/>
                        <a:pt x="2444" y="6629"/>
                      </a:cubicBezTo>
                      <a:cubicBezTo>
                        <a:pt x="2444" y="6807"/>
                        <a:pt x="2046" y="6952"/>
                        <a:pt x="1556" y="6952"/>
                      </a:cubicBezTo>
                      <a:cubicBezTo>
                        <a:pt x="1418" y="6952"/>
                        <a:pt x="1289" y="6939"/>
                        <a:pt x="1172" y="6918"/>
                      </a:cubicBezTo>
                      <a:cubicBezTo>
                        <a:pt x="1166" y="6918"/>
                        <a:pt x="1161" y="6918"/>
                        <a:pt x="1155" y="6917"/>
                      </a:cubicBezTo>
                      <a:cubicBezTo>
                        <a:pt x="1134" y="6915"/>
                        <a:pt x="1114" y="6910"/>
                        <a:pt x="1095" y="6903"/>
                      </a:cubicBezTo>
                      <a:cubicBezTo>
                        <a:pt x="840" y="6846"/>
                        <a:pt x="669" y="6745"/>
                        <a:pt x="669" y="6629"/>
                      </a:cubicBezTo>
                      <a:cubicBezTo>
                        <a:pt x="669" y="6548"/>
                        <a:pt x="751" y="6475"/>
                        <a:pt x="887" y="6418"/>
                      </a:cubicBezTo>
                      <a:lnTo>
                        <a:pt x="906" y="625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" name="文本框 19"/>
              <p:cNvSpPr txBox="1"/>
              <p:nvPr/>
            </p:nvSpPr>
            <p:spPr>
              <a:xfrm>
                <a:off x="722850" y="3152737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/>
                  <a:t>Text here</a:t>
                </a:r>
                <a:endParaRPr lang="vi-VN" sz="1600" b="1" dirty="0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722850" y="3679794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Copy paste fonts. Choose the only option 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en-US" altLang="zh-CN" sz="1100" dirty="0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9070722" y="2455780"/>
              <a:ext cx="2395254" cy="2306015"/>
              <a:chOff x="722850" y="2329993"/>
              <a:chExt cx="2395254" cy="230601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1586811" y="2329993"/>
                <a:ext cx="667332" cy="667330"/>
                <a:chOff x="1753961" y="2890922"/>
                <a:chExt cx="667332" cy="667330"/>
              </a:xfrm>
            </p:grpSpPr>
            <p:sp>
              <p:nvSpPr>
                <p:cNvPr id="17" name="椭圆 16"/>
                <p:cNvSpPr/>
                <p:nvPr/>
              </p:nvSpPr>
              <p:spPr>
                <a:xfrm>
                  <a:off x="1753961" y="2890922"/>
                  <a:ext cx="667332" cy="667330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 fontScale="92500" lnSpcReduction="10000"/>
                </a:bodyPr>
                <a:lstStyle/>
                <a:p>
                  <a:pPr algn="ctr"/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任意多边形: 形状 17"/>
                <p:cNvSpPr/>
                <p:nvPr/>
              </p:nvSpPr>
              <p:spPr bwMode="auto">
                <a:xfrm>
                  <a:off x="1931546" y="3064741"/>
                  <a:ext cx="312163" cy="319692"/>
                </a:xfrm>
                <a:custGeom>
                  <a:avLst/>
                  <a:gdLst>
                    <a:gd name="T0" fmla="*/ 1547 w 10400"/>
                    <a:gd name="T1" fmla="*/ 9330 h 10667"/>
                    <a:gd name="T2" fmla="*/ 3077 w 10400"/>
                    <a:gd name="T3" fmla="*/ 9013 h 10667"/>
                    <a:gd name="T4" fmla="*/ 6114 w 10400"/>
                    <a:gd name="T5" fmla="*/ 9700 h 10667"/>
                    <a:gd name="T6" fmla="*/ 6806 w 10400"/>
                    <a:gd name="T7" fmla="*/ 8539 h 10667"/>
                    <a:gd name="T8" fmla="*/ 4079 w 10400"/>
                    <a:gd name="T9" fmla="*/ 1127 h 10667"/>
                    <a:gd name="T10" fmla="*/ 5193 w 10400"/>
                    <a:gd name="T11" fmla="*/ 2254 h 10667"/>
                    <a:gd name="T12" fmla="*/ 6352 w 10400"/>
                    <a:gd name="T13" fmla="*/ 3340 h 10667"/>
                    <a:gd name="T14" fmla="*/ 6296 w 10400"/>
                    <a:gd name="T15" fmla="*/ 5841 h 10667"/>
                    <a:gd name="T16" fmla="*/ 5318 w 10400"/>
                    <a:gd name="T17" fmla="*/ 6578 h 10667"/>
                    <a:gd name="T18" fmla="*/ 4851 w 10400"/>
                    <a:gd name="T19" fmla="*/ 10126 h 10667"/>
                    <a:gd name="T20" fmla="*/ 4154 w 10400"/>
                    <a:gd name="T21" fmla="*/ 5500 h 10667"/>
                    <a:gd name="T22" fmla="*/ 993 w 10400"/>
                    <a:gd name="T23" fmla="*/ 1669 h 10667"/>
                    <a:gd name="T24" fmla="*/ 4493 w 10400"/>
                    <a:gd name="T25" fmla="*/ 2470 h 10667"/>
                    <a:gd name="T26" fmla="*/ 5203 w 10400"/>
                    <a:gd name="T27" fmla="*/ 5915 h 10667"/>
                    <a:gd name="T28" fmla="*/ 5890 w 10400"/>
                    <a:gd name="T29" fmla="*/ 2481 h 10667"/>
                    <a:gd name="T30" fmla="*/ 9353 w 10400"/>
                    <a:gd name="T31" fmla="*/ 1669 h 10667"/>
                    <a:gd name="T32" fmla="*/ 8900 w 10400"/>
                    <a:gd name="T33" fmla="*/ 5088 h 10667"/>
                    <a:gd name="T34" fmla="*/ 8763 w 10400"/>
                    <a:gd name="T35" fmla="*/ 4301 h 10667"/>
                    <a:gd name="T36" fmla="*/ 7729 w 10400"/>
                    <a:gd name="T37" fmla="*/ 3953 h 10667"/>
                    <a:gd name="T38" fmla="*/ 8505 w 10400"/>
                    <a:gd name="T39" fmla="*/ 5505 h 10667"/>
                    <a:gd name="T40" fmla="*/ 8530 w 10400"/>
                    <a:gd name="T41" fmla="*/ 6867 h 10667"/>
                    <a:gd name="T42" fmla="*/ 9012 w 10400"/>
                    <a:gd name="T43" fmla="*/ 6736 h 10667"/>
                    <a:gd name="T44" fmla="*/ 9315 w 10400"/>
                    <a:gd name="T45" fmla="*/ 6686 h 10667"/>
                    <a:gd name="T46" fmla="*/ 9046 w 10400"/>
                    <a:gd name="T47" fmla="*/ 4530 h 10667"/>
                    <a:gd name="T48" fmla="*/ 9997 w 10400"/>
                    <a:gd name="T49" fmla="*/ 3776 h 10667"/>
                    <a:gd name="T50" fmla="*/ 8844 w 10400"/>
                    <a:gd name="T51" fmla="*/ 4304 h 10667"/>
                    <a:gd name="T52" fmla="*/ 8790 w 10400"/>
                    <a:gd name="T53" fmla="*/ 3675 h 10667"/>
                    <a:gd name="T54" fmla="*/ 9514 w 10400"/>
                    <a:gd name="T55" fmla="*/ 6418 h 10667"/>
                    <a:gd name="T56" fmla="*/ 9245 w 10400"/>
                    <a:gd name="T57" fmla="*/ 6917 h 10667"/>
                    <a:gd name="T58" fmla="*/ 7957 w 10400"/>
                    <a:gd name="T59" fmla="*/ 6629 h 10667"/>
                    <a:gd name="T60" fmla="*/ 7308 w 10400"/>
                    <a:gd name="T61" fmla="*/ 6762 h 10667"/>
                    <a:gd name="T62" fmla="*/ 9494 w 10400"/>
                    <a:gd name="T63" fmla="*/ 6253 h 10667"/>
                    <a:gd name="T64" fmla="*/ 577 w 10400"/>
                    <a:gd name="T65" fmla="*/ 3770 h 10667"/>
                    <a:gd name="T66" fmla="*/ 1355 w 10400"/>
                    <a:gd name="T67" fmla="*/ 4518 h 10667"/>
                    <a:gd name="T68" fmla="*/ 1282 w 10400"/>
                    <a:gd name="T69" fmla="*/ 5462 h 10667"/>
                    <a:gd name="T70" fmla="*/ 1236 w 10400"/>
                    <a:gd name="T71" fmla="*/ 6867 h 10667"/>
                    <a:gd name="T72" fmla="*/ 1718 w 10400"/>
                    <a:gd name="T73" fmla="*/ 6728 h 10667"/>
                    <a:gd name="T74" fmla="*/ 2022 w 10400"/>
                    <a:gd name="T75" fmla="*/ 6694 h 10667"/>
                    <a:gd name="T76" fmla="*/ 1843 w 10400"/>
                    <a:gd name="T77" fmla="*/ 4519 h 10667"/>
                    <a:gd name="T78" fmla="*/ 2505 w 10400"/>
                    <a:gd name="T79" fmla="*/ 3770 h 10667"/>
                    <a:gd name="T80" fmla="*/ 1608 w 10400"/>
                    <a:gd name="T81" fmla="*/ 5217 h 10667"/>
                    <a:gd name="T82" fmla="*/ 1557 w 10400"/>
                    <a:gd name="T83" fmla="*/ 4304 h 10667"/>
                    <a:gd name="T84" fmla="*/ 1610 w 10400"/>
                    <a:gd name="T85" fmla="*/ 3675 h 10667"/>
                    <a:gd name="T86" fmla="*/ 1898 w 10400"/>
                    <a:gd name="T87" fmla="*/ 3969 h 10667"/>
                    <a:gd name="T88" fmla="*/ 1547 w 10400"/>
                    <a:gd name="T89" fmla="*/ 7324 h 10667"/>
                    <a:gd name="T90" fmla="*/ 2189 w 10400"/>
                    <a:gd name="T91" fmla="*/ 6405 h 10667"/>
                    <a:gd name="T92" fmla="*/ 1172 w 10400"/>
                    <a:gd name="T93" fmla="*/ 6918 h 10667"/>
                    <a:gd name="T94" fmla="*/ 669 w 10400"/>
                    <a:gd name="T95" fmla="*/ 6629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0400" h="10667">
                      <a:moveTo>
                        <a:pt x="8838" y="9330"/>
                      </a:moveTo>
                      <a:cubicBezTo>
                        <a:pt x="8838" y="10067"/>
                        <a:pt x="7206" y="10667"/>
                        <a:pt x="5192" y="10667"/>
                      </a:cubicBezTo>
                      <a:cubicBezTo>
                        <a:pt x="3180" y="10667"/>
                        <a:pt x="1547" y="10067"/>
                        <a:pt x="1547" y="9330"/>
                      </a:cubicBezTo>
                      <a:cubicBezTo>
                        <a:pt x="1547" y="8797"/>
                        <a:pt x="2406" y="8341"/>
                        <a:pt x="3638" y="8128"/>
                      </a:cubicBezTo>
                      <a:lnTo>
                        <a:pt x="3638" y="8495"/>
                      </a:lnTo>
                      <a:cubicBezTo>
                        <a:pt x="3293" y="8632"/>
                        <a:pt x="3077" y="8813"/>
                        <a:pt x="3077" y="9013"/>
                      </a:cubicBezTo>
                      <a:cubicBezTo>
                        <a:pt x="3077" y="9437"/>
                        <a:pt x="4015" y="9781"/>
                        <a:pt x="5171" y="9781"/>
                      </a:cubicBezTo>
                      <a:cubicBezTo>
                        <a:pt x="5497" y="9781"/>
                        <a:pt x="5802" y="9751"/>
                        <a:pt x="6077" y="9703"/>
                      </a:cubicBezTo>
                      <a:cubicBezTo>
                        <a:pt x="6090" y="9702"/>
                        <a:pt x="6102" y="9702"/>
                        <a:pt x="6114" y="9700"/>
                      </a:cubicBezTo>
                      <a:cubicBezTo>
                        <a:pt x="6165" y="9694"/>
                        <a:pt x="6212" y="9682"/>
                        <a:pt x="6259" y="9666"/>
                      </a:cubicBezTo>
                      <a:cubicBezTo>
                        <a:pt x="6859" y="9531"/>
                        <a:pt x="7264" y="9290"/>
                        <a:pt x="7264" y="9013"/>
                      </a:cubicBezTo>
                      <a:cubicBezTo>
                        <a:pt x="7264" y="8834"/>
                        <a:pt x="7090" y="8669"/>
                        <a:pt x="6806" y="8539"/>
                      </a:cubicBezTo>
                      <a:lnTo>
                        <a:pt x="6806" y="8137"/>
                      </a:lnTo>
                      <a:cubicBezTo>
                        <a:pt x="8006" y="8356"/>
                        <a:pt x="8838" y="8805"/>
                        <a:pt x="8838" y="9330"/>
                      </a:cubicBezTo>
                      <a:close/>
                      <a:moveTo>
                        <a:pt x="4079" y="1127"/>
                      </a:moveTo>
                      <a:cubicBezTo>
                        <a:pt x="4079" y="504"/>
                        <a:pt x="4578" y="0"/>
                        <a:pt x="5193" y="0"/>
                      </a:cubicBezTo>
                      <a:cubicBezTo>
                        <a:pt x="5807" y="0"/>
                        <a:pt x="6305" y="504"/>
                        <a:pt x="6305" y="1127"/>
                      </a:cubicBezTo>
                      <a:cubicBezTo>
                        <a:pt x="6305" y="1750"/>
                        <a:pt x="5807" y="2254"/>
                        <a:pt x="5193" y="2254"/>
                      </a:cubicBezTo>
                      <a:cubicBezTo>
                        <a:pt x="4578" y="2254"/>
                        <a:pt x="4079" y="1750"/>
                        <a:pt x="4079" y="1127"/>
                      </a:cubicBezTo>
                      <a:close/>
                      <a:moveTo>
                        <a:pt x="9353" y="1669"/>
                      </a:moveTo>
                      <a:cubicBezTo>
                        <a:pt x="8800" y="2578"/>
                        <a:pt x="7557" y="3340"/>
                        <a:pt x="6352" y="3340"/>
                      </a:cubicBezTo>
                      <a:cubicBezTo>
                        <a:pt x="6274" y="3340"/>
                        <a:pt x="6196" y="3336"/>
                        <a:pt x="6118" y="3330"/>
                      </a:cubicBezTo>
                      <a:cubicBezTo>
                        <a:pt x="6142" y="3615"/>
                        <a:pt x="6252" y="4928"/>
                        <a:pt x="6282" y="5755"/>
                      </a:cubicBezTo>
                      <a:cubicBezTo>
                        <a:pt x="6288" y="5783"/>
                        <a:pt x="6294" y="5811"/>
                        <a:pt x="6296" y="5841"/>
                      </a:cubicBezTo>
                      <a:lnTo>
                        <a:pt x="6568" y="10087"/>
                      </a:lnTo>
                      <a:cubicBezTo>
                        <a:pt x="6586" y="10373"/>
                        <a:pt x="5564" y="10428"/>
                        <a:pt x="5546" y="10154"/>
                      </a:cubicBezTo>
                      <a:lnTo>
                        <a:pt x="5318" y="6578"/>
                      </a:lnTo>
                      <a:cubicBezTo>
                        <a:pt x="5280" y="6574"/>
                        <a:pt x="5244" y="6567"/>
                        <a:pt x="5206" y="6567"/>
                      </a:cubicBezTo>
                      <a:cubicBezTo>
                        <a:pt x="5174" y="6567"/>
                        <a:pt x="5136" y="6577"/>
                        <a:pt x="5099" y="6587"/>
                      </a:cubicBezTo>
                      <a:lnTo>
                        <a:pt x="4851" y="10126"/>
                      </a:lnTo>
                      <a:cubicBezTo>
                        <a:pt x="4832" y="10398"/>
                        <a:pt x="3810" y="10338"/>
                        <a:pt x="3830" y="10052"/>
                      </a:cubicBezTo>
                      <a:lnTo>
                        <a:pt x="4144" y="5559"/>
                      </a:lnTo>
                      <a:cubicBezTo>
                        <a:pt x="4146" y="5538"/>
                        <a:pt x="4150" y="5520"/>
                        <a:pt x="4154" y="5500"/>
                      </a:cubicBezTo>
                      <a:cubicBezTo>
                        <a:pt x="4199" y="4432"/>
                        <a:pt x="4252" y="3400"/>
                        <a:pt x="4257" y="3326"/>
                      </a:cubicBezTo>
                      <a:cubicBezTo>
                        <a:pt x="4169" y="3334"/>
                        <a:pt x="4081" y="3340"/>
                        <a:pt x="3994" y="3340"/>
                      </a:cubicBezTo>
                      <a:cubicBezTo>
                        <a:pt x="2788" y="3340"/>
                        <a:pt x="1546" y="2578"/>
                        <a:pt x="993" y="1669"/>
                      </a:cubicBezTo>
                      <a:cubicBezTo>
                        <a:pt x="879" y="1481"/>
                        <a:pt x="936" y="1235"/>
                        <a:pt x="1122" y="1120"/>
                      </a:cubicBezTo>
                      <a:cubicBezTo>
                        <a:pt x="1308" y="1003"/>
                        <a:pt x="1551" y="1062"/>
                        <a:pt x="1665" y="1250"/>
                      </a:cubicBezTo>
                      <a:cubicBezTo>
                        <a:pt x="2166" y="2073"/>
                        <a:pt x="3484" y="2756"/>
                        <a:pt x="4493" y="2470"/>
                      </a:cubicBezTo>
                      <a:cubicBezTo>
                        <a:pt x="4663" y="2411"/>
                        <a:pt x="4865" y="2374"/>
                        <a:pt x="5089" y="2365"/>
                      </a:cubicBezTo>
                      <a:lnTo>
                        <a:pt x="4729" y="5423"/>
                      </a:lnTo>
                      <a:lnTo>
                        <a:pt x="5203" y="5915"/>
                      </a:lnTo>
                      <a:lnTo>
                        <a:pt x="5617" y="5423"/>
                      </a:lnTo>
                      <a:lnTo>
                        <a:pt x="5330" y="2373"/>
                      </a:lnTo>
                      <a:cubicBezTo>
                        <a:pt x="5531" y="2387"/>
                        <a:pt x="5725" y="2423"/>
                        <a:pt x="5890" y="2481"/>
                      </a:cubicBezTo>
                      <a:cubicBezTo>
                        <a:pt x="6894" y="2741"/>
                        <a:pt x="8187" y="2063"/>
                        <a:pt x="8681" y="1250"/>
                      </a:cubicBezTo>
                      <a:cubicBezTo>
                        <a:pt x="8795" y="1062"/>
                        <a:pt x="9038" y="1003"/>
                        <a:pt x="9224" y="1119"/>
                      </a:cubicBezTo>
                      <a:cubicBezTo>
                        <a:pt x="9410" y="1235"/>
                        <a:pt x="9468" y="1481"/>
                        <a:pt x="9353" y="1669"/>
                      </a:cubicBezTo>
                      <a:close/>
                      <a:moveTo>
                        <a:pt x="8844" y="4304"/>
                      </a:moveTo>
                      <a:cubicBezTo>
                        <a:pt x="8839" y="4303"/>
                        <a:pt x="8833" y="4303"/>
                        <a:pt x="8827" y="4302"/>
                      </a:cubicBezTo>
                      <a:lnTo>
                        <a:pt x="8900" y="5088"/>
                      </a:lnTo>
                      <a:lnTo>
                        <a:pt x="8793" y="5217"/>
                      </a:lnTo>
                      <a:lnTo>
                        <a:pt x="8671" y="5088"/>
                      </a:lnTo>
                      <a:lnTo>
                        <a:pt x="8763" y="4301"/>
                      </a:lnTo>
                      <a:cubicBezTo>
                        <a:pt x="8543" y="4286"/>
                        <a:pt x="8343" y="4195"/>
                        <a:pt x="7895" y="3770"/>
                      </a:cubicBezTo>
                      <a:cubicBezTo>
                        <a:pt x="7846" y="3723"/>
                        <a:pt x="7769" y="3725"/>
                        <a:pt x="7722" y="3776"/>
                      </a:cubicBezTo>
                      <a:cubicBezTo>
                        <a:pt x="7676" y="3826"/>
                        <a:pt x="7679" y="3906"/>
                        <a:pt x="7729" y="3953"/>
                      </a:cubicBezTo>
                      <a:cubicBezTo>
                        <a:pt x="8086" y="4293"/>
                        <a:pt x="8319" y="4456"/>
                        <a:pt x="8558" y="4519"/>
                      </a:cubicBezTo>
                      <a:cubicBezTo>
                        <a:pt x="8558" y="4523"/>
                        <a:pt x="8556" y="4527"/>
                        <a:pt x="8556" y="4530"/>
                      </a:cubicBezTo>
                      <a:lnTo>
                        <a:pt x="8505" y="5505"/>
                      </a:lnTo>
                      <a:lnTo>
                        <a:pt x="8378" y="6694"/>
                      </a:lnTo>
                      <a:cubicBezTo>
                        <a:pt x="8369" y="6780"/>
                        <a:pt x="8430" y="6857"/>
                        <a:pt x="8514" y="6867"/>
                      </a:cubicBezTo>
                      <a:cubicBezTo>
                        <a:pt x="8520" y="6867"/>
                        <a:pt x="8525" y="6867"/>
                        <a:pt x="8530" y="6867"/>
                      </a:cubicBezTo>
                      <a:cubicBezTo>
                        <a:pt x="8608" y="6867"/>
                        <a:pt x="8674" y="6808"/>
                        <a:pt x="8683" y="6728"/>
                      </a:cubicBezTo>
                      <a:lnTo>
                        <a:pt x="8815" y="5498"/>
                      </a:lnTo>
                      <a:lnTo>
                        <a:pt x="9012" y="6736"/>
                      </a:lnTo>
                      <a:cubicBezTo>
                        <a:pt x="9025" y="6813"/>
                        <a:pt x="9090" y="6868"/>
                        <a:pt x="9164" y="6868"/>
                      </a:cubicBezTo>
                      <a:cubicBezTo>
                        <a:pt x="9172" y="6868"/>
                        <a:pt x="9180" y="6867"/>
                        <a:pt x="9188" y="6866"/>
                      </a:cubicBezTo>
                      <a:cubicBezTo>
                        <a:pt x="9272" y="6852"/>
                        <a:pt x="9328" y="6771"/>
                        <a:pt x="9315" y="6686"/>
                      </a:cubicBezTo>
                      <a:lnTo>
                        <a:pt x="9119" y="5462"/>
                      </a:lnTo>
                      <a:cubicBezTo>
                        <a:pt x="9119" y="5461"/>
                        <a:pt x="9120" y="5460"/>
                        <a:pt x="9120" y="5459"/>
                      </a:cubicBezTo>
                      <a:lnTo>
                        <a:pt x="9046" y="4530"/>
                      </a:lnTo>
                      <a:cubicBezTo>
                        <a:pt x="9046" y="4526"/>
                        <a:pt x="9046" y="4522"/>
                        <a:pt x="9045" y="4518"/>
                      </a:cubicBezTo>
                      <a:cubicBezTo>
                        <a:pt x="9279" y="4456"/>
                        <a:pt x="9631" y="4296"/>
                        <a:pt x="9990" y="3953"/>
                      </a:cubicBezTo>
                      <a:cubicBezTo>
                        <a:pt x="10040" y="3906"/>
                        <a:pt x="10043" y="3826"/>
                        <a:pt x="9997" y="3776"/>
                      </a:cubicBezTo>
                      <a:cubicBezTo>
                        <a:pt x="9950" y="3725"/>
                        <a:pt x="9873" y="3723"/>
                        <a:pt x="9823" y="3770"/>
                      </a:cubicBezTo>
                      <a:cubicBezTo>
                        <a:pt x="9407" y="4166"/>
                        <a:pt x="9010" y="4290"/>
                        <a:pt x="8857" y="4300"/>
                      </a:cubicBezTo>
                      <a:cubicBezTo>
                        <a:pt x="8852" y="4300"/>
                        <a:pt x="8849" y="4303"/>
                        <a:pt x="8844" y="4304"/>
                      </a:cubicBezTo>
                      <a:close/>
                      <a:moveTo>
                        <a:pt x="8790" y="4263"/>
                      </a:moveTo>
                      <a:cubicBezTo>
                        <a:pt x="8949" y="4263"/>
                        <a:pt x="9078" y="4131"/>
                        <a:pt x="9078" y="3969"/>
                      </a:cubicBezTo>
                      <a:cubicBezTo>
                        <a:pt x="9078" y="3807"/>
                        <a:pt x="8949" y="3675"/>
                        <a:pt x="8790" y="3675"/>
                      </a:cubicBezTo>
                      <a:cubicBezTo>
                        <a:pt x="8631" y="3675"/>
                        <a:pt x="8503" y="3807"/>
                        <a:pt x="8503" y="3969"/>
                      </a:cubicBezTo>
                      <a:cubicBezTo>
                        <a:pt x="8503" y="4131"/>
                        <a:pt x="8631" y="4263"/>
                        <a:pt x="8790" y="4263"/>
                      </a:cubicBezTo>
                      <a:close/>
                      <a:moveTo>
                        <a:pt x="9514" y="6418"/>
                      </a:moveTo>
                      <a:cubicBezTo>
                        <a:pt x="9649" y="6475"/>
                        <a:pt x="9732" y="6548"/>
                        <a:pt x="9732" y="6629"/>
                      </a:cubicBezTo>
                      <a:cubicBezTo>
                        <a:pt x="9732" y="6745"/>
                        <a:pt x="9561" y="6846"/>
                        <a:pt x="9306" y="6903"/>
                      </a:cubicBezTo>
                      <a:cubicBezTo>
                        <a:pt x="9287" y="6910"/>
                        <a:pt x="9267" y="6915"/>
                        <a:pt x="9245" y="6917"/>
                      </a:cubicBezTo>
                      <a:cubicBezTo>
                        <a:pt x="9240" y="6918"/>
                        <a:pt x="9235" y="6918"/>
                        <a:pt x="9229" y="6918"/>
                      </a:cubicBezTo>
                      <a:cubicBezTo>
                        <a:pt x="9112" y="6939"/>
                        <a:pt x="8983" y="6952"/>
                        <a:pt x="8845" y="6952"/>
                      </a:cubicBezTo>
                      <a:cubicBezTo>
                        <a:pt x="8355" y="6952"/>
                        <a:pt x="7957" y="6807"/>
                        <a:pt x="7957" y="6629"/>
                      </a:cubicBezTo>
                      <a:cubicBezTo>
                        <a:pt x="7957" y="6542"/>
                        <a:pt x="8055" y="6463"/>
                        <a:pt x="8211" y="6405"/>
                      </a:cubicBezTo>
                      <a:lnTo>
                        <a:pt x="8222" y="6252"/>
                      </a:lnTo>
                      <a:cubicBezTo>
                        <a:pt x="7685" y="6340"/>
                        <a:pt x="7308" y="6534"/>
                        <a:pt x="7308" y="6762"/>
                      </a:cubicBezTo>
                      <a:cubicBezTo>
                        <a:pt x="7308" y="7072"/>
                        <a:pt x="8000" y="7324"/>
                        <a:pt x="8854" y="7324"/>
                      </a:cubicBezTo>
                      <a:cubicBezTo>
                        <a:pt x="9708" y="7324"/>
                        <a:pt x="10400" y="7072"/>
                        <a:pt x="10400" y="6762"/>
                      </a:cubicBezTo>
                      <a:cubicBezTo>
                        <a:pt x="10400" y="6535"/>
                        <a:pt x="10027" y="6342"/>
                        <a:pt x="9494" y="6253"/>
                      </a:cubicBezTo>
                      <a:lnTo>
                        <a:pt x="9514" y="6418"/>
                      </a:lnTo>
                      <a:close/>
                      <a:moveTo>
                        <a:pt x="1543" y="4300"/>
                      </a:moveTo>
                      <a:cubicBezTo>
                        <a:pt x="1391" y="4290"/>
                        <a:pt x="994" y="4166"/>
                        <a:pt x="577" y="3770"/>
                      </a:cubicBezTo>
                      <a:cubicBezTo>
                        <a:pt x="528" y="3723"/>
                        <a:pt x="450" y="3725"/>
                        <a:pt x="404" y="3776"/>
                      </a:cubicBezTo>
                      <a:cubicBezTo>
                        <a:pt x="358" y="3826"/>
                        <a:pt x="361" y="3906"/>
                        <a:pt x="411" y="3953"/>
                      </a:cubicBezTo>
                      <a:cubicBezTo>
                        <a:pt x="770" y="4296"/>
                        <a:pt x="1122" y="4456"/>
                        <a:pt x="1355" y="4518"/>
                      </a:cubicBezTo>
                      <a:cubicBezTo>
                        <a:pt x="1355" y="4522"/>
                        <a:pt x="1355" y="4526"/>
                        <a:pt x="1355" y="4530"/>
                      </a:cubicBezTo>
                      <a:lnTo>
                        <a:pt x="1281" y="5459"/>
                      </a:lnTo>
                      <a:cubicBezTo>
                        <a:pt x="1281" y="5460"/>
                        <a:pt x="1282" y="5461"/>
                        <a:pt x="1282" y="5462"/>
                      </a:cubicBezTo>
                      <a:lnTo>
                        <a:pt x="1086" y="6686"/>
                      </a:lnTo>
                      <a:cubicBezTo>
                        <a:pt x="1072" y="6771"/>
                        <a:pt x="1129" y="6852"/>
                        <a:pt x="1212" y="6866"/>
                      </a:cubicBezTo>
                      <a:cubicBezTo>
                        <a:pt x="1221" y="6867"/>
                        <a:pt x="1229" y="6867"/>
                        <a:pt x="1236" y="6867"/>
                      </a:cubicBezTo>
                      <a:cubicBezTo>
                        <a:pt x="1311" y="6867"/>
                        <a:pt x="1376" y="6813"/>
                        <a:pt x="1388" y="6736"/>
                      </a:cubicBezTo>
                      <a:lnTo>
                        <a:pt x="1586" y="5498"/>
                      </a:lnTo>
                      <a:lnTo>
                        <a:pt x="1718" y="6728"/>
                      </a:lnTo>
                      <a:cubicBezTo>
                        <a:pt x="1726" y="6808"/>
                        <a:pt x="1792" y="6867"/>
                        <a:pt x="1870" y="6867"/>
                      </a:cubicBezTo>
                      <a:cubicBezTo>
                        <a:pt x="1875" y="6867"/>
                        <a:pt x="1881" y="6867"/>
                        <a:pt x="1887" y="6867"/>
                      </a:cubicBezTo>
                      <a:cubicBezTo>
                        <a:pt x="1971" y="6857"/>
                        <a:pt x="2032" y="6780"/>
                        <a:pt x="2022" y="6694"/>
                      </a:cubicBezTo>
                      <a:lnTo>
                        <a:pt x="1895" y="5505"/>
                      </a:lnTo>
                      <a:lnTo>
                        <a:pt x="1845" y="4530"/>
                      </a:lnTo>
                      <a:cubicBezTo>
                        <a:pt x="1845" y="4527"/>
                        <a:pt x="1843" y="4523"/>
                        <a:pt x="1843" y="4519"/>
                      </a:cubicBezTo>
                      <a:cubicBezTo>
                        <a:pt x="2082" y="4456"/>
                        <a:pt x="2314" y="4293"/>
                        <a:pt x="2672" y="3953"/>
                      </a:cubicBezTo>
                      <a:cubicBezTo>
                        <a:pt x="2722" y="3906"/>
                        <a:pt x="2725" y="3826"/>
                        <a:pt x="2678" y="3776"/>
                      </a:cubicBezTo>
                      <a:cubicBezTo>
                        <a:pt x="2632" y="3725"/>
                        <a:pt x="2555" y="3722"/>
                        <a:pt x="2505" y="3770"/>
                      </a:cubicBezTo>
                      <a:cubicBezTo>
                        <a:pt x="2058" y="4195"/>
                        <a:pt x="1857" y="4286"/>
                        <a:pt x="1637" y="4301"/>
                      </a:cubicBezTo>
                      <a:lnTo>
                        <a:pt x="1730" y="5088"/>
                      </a:lnTo>
                      <a:lnTo>
                        <a:pt x="1608" y="5217"/>
                      </a:lnTo>
                      <a:lnTo>
                        <a:pt x="1501" y="5088"/>
                      </a:lnTo>
                      <a:lnTo>
                        <a:pt x="1574" y="4302"/>
                      </a:lnTo>
                      <a:cubicBezTo>
                        <a:pt x="1568" y="4303"/>
                        <a:pt x="1562" y="4303"/>
                        <a:pt x="1557" y="4304"/>
                      </a:cubicBezTo>
                      <a:cubicBezTo>
                        <a:pt x="1552" y="4303"/>
                        <a:pt x="1548" y="4300"/>
                        <a:pt x="1543" y="4300"/>
                      </a:cubicBezTo>
                      <a:close/>
                      <a:moveTo>
                        <a:pt x="1898" y="3969"/>
                      </a:moveTo>
                      <a:cubicBezTo>
                        <a:pt x="1898" y="3807"/>
                        <a:pt x="1769" y="3675"/>
                        <a:pt x="1610" y="3675"/>
                      </a:cubicBezTo>
                      <a:cubicBezTo>
                        <a:pt x="1452" y="3675"/>
                        <a:pt x="1323" y="3807"/>
                        <a:pt x="1323" y="3969"/>
                      </a:cubicBezTo>
                      <a:cubicBezTo>
                        <a:pt x="1323" y="4131"/>
                        <a:pt x="1452" y="4263"/>
                        <a:pt x="1610" y="4263"/>
                      </a:cubicBezTo>
                      <a:cubicBezTo>
                        <a:pt x="1769" y="4263"/>
                        <a:pt x="1898" y="4131"/>
                        <a:pt x="1898" y="3969"/>
                      </a:cubicBezTo>
                      <a:close/>
                      <a:moveTo>
                        <a:pt x="906" y="6253"/>
                      </a:moveTo>
                      <a:cubicBezTo>
                        <a:pt x="373" y="6342"/>
                        <a:pt x="0" y="6535"/>
                        <a:pt x="0" y="6762"/>
                      </a:cubicBezTo>
                      <a:cubicBezTo>
                        <a:pt x="0" y="7072"/>
                        <a:pt x="693" y="7324"/>
                        <a:pt x="1547" y="7324"/>
                      </a:cubicBezTo>
                      <a:cubicBezTo>
                        <a:pt x="2401" y="7324"/>
                        <a:pt x="3093" y="7072"/>
                        <a:pt x="3093" y="6762"/>
                      </a:cubicBezTo>
                      <a:cubicBezTo>
                        <a:pt x="3093" y="6534"/>
                        <a:pt x="2716" y="6340"/>
                        <a:pt x="2178" y="6252"/>
                      </a:cubicBezTo>
                      <a:lnTo>
                        <a:pt x="2189" y="6405"/>
                      </a:lnTo>
                      <a:cubicBezTo>
                        <a:pt x="2346" y="6463"/>
                        <a:pt x="2444" y="6542"/>
                        <a:pt x="2444" y="6629"/>
                      </a:cubicBezTo>
                      <a:cubicBezTo>
                        <a:pt x="2444" y="6807"/>
                        <a:pt x="2046" y="6952"/>
                        <a:pt x="1556" y="6952"/>
                      </a:cubicBezTo>
                      <a:cubicBezTo>
                        <a:pt x="1418" y="6952"/>
                        <a:pt x="1289" y="6939"/>
                        <a:pt x="1172" y="6918"/>
                      </a:cubicBezTo>
                      <a:cubicBezTo>
                        <a:pt x="1166" y="6918"/>
                        <a:pt x="1161" y="6918"/>
                        <a:pt x="1155" y="6917"/>
                      </a:cubicBezTo>
                      <a:cubicBezTo>
                        <a:pt x="1134" y="6915"/>
                        <a:pt x="1114" y="6910"/>
                        <a:pt x="1095" y="6903"/>
                      </a:cubicBezTo>
                      <a:cubicBezTo>
                        <a:pt x="840" y="6846"/>
                        <a:pt x="669" y="6745"/>
                        <a:pt x="669" y="6629"/>
                      </a:cubicBezTo>
                      <a:cubicBezTo>
                        <a:pt x="669" y="6548"/>
                        <a:pt x="751" y="6475"/>
                        <a:pt x="887" y="6418"/>
                      </a:cubicBezTo>
                      <a:lnTo>
                        <a:pt x="906" y="625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" name="文本框 14"/>
              <p:cNvSpPr txBox="1"/>
              <p:nvPr/>
            </p:nvSpPr>
            <p:spPr>
              <a:xfrm>
                <a:off x="722850" y="3152737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/>
                  <a:t>Text here</a:t>
                </a:r>
                <a:endParaRPr lang="vi-VN" sz="1600" b="1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722850" y="3679794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Copy paste fonts. Choose the only option 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en-US" altLang="zh-CN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608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206A4280-2CE3-4AD0-9F9A-B0A3DB2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235D5F6-0F34-4360-8CC1-E7F1788C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ACED11A-B5BD-4079-A4EB-BCF25D6F4975}"/>
              </a:ext>
            </a:extLst>
          </p:cNvPr>
          <p:cNvSpPr txBox="1"/>
          <p:nvPr/>
        </p:nvSpPr>
        <p:spPr>
          <a:xfrm>
            <a:off x="1181444" y="3555991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30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762948" y="1465263"/>
            <a:ext cx="9755952" cy="4333875"/>
            <a:chOff x="1762948" y="1465263"/>
            <a:chExt cx="9755952" cy="4333875"/>
          </a:xfrm>
        </p:grpSpPr>
        <p:sp>
          <p:nvSpPr>
            <p:cNvPr id="6" name="任意多边形: 形状 5"/>
            <p:cNvSpPr/>
            <p:nvPr/>
          </p:nvSpPr>
          <p:spPr>
            <a:xfrm>
              <a:off x="1762948" y="1465263"/>
              <a:ext cx="2590800" cy="2590800"/>
            </a:xfrm>
            <a:custGeom>
              <a:avLst/>
              <a:gdLst>
                <a:gd name="connsiteX0" fmla="*/ 1295400 w 2590800"/>
                <a:gd name="connsiteY0" fmla="*/ 181116 h 2590800"/>
                <a:gd name="connsiteX1" fmla="*/ 181116 w 2590800"/>
                <a:gd name="connsiteY1" fmla="*/ 1295400 h 2590800"/>
                <a:gd name="connsiteX2" fmla="*/ 1295400 w 2590800"/>
                <a:gd name="connsiteY2" fmla="*/ 2409684 h 2590800"/>
                <a:gd name="connsiteX3" fmla="*/ 2409684 w 2590800"/>
                <a:gd name="connsiteY3" fmla="*/ 1295400 h 2590800"/>
                <a:gd name="connsiteX4" fmla="*/ 1295400 w 2590800"/>
                <a:gd name="connsiteY4" fmla="*/ 0 h 2590800"/>
                <a:gd name="connsiteX5" fmla="*/ 2590800 w 2590800"/>
                <a:gd name="connsiteY5" fmla="*/ 1295400 h 2590800"/>
                <a:gd name="connsiteX6" fmla="*/ 1295400 w 2590800"/>
                <a:gd name="connsiteY6" fmla="*/ 2590800 h 2590800"/>
                <a:gd name="connsiteX7" fmla="*/ 0 w 2590800"/>
                <a:gd name="connsiteY7" fmla="*/ 1295400 h 259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00" h="2590800">
                  <a:moveTo>
                    <a:pt x="1295400" y="181116"/>
                  </a:moveTo>
                  <a:lnTo>
                    <a:pt x="181116" y="1295400"/>
                  </a:lnTo>
                  <a:lnTo>
                    <a:pt x="1295400" y="2409684"/>
                  </a:lnTo>
                  <a:lnTo>
                    <a:pt x="2409684" y="1295400"/>
                  </a:lnTo>
                  <a:close/>
                  <a:moveTo>
                    <a:pt x="1295400" y="0"/>
                  </a:moveTo>
                  <a:lnTo>
                    <a:pt x="2590800" y="1295400"/>
                  </a:lnTo>
                  <a:lnTo>
                    <a:pt x="1295400" y="2590800"/>
                  </a:lnTo>
                  <a:lnTo>
                    <a:pt x="0" y="12954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1762948" y="3208338"/>
              <a:ext cx="2590800" cy="2590800"/>
            </a:xfrm>
            <a:custGeom>
              <a:avLst/>
              <a:gdLst>
                <a:gd name="connsiteX0" fmla="*/ 1295400 w 2590800"/>
                <a:gd name="connsiteY0" fmla="*/ 181116 h 2590800"/>
                <a:gd name="connsiteX1" fmla="*/ 181116 w 2590800"/>
                <a:gd name="connsiteY1" fmla="*/ 1295400 h 2590800"/>
                <a:gd name="connsiteX2" fmla="*/ 1295400 w 2590800"/>
                <a:gd name="connsiteY2" fmla="*/ 2409684 h 2590800"/>
                <a:gd name="connsiteX3" fmla="*/ 2409684 w 2590800"/>
                <a:gd name="connsiteY3" fmla="*/ 1295400 h 2590800"/>
                <a:gd name="connsiteX4" fmla="*/ 1295400 w 2590800"/>
                <a:gd name="connsiteY4" fmla="*/ 0 h 2590800"/>
                <a:gd name="connsiteX5" fmla="*/ 2590800 w 2590800"/>
                <a:gd name="connsiteY5" fmla="*/ 1295400 h 2590800"/>
                <a:gd name="connsiteX6" fmla="*/ 1295400 w 2590800"/>
                <a:gd name="connsiteY6" fmla="*/ 2590800 h 2590800"/>
                <a:gd name="connsiteX7" fmla="*/ 0 w 2590800"/>
                <a:gd name="connsiteY7" fmla="*/ 1295400 h 259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00" h="2590800">
                  <a:moveTo>
                    <a:pt x="1295400" y="181116"/>
                  </a:moveTo>
                  <a:lnTo>
                    <a:pt x="181116" y="1295400"/>
                  </a:lnTo>
                  <a:lnTo>
                    <a:pt x="1295400" y="2409684"/>
                  </a:lnTo>
                  <a:lnTo>
                    <a:pt x="2409684" y="1295400"/>
                  </a:lnTo>
                  <a:close/>
                  <a:moveTo>
                    <a:pt x="1295400" y="0"/>
                  </a:moveTo>
                  <a:lnTo>
                    <a:pt x="2590800" y="1295400"/>
                  </a:lnTo>
                  <a:lnTo>
                    <a:pt x="1295400" y="2590800"/>
                  </a:lnTo>
                  <a:lnTo>
                    <a:pt x="0" y="12954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6470650" y="1681845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only option to retain text……</a:t>
              </a: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6470650" y="2746982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only option to retain text……</a:t>
              </a: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6470650" y="3812119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only option to retain text……</a:t>
              </a: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470650" y="4877258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only option to retain text……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6572250" y="2567061"/>
              <a:ext cx="49466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005072" y="3632198"/>
              <a:ext cx="751382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572250" y="4697335"/>
              <a:ext cx="49466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/>
            <p:cNvSpPr/>
            <p:nvPr/>
          </p:nvSpPr>
          <p:spPr>
            <a:xfrm>
              <a:off x="2811882" y="2347374"/>
              <a:ext cx="492932" cy="399608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811882" y="4290253"/>
              <a:ext cx="492932" cy="399608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2"/>
            </a:solidFill>
            <a:ln w="31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 bwMode="auto">
            <a:xfrm>
              <a:off x="4473824" y="2347374"/>
              <a:ext cx="1622176" cy="380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18" name="文本框 17"/>
            <p:cNvSpPr txBox="1"/>
            <p:nvPr/>
          </p:nvSpPr>
          <p:spPr bwMode="auto">
            <a:xfrm>
              <a:off x="4473824" y="4490057"/>
              <a:ext cx="1622176" cy="3805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4846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31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6750" y="1074988"/>
            <a:ext cx="10852150" cy="5059112"/>
            <a:chOff x="666750" y="1074988"/>
            <a:chExt cx="10852150" cy="5059112"/>
          </a:xfrm>
        </p:grpSpPr>
        <p:sp>
          <p:nvSpPr>
            <p:cNvPr id="6" name="菱形 5"/>
            <p:cNvSpPr/>
            <p:nvPr/>
          </p:nvSpPr>
          <p:spPr>
            <a:xfrm>
              <a:off x="3827513" y="1074988"/>
              <a:ext cx="4808356" cy="4808356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菱形 6"/>
            <p:cNvSpPr/>
            <p:nvPr/>
          </p:nvSpPr>
          <p:spPr>
            <a:xfrm>
              <a:off x="4286456" y="2001316"/>
              <a:ext cx="3882028" cy="3882028"/>
            </a:xfrm>
            <a:prstGeom prst="diamond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菱形 7"/>
            <p:cNvSpPr/>
            <p:nvPr/>
          </p:nvSpPr>
          <p:spPr>
            <a:xfrm>
              <a:off x="4674658" y="2777721"/>
              <a:ext cx="3105623" cy="3105623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菱形 8"/>
            <p:cNvSpPr/>
            <p:nvPr/>
          </p:nvSpPr>
          <p:spPr>
            <a:xfrm>
              <a:off x="5062861" y="3554126"/>
              <a:ext cx="2329217" cy="2329218"/>
            </a:xfrm>
            <a:prstGeom prst="diamond">
              <a:avLst/>
            </a:prstGeom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文本框 9"/>
            <p:cNvSpPr txBox="1"/>
            <p:nvPr/>
          </p:nvSpPr>
          <p:spPr>
            <a:xfrm rot="18900000">
              <a:off x="5342237" y="3528528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400"/>
                <a:t>…text</a:t>
              </a:r>
              <a:endParaRPr lang="zh-CN" altLang="en-US" sz="1400"/>
            </a:p>
          </p:txBody>
        </p:sp>
        <p:sp>
          <p:nvSpPr>
            <p:cNvPr id="11" name="文本框 10"/>
            <p:cNvSpPr txBox="1"/>
            <p:nvPr/>
          </p:nvSpPr>
          <p:spPr>
            <a:xfrm rot="18900000">
              <a:off x="5439420" y="2608444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…text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 rot="18900000">
              <a:off x="5531279" y="1729796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400"/>
                <a:t>…text</a:t>
              </a:r>
              <a:endParaRPr lang="zh-CN" altLang="en-US" sz="140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019892" y="4024527"/>
              <a:ext cx="427735" cy="536498"/>
              <a:chOff x="9985375" y="3051175"/>
              <a:chExt cx="649288" cy="814388"/>
            </a:xfrm>
            <a:solidFill>
              <a:schemeClr val="bg1"/>
            </a:solidFill>
          </p:grpSpPr>
          <p:sp>
            <p:nvSpPr>
              <p:cNvPr id="35" name="任意多边形: 形状 34"/>
              <p:cNvSpPr/>
              <p:nvPr/>
            </p:nvSpPr>
            <p:spPr bwMode="auto">
              <a:xfrm>
                <a:off x="10088563" y="3051175"/>
                <a:ext cx="442913" cy="198438"/>
              </a:xfrm>
              <a:custGeom>
                <a:avLst/>
                <a:gdLst>
                  <a:gd name="T0" fmla="*/ 98 w 116"/>
                  <a:gd name="T1" fmla="*/ 52 h 52"/>
                  <a:gd name="T2" fmla="*/ 110 w 116"/>
                  <a:gd name="T3" fmla="*/ 17 h 52"/>
                  <a:gd name="T4" fmla="*/ 81 w 116"/>
                  <a:gd name="T5" fmla="*/ 22 h 52"/>
                  <a:gd name="T6" fmla="*/ 58 w 116"/>
                  <a:gd name="T7" fmla="*/ 0 h 52"/>
                  <a:gd name="T8" fmla="*/ 35 w 116"/>
                  <a:gd name="T9" fmla="*/ 22 h 52"/>
                  <a:gd name="T10" fmla="*/ 7 w 116"/>
                  <a:gd name="T11" fmla="*/ 17 h 52"/>
                  <a:gd name="T12" fmla="*/ 18 w 116"/>
                  <a:gd name="T13" fmla="*/ 52 h 52"/>
                  <a:gd name="T14" fmla="*/ 98 w 116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6" h="52">
                    <a:moveTo>
                      <a:pt x="98" y="52"/>
                    </a:moveTo>
                    <a:cubicBezTo>
                      <a:pt x="111" y="40"/>
                      <a:pt x="116" y="24"/>
                      <a:pt x="110" y="17"/>
                    </a:cubicBezTo>
                    <a:cubicBezTo>
                      <a:pt x="104" y="12"/>
                      <a:pt x="93" y="14"/>
                      <a:pt x="81" y="22"/>
                    </a:cubicBezTo>
                    <a:cubicBezTo>
                      <a:pt x="78" y="9"/>
                      <a:pt x="69" y="0"/>
                      <a:pt x="58" y="0"/>
                    </a:cubicBezTo>
                    <a:cubicBezTo>
                      <a:pt x="47" y="0"/>
                      <a:pt x="38" y="9"/>
                      <a:pt x="35" y="22"/>
                    </a:cubicBezTo>
                    <a:cubicBezTo>
                      <a:pt x="24" y="14"/>
                      <a:pt x="12" y="12"/>
                      <a:pt x="7" y="17"/>
                    </a:cubicBezTo>
                    <a:cubicBezTo>
                      <a:pt x="0" y="24"/>
                      <a:pt x="5" y="40"/>
                      <a:pt x="18" y="52"/>
                    </a:cubicBezTo>
                    <a:lnTo>
                      <a:pt x="98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9985375" y="3298825"/>
                <a:ext cx="649288" cy="566738"/>
              </a:xfrm>
              <a:custGeom>
                <a:avLst/>
                <a:gdLst>
                  <a:gd name="T0" fmla="*/ 165 w 170"/>
                  <a:gd name="T1" fmla="*/ 95 h 149"/>
                  <a:gd name="T2" fmla="*/ 165 w 170"/>
                  <a:gd name="T3" fmla="*/ 95 h 149"/>
                  <a:gd name="T4" fmla="*/ 170 w 170"/>
                  <a:gd name="T5" fmla="*/ 66 h 149"/>
                  <a:gd name="T6" fmla="*/ 132 w 170"/>
                  <a:gd name="T7" fmla="*/ 0 h 149"/>
                  <a:gd name="T8" fmla="*/ 38 w 170"/>
                  <a:gd name="T9" fmla="*/ 0 h 149"/>
                  <a:gd name="T10" fmla="*/ 0 w 170"/>
                  <a:gd name="T11" fmla="*/ 66 h 149"/>
                  <a:gd name="T12" fmla="*/ 9 w 170"/>
                  <a:gd name="T13" fmla="*/ 101 h 149"/>
                  <a:gd name="T14" fmla="*/ 12 w 170"/>
                  <a:gd name="T15" fmla="*/ 114 h 149"/>
                  <a:gd name="T16" fmla="*/ 10 w 170"/>
                  <a:gd name="T17" fmla="*/ 136 h 149"/>
                  <a:gd name="T18" fmla="*/ 43 w 170"/>
                  <a:gd name="T19" fmla="*/ 142 h 149"/>
                  <a:gd name="T20" fmla="*/ 43 w 170"/>
                  <a:gd name="T21" fmla="*/ 142 h 149"/>
                  <a:gd name="T22" fmla="*/ 61 w 170"/>
                  <a:gd name="T23" fmla="*/ 142 h 149"/>
                  <a:gd name="T24" fmla="*/ 61 w 170"/>
                  <a:gd name="T25" fmla="*/ 142 h 149"/>
                  <a:gd name="T26" fmla="*/ 85 w 170"/>
                  <a:gd name="T27" fmla="*/ 146 h 149"/>
                  <a:gd name="T28" fmla="*/ 110 w 170"/>
                  <a:gd name="T29" fmla="*/ 142 h 149"/>
                  <a:gd name="T30" fmla="*/ 110 w 170"/>
                  <a:gd name="T31" fmla="*/ 142 h 149"/>
                  <a:gd name="T32" fmla="*/ 127 w 170"/>
                  <a:gd name="T33" fmla="*/ 142 h 149"/>
                  <a:gd name="T34" fmla="*/ 160 w 170"/>
                  <a:gd name="T35" fmla="*/ 136 h 149"/>
                  <a:gd name="T36" fmla="*/ 158 w 170"/>
                  <a:gd name="T37" fmla="*/ 115 h 149"/>
                  <a:gd name="T38" fmla="*/ 158 w 170"/>
                  <a:gd name="T39" fmla="*/ 115 h 149"/>
                  <a:gd name="T40" fmla="*/ 162 w 170"/>
                  <a:gd name="T41" fmla="*/ 101 h 149"/>
                  <a:gd name="T42" fmla="*/ 165 w 170"/>
                  <a:gd name="T43" fmla="*/ 95 h 149"/>
                  <a:gd name="T44" fmla="*/ 91 w 170"/>
                  <a:gd name="T45" fmla="*/ 113 h 149"/>
                  <a:gd name="T46" fmla="*/ 79 w 170"/>
                  <a:gd name="T47" fmla="*/ 113 h 149"/>
                  <a:gd name="T48" fmla="*/ 79 w 170"/>
                  <a:gd name="T49" fmla="*/ 102 h 149"/>
                  <a:gd name="T50" fmla="*/ 58 w 170"/>
                  <a:gd name="T51" fmla="*/ 96 h 149"/>
                  <a:gd name="T52" fmla="*/ 62 w 170"/>
                  <a:gd name="T53" fmla="*/ 83 h 149"/>
                  <a:gd name="T54" fmla="*/ 81 w 170"/>
                  <a:gd name="T55" fmla="*/ 88 h 149"/>
                  <a:gd name="T56" fmla="*/ 92 w 170"/>
                  <a:gd name="T57" fmla="*/ 83 h 149"/>
                  <a:gd name="T58" fmla="*/ 80 w 170"/>
                  <a:gd name="T59" fmla="*/ 75 h 149"/>
                  <a:gd name="T60" fmla="*/ 59 w 170"/>
                  <a:gd name="T61" fmla="*/ 55 h 149"/>
                  <a:gd name="T62" fmla="*/ 80 w 170"/>
                  <a:gd name="T63" fmla="*/ 37 h 149"/>
                  <a:gd name="T64" fmla="*/ 80 w 170"/>
                  <a:gd name="T65" fmla="*/ 25 h 149"/>
                  <a:gd name="T66" fmla="*/ 92 w 170"/>
                  <a:gd name="T67" fmla="*/ 25 h 149"/>
                  <a:gd name="T68" fmla="*/ 92 w 170"/>
                  <a:gd name="T69" fmla="*/ 37 h 149"/>
                  <a:gd name="T70" fmla="*/ 109 w 170"/>
                  <a:gd name="T71" fmla="*/ 41 h 149"/>
                  <a:gd name="T72" fmla="*/ 105 w 170"/>
                  <a:gd name="T73" fmla="*/ 54 h 149"/>
                  <a:gd name="T74" fmla="*/ 89 w 170"/>
                  <a:gd name="T75" fmla="*/ 50 h 149"/>
                  <a:gd name="T76" fmla="*/ 80 w 170"/>
                  <a:gd name="T77" fmla="*/ 54 h 149"/>
                  <a:gd name="T78" fmla="*/ 92 w 170"/>
                  <a:gd name="T79" fmla="*/ 62 h 149"/>
                  <a:gd name="T80" fmla="*/ 112 w 170"/>
                  <a:gd name="T81" fmla="*/ 82 h 149"/>
                  <a:gd name="T82" fmla="*/ 91 w 170"/>
                  <a:gd name="T83" fmla="*/ 101 h 149"/>
                  <a:gd name="T84" fmla="*/ 91 w 170"/>
                  <a:gd name="T85" fmla="*/ 11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0" h="149">
                    <a:moveTo>
                      <a:pt x="165" y="95"/>
                    </a:moveTo>
                    <a:cubicBezTo>
                      <a:pt x="165" y="95"/>
                      <a:pt x="165" y="95"/>
                      <a:pt x="165" y="95"/>
                    </a:cubicBezTo>
                    <a:cubicBezTo>
                      <a:pt x="168" y="86"/>
                      <a:pt x="170" y="76"/>
                      <a:pt x="170" y="66"/>
                    </a:cubicBezTo>
                    <a:cubicBezTo>
                      <a:pt x="170" y="39"/>
                      <a:pt x="155" y="14"/>
                      <a:pt x="132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15" y="14"/>
                      <a:pt x="0" y="39"/>
                      <a:pt x="0" y="66"/>
                    </a:cubicBezTo>
                    <a:cubicBezTo>
                      <a:pt x="0" y="79"/>
                      <a:pt x="3" y="91"/>
                      <a:pt x="9" y="101"/>
                    </a:cubicBezTo>
                    <a:cubicBezTo>
                      <a:pt x="11" y="106"/>
                      <a:pt x="13" y="112"/>
                      <a:pt x="12" y="114"/>
                    </a:cubicBezTo>
                    <a:cubicBezTo>
                      <a:pt x="8" y="121"/>
                      <a:pt x="7" y="129"/>
                      <a:pt x="10" y="136"/>
                    </a:cubicBezTo>
                    <a:cubicBezTo>
                      <a:pt x="16" y="146"/>
                      <a:pt x="30" y="148"/>
                      <a:pt x="43" y="142"/>
                    </a:cubicBezTo>
                    <a:cubicBezTo>
                      <a:pt x="43" y="142"/>
                      <a:pt x="43" y="142"/>
                      <a:pt x="43" y="142"/>
                    </a:cubicBezTo>
                    <a:cubicBezTo>
                      <a:pt x="43" y="142"/>
                      <a:pt x="50" y="139"/>
                      <a:pt x="61" y="142"/>
                    </a:cubicBezTo>
                    <a:cubicBezTo>
                      <a:pt x="61" y="142"/>
                      <a:pt x="61" y="142"/>
                      <a:pt x="61" y="142"/>
                    </a:cubicBezTo>
                    <a:cubicBezTo>
                      <a:pt x="69" y="144"/>
                      <a:pt x="77" y="146"/>
                      <a:pt x="85" y="146"/>
                    </a:cubicBezTo>
                    <a:cubicBezTo>
                      <a:pt x="94" y="146"/>
                      <a:pt x="102" y="144"/>
                      <a:pt x="110" y="142"/>
                    </a:cubicBezTo>
                    <a:cubicBezTo>
                      <a:pt x="110" y="142"/>
                      <a:pt x="110" y="142"/>
                      <a:pt x="110" y="142"/>
                    </a:cubicBezTo>
                    <a:cubicBezTo>
                      <a:pt x="119" y="140"/>
                      <a:pt x="125" y="141"/>
                      <a:pt x="127" y="142"/>
                    </a:cubicBezTo>
                    <a:cubicBezTo>
                      <a:pt x="140" y="149"/>
                      <a:pt x="154" y="146"/>
                      <a:pt x="160" y="136"/>
                    </a:cubicBezTo>
                    <a:cubicBezTo>
                      <a:pt x="163" y="130"/>
                      <a:pt x="163" y="122"/>
                      <a:pt x="158" y="115"/>
                    </a:cubicBezTo>
                    <a:cubicBezTo>
                      <a:pt x="158" y="115"/>
                      <a:pt x="158" y="115"/>
                      <a:pt x="158" y="115"/>
                    </a:cubicBezTo>
                    <a:cubicBezTo>
                      <a:pt x="157" y="113"/>
                      <a:pt x="160" y="106"/>
                      <a:pt x="162" y="101"/>
                    </a:cubicBezTo>
                    <a:cubicBezTo>
                      <a:pt x="163" y="99"/>
                      <a:pt x="165" y="95"/>
                      <a:pt x="165" y="95"/>
                    </a:cubicBezTo>
                    <a:close/>
                    <a:moveTo>
                      <a:pt x="91" y="113"/>
                    </a:moveTo>
                    <a:cubicBezTo>
                      <a:pt x="79" y="113"/>
                      <a:pt x="79" y="113"/>
                      <a:pt x="79" y="113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1" y="101"/>
                      <a:pt x="63" y="99"/>
                      <a:pt x="58" y="96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6" y="85"/>
                      <a:pt x="75" y="88"/>
                      <a:pt x="81" y="88"/>
                    </a:cubicBezTo>
                    <a:cubicBezTo>
                      <a:pt x="87" y="88"/>
                      <a:pt x="92" y="86"/>
                      <a:pt x="92" y="83"/>
                    </a:cubicBezTo>
                    <a:cubicBezTo>
                      <a:pt x="92" y="80"/>
                      <a:pt x="90" y="78"/>
                      <a:pt x="80" y="75"/>
                    </a:cubicBezTo>
                    <a:cubicBezTo>
                      <a:pt x="65" y="70"/>
                      <a:pt x="59" y="65"/>
                      <a:pt x="59" y="55"/>
                    </a:cubicBezTo>
                    <a:cubicBezTo>
                      <a:pt x="59" y="46"/>
                      <a:pt x="67" y="39"/>
                      <a:pt x="80" y="37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37"/>
                      <a:pt x="92" y="37"/>
                      <a:pt x="92" y="37"/>
                    </a:cubicBezTo>
                    <a:cubicBezTo>
                      <a:pt x="99" y="37"/>
                      <a:pt x="106" y="39"/>
                      <a:pt x="109" y="41"/>
                    </a:cubicBezTo>
                    <a:cubicBezTo>
                      <a:pt x="105" y="54"/>
                      <a:pt x="105" y="54"/>
                      <a:pt x="105" y="54"/>
                    </a:cubicBezTo>
                    <a:cubicBezTo>
                      <a:pt x="102" y="52"/>
                      <a:pt x="96" y="50"/>
                      <a:pt x="89" y="50"/>
                    </a:cubicBezTo>
                    <a:cubicBezTo>
                      <a:pt x="84" y="50"/>
                      <a:pt x="80" y="51"/>
                      <a:pt x="80" y="54"/>
                    </a:cubicBezTo>
                    <a:cubicBezTo>
                      <a:pt x="80" y="57"/>
                      <a:pt x="81" y="59"/>
                      <a:pt x="92" y="62"/>
                    </a:cubicBezTo>
                    <a:cubicBezTo>
                      <a:pt x="107" y="67"/>
                      <a:pt x="112" y="73"/>
                      <a:pt x="112" y="82"/>
                    </a:cubicBezTo>
                    <a:cubicBezTo>
                      <a:pt x="112" y="91"/>
                      <a:pt x="105" y="99"/>
                      <a:pt x="91" y="101"/>
                    </a:cubicBezTo>
                    <a:lnTo>
                      <a:pt x="91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5584632" y="4729134"/>
              <a:ext cx="1273368" cy="33855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…text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V="1">
              <a:off x="7202763" y="2382327"/>
              <a:ext cx="583251" cy="583252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7780942" y="2382327"/>
              <a:ext cx="674084" cy="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188460" y="4942302"/>
              <a:ext cx="269213" cy="269213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rot="10800000" flipH="1">
              <a:off x="7440127" y="5210722"/>
              <a:ext cx="641112" cy="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4523061" y="2146750"/>
              <a:ext cx="394180" cy="39418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 flipH="1">
              <a:off x="4008047" y="2156031"/>
              <a:ext cx="517609" cy="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4546938" y="4521677"/>
              <a:ext cx="348180" cy="34818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 flipH="1">
              <a:off x="3735749" y="4866664"/>
              <a:ext cx="809188" cy="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任意多边形: 形状 22"/>
            <p:cNvSpPr/>
            <p:nvPr/>
          </p:nvSpPr>
          <p:spPr bwMode="auto">
            <a:xfrm>
              <a:off x="8579862" y="2138657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文本框 23"/>
            <p:cNvSpPr txBox="1"/>
            <p:nvPr/>
          </p:nvSpPr>
          <p:spPr bwMode="auto">
            <a:xfrm>
              <a:off x="9094812" y="1885950"/>
              <a:ext cx="2424088" cy="537607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l"/>
              <a:r>
                <a:rPr lang="en-US" altLang="zh-CN" b="1" dirty="0">
                  <a:effectLst/>
                </a:rPr>
                <a:t>Text here</a:t>
              </a:r>
              <a:endParaRPr lang="zh-CN" altLang="en-US" b="1" dirty="0">
                <a:effectLst/>
              </a:endParaRPr>
            </a:p>
          </p:txBody>
        </p:sp>
        <p:sp>
          <p:nvSpPr>
            <p:cNvPr id="25" name="文本框 24"/>
            <p:cNvSpPr txBox="1"/>
            <p:nvPr/>
          </p:nvSpPr>
          <p:spPr bwMode="auto">
            <a:xfrm>
              <a:off x="9094812" y="2423557"/>
              <a:ext cx="2424088" cy="90066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 dirty="0"/>
                <a:t>Copy paste fonts. Choose the only option to retain </a:t>
              </a:r>
              <a:r>
                <a:rPr lang="en-US" altLang="zh-CN" sz="1100"/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8216532" y="4981841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文本框 26"/>
            <p:cNvSpPr txBox="1"/>
            <p:nvPr/>
          </p:nvSpPr>
          <p:spPr bwMode="auto">
            <a:xfrm>
              <a:off x="8731482" y="4729134"/>
              <a:ext cx="2787418" cy="537607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l"/>
              <a:r>
                <a:rPr lang="en-US" altLang="zh-CN" b="1" dirty="0">
                  <a:effectLst/>
                </a:rPr>
                <a:t>Text here</a:t>
              </a:r>
              <a:endParaRPr lang="zh-CN" altLang="en-US" b="1" dirty="0">
                <a:effectLst/>
              </a:endParaRPr>
            </a:p>
          </p:txBody>
        </p:sp>
        <p:sp>
          <p:nvSpPr>
            <p:cNvPr id="28" name="文本框 27"/>
            <p:cNvSpPr txBox="1"/>
            <p:nvPr/>
          </p:nvSpPr>
          <p:spPr bwMode="auto">
            <a:xfrm>
              <a:off x="8731482" y="5266741"/>
              <a:ext cx="2787418" cy="867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 dirty="0"/>
                <a:t>Copy paste fonts. Choose the only option to retain </a:t>
              </a:r>
              <a:r>
                <a:rPr lang="en-US" altLang="zh-CN" sz="1100"/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3204093" y="4619891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文本框 29"/>
            <p:cNvSpPr txBox="1"/>
            <p:nvPr/>
          </p:nvSpPr>
          <p:spPr bwMode="auto">
            <a:xfrm>
              <a:off x="666750" y="4367184"/>
              <a:ext cx="2382522" cy="537607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r"/>
              <a:r>
                <a:rPr lang="en-US" altLang="zh-CN" b="1" dirty="0">
                  <a:effectLst/>
                </a:rPr>
                <a:t>Text here</a:t>
              </a:r>
              <a:endParaRPr lang="zh-CN" altLang="en-US" b="1" dirty="0">
                <a:effectLst/>
              </a:endParaRPr>
            </a:p>
          </p:txBody>
        </p:sp>
        <p:sp>
          <p:nvSpPr>
            <p:cNvPr id="31" name="文本框 30"/>
            <p:cNvSpPr txBox="1"/>
            <p:nvPr/>
          </p:nvSpPr>
          <p:spPr bwMode="auto">
            <a:xfrm>
              <a:off x="666750" y="4904791"/>
              <a:ext cx="2382522" cy="867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lvl="0" algn="r">
                <a:lnSpc>
                  <a:spcPct val="150000"/>
                </a:lnSpc>
                <a:buSzPct val="25000"/>
                <a:defRPr/>
              </a:pPr>
              <a:r>
                <a:rPr lang="en-US" altLang="zh-CN" sz="1100" dirty="0"/>
                <a:t>Copy paste fonts. Choose the only option to retain </a:t>
              </a:r>
              <a:r>
                <a:rPr lang="en-US" altLang="zh-CN" sz="1100"/>
                <a:t>text.</a:t>
              </a:r>
            </a:p>
            <a:p>
              <a:pPr lvl="0" algn="r">
                <a:lnSpc>
                  <a:spcPct val="150000"/>
                </a:lnSpc>
                <a:buSzPct val="25000"/>
                <a:defRPr/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3479956" y="1885950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文本框 32"/>
            <p:cNvSpPr txBox="1"/>
            <p:nvPr/>
          </p:nvSpPr>
          <p:spPr bwMode="auto">
            <a:xfrm>
              <a:off x="666750" y="1633243"/>
              <a:ext cx="2658385" cy="537607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r"/>
              <a:r>
                <a:rPr lang="en-US" altLang="zh-CN" b="1" dirty="0">
                  <a:effectLst/>
                </a:rPr>
                <a:t>Text here</a:t>
              </a:r>
              <a:endParaRPr lang="zh-CN" altLang="en-US" b="1" dirty="0">
                <a:effectLst/>
              </a:endParaRPr>
            </a:p>
          </p:txBody>
        </p:sp>
        <p:sp>
          <p:nvSpPr>
            <p:cNvPr id="34" name="文本框 33"/>
            <p:cNvSpPr txBox="1"/>
            <p:nvPr/>
          </p:nvSpPr>
          <p:spPr bwMode="auto">
            <a:xfrm>
              <a:off x="666750" y="2170850"/>
              <a:ext cx="2658385" cy="867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lvl="0" algn="r">
                <a:lnSpc>
                  <a:spcPct val="150000"/>
                </a:lnSpc>
                <a:buSzPct val="25000"/>
                <a:defRPr/>
              </a:pPr>
              <a:r>
                <a:rPr lang="en-US" altLang="zh-CN" sz="1100" dirty="0"/>
                <a:t>Copy paste fonts. Choose the only option to retain </a:t>
              </a:r>
              <a:r>
                <a:rPr lang="en-US" altLang="zh-CN" sz="1100"/>
                <a:t>text.</a:t>
              </a:r>
            </a:p>
            <a:p>
              <a:pPr lvl="0" algn="r">
                <a:lnSpc>
                  <a:spcPct val="150000"/>
                </a:lnSpc>
                <a:buSzPct val="25000"/>
                <a:defRPr/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4287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44D408BE-4D8A-4400-8E34-0F54A5E3D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7200" dirty="0"/>
              <a:t>Thanks.</a:t>
            </a:r>
            <a:br>
              <a:rPr lang="en-US" altLang="zh-CN" dirty="0"/>
            </a:br>
            <a:r>
              <a:rPr lang="en-US" altLang="zh-CN" dirty="0"/>
              <a:t>And Your Slogan Here.</a:t>
            </a:r>
            <a:endParaRPr lang="zh-CN" altLang="en-US" dirty="0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FA79E178-490E-4409-87FA-D43E9909E9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en-US" altLang="en-US" dirty="0"/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2529D6D-9E6D-4035-BDFC-BE7D052139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</a:t>
            </a:r>
            <a:r>
              <a:rPr lang="en-US" altLang="zh-CN" dirty="0" err="1"/>
              <a:t>stylev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0"/>
            <a:ext cx="11522075" cy="6205119"/>
            <a:chOff x="669925" y="0"/>
            <a:chExt cx="11522075" cy="6205119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5698067" y="0"/>
              <a:ext cx="6493933" cy="5266267"/>
            </a:xfrm>
            <a:custGeom>
              <a:avLst/>
              <a:gdLst>
                <a:gd name="T0" fmla="*/ 1296 w 1296"/>
                <a:gd name="T1" fmla="*/ 0 h 1051"/>
                <a:gd name="T2" fmla="*/ 1098 w 1296"/>
                <a:gd name="T3" fmla="*/ 0 h 1051"/>
                <a:gd name="T4" fmla="*/ 941 w 1296"/>
                <a:gd name="T5" fmla="*/ 311 h 1051"/>
                <a:gd name="T6" fmla="*/ 941 w 1296"/>
                <a:gd name="T7" fmla="*/ 868 h 1051"/>
                <a:gd name="T8" fmla="*/ 875 w 1296"/>
                <a:gd name="T9" fmla="*/ 957 h 1051"/>
                <a:gd name="T10" fmla="*/ 809 w 1296"/>
                <a:gd name="T11" fmla="*/ 868 h 1051"/>
                <a:gd name="T12" fmla="*/ 809 w 1296"/>
                <a:gd name="T13" fmla="*/ 841 h 1051"/>
                <a:gd name="T14" fmla="*/ 453 w 1296"/>
                <a:gd name="T15" fmla="*/ 468 h 1051"/>
                <a:gd name="T16" fmla="*/ 0 w 1296"/>
                <a:gd name="T17" fmla="*/ 468 h 1051"/>
                <a:gd name="T18" fmla="*/ 0 w 1296"/>
                <a:gd name="T19" fmla="*/ 563 h 1051"/>
                <a:gd name="T20" fmla="*/ 119 w 1296"/>
                <a:gd name="T21" fmla="*/ 563 h 1051"/>
                <a:gd name="T22" fmla="*/ 453 w 1296"/>
                <a:gd name="T23" fmla="*/ 563 h 1051"/>
                <a:gd name="T24" fmla="*/ 715 w 1296"/>
                <a:gd name="T25" fmla="*/ 841 h 1051"/>
                <a:gd name="T26" fmla="*/ 715 w 1296"/>
                <a:gd name="T27" fmla="*/ 868 h 1051"/>
                <a:gd name="T28" fmla="*/ 715 w 1296"/>
                <a:gd name="T29" fmla="*/ 868 h 1051"/>
                <a:gd name="T30" fmla="*/ 875 w 1296"/>
                <a:gd name="T31" fmla="*/ 1051 h 1051"/>
                <a:gd name="T32" fmla="*/ 875 w 1296"/>
                <a:gd name="T33" fmla="*/ 1051 h 1051"/>
                <a:gd name="T34" fmla="*/ 875 w 1296"/>
                <a:gd name="T35" fmla="*/ 1051 h 1051"/>
                <a:gd name="T36" fmla="*/ 1036 w 1296"/>
                <a:gd name="T37" fmla="*/ 868 h 1051"/>
                <a:gd name="T38" fmla="*/ 1036 w 1296"/>
                <a:gd name="T39" fmla="*/ 868 h 1051"/>
                <a:gd name="T40" fmla="*/ 1036 w 1296"/>
                <a:gd name="T41" fmla="*/ 311 h 1051"/>
                <a:gd name="T42" fmla="*/ 1036 w 1296"/>
                <a:gd name="T43" fmla="*/ 311 h 1051"/>
                <a:gd name="T44" fmla="*/ 1289 w 1296"/>
                <a:gd name="T45" fmla="*/ 33 h 1051"/>
                <a:gd name="T46" fmla="*/ 1296 w 1296"/>
                <a:gd name="T47" fmla="*/ 33 h 1051"/>
                <a:gd name="T48" fmla="*/ 1296 w 1296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1051">
                  <a:moveTo>
                    <a:pt x="1296" y="0"/>
                  </a:moveTo>
                  <a:cubicBezTo>
                    <a:pt x="1098" y="0"/>
                    <a:pt x="1098" y="0"/>
                    <a:pt x="1098" y="0"/>
                  </a:cubicBezTo>
                  <a:cubicBezTo>
                    <a:pt x="1004" y="67"/>
                    <a:pt x="941" y="181"/>
                    <a:pt x="941" y="311"/>
                  </a:cubicBezTo>
                  <a:cubicBezTo>
                    <a:pt x="941" y="868"/>
                    <a:pt x="941" y="868"/>
                    <a:pt x="941" y="868"/>
                  </a:cubicBezTo>
                  <a:cubicBezTo>
                    <a:pt x="941" y="915"/>
                    <a:pt x="910" y="957"/>
                    <a:pt x="875" y="957"/>
                  </a:cubicBezTo>
                  <a:cubicBezTo>
                    <a:pt x="840" y="957"/>
                    <a:pt x="809" y="915"/>
                    <a:pt x="809" y="868"/>
                  </a:cubicBezTo>
                  <a:cubicBezTo>
                    <a:pt x="809" y="841"/>
                    <a:pt x="809" y="841"/>
                    <a:pt x="809" y="841"/>
                  </a:cubicBezTo>
                  <a:cubicBezTo>
                    <a:pt x="809" y="635"/>
                    <a:pt x="649" y="468"/>
                    <a:pt x="453" y="468"/>
                  </a:cubicBezTo>
                  <a:cubicBezTo>
                    <a:pt x="0" y="468"/>
                    <a:pt x="0" y="468"/>
                    <a:pt x="0" y="468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119" y="563"/>
                    <a:pt x="119" y="563"/>
                    <a:pt x="119" y="563"/>
                  </a:cubicBezTo>
                  <a:cubicBezTo>
                    <a:pt x="453" y="563"/>
                    <a:pt x="453" y="563"/>
                    <a:pt x="453" y="563"/>
                  </a:cubicBezTo>
                  <a:cubicBezTo>
                    <a:pt x="597" y="563"/>
                    <a:pt x="715" y="688"/>
                    <a:pt x="715" y="841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967"/>
                    <a:pt x="788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962" y="1051"/>
                    <a:pt x="1036" y="967"/>
                    <a:pt x="1036" y="868"/>
                  </a:cubicBezTo>
                  <a:cubicBezTo>
                    <a:pt x="1036" y="868"/>
                    <a:pt x="1036" y="868"/>
                    <a:pt x="1036" y="868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158"/>
                    <a:pt x="1149" y="33"/>
                    <a:pt x="1289" y="33"/>
                  </a:cubicBezTo>
                  <a:cubicBezTo>
                    <a:pt x="1292" y="33"/>
                    <a:pt x="1294" y="33"/>
                    <a:pt x="1296" y="33"/>
                  </a:cubicBezTo>
                  <a:cubicBezTo>
                    <a:pt x="1296" y="0"/>
                    <a:pt x="1296" y="0"/>
                    <a:pt x="129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6896100" y="627702"/>
              <a:ext cx="5295900" cy="5577417"/>
            </a:xfrm>
            <a:custGeom>
              <a:avLst/>
              <a:gdLst>
                <a:gd name="T0" fmla="*/ 1050 w 1057"/>
                <a:gd name="T1" fmla="*/ 0 h 1113"/>
                <a:gd name="T2" fmla="*/ 891 w 1057"/>
                <a:gd name="T3" fmla="*/ 183 h 1113"/>
                <a:gd name="T4" fmla="*/ 891 w 1057"/>
                <a:gd name="T5" fmla="*/ 740 h 1113"/>
                <a:gd name="T6" fmla="*/ 891 w 1057"/>
                <a:gd name="T7" fmla="*/ 740 h 1113"/>
                <a:gd name="T8" fmla="*/ 636 w 1057"/>
                <a:gd name="T9" fmla="*/ 1018 h 1113"/>
                <a:gd name="T10" fmla="*/ 381 w 1057"/>
                <a:gd name="T11" fmla="*/ 740 h 1113"/>
                <a:gd name="T12" fmla="*/ 381 w 1057"/>
                <a:gd name="T13" fmla="*/ 713 h 1113"/>
                <a:gd name="T14" fmla="*/ 214 w 1057"/>
                <a:gd name="T15" fmla="*/ 529 h 1113"/>
                <a:gd name="T16" fmla="*/ 0 w 1057"/>
                <a:gd name="T17" fmla="*/ 529 h 1113"/>
                <a:gd name="T18" fmla="*/ 0 w 1057"/>
                <a:gd name="T19" fmla="*/ 624 h 1113"/>
                <a:gd name="T20" fmla="*/ 214 w 1057"/>
                <a:gd name="T21" fmla="*/ 624 h 1113"/>
                <a:gd name="T22" fmla="*/ 287 w 1057"/>
                <a:gd name="T23" fmla="*/ 713 h 1113"/>
                <a:gd name="T24" fmla="*/ 287 w 1057"/>
                <a:gd name="T25" fmla="*/ 740 h 1113"/>
                <a:gd name="T26" fmla="*/ 636 w 1057"/>
                <a:gd name="T27" fmla="*/ 1113 h 1113"/>
                <a:gd name="T28" fmla="*/ 986 w 1057"/>
                <a:gd name="T29" fmla="*/ 740 h 1113"/>
                <a:gd name="T30" fmla="*/ 986 w 1057"/>
                <a:gd name="T31" fmla="*/ 183 h 1113"/>
                <a:gd name="T32" fmla="*/ 1050 w 1057"/>
                <a:gd name="T33" fmla="*/ 94 h 1113"/>
                <a:gd name="T34" fmla="*/ 1057 w 1057"/>
                <a:gd name="T35" fmla="*/ 95 h 1113"/>
                <a:gd name="T36" fmla="*/ 1057 w 1057"/>
                <a:gd name="T37" fmla="*/ 0 h 1113"/>
                <a:gd name="T38" fmla="*/ 1050 w 1057"/>
                <a:gd name="T39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7" h="1113">
                  <a:moveTo>
                    <a:pt x="1050" y="0"/>
                  </a:moveTo>
                  <a:cubicBezTo>
                    <a:pt x="962" y="0"/>
                    <a:pt x="891" y="82"/>
                    <a:pt x="891" y="183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893"/>
                    <a:pt x="777" y="1018"/>
                    <a:pt x="636" y="1018"/>
                  </a:cubicBezTo>
                  <a:cubicBezTo>
                    <a:pt x="495" y="1018"/>
                    <a:pt x="381" y="893"/>
                    <a:pt x="381" y="740"/>
                  </a:cubicBezTo>
                  <a:cubicBezTo>
                    <a:pt x="381" y="713"/>
                    <a:pt x="381" y="713"/>
                    <a:pt x="381" y="713"/>
                  </a:cubicBezTo>
                  <a:cubicBezTo>
                    <a:pt x="381" y="613"/>
                    <a:pt x="305" y="529"/>
                    <a:pt x="214" y="529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624"/>
                    <a:pt x="214" y="624"/>
                    <a:pt x="214" y="624"/>
                  </a:cubicBezTo>
                  <a:cubicBezTo>
                    <a:pt x="253" y="624"/>
                    <a:pt x="287" y="666"/>
                    <a:pt x="287" y="713"/>
                  </a:cubicBezTo>
                  <a:cubicBezTo>
                    <a:pt x="287" y="740"/>
                    <a:pt x="287" y="740"/>
                    <a:pt x="287" y="740"/>
                  </a:cubicBezTo>
                  <a:cubicBezTo>
                    <a:pt x="287" y="945"/>
                    <a:pt x="443" y="1113"/>
                    <a:pt x="636" y="1113"/>
                  </a:cubicBezTo>
                  <a:cubicBezTo>
                    <a:pt x="829" y="1113"/>
                    <a:pt x="986" y="945"/>
                    <a:pt x="986" y="740"/>
                  </a:cubicBezTo>
                  <a:cubicBezTo>
                    <a:pt x="986" y="183"/>
                    <a:pt x="986" y="183"/>
                    <a:pt x="986" y="183"/>
                  </a:cubicBezTo>
                  <a:cubicBezTo>
                    <a:pt x="986" y="137"/>
                    <a:pt x="1016" y="94"/>
                    <a:pt x="1050" y="94"/>
                  </a:cubicBezTo>
                  <a:cubicBezTo>
                    <a:pt x="1053" y="94"/>
                    <a:pt x="1055" y="95"/>
                    <a:pt x="1057" y="95"/>
                  </a:cubicBezTo>
                  <a:cubicBezTo>
                    <a:pt x="1057" y="0"/>
                    <a:pt x="1057" y="0"/>
                    <a:pt x="1057" y="0"/>
                  </a:cubicBezTo>
                  <a:cubicBezTo>
                    <a:pt x="1055" y="0"/>
                    <a:pt x="1053" y="0"/>
                    <a:pt x="105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294967" y="151452"/>
              <a:ext cx="5897033" cy="5577417"/>
            </a:xfrm>
            <a:custGeom>
              <a:avLst/>
              <a:gdLst>
                <a:gd name="T0" fmla="*/ 1170 w 1177"/>
                <a:gd name="T1" fmla="*/ 0 h 1113"/>
                <a:gd name="T2" fmla="*/ 917 w 1177"/>
                <a:gd name="T3" fmla="*/ 278 h 1113"/>
                <a:gd name="T4" fmla="*/ 917 w 1177"/>
                <a:gd name="T5" fmla="*/ 278 h 1113"/>
                <a:gd name="T6" fmla="*/ 917 w 1177"/>
                <a:gd name="T7" fmla="*/ 835 h 1113"/>
                <a:gd name="T8" fmla="*/ 917 w 1177"/>
                <a:gd name="T9" fmla="*/ 835 h 1113"/>
                <a:gd name="T10" fmla="*/ 917 w 1177"/>
                <a:gd name="T11" fmla="*/ 835 h 1113"/>
                <a:gd name="T12" fmla="*/ 756 w 1177"/>
                <a:gd name="T13" fmla="*/ 1018 h 1113"/>
                <a:gd name="T14" fmla="*/ 756 w 1177"/>
                <a:gd name="T15" fmla="*/ 1018 h 1113"/>
                <a:gd name="T16" fmla="*/ 756 w 1177"/>
                <a:gd name="T17" fmla="*/ 1018 h 1113"/>
                <a:gd name="T18" fmla="*/ 596 w 1177"/>
                <a:gd name="T19" fmla="*/ 835 h 1113"/>
                <a:gd name="T20" fmla="*/ 596 w 1177"/>
                <a:gd name="T21" fmla="*/ 835 h 1113"/>
                <a:gd name="T22" fmla="*/ 596 w 1177"/>
                <a:gd name="T23" fmla="*/ 808 h 1113"/>
                <a:gd name="T24" fmla="*/ 334 w 1177"/>
                <a:gd name="T25" fmla="*/ 530 h 1113"/>
                <a:gd name="T26" fmla="*/ 0 w 1177"/>
                <a:gd name="T27" fmla="*/ 530 h 1113"/>
                <a:gd name="T28" fmla="*/ 0 w 1177"/>
                <a:gd name="T29" fmla="*/ 624 h 1113"/>
                <a:gd name="T30" fmla="*/ 334 w 1177"/>
                <a:gd name="T31" fmla="*/ 624 h 1113"/>
                <a:gd name="T32" fmla="*/ 501 w 1177"/>
                <a:gd name="T33" fmla="*/ 808 h 1113"/>
                <a:gd name="T34" fmla="*/ 501 w 1177"/>
                <a:gd name="T35" fmla="*/ 835 h 1113"/>
                <a:gd name="T36" fmla="*/ 756 w 1177"/>
                <a:gd name="T37" fmla="*/ 1113 h 1113"/>
                <a:gd name="T38" fmla="*/ 1011 w 1177"/>
                <a:gd name="T39" fmla="*/ 835 h 1113"/>
                <a:gd name="T40" fmla="*/ 1011 w 1177"/>
                <a:gd name="T41" fmla="*/ 835 h 1113"/>
                <a:gd name="T42" fmla="*/ 1011 w 1177"/>
                <a:gd name="T43" fmla="*/ 278 h 1113"/>
                <a:gd name="T44" fmla="*/ 1170 w 1177"/>
                <a:gd name="T45" fmla="*/ 95 h 1113"/>
                <a:gd name="T46" fmla="*/ 1177 w 1177"/>
                <a:gd name="T47" fmla="*/ 95 h 1113"/>
                <a:gd name="T48" fmla="*/ 1177 w 1177"/>
                <a:gd name="T49" fmla="*/ 0 h 1113"/>
                <a:gd name="T50" fmla="*/ 1177 w 1177"/>
                <a:gd name="T51" fmla="*/ 0 h 1113"/>
                <a:gd name="T52" fmla="*/ 1170 w 1177"/>
                <a:gd name="T53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113">
                  <a:moveTo>
                    <a:pt x="1170" y="0"/>
                  </a:moveTo>
                  <a:cubicBezTo>
                    <a:pt x="1030" y="0"/>
                    <a:pt x="917" y="125"/>
                    <a:pt x="917" y="278"/>
                  </a:cubicBezTo>
                  <a:cubicBezTo>
                    <a:pt x="917" y="278"/>
                    <a:pt x="917" y="278"/>
                    <a:pt x="917" y="278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936"/>
                    <a:pt x="845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668" y="1018"/>
                    <a:pt x="596" y="936"/>
                    <a:pt x="596" y="835"/>
                  </a:cubicBezTo>
                  <a:cubicBezTo>
                    <a:pt x="596" y="835"/>
                    <a:pt x="596" y="835"/>
                    <a:pt x="596" y="835"/>
                  </a:cubicBezTo>
                  <a:cubicBezTo>
                    <a:pt x="596" y="808"/>
                    <a:pt x="596" y="808"/>
                    <a:pt x="596" y="808"/>
                  </a:cubicBezTo>
                  <a:cubicBezTo>
                    <a:pt x="596" y="655"/>
                    <a:pt x="478" y="530"/>
                    <a:pt x="334" y="530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334" y="624"/>
                    <a:pt x="334" y="624"/>
                    <a:pt x="334" y="624"/>
                  </a:cubicBezTo>
                  <a:cubicBezTo>
                    <a:pt x="426" y="624"/>
                    <a:pt x="501" y="707"/>
                    <a:pt x="501" y="808"/>
                  </a:cubicBezTo>
                  <a:cubicBezTo>
                    <a:pt x="501" y="835"/>
                    <a:pt x="501" y="835"/>
                    <a:pt x="501" y="835"/>
                  </a:cubicBezTo>
                  <a:cubicBezTo>
                    <a:pt x="501" y="988"/>
                    <a:pt x="615" y="1113"/>
                    <a:pt x="756" y="1113"/>
                  </a:cubicBezTo>
                  <a:cubicBezTo>
                    <a:pt x="897" y="1113"/>
                    <a:pt x="1011" y="988"/>
                    <a:pt x="1011" y="835"/>
                  </a:cubicBezTo>
                  <a:cubicBezTo>
                    <a:pt x="1011" y="835"/>
                    <a:pt x="1011" y="835"/>
                    <a:pt x="1011" y="835"/>
                  </a:cubicBezTo>
                  <a:cubicBezTo>
                    <a:pt x="1011" y="278"/>
                    <a:pt x="1011" y="278"/>
                    <a:pt x="1011" y="278"/>
                  </a:cubicBezTo>
                  <a:cubicBezTo>
                    <a:pt x="1011" y="177"/>
                    <a:pt x="1082" y="95"/>
                    <a:pt x="1170" y="95"/>
                  </a:cubicBezTo>
                  <a:cubicBezTo>
                    <a:pt x="1173" y="95"/>
                    <a:pt x="1175" y="95"/>
                    <a:pt x="1177" y="95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5" y="0"/>
                    <a:pt x="1173" y="0"/>
                    <a:pt x="117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5731914" y="2871577"/>
              <a:ext cx="420178" cy="327666"/>
            </a:xfrm>
            <a:custGeom>
              <a:avLst/>
              <a:gdLst>
                <a:gd name="connsiteX0" fmla="*/ 60518 w 609619"/>
                <a:gd name="connsiteY0" fmla="*/ 127957 h 475399"/>
                <a:gd name="connsiteX1" fmla="*/ 29630 w 609619"/>
                <a:gd name="connsiteY1" fmla="*/ 131041 h 475399"/>
                <a:gd name="connsiteX2" fmla="*/ 34109 w 609619"/>
                <a:gd name="connsiteY2" fmla="*/ 174921 h 475399"/>
                <a:gd name="connsiteX3" fmla="*/ 311732 w 609619"/>
                <a:gd name="connsiteY3" fmla="*/ 211665 h 475399"/>
                <a:gd name="connsiteX4" fmla="*/ 277709 w 609619"/>
                <a:gd name="connsiteY4" fmla="*/ 157987 h 475399"/>
                <a:gd name="connsiteX5" fmla="*/ 60518 w 609619"/>
                <a:gd name="connsiteY5" fmla="*/ 127957 h 475399"/>
                <a:gd name="connsiteX6" fmla="*/ 80398 w 609619"/>
                <a:gd name="connsiteY6" fmla="*/ 98943 h 475399"/>
                <a:gd name="connsiteX7" fmla="*/ 290614 w 609619"/>
                <a:gd name="connsiteY7" fmla="*/ 132106 h 475399"/>
                <a:gd name="connsiteX8" fmla="*/ 298827 w 609619"/>
                <a:gd name="connsiteY8" fmla="*/ 138177 h 475399"/>
                <a:gd name="connsiteX9" fmla="*/ 358980 w 609619"/>
                <a:gd name="connsiteY9" fmla="*/ 233073 h 475399"/>
                <a:gd name="connsiteX10" fmla="*/ 579649 w 609619"/>
                <a:gd name="connsiteY10" fmla="*/ 374831 h 475399"/>
                <a:gd name="connsiteX11" fmla="*/ 591168 w 609619"/>
                <a:gd name="connsiteY11" fmla="*/ 367269 h 475399"/>
                <a:gd name="connsiteX12" fmla="*/ 609619 w 609619"/>
                <a:gd name="connsiteY12" fmla="*/ 374831 h 475399"/>
                <a:gd name="connsiteX13" fmla="*/ 526429 w 609619"/>
                <a:gd name="connsiteY13" fmla="*/ 475372 h 475399"/>
                <a:gd name="connsiteX14" fmla="*/ 140124 w 609619"/>
                <a:gd name="connsiteY14" fmla="*/ 475372 h 475399"/>
                <a:gd name="connsiteX15" fmla="*/ 117407 w 609619"/>
                <a:gd name="connsiteY15" fmla="*/ 419457 h 475399"/>
                <a:gd name="connsiteX16" fmla="*/ 2220 w 609619"/>
                <a:gd name="connsiteY16" fmla="*/ 209855 h 475399"/>
                <a:gd name="connsiteX17" fmla="*/ 6806 w 609619"/>
                <a:gd name="connsiteY17" fmla="*/ 186850 h 475399"/>
                <a:gd name="connsiteX18" fmla="*/ 86 w 609619"/>
                <a:gd name="connsiteY18" fmla="*/ 121136 h 475399"/>
                <a:gd name="connsiteX19" fmla="*/ 10005 w 609619"/>
                <a:gd name="connsiteY19" fmla="*/ 106119 h 475399"/>
                <a:gd name="connsiteX20" fmla="*/ 80398 w 609619"/>
                <a:gd name="connsiteY20" fmla="*/ 98943 h 475399"/>
                <a:gd name="connsiteX21" fmla="*/ 457868 w 609619"/>
                <a:gd name="connsiteY21" fmla="*/ 0 h 475399"/>
                <a:gd name="connsiteX22" fmla="*/ 477707 w 609619"/>
                <a:gd name="connsiteY22" fmla="*/ 0 h 475399"/>
                <a:gd name="connsiteX23" fmla="*/ 481334 w 609619"/>
                <a:gd name="connsiteY23" fmla="*/ 3408 h 475399"/>
                <a:gd name="connsiteX24" fmla="*/ 481974 w 609619"/>
                <a:gd name="connsiteY24" fmla="*/ 24815 h 475399"/>
                <a:gd name="connsiteX25" fmla="*/ 509387 w 609619"/>
                <a:gd name="connsiteY25" fmla="*/ 24815 h 475399"/>
                <a:gd name="connsiteX26" fmla="*/ 516533 w 609619"/>
                <a:gd name="connsiteY26" fmla="*/ 31951 h 475399"/>
                <a:gd name="connsiteX27" fmla="*/ 509387 w 609619"/>
                <a:gd name="connsiteY27" fmla="*/ 38980 h 475399"/>
                <a:gd name="connsiteX28" fmla="*/ 482507 w 609619"/>
                <a:gd name="connsiteY28" fmla="*/ 38980 h 475399"/>
                <a:gd name="connsiteX29" fmla="*/ 485814 w 609619"/>
                <a:gd name="connsiteY29" fmla="*/ 142502 h 475399"/>
                <a:gd name="connsiteX30" fmla="*/ 540747 w 609619"/>
                <a:gd name="connsiteY30" fmla="*/ 142502 h 475399"/>
                <a:gd name="connsiteX31" fmla="*/ 550773 w 609619"/>
                <a:gd name="connsiteY31" fmla="*/ 146655 h 475399"/>
                <a:gd name="connsiteX32" fmla="*/ 578186 w 609619"/>
                <a:gd name="connsiteY32" fmla="*/ 174027 h 475399"/>
                <a:gd name="connsiteX33" fmla="*/ 582346 w 609619"/>
                <a:gd name="connsiteY33" fmla="*/ 184038 h 475399"/>
                <a:gd name="connsiteX34" fmla="*/ 582346 w 609619"/>
                <a:gd name="connsiteY34" fmla="*/ 353911 h 475399"/>
                <a:gd name="connsiteX35" fmla="*/ 578293 w 609619"/>
                <a:gd name="connsiteY35" fmla="*/ 354976 h 475399"/>
                <a:gd name="connsiteX36" fmla="*/ 376268 w 609619"/>
                <a:gd name="connsiteY36" fmla="*/ 222593 h 475399"/>
                <a:gd name="connsiteX37" fmla="*/ 376268 w 609619"/>
                <a:gd name="connsiteY37" fmla="*/ 185529 h 475399"/>
                <a:gd name="connsiteX38" fmla="*/ 357389 w 609619"/>
                <a:gd name="connsiteY38" fmla="*/ 166785 h 475399"/>
                <a:gd name="connsiteX39" fmla="*/ 354295 w 609619"/>
                <a:gd name="connsiteY39" fmla="*/ 151342 h 475399"/>
                <a:gd name="connsiteX40" fmla="*/ 367415 w 609619"/>
                <a:gd name="connsiteY40" fmla="*/ 142502 h 475399"/>
                <a:gd name="connsiteX41" fmla="*/ 449761 w 609619"/>
                <a:gd name="connsiteY41" fmla="*/ 142502 h 475399"/>
                <a:gd name="connsiteX42" fmla="*/ 453068 w 609619"/>
                <a:gd name="connsiteY42" fmla="*/ 38980 h 475399"/>
                <a:gd name="connsiteX43" fmla="*/ 426188 w 609619"/>
                <a:gd name="connsiteY43" fmla="*/ 38980 h 475399"/>
                <a:gd name="connsiteX44" fmla="*/ 419041 w 609619"/>
                <a:gd name="connsiteY44" fmla="*/ 31951 h 475399"/>
                <a:gd name="connsiteX45" fmla="*/ 426188 w 609619"/>
                <a:gd name="connsiteY45" fmla="*/ 24815 h 475399"/>
                <a:gd name="connsiteX46" fmla="*/ 453601 w 609619"/>
                <a:gd name="connsiteY46" fmla="*/ 24815 h 475399"/>
                <a:gd name="connsiteX47" fmla="*/ 454241 w 609619"/>
                <a:gd name="connsiteY47" fmla="*/ 3408 h 475399"/>
                <a:gd name="connsiteX48" fmla="*/ 457868 w 609619"/>
                <a:gd name="connsiteY48" fmla="*/ 0 h 47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09619" h="475399">
                  <a:moveTo>
                    <a:pt x="60518" y="127957"/>
                  </a:moveTo>
                  <a:cubicBezTo>
                    <a:pt x="46875" y="128625"/>
                    <a:pt x="36616" y="129896"/>
                    <a:pt x="29630" y="131041"/>
                  </a:cubicBezTo>
                  <a:lnTo>
                    <a:pt x="34109" y="174921"/>
                  </a:lnTo>
                  <a:cubicBezTo>
                    <a:pt x="86584" y="163845"/>
                    <a:pt x="293814" y="201015"/>
                    <a:pt x="311732" y="211665"/>
                  </a:cubicBezTo>
                  <a:lnTo>
                    <a:pt x="277709" y="157987"/>
                  </a:lnTo>
                  <a:cubicBezTo>
                    <a:pt x="172841" y="129390"/>
                    <a:pt x="101449" y="125955"/>
                    <a:pt x="60518" y="127957"/>
                  </a:cubicBezTo>
                  <a:close/>
                  <a:moveTo>
                    <a:pt x="80398" y="98943"/>
                  </a:moveTo>
                  <a:cubicBezTo>
                    <a:pt x="126339" y="98983"/>
                    <a:pt x="195585" y="105746"/>
                    <a:pt x="290614" y="132106"/>
                  </a:cubicBezTo>
                  <a:cubicBezTo>
                    <a:pt x="293921" y="133065"/>
                    <a:pt x="296907" y="135195"/>
                    <a:pt x="298827" y="138177"/>
                  </a:cubicBezTo>
                  <a:lnTo>
                    <a:pt x="358980" y="233073"/>
                  </a:lnTo>
                  <a:cubicBezTo>
                    <a:pt x="466382" y="286006"/>
                    <a:pt x="561411" y="361198"/>
                    <a:pt x="579649" y="374831"/>
                  </a:cubicBezTo>
                  <a:cubicBezTo>
                    <a:pt x="582956" y="377174"/>
                    <a:pt x="591168" y="367269"/>
                    <a:pt x="591168" y="367269"/>
                  </a:cubicBezTo>
                  <a:cubicBezTo>
                    <a:pt x="591168" y="367269"/>
                    <a:pt x="609726" y="366417"/>
                    <a:pt x="609619" y="374831"/>
                  </a:cubicBezTo>
                  <a:cubicBezTo>
                    <a:pt x="609299" y="479845"/>
                    <a:pt x="540827" y="475372"/>
                    <a:pt x="526429" y="475372"/>
                  </a:cubicBezTo>
                  <a:lnTo>
                    <a:pt x="140124" y="475372"/>
                  </a:lnTo>
                  <a:cubicBezTo>
                    <a:pt x="71865" y="475372"/>
                    <a:pt x="81997" y="419457"/>
                    <a:pt x="117407" y="419457"/>
                  </a:cubicBezTo>
                  <a:cubicBezTo>
                    <a:pt x="73572" y="356406"/>
                    <a:pt x="38482" y="310502"/>
                    <a:pt x="2220" y="209855"/>
                  </a:cubicBezTo>
                  <a:cubicBezTo>
                    <a:pt x="-1300" y="200376"/>
                    <a:pt x="620" y="192707"/>
                    <a:pt x="6806" y="186850"/>
                  </a:cubicBezTo>
                  <a:lnTo>
                    <a:pt x="86" y="121136"/>
                  </a:lnTo>
                  <a:cubicBezTo>
                    <a:pt x="-660" y="114426"/>
                    <a:pt x="3499" y="108142"/>
                    <a:pt x="10005" y="106119"/>
                  </a:cubicBezTo>
                  <a:cubicBezTo>
                    <a:pt x="11819" y="105586"/>
                    <a:pt x="34456" y="98903"/>
                    <a:pt x="80398" y="98943"/>
                  </a:cubicBezTo>
                  <a:close/>
                  <a:moveTo>
                    <a:pt x="457868" y="0"/>
                  </a:moveTo>
                  <a:lnTo>
                    <a:pt x="477707" y="0"/>
                  </a:lnTo>
                  <a:cubicBezTo>
                    <a:pt x="479627" y="0"/>
                    <a:pt x="481227" y="1491"/>
                    <a:pt x="481334" y="3408"/>
                  </a:cubicBezTo>
                  <a:lnTo>
                    <a:pt x="481974" y="24815"/>
                  </a:lnTo>
                  <a:lnTo>
                    <a:pt x="509387" y="24815"/>
                  </a:lnTo>
                  <a:cubicBezTo>
                    <a:pt x="513334" y="24815"/>
                    <a:pt x="516533" y="28010"/>
                    <a:pt x="516533" y="31951"/>
                  </a:cubicBezTo>
                  <a:cubicBezTo>
                    <a:pt x="516533" y="35785"/>
                    <a:pt x="513334" y="38980"/>
                    <a:pt x="509387" y="38980"/>
                  </a:cubicBezTo>
                  <a:lnTo>
                    <a:pt x="482507" y="38980"/>
                  </a:lnTo>
                  <a:lnTo>
                    <a:pt x="485814" y="142502"/>
                  </a:lnTo>
                  <a:lnTo>
                    <a:pt x="540747" y="142502"/>
                  </a:lnTo>
                  <a:cubicBezTo>
                    <a:pt x="544480" y="142502"/>
                    <a:pt x="548106" y="143993"/>
                    <a:pt x="550773" y="146655"/>
                  </a:cubicBezTo>
                  <a:lnTo>
                    <a:pt x="578186" y="174027"/>
                  </a:lnTo>
                  <a:cubicBezTo>
                    <a:pt x="580853" y="176689"/>
                    <a:pt x="582346" y="180311"/>
                    <a:pt x="582346" y="184038"/>
                  </a:cubicBezTo>
                  <a:lnTo>
                    <a:pt x="582346" y="353911"/>
                  </a:lnTo>
                  <a:cubicBezTo>
                    <a:pt x="580746" y="354976"/>
                    <a:pt x="579146" y="355509"/>
                    <a:pt x="578293" y="354976"/>
                  </a:cubicBezTo>
                  <a:cubicBezTo>
                    <a:pt x="561013" y="342090"/>
                    <a:pt x="475787" y="274673"/>
                    <a:pt x="376268" y="222593"/>
                  </a:cubicBezTo>
                  <a:lnTo>
                    <a:pt x="376268" y="185529"/>
                  </a:lnTo>
                  <a:lnTo>
                    <a:pt x="357389" y="166785"/>
                  </a:lnTo>
                  <a:cubicBezTo>
                    <a:pt x="353335" y="162738"/>
                    <a:pt x="352162" y="156560"/>
                    <a:pt x="354295" y="151342"/>
                  </a:cubicBezTo>
                  <a:cubicBezTo>
                    <a:pt x="356535" y="146016"/>
                    <a:pt x="361655" y="142502"/>
                    <a:pt x="367415" y="142502"/>
                  </a:cubicBezTo>
                  <a:lnTo>
                    <a:pt x="449761" y="142502"/>
                  </a:lnTo>
                  <a:lnTo>
                    <a:pt x="453068" y="38980"/>
                  </a:lnTo>
                  <a:lnTo>
                    <a:pt x="426188" y="38980"/>
                  </a:lnTo>
                  <a:cubicBezTo>
                    <a:pt x="422241" y="38980"/>
                    <a:pt x="419041" y="35785"/>
                    <a:pt x="419041" y="31951"/>
                  </a:cubicBezTo>
                  <a:cubicBezTo>
                    <a:pt x="419041" y="28010"/>
                    <a:pt x="422241" y="24815"/>
                    <a:pt x="426188" y="24815"/>
                  </a:cubicBezTo>
                  <a:lnTo>
                    <a:pt x="453601" y="24815"/>
                  </a:lnTo>
                  <a:lnTo>
                    <a:pt x="454241" y="3408"/>
                  </a:lnTo>
                  <a:cubicBezTo>
                    <a:pt x="454348" y="1491"/>
                    <a:pt x="455948" y="0"/>
                    <a:pt x="457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 flipH="1">
              <a:off x="6284845" y="3363561"/>
              <a:ext cx="468380" cy="296198"/>
            </a:xfrm>
            <a:custGeom>
              <a:avLst/>
              <a:gdLst>
                <a:gd name="connsiteX0" fmla="*/ 502178 w 608697"/>
                <a:gd name="connsiteY0" fmla="*/ 318048 h 384934"/>
                <a:gd name="connsiteX1" fmla="*/ 486964 w 608697"/>
                <a:gd name="connsiteY1" fmla="*/ 333243 h 384934"/>
                <a:gd name="connsiteX2" fmla="*/ 502178 w 608697"/>
                <a:gd name="connsiteY2" fmla="*/ 348438 h 384934"/>
                <a:gd name="connsiteX3" fmla="*/ 517393 w 608697"/>
                <a:gd name="connsiteY3" fmla="*/ 333243 h 384934"/>
                <a:gd name="connsiteX4" fmla="*/ 502178 w 608697"/>
                <a:gd name="connsiteY4" fmla="*/ 318048 h 384934"/>
                <a:gd name="connsiteX5" fmla="*/ 124797 w 608697"/>
                <a:gd name="connsiteY5" fmla="*/ 318048 h 384934"/>
                <a:gd name="connsiteX6" fmla="*/ 109582 w 608697"/>
                <a:gd name="connsiteY6" fmla="*/ 333243 h 384934"/>
                <a:gd name="connsiteX7" fmla="*/ 124797 w 608697"/>
                <a:gd name="connsiteY7" fmla="*/ 348438 h 384934"/>
                <a:gd name="connsiteX8" fmla="*/ 140012 w 608697"/>
                <a:gd name="connsiteY8" fmla="*/ 333243 h 384934"/>
                <a:gd name="connsiteX9" fmla="*/ 124797 w 608697"/>
                <a:gd name="connsiteY9" fmla="*/ 318048 h 384934"/>
                <a:gd name="connsiteX10" fmla="*/ 502178 w 608697"/>
                <a:gd name="connsiteY10" fmla="*/ 281626 h 384934"/>
                <a:gd name="connsiteX11" fmla="*/ 553938 w 608697"/>
                <a:gd name="connsiteY11" fmla="*/ 333243 h 384934"/>
                <a:gd name="connsiteX12" fmla="*/ 502178 w 608697"/>
                <a:gd name="connsiteY12" fmla="*/ 384934 h 384934"/>
                <a:gd name="connsiteX13" fmla="*/ 450419 w 608697"/>
                <a:gd name="connsiteY13" fmla="*/ 333243 h 384934"/>
                <a:gd name="connsiteX14" fmla="*/ 502178 w 608697"/>
                <a:gd name="connsiteY14" fmla="*/ 281626 h 384934"/>
                <a:gd name="connsiteX15" fmla="*/ 124797 w 608697"/>
                <a:gd name="connsiteY15" fmla="*/ 281626 h 384934"/>
                <a:gd name="connsiteX16" fmla="*/ 176484 w 608697"/>
                <a:gd name="connsiteY16" fmla="*/ 333243 h 384934"/>
                <a:gd name="connsiteX17" fmla="*/ 124797 w 608697"/>
                <a:gd name="connsiteY17" fmla="*/ 384934 h 384934"/>
                <a:gd name="connsiteX18" fmla="*/ 73035 w 608697"/>
                <a:gd name="connsiteY18" fmla="*/ 333243 h 384934"/>
                <a:gd name="connsiteX19" fmla="*/ 124797 w 608697"/>
                <a:gd name="connsiteY19" fmla="*/ 281626 h 384934"/>
                <a:gd name="connsiteX20" fmla="*/ 432210 w 608697"/>
                <a:gd name="connsiteY20" fmla="*/ 91179 h 384934"/>
                <a:gd name="connsiteX21" fmla="*/ 419977 w 608697"/>
                <a:gd name="connsiteY21" fmla="*/ 103320 h 384934"/>
                <a:gd name="connsiteX22" fmla="*/ 419977 w 608697"/>
                <a:gd name="connsiteY22" fmla="*/ 164103 h 384934"/>
                <a:gd name="connsiteX23" fmla="*/ 432210 w 608697"/>
                <a:gd name="connsiteY23" fmla="*/ 176244 h 384934"/>
                <a:gd name="connsiteX24" fmla="*/ 536491 w 608697"/>
                <a:gd name="connsiteY24" fmla="*/ 176244 h 384934"/>
                <a:gd name="connsiteX25" fmla="*/ 545890 w 608697"/>
                <a:gd name="connsiteY25" fmla="*/ 156356 h 384934"/>
                <a:gd name="connsiteX26" fmla="*/ 495167 w 608697"/>
                <a:gd name="connsiteY26" fmla="*/ 95574 h 384934"/>
                <a:gd name="connsiteX27" fmla="*/ 485768 w 608697"/>
                <a:gd name="connsiteY27" fmla="*/ 91179 h 384934"/>
                <a:gd name="connsiteX28" fmla="*/ 407819 w 608697"/>
                <a:gd name="connsiteY28" fmla="*/ 66896 h 384934"/>
                <a:gd name="connsiteX29" fmla="*/ 497255 w 608697"/>
                <a:gd name="connsiteY29" fmla="*/ 66896 h 384934"/>
                <a:gd name="connsiteX30" fmla="*/ 506579 w 608697"/>
                <a:gd name="connsiteY30" fmla="*/ 71216 h 384934"/>
                <a:gd name="connsiteX31" fmla="*/ 605862 w 608697"/>
                <a:gd name="connsiteY31" fmla="*/ 189727 h 384934"/>
                <a:gd name="connsiteX32" fmla="*/ 608697 w 608697"/>
                <a:gd name="connsiteY32" fmla="*/ 197548 h 384934"/>
                <a:gd name="connsiteX33" fmla="*/ 608697 w 608697"/>
                <a:gd name="connsiteY33" fmla="*/ 316059 h 384934"/>
                <a:gd name="connsiteX34" fmla="*/ 596538 w 608697"/>
                <a:gd name="connsiteY34" fmla="*/ 328200 h 384934"/>
                <a:gd name="connsiteX35" fmla="*/ 583634 w 608697"/>
                <a:gd name="connsiteY35" fmla="*/ 328200 h 384934"/>
                <a:gd name="connsiteX36" fmla="*/ 571475 w 608697"/>
                <a:gd name="connsiteY36" fmla="*/ 317921 h 384934"/>
                <a:gd name="connsiteX37" fmla="*/ 502178 w 608697"/>
                <a:gd name="connsiteY37" fmla="*/ 258702 h 384934"/>
                <a:gd name="connsiteX38" fmla="*/ 432882 w 608697"/>
                <a:gd name="connsiteY38" fmla="*/ 317921 h 384934"/>
                <a:gd name="connsiteX39" fmla="*/ 420723 w 608697"/>
                <a:gd name="connsiteY39" fmla="*/ 328200 h 384934"/>
                <a:gd name="connsiteX40" fmla="*/ 407819 w 608697"/>
                <a:gd name="connsiteY40" fmla="*/ 328200 h 384934"/>
                <a:gd name="connsiteX41" fmla="*/ 395660 w 608697"/>
                <a:gd name="connsiteY41" fmla="*/ 316059 h 384934"/>
                <a:gd name="connsiteX42" fmla="*/ 395660 w 608697"/>
                <a:gd name="connsiteY42" fmla="*/ 79037 h 384934"/>
                <a:gd name="connsiteX43" fmla="*/ 407819 w 608697"/>
                <a:gd name="connsiteY43" fmla="*/ 66896 h 384934"/>
                <a:gd name="connsiteX44" fmla="*/ 12158 w 608697"/>
                <a:gd name="connsiteY44" fmla="*/ 0 h 384934"/>
                <a:gd name="connsiteX45" fmla="*/ 359082 w 608697"/>
                <a:gd name="connsiteY45" fmla="*/ 0 h 384934"/>
                <a:gd name="connsiteX46" fmla="*/ 371315 w 608697"/>
                <a:gd name="connsiteY46" fmla="*/ 12141 h 384934"/>
                <a:gd name="connsiteX47" fmla="*/ 371315 w 608697"/>
                <a:gd name="connsiteY47" fmla="*/ 316058 h 384934"/>
                <a:gd name="connsiteX48" fmla="*/ 359082 w 608697"/>
                <a:gd name="connsiteY48" fmla="*/ 328199 h 384934"/>
                <a:gd name="connsiteX49" fmla="*/ 206245 w 608697"/>
                <a:gd name="connsiteY49" fmla="*/ 328199 h 384934"/>
                <a:gd name="connsiteX50" fmla="*/ 194086 w 608697"/>
                <a:gd name="connsiteY50" fmla="*/ 317920 h 384934"/>
                <a:gd name="connsiteX51" fmla="*/ 124791 w 608697"/>
                <a:gd name="connsiteY51" fmla="*/ 258700 h 384934"/>
                <a:gd name="connsiteX52" fmla="*/ 55496 w 608697"/>
                <a:gd name="connsiteY52" fmla="*/ 317920 h 384934"/>
                <a:gd name="connsiteX53" fmla="*/ 43337 w 608697"/>
                <a:gd name="connsiteY53" fmla="*/ 328199 h 384934"/>
                <a:gd name="connsiteX54" fmla="*/ 12158 w 608697"/>
                <a:gd name="connsiteY54" fmla="*/ 328199 h 384934"/>
                <a:gd name="connsiteX55" fmla="*/ 0 w 608697"/>
                <a:gd name="connsiteY55" fmla="*/ 316058 h 384934"/>
                <a:gd name="connsiteX56" fmla="*/ 0 w 608697"/>
                <a:gd name="connsiteY56" fmla="*/ 12141 h 384934"/>
                <a:gd name="connsiteX57" fmla="*/ 12158 w 608697"/>
                <a:gd name="connsiteY57" fmla="*/ 0 h 38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8697" h="384934">
                  <a:moveTo>
                    <a:pt x="502178" y="318048"/>
                  </a:moveTo>
                  <a:cubicBezTo>
                    <a:pt x="493751" y="318048"/>
                    <a:pt x="486964" y="324901"/>
                    <a:pt x="486964" y="333243"/>
                  </a:cubicBezTo>
                  <a:cubicBezTo>
                    <a:pt x="486964" y="341660"/>
                    <a:pt x="493751" y="348438"/>
                    <a:pt x="502178" y="348438"/>
                  </a:cubicBezTo>
                  <a:cubicBezTo>
                    <a:pt x="510606" y="348438"/>
                    <a:pt x="517393" y="341660"/>
                    <a:pt x="517393" y="333243"/>
                  </a:cubicBezTo>
                  <a:cubicBezTo>
                    <a:pt x="517393" y="324901"/>
                    <a:pt x="510606" y="318048"/>
                    <a:pt x="502178" y="318048"/>
                  </a:cubicBezTo>
                  <a:close/>
                  <a:moveTo>
                    <a:pt x="124797" y="318048"/>
                  </a:moveTo>
                  <a:cubicBezTo>
                    <a:pt x="116369" y="318048"/>
                    <a:pt x="109582" y="324901"/>
                    <a:pt x="109582" y="333243"/>
                  </a:cubicBezTo>
                  <a:cubicBezTo>
                    <a:pt x="109582" y="341660"/>
                    <a:pt x="116369" y="348438"/>
                    <a:pt x="124797" y="348438"/>
                  </a:cubicBezTo>
                  <a:cubicBezTo>
                    <a:pt x="133150" y="348438"/>
                    <a:pt x="140012" y="341660"/>
                    <a:pt x="140012" y="333243"/>
                  </a:cubicBezTo>
                  <a:cubicBezTo>
                    <a:pt x="140012" y="324901"/>
                    <a:pt x="133150" y="318048"/>
                    <a:pt x="124797" y="318048"/>
                  </a:cubicBezTo>
                  <a:close/>
                  <a:moveTo>
                    <a:pt x="502178" y="281626"/>
                  </a:moveTo>
                  <a:cubicBezTo>
                    <a:pt x="530669" y="281626"/>
                    <a:pt x="553938" y="304790"/>
                    <a:pt x="553938" y="333243"/>
                  </a:cubicBezTo>
                  <a:cubicBezTo>
                    <a:pt x="553938" y="361770"/>
                    <a:pt x="530669" y="384934"/>
                    <a:pt x="502178" y="384934"/>
                  </a:cubicBezTo>
                  <a:cubicBezTo>
                    <a:pt x="473688" y="384934"/>
                    <a:pt x="450419" y="361770"/>
                    <a:pt x="450419" y="333243"/>
                  </a:cubicBezTo>
                  <a:cubicBezTo>
                    <a:pt x="450419" y="304790"/>
                    <a:pt x="473688" y="281626"/>
                    <a:pt x="502178" y="281626"/>
                  </a:cubicBezTo>
                  <a:close/>
                  <a:moveTo>
                    <a:pt x="124797" y="281626"/>
                  </a:moveTo>
                  <a:cubicBezTo>
                    <a:pt x="153288" y="281626"/>
                    <a:pt x="176484" y="304790"/>
                    <a:pt x="176484" y="333243"/>
                  </a:cubicBezTo>
                  <a:cubicBezTo>
                    <a:pt x="176484" y="361770"/>
                    <a:pt x="153288" y="384934"/>
                    <a:pt x="124797" y="384934"/>
                  </a:cubicBezTo>
                  <a:cubicBezTo>
                    <a:pt x="96231" y="384934"/>
                    <a:pt x="73035" y="361770"/>
                    <a:pt x="73035" y="333243"/>
                  </a:cubicBezTo>
                  <a:cubicBezTo>
                    <a:pt x="73035" y="304790"/>
                    <a:pt x="96231" y="281626"/>
                    <a:pt x="124797" y="281626"/>
                  </a:cubicBezTo>
                  <a:close/>
                  <a:moveTo>
                    <a:pt x="432210" y="91179"/>
                  </a:moveTo>
                  <a:cubicBezTo>
                    <a:pt x="425423" y="91179"/>
                    <a:pt x="419977" y="96616"/>
                    <a:pt x="419977" y="103320"/>
                  </a:cubicBezTo>
                  <a:lnTo>
                    <a:pt x="419977" y="164103"/>
                  </a:lnTo>
                  <a:cubicBezTo>
                    <a:pt x="419977" y="170807"/>
                    <a:pt x="425423" y="176244"/>
                    <a:pt x="432210" y="176244"/>
                  </a:cubicBezTo>
                  <a:lnTo>
                    <a:pt x="536491" y="176244"/>
                  </a:lnTo>
                  <a:cubicBezTo>
                    <a:pt x="546860" y="176244"/>
                    <a:pt x="552454" y="164252"/>
                    <a:pt x="545890" y="156356"/>
                  </a:cubicBezTo>
                  <a:lnTo>
                    <a:pt x="495167" y="95574"/>
                  </a:lnTo>
                  <a:cubicBezTo>
                    <a:pt x="492854" y="92818"/>
                    <a:pt x="489423" y="91179"/>
                    <a:pt x="485768" y="91179"/>
                  </a:cubicBezTo>
                  <a:close/>
                  <a:moveTo>
                    <a:pt x="407819" y="66896"/>
                  </a:moveTo>
                  <a:lnTo>
                    <a:pt x="497255" y="66896"/>
                  </a:lnTo>
                  <a:cubicBezTo>
                    <a:pt x="500836" y="66896"/>
                    <a:pt x="504267" y="68460"/>
                    <a:pt x="506579" y="71216"/>
                  </a:cubicBezTo>
                  <a:lnTo>
                    <a:pt x="605862" y="189727"/>
                  </a:lnTo>
                  <a:cubicBezTo>
                    <a:pt x="607727" y="191961"/>
                    <a:pt x="608697" y="194717"/>
                    <a:pt x="608697" y="197548"/>
                  </a:cubicBezTo>
                  <a:lnTo>
                    <a:pt x="608697" y="316059"/>
                  </a:lnTo>
                  <a:cubicBezTo>
                    <a:pt x="608697" y="322763"/>
                    <a:pt x="603252" y="328200"/>
                    <a:pt x="596538" y="328200"/>
                  </a:cubicBezTo>
                  <a:lnTo>
                    <a:pt x="583634" y="328200"/>
                  </a:lnTo>
                  <a:cubicBezTo>
                    <a:pt x="577592" y="328200"/>
                    <a:pt x="572296" y="323880"/>
                    <a:pt x="571475" y="317921"/>
                  </a:cubicBezTo>
                  <a:cubicBezTo>
                    <a:pt x="566701" y="281347"/>
                    <a:pt x="537535" y="258702"/>
                    <a:pt x="502178" y="258702"/>
                  </a:cubicBezTo>
                  <a:cubicBezTo>
                    <a:pt x="466896" y="258702"/>
                    <a:pt x="437656" y="281347"/>
                    <a:pt x="432882" y="317921"/>
                  </a:cubicBezTo>
                  <a:cubicBezTo>
                    <a:pt x="432136" y="323880"/>
                    <a:pt x="426765" y="328200"/>
                    <a:pt x="420723" y="328200"/>
                  </a:cubicBezTo>
                  <a:lnTo>
                    <a:pt x="407819" y="328200"/>
                  </a:lnTo>
                  <a:cubicBezTo>
                    <a:pt x="401105" y="328200"/>
                    <a:pt x="395660" y="322763"/>
                    <a:pt x="395660" y="316059"/>
                  </a:cubicBezTo>
                  <a:lnTo>
                    <a:pt x="395660" y="79037"/>
                  </a:lnTo>
                  <a:cubicBezTo>
                    <a:pt x="395660" y="72333"/>
                    <a:pt x="401105" y="66896"/>
                    <a:pt x="407819" y="66896"/>
                  </a:cubicBezTo>
                  <a:close/>
                  <a:moveTo>
                    <a:pt x="12158" y="0"/>
                  </a:moveTo>
                  <a:lnTo>
                    <a:pt x="359082" y="0"/>
                  </a:lnTo>
                  <a:cubicBezTo>
                    <a:pt x="365795" y="0"/>
                    <a:pt x="371315" y="5437"/>
                    <a:pt x="371315" y="12141"/>
                  </a:cubicBezTo>
                  <a:lnTo>
                    <a:pt x="371315" y="316058"/>
                  </a:lnTo>
                  <a:cubicBezTo>
                    <a:pt x="371315" y="322762"/>
                    <a:pt x="365795" y="328199"/>
                    <a:pt x="359082" y="328199"/>
                  </a:cubicBezTo>
                  <a:lnTo>
                    <a:pt x="206245" y="328199"/>
                  </a:lnTo>
                  <a:cubicBezTo>
                    <a:pt x="200203" y="328199"/>
                    <a:pt x="194832" y="323879"/>
                    <a:pt x="194086" y="317920"/>
                  </a:cubicBezTo>
                  <a:cubicBezTo>
                    <a:pt x="189312" y="281345"/>
                    <a:pt x="160073" y="258700"/>
                    <a:pt x="124791" y="258700"/>
                  </a:cubicBezTo>
                  <a:cubicBezTo>
                    <a:pt x="89435" y="258700"/>
                    <a:pt x="60270" y="281345"/>
                    <a:pt x="55496" y="317920"/>
                  </a:cubicBezTo>
                  <a:cubicBezTo>
                    <a:pt x="54675" y="323879"/>
                    <a:pt x="49379" y="328199"/>
                    <a:pt x="43337" y="328199"/>
                  </a:cubicBezTo>
                  <a:lnTo>
                    <a:pt x="12158" y="328199"/>
                  </a:lnTo>
                  <a:cubicBezTo>
                    <a:pt x="5445" y="328199"/>
                    <a:pt x="0" y="322762"/>
                    <a:pt x="0" y="316058"/>
                  </a:cubicBezTo>
                  <a:lnTo>
                    <a:pt x="0" y="12141"/>
                  </a:lnTo>
                  <a:cubicBezTo>
                    <a:pt x="0" y="5437"/>
                    <a:pt x="5445" y="0"/>
                    <a:pt x="1215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/>
            </a:p>
          </p:txBody>
        </p:sp>
        <p:sp>
          <p:nvSpPr>
            <p:cNvPr id="11" name="文本框 10"/>
            <p:cNvSpPr txBox="1"/>
            <p:nvPr/>
          </p:nvSpPr>
          <p:spPr bwMode="auto">
            <a:xfrm>
              <a:off x="5698067" y="2378897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12" name="文本框 11"/>
            <p:cNvSpPr txBox="1"/>
            <p:nvPr/>
          </p:nvSpPr>
          <p:spPr bwMode="auto">
            <a:xfrm>
              <a:off x="6294967" y="2852695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13" name="文本框 12"/>
            <p:cNvSpPr txBox="1"/>
            <p:nvPr/>
          </p:nvSpPr>
          <p:spPr bwMode="auto">
            <a:xfrm>
              <a:off x="6896100" y="3313211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1600" b="1" i="1" dirty="0"/>
                <a:t>Text</a:t>
              </a:r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 flipH="1">
              <a:off x="5121090" y="2373743"/>
              <a:ext cx="434102" cy="404480"/>
            </a:xfrm>
            <a:custGeom>
              <a:avLst/>
              <a:gdLst>
                <a:gd name="connsiteX0" fmla="*/ 484855 w 606016"/>
                <a:gd name="connsiteY0" fmla="*/ 473988 h 564664"/>
                <a:gd name="connsiteX1" fmla="*/ 505037 w 606016"/>
                <a:gd name="connsiteY1" fmla="*/ 494170 h 564664"/>
                <a:gd name="connsiteX2" fmla="*/ 484855 w 606016"/>
                <a:gd name="connsiteY2" fmla="*/ 514352 h 564664"/>
                <a:gd name="connsiteX3" fmla="*/ 464673 w 606016"/>
                <a:gd name="connsiteY3" fmla="*/ 494170 h 564664"/>
                <a:gd name="connsiteX4" fmla="*/ 484855 w 606016"/>
                <a:gd name="connsiteY4" fmla="*/ 473988 h 564664"/>
                <a:gd name="connsiteX5" fmla="*/ 121232 w 606016"/>
                <a:gd name="connsiteY5" fmla="*/ 473988 h 564664"/>
                <a:gd name="connsiteX6" fmla="*/ 141414 w 606016"/>
                <a:gd name="connsiteY6" fmla="*/ 494170 h 564664"/>
                <a:gd name="connsiteX7" fmla="*/ 121232 w 606016"/>
                <a:gd name="connsiteY7" fmla="*/ 514352 h 564664"/>
                <a:gd name="connsiteX8" fmla="*/ 101050 w 606016"/>
                <a:gd name="connsiteY8" fmla="*/ 494170 h 564664"/>
                <a:gd name="connsiteX9" fmla="*/ 121232 w 606016"/>
                <a:gd name="connsiteY9" fmla="*/ 473988 h 564664"/>
                <a:gd name="connsiteX10" fmla="*/ 484813 w 606016"/>
                <a:gd name="connsiteY10" fmla="*/ 443658 h 564664"/>
                <a:gd name="connsiteX11" fmla="*/ 434364 w 606016"/>
                <a:gd name="connsiteY11" fmla="*/ 494115 h 564664"/>
                <a:gd name="connsiteX12" fmla="*/ 484813 w 606016"/>
                <a:gd name="connsiteY12" fmla="*/ 544482 h 564664"/>
                <a:gd name="connsiteX13" fmla="*/ 535352 w 606016"/>
                <a:gd name="connsiteY13" fmla="*/ 494115 h 564664"/>
                <a:gd name="connsiteX14" fmla="*/ 484813 w 606016"/>
                <a:gd name="connsiteY14" fmla="*/ 443658 h 564664"/>
                <a:gd name="connsiteX15" fmla="*/ 121293 w 606016"/>
                <a:gd name="connsiteY15" fmla="*/ 443658 h 564664"/>
                <a:gd name="connsiteX16" fmla="*/ 70755 w 606016"/>
                <a:gd name="connsiteY16" fmla="*/ 494115 h 564664"/>
                <a:gd name="connsiteX17" fmla="*/ 121293 w 606016"/>
                <a:gd name="connsiteY17" fmla="*/ 544482 h 564664"/>
                <a:gd name="connsiteX18" fmla="*/ 171742 w 606016"/>
                <a:gd name="connsiteY18" fmla="*/ 494115 h 564664"/>
                <a:gd name="connsiteX19" fmla="*/ 121293 w 606016"/>
                <a:gd name="connsiteY19" fmla="*/ 443658 h 564664"/>
                <a:gd name="connsiteX20" fmla="*/ 303053 w 606016"/>
                <a:gd name="connsiteY20" fmla="*/ 373109 h 564664"/>
                <a:gd name="connsiteX21" fmla="*/ 292945 w 606016"/>
                <a:gd name="connsiteY21" fmla="*/ 383200 h 564664"/>
                <a:gd name="connsiteX22" fmla="*/ 303053 w 606016"/>
                <a:gd name="connsiteY22" fmla="*/ 393292 h 564664"/>
                <a:gd name="connsiteX23" fmla="*/ 343484 w 606016"/>
                <a:gd name="connsiteY23" fmla="*/ 393292 h 564664"/>
                <a:gd name="connsiteX24" fmla="*/ 343484 w 606016"/>
                <a:gd name="connsiteY24" fmla="*/ 403383 h 564664"/>
                <a:gd name="connsiteX25" fmla="*/ 353592 w 606016"/>
                <a:gd name="connsiteY25" fmla="*/ 413474 h 564664"/>
                <a:gd name="connsiteX26" fmla="*/ 363610 w 606016"/>
                <a:gd name="connsiteY26" fmla="*/ 403383 h 564664"/>
                <a:gd name="connsiteX27" fmla="*/ 363610 w 606016"/>
                <a:gd name="connsiteY27" fmla="*/ 383200 h 564664"/>
                <a:gd name="connsiteX28" fmla="*/ 353592 w 606016"/>
                <a:gd name="connsiteY28" fmla="*/ 373109 h 564664"/>
                <a:gd name="connsiteX29" fmla="*/ 313169 w 606016"/>
                <a:gd name="connsiteY29" fmla="*/ 282403 h 564664"/>
                <a:gd name="connsiteX30" fmla="*/ 447018 w 606016"/>
                <a:gd name="connsiteY30" fmla="*/ 282403 h 564664"/>
                <a:gd name="connsiteX31" fmla="*/ 465069 w 606016"/>
                <a:gd name="connsiteY31" fmla="*/ 311699 h 564664"/>
                <a:gd name="connsiteX32" fmla="*/ 473282 w 606016"/>
                <a:gd name="connsiteY32" fmla="*/ 322696 h 564664"/>
                <a:gd name="connsiteX33" fmla="*/ 313169 w 606016"/>
                <a:gd name="connsiteY33" fmla="*/ 322696 h 564664"/>
                <a:gd name="connsiteX34" fmla="*/ 161665 w 606016"/>
                <a:gd name="connsiteY34" fmla="*/ 282403 h 564664"/>
                <a:gd name="connsiteX35" fmla="*/ 292917 w 606016"/>
                <a:gd name="connsiteY35" fmla="*/ 282403 h 564664"/>
                <a:gd name="connsiteX36" fmla="*/ 292917 w 606016"/>
                <a:gd name="connsiteY36" fmla="*/ 322696 h 564664"/>
                <a:gd name="connsiteX37" fmla="*/ 161665 w 606016"/>
                <a:gd name="connsiteY37" fmla="*/ 322696 h 564664"/>
                <a:gd name="connsiteX38" fmla="*/ 191958 w 606016"/>
                <a:gd name="connsiteY38" fmla="*/ 0 h 564664"/>
                <a:gd name="connsiteX39" fmla="*/ 202066 w 606016"/>
                <a:gd name="connsiteY39" fmla="*/ 10092 h 564664"/>
                <a:gd name="connsiteX40" fmla="*/ 202066 w 606016"/>
                <a:gd name="connsiteY40" fmla="*/ 40366 h 564664"/>
                <a:gd name="connsiteX41" fmla="*/ 222281 w 606016"/>
                <a:gd name="connsiteY41" fmla="*/ 40366 h 564664"/>
                <a:gd name="connsiteX42" fmla="*/ 222281 w 606016"/>
                <a:gd name="connsiteY42" fmla="*/ 10092 h 564664"/>
                <a:gd name="connsiteX43" fmla="*/ 232389 w 606016"/>
                <a:gd name="connsiteY43" fmla="*/ 0 h 564664"/>
                <a:gd name="connsiteX44" fmla="*/ 242406 w 606016"/>
                <a:gd name="connsiteY44" fmla="*/ 10092 h 564664"/>
                <a:gd name="connsiteX45" fmla="*/ 242406 w 606016"/>
                <a:gd name="connsiteY45" fmla="*/ 40366 h 564664"/>
                <a:gd name="connsiteX46" fmla="*/ 252514 w 606016"/>
                <a:gd name="connsiteY46" fmla="*/ 50457 h 564664"/>
                <a:gd name="connsiteX47" fmla="*/ 252514 w 606016"/>
                <a:gd name="connsiteY47" fmla="*/ 100823 h 564664"/>
                <a:gd name="connsiteX48" fmla="*/ 242406 w 606016"/>
                <a:gd name="connsiteY48" fmla="*/ 110915 h 564664"/>
                <a:gd name="connsiteX49" fmla="*/ 221379 w 606016"/>
                <a:gd name="connsiteY49" fmla="*/ 110915 h 564664"/>
                <a:gd name="connsiteX50" fmla="*/ 161634 w 606016"/>
                <a:gd name="connsiteY50" fmla="*/ 161371 h 564664"/>
                <a:gd name="connsiteX51" fmla="*/ 101078 w 606016"/>
                <a:gd name="connsiteY51" fmla="*/ 100823 h 564664"/>
                <a:gd name="connsiteX52" fmla="*/ 60647 w 606016"/>
                <a:gd name="connsiteY52" fmla="*/ 60548 h 564664"/>
                <a:gd name="connsiteX53" fmla="*/ 20216 w 606016"/>
                <a:gd name="connsiteY53" fmla="*/ 100823 h 564664"/>
                <a:gd name="connsiteX54" fmla="*/ 20216 w 606016"/>
                <a:gd name="connsiteY54" fmla="*/ 231921 h 564664"/>
                <a:gd name="connsiteX55" fmla="*/ 80862 w 606016"/>
                <a:gd name="connsiteY55" fmla="*/ 292469 h 564664"/>
                <a:gd name="connsiteX56" fmla="*/ 82126 w 606016"/>
                <a:gd name="connsiteY56" fmla="*/ 292649 h 564664"/>
                <a:gd name="connsiteX57" fmla="*/ 105229 w 606016"/>
                <a:gd name="connsiteY57" fmla="*/ 255167 h 564664"/>
                <a:gd name="connsiteX58" fmla="*/ 164883 w 606016"/>
                <a:gd name="connsiteY58" fmla="*/ 221829 h 564664"/>
                <a:gd name="connsiteX59" fmla="*/ 370559 w 606016"/>
                <a:gd name="connsiteY59" fmla="*/ 221829 h 564664"/>
                <a:gd name="connsiteX60" fmla="*/ 430213 w 606016"/>
                <a:gd name="connsiteY60" fmla="*/ 255077 h 564664"/>
                <a:gd name="connsiteX61" fmla="*/ 434545 w 606016"/>
                <a:gd name="connsiteY61" fmla="*/ 262195 h 564664"/>
                <a:gd name="connsiteX62" fmla="*/ 159920 w 606016"/>
                <a:gd name="connsiteY62" fmla="*/ 262195 h 564664"/>
                <a:gd name="connsiteX63" fmla="*/ 141419 w 606016"/>
                <a:gd name="connsiteY63" fmla="*/ 280575 h 564664"/>
                <a:gd name="connsiteX64" fmla="*/ 141419 w 606016"/>
                <a:gd name="connsiteY64" fmla="*/ 324455 h 564664"/>
                <a:gd name="connsiteX65" fmla="*/ 159920 w 606016"/>
                <a:gd name="connsiteY65" fmla="*/ 342835 h 564664"/>
                <a:gd name="connsiteX66" fmla="*/ 498801 w 606016"/>
                <a:gd name="connsiteY66" fmla="*/ 342835 h 564664"/>
                <a:gd name="connsiteX67" fmla="*/ 538962 w 606016"/>
                <a:gd name="connsiteY67" fmla="*/ 352926 h 564664"/>
                <a:gd name="connsiteX68" fmla="*/ 580566 w 606016"/>
                <a:gd name="connsiteY68" fmla="*/ 352926 h 564664"/>
                <a:gd name="connsiteX69" fmla="*/ 606016 w 606016"/>
                <a:gd name="connsiteY69" fmla="*/ 378335 h 564664"/>
                <a:gd name="connsiteX70" fmla="*/ 606016 w 606016"/>
                <a:gd name="connsiteY70" fmla="*/ 403383 h 564664"/>
                <a:gd name="connsiteX71" fmla="*/ 555567 w 606016"/>
                <a:gd name="connsiteY71" fmla="*/ 403383 h 564664"/>
                <a:gd name="connsiteX72" fmla="*/ 545460 w 606016"/>
                <a:gd name="connsiteY72" fmla="*/ 413474 h 564664"/>
                <a:gd name="connsiteX73" fmla="*/ 555567 w 606016"/>
                <a:gd name="connsiteY73" fmla="*/ 423476 h 564664"/>
                <a:gd name="connsiteX74" fmla="*/ 606016 w 606016"/>
                <a:gd name="connsiteY74" fmla="*/ 423476 h 564664"/>
                <a:gd name="connsiteX75" fmla="*/ 606016 w 606016"/>
                <a:gd name="connsiteY75" fmla="*/ 463391 h 564664"/>
                <a:gd name="connsiteX76" fmla="*/ 565224 w 606016"/>
                <a:gd name="connsiteY76" fmla="*/ 504206 h 564664"/>
                <a:gd name="connsiteX77" fmla="*/ 554755 w 606016"/>
                <a:gd name="connsiteY77" fmla="*/ 504206 h 564664"/>
                <a:gd name="connsiteX78" fmla="*/ 484813 w 606016"/>
                <a:gd name="connsiteY78" fmla="*/ 564664 h 564664"/>
                <a:gd name="connsiteX79" fmla="*/ 414961 w 606016"/>
                <a:gd name="connsiteY79" fmla="*/ 504206 h 564664"/>
                <a:gd name="connsiteX80" fmla="*/ 191145 w 606016"/>
                <a:gd name="connsiteY80" fmla="*/ 504206 h 564664"/>
                <a:gd name="connsiteX81" fmla="*/ 121293 w 606016"/>
                <a:gd name="connsiteY81" fmla="*/ 564664 h 564664"/>
                <a:gd name="connsiteX82" fmla="*/ 51351 w 606016"/>
                <a:gd name="connsiteY82" fmla="*/ 504206 h 564664"/>
                <a:gd name="connsiteX83" fmla="*/ 35377 w 606016"/>
                <a:gd name="connsiteY83" fmla="*/ 504206 h 564664"/>
                <a:gd name="connsiteX84" fmla="*/ 90 w 606016"/>
                <a:gd name="connsiteY84" fmla="*/ 468977 h 564664"/>
                <a:gd name="connsiteX85" fmla="*/ 0 w 606016"/>
                <a:gd name="connsiteY85" fmla="*/ 423476 h 564664"/>
                <a:gd name="connsiteX86" fmla="*/ 50539 w 606016"/>
                <a:gd name="connsiteY86" fmla="*/ 423476 h 564664"/>
                <a:gd name="connsiteX87" fmla="*/ 60647 w 606016"/>
                <a:gd name="connsiteY87" fmla="*/ 413474 h 564664"/>
                <a:gd name="connsiteX88" fmla="*/ 50539 w 606016"/>
                <a:gd name="connsiteY88" fmla="*/ 403383 h 564664"/>
                <a:gd name="connsiteX89" fmla="*/ 0 w 606016"/>
                <a:gd name="connsiteY89" fmla="*/ 403383 h 564664"/>
                <a:gd name="connsiteX90" fmla="*/ 0 w 606016"/>
                <a:gd name="connsiteY90" fmla="*/ 378335 h 564664"/>
                <a:gd name="connsiteX91" fmla="*/ 7400 w 606016"/>
                <a:gd name="connsiteY91" fmla="*/ 360405 h 564664"/>
                <a:gd name="connsiteX92" fmla="*/ 25540 w 606016"/>
                <a:gd name="connsiteY92" fmla="*/ 352926 h 564664"/>
                <a:gd name="connsiteX93" fmla="*/ 54961 w 606016"/>
                <a:gd name="connsiteY93" fmla="*/ 336798 h 564664"/>
                <a:gd name="connsiteX94" fmla="*/ 70303 w 606016"/>
                <a:gd name="connsiteY94" fmla="*/ 311840 h 564664"/>
                <a:gd name="connsiteX95" fmla="*/ 90 w 606016"/>
                <a:gd name="connsiteY95" fmla="*/ 231921 h 564664"/>
                <a:gd name="connsiteX96" fmla="*/ 90 w 606016"/>
                <a:gd name="connsiteY96" fmla="*/ 100823 h 564664"/>
                <a:gd name="connsiteX97" fmla="*/ 60647 w 606016"/>
                <a:gd name="connsiteY97" fmla="*/ 40366 h 564664"/>
                <a:gd name="connsiteX98" fmla="*/ 121293 w 606016"/>
                <a:gd name="connsiteY98" fmla="*/ 100823 h 564664"/>
                <a:gd name="connsiteX99" fmla="*/ 161634 w 606016"/>
                <a:gd name="connsiteY99" fmla="*/ 141189 h 564664"/>
                <a:gd name="connsiteX100" fmla="*/ 200622 w 606016"/>
                <a:gd name="connsiteY100" fmla="*/ 110915 h 564664"/>
                <a:gd name="connsiteX101" fmla="*/ 181850 w 606016"/>
                <a:gd name="connsiteY101" fmla="*/ 110915 h 564664"/>
                <a:gd name="connsiteX102" fmla="*/ 171742 w 606016"/>
                <a:gd name="connsiteY102" fmla="*/ 100823 h 564664"/>
                <a:gd name="connsiteX103" fmla="*/ 171742 w 606016"/>
                <a:gd name="connsiteY103" fmla="*/ 50457 h 564664"/>
                <a:gd name="connsiteX104" fmla="*/ 181850 w 606016"/>
                <a:gd name="connsiteY104" fmla="*/ 40366 h 564664"/>
                <a:gd name="connsiteX105" fmla="*/ 181850 w 606016"/>
                <a:gd name="connsiteY105" fmla="*/ 10092 h 564664"/>
                <a:gd name="connsiteX106" fmla="*/ 191958 w 606016"/>
                <a:gd name="connsiteY106" fmla="*/ 0 h 56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6016" h="564664">
                  <a:moveTo>
                    <a:pt x="484855" y="473988"/>
                  </a:moveTo>
                  <a:cubicBezTo>
                    <a:pt x="496001" y="473988"/>
                    <a:pt x="505037" y="483024"/>
                    <a:pt x="505037" y="494170"/>
                  </a:cubicBezTo>
                  <a:cubicBezTo>
                    <a:pt x="505037" y="505316"/>
                    <a:pt x="496001" y="514352"/>
                    <a:pt x="484855" y="514352"/>
                  </a:cubicBezTo>
                  <a:cubicBezTo>
                    <a:pt x="473709" y="514352"/>
                    <a:pt x="464673" y="505316"/>
                    <a:pt x="464673" y="494170"/>
                  </a:cubicBezTo>
                  <a:cubicBezTo>
                    <a:pt x="464673" y="483024"/>
                    <a:pt x="473709" y="473988"/>
                    <a:pt x="484855" y="473988"/>
                  </a:cubicBezTo>
                  <a:close/>
                  <a:moveTo>
                    <a:pt x="121232" y="473988"/>
                  </a:moveTo>
                  <a:cubicBezTo>
                    <a:pt x="132378" y="473988"/>
                    <a:pt x="141414" y="483024"/>
                    <a:pt x="141414" y="494170"/>
                  </a:cubicBezTo>
                  <a:cubicBezTo>
                    <a:pt x="141414" y="505316"/>
                    <a:pt x="132378" y="514352"/>
                    <a:pt x="121232" y="514352"/>
                  </a:cubicBezTo>
                  <a:cubicBezTo>
                    <a:pt x="110086" y="514352"/>
                    <a:pt x="101050" y="505316"/>
                    <a:pt x="101050" y="494170"/>
                  </a:cubicBezTo>
                  <a:cubicBezTo>
                    <a:pt x="101050" y="483024"/>
                    <a:pt x="110086" y="473988"/>
                    <a:pt x="121232" y="473988"/>
                  </a:cubicBezTo>
                  <a:close/>
                  <a:moveTo>
                    <a:pt x="484813" y="443658"/>
                  </a:moveTo>
                  <a:cubicBezTo>
                    <a:pt x="457016" y="443658"/>
                    <a:pt x="434364" y="466274"/>
                    <a:pt x="434364" y="494115"/>
                  </a:cubicBezTo>
                  <a:cubicBezTo>
                    <a:pt x="434364" y="521866"/>
                    <a:pt x="457016" y="544482"/>
                    <a:pt x="484813" y="544482"/>
                  </a:cubicBezTo>
                  <a:cubicBezTo>
                    <a:pt x="512699" y="544482"/>
                    <a:pt x="535352" y="521866"/>
                    <a:pt x="535352" y="494115"/>
                  </a:cubicBezTo>
                  <a:cubicBezTo>
                    <a:pt x="535352" y="466274"/>
                    <a:pt x="512699" y="443658"/>
                    <a:pt x="484813" y="443658"/>
                  </a:cubicBezTo>
                  <a:close/>
                  <a:moveTo>
                    <a:pt x="121293" y="443658"/>
                  </a:moveTo>
                  <a:cubicBezTo>
                    <a:pt x="93407" y="443658"/>
                    <a:pt x="70755" y="466274"/>
                    <a:pt x="70755" y="494115"/>
                  </a:cubicBezTo>
                  <a:cubicBezTo>
                    <a:pt x="70755" y="521866"/>
                    <a:pt x="93407" y="544482"/>
                    <a:pt x="121293" y="544482"/>
                  </a:cubicBezTo>
                  <a:cubicBezTo>
                    <a:pt x="149090" y="544482"/>
                    <a:pt x="171742" y="521866"/>
                    <a:pt x="171742" y="494115"/>
                  </a:cubicBezTo>
                  <a:cubicBezTo>
                    <a:pt x="171742" y="466274"/>
                    <a:pt x="149090" y="443658"/>
                    <a:pt x="121293" y="443658"/>
                  </a:cubicBezTo>
                  <a:close/>
                  <a:moveTo>
                    <a:pt x="303053" y="373109"/>
                  </a:moveTo>
                  <a:cubicBezTo>
                    <a:pt x="297458" y="373109"/>
                    <a:pt x="292945" y="377614"/>
                    <a:pt x="292945" y="383200"/>
                  </a:cubicBezTo>
                  <a:cubicBezTo>
                    <a:pt x="292945" y="388787"/>
                    <a:pt x="297458" y="393292"/>
                    <a:pt x="303053" y="393292"/>
                  </a:cubicBezTo>
                  <a:lnTo>
                    <a:pt x="343484" y="393292"/>
                  </a:lnTo>
                  <a:lnTo>
                    <a:pt x="343484" y="403383"/>
                  </a:lnTo>
                  <a:cubicBezTo>
                    <a:pt x="343484" y="408879"/>
                    <a:pt x="347997" y="413474"/>
                    <a:pt x="353592" y="413474"/>
                  </a:cubicBezTo>
                  <a:cubicBezTo>
                    <a:pt x="359097" y="413474"/>
                    <a:pt x="363610" y="408969"/>
                    <a:pt x="363610" y="403383"/>
                  </a:cubicBezTo>
                  <a:lnTo>
                    <a:pt x="363610" y="383200"/>
                  </a:lnTo>
                  <a:cubicBezTo>
                    <a:pt x="363610" y="377614"/>
                    <a:pt x="359097" y="373109"/>
                    <a:pt x="353592" y="373109"/>
                  </a:cubicBezTo>
                  <a:close/>
                  <a:moveTo>
                    <a:pt x="313169" y="282403"/>
                  </a:moveTo>
                  <a:lnTo>
                    <a:pt x="447018" y="282403"/>
                  </a:lnTo>
                  <a:lnTo>
                    <a:pt x="465069" y="311699"/>
                  </a:lnTo>
                  <a:cubicBezTo>
                    <a:pt x="467506" y="315665"/>
                    <a:pt x="470304" y="319271"/>
                    <a:pt x="473282" y="322696"/>
                  </a:cubicBezTo>
                  <a:lnTo>
                    <a:pt x="313169" y="322696"/>
                  </a:lnTo>
                  <a:close/>
                  <a:moveTo>
                    <a:pt x="161665" y="282403"/>
                  </a:moveTo>
                  <a:lnTo>
                    <a:pt x="292917" y="282403"/>
                  </a:lnTo>
                  <a:lnTo>
                    <a:pt x="292917" y="322696"/>
                  </a:lnTo>
                  <a:lnTo>
                    <a:pt x="161665" y="322696"/>
                  </a:lnTo>
                  <a:close/>
                  <a:moveTo>
                    <a:pt x="191958" y="0"/>
                  </a:moveTo>
                  <a:cubicBezTo>
                    <a:pt x="197553" y="0"/>
                    <a:pt x="202066" y="4505"/>
                    <a:pt x="202066" y="10092"/>
                  </a:cubicBezTo>
                  <a:lnTo>
                    <a:pt x="202066" y="40366"/>
                  </a:lnTo>
                  <a:lnTo>
                    <a:pt x="222281" y="40366"/>
                  </a:lnTo>
                  <a:lnTo>
                    <a:pt x="222281" y="10092"/>
                  </a:lnTo>
                  <a:cubicBezTo>
                    <a:pt x="222281" y="4505"/>
                    <a:pt x="226793" y="0"/>
                    <a:pt x="232389" y="0"/>
                  </a:cubicBezTo>
                  <a:cubicBezTo>
                    <a:pt x="237894" y="0"/>
                    <a:pt x="242406" y="4505"/>
                    <a:pt x="242406" y="10092"/>
                  </a:cubicBezTo>
                  <a:lnTo>
                    <a:pt x="242406" y="40366"/>
                  </a:lnTo>
                  <a:cubicBezTo>
                    <a:pt x="248002" y="40366"/>
                    <a:pt x="252514" y="44871"/>
                    <a:pt x="252514" y="50457"/>
                  </a:cubicBezTo>
                  <a:lnTo>
                    <a:pt x="252514" y="100823"/>
                  </a:lnTo>
                  <a:cubicBezTo>
                    <a:pt x="252514" y="106410"/>
                    <a:pt x="248002" y="110915"/>
                    <a:pt x="242406" y="110915"/>
                  </a:cubicBezTo>
                  <a:lnTo>
                    <a:pt x="221379" y="110915"/>
                  </a:lnTo>
                  <a:cubicBezTo>
                    <a:pt x="216505" y="139477"/>
                    <a:pt x="191597" y="161371"/>
                    <a:pt x="161634" y="161371"/>
                  </a:cubicBezTo>
                  <a:cubicBezTo>
                    <a:pt x="128243" y="161371"/>
                    <a:pt x="101078" y="134251"/>
                    <a:pt x="101078" y="100823"/>
                  </a:cubicBezTo>
                  <a:cubicBezTo>
                    <a:pt x="101078" y="78568"/>
                    <a:pt x="82938" y="60548"/>
                    <a:pt x="60647" y="60548"/>
                  </a:cubicBezTo>
                  <a:cubicBezTo>
                    <a:pt x="38355" y="60548"/>
                    <a:pt x="20216" y="78568"/>
                    <a:pt x="20216" y="100823"/>
                  </a:cubicBezTo>
                  <a:lnTo>
                    <a:pt x="20216" y="231921"/>
                  </a:lnTo>
                  <a:cubicBezTo>
                    <a:pt x="20216" y="265258"/>
                    <a:pt x="47470" y="292469"/>
                    <a:pt x="80862" y="292469"/>
                  </a:cubicBezTo>
                  <a:cubicBezTo>
                    <a:pt x="81314" y="292469"/>
                    <a:pt x="81675" y="292649"/>
                    <a:pt x="82126" y="292649"/>
                  </a:cubicBezTo>
                  <a:lnTo>
                    <a:pt x="105229" y="255167"/>
                  </a:lnTo>
                  <a:cubicBezTo>
                    <a:pt x="117864" y="234624"/>
                    <a:pt x="140697" y="221829"/>
                    <a:pt x="164883" y="221829"/>
                  </a:cubicBezTo>
                  <a:lnTo>
                    <a:pt x="370559" y="221829"/>
                  </a:lnTo>
                  <a:cubicBezTo>
                    <a:pt x="394655" y="221829"/>
                    <a:pt x="417578" y="234624"/>
                    <a:pt x="430213" y="255077"/>
                  </a:cubicBezTo>
                  <a:lnTo>
                    <a:pt x="434545" y="262195"/>
                  </a:lnTo>
                  <a:lnTo>
                    <a:pt x="159920" y="262195"/>
                  </a:lnTo>
                  <a:cubicBezTo>
                    <a:pt x="149722" y="262195"/>
                    <a:pt x="141419" y="270484"/>
                    <a:pt x="141419" y="280575"/>
                  </a:cubicBezTo>
                  <a:lnTo>
                    <a:pt x="141419" y="324455"/>
                  </a:lnTo>
                  <a:cubicBezTo>
                    <a:pt x="141419" y="334546"/>
                    <a:pt x="149722" y="342835"/>
                    <a:pt x="159920" y="342835"/>
                  </a:cubicBezTo>
                  <a:lnTo>
                    <a:pt x="498801" y="342835"/>
                  </a:lnTo>
                  <a:cubicBezTo>
                    <a:pt x="511075" y="349322"/>
                    <a:pt x="524793" y="352926"/>
                    <a:pt x="538962" y="352926"/>
                  </a:cubicBezTo>
                  <a:lnTo>
                    <a:pt x="580566" y="352926"/>
                  </a:lnTo>
                  <a:cubicBezTo>
                    <a:pt x="594645" y="352926"/>
                    <a:pt x="606016" y="364369"/>
                    <a:pt x="606016" y="378335"/>
                  </a:cubicBezTo>
                  <a:lnTo>
                    <a:pt x="606016" y="403383"/>
                  </a:lnTo>
                  <a:lnTo>
                    <a:pt x="555567" y="403383"/>
                  </a:lnTo>
                  <a:cubicBezTo>
                    <a:pt x="549972" y="403383"/>
                    <a:pt x="545460" y="407888"/>
                    <a:pt x="545460" y="413474"/>
                  </a:cubicBezTo>
                  <a:cubicBezTo>
                    <a:pt x="545460" y="418971"/>
                    <a:pt x="549972" y="423476"/>
                    <a:pt x="555567" y="423476"/>
                  </a:cubicBezTo>
                  <a:lnTo>
                    <a:pt x="606016" y="423476"/>
                  </a:lnTo>
                  <a:lnTo>
                    <a:pt x="606016" y="463391"/>
                  </a:lnTo>
                  <a:cubicBezTo>
                    <a:pt x="606016" y="485916"/>
                    <a:pt x="587696" y="504206"/>
                    <a:pt x="565224" y="504206"/>
                  </a:cubicBezTo>
                  <a:lnTo>
                    <a:pt x="554755" y="504206"/>
                  </a:lnTo>
                  <a:cubicBezTo>
                    <a:pt x="549791" y="538355"/>
                    <a:pt x="520371" y="564664"/>
                    <a:pt x="484813" y="564664"/>
                  </a:cubicBezTo>
                  <a:cubicBezTo>
                    <a:pt x="449345" y="564664"/>
                    <a:pt x="419924" y="538355"/>
                    <a:pt x="414961" y="504206"/>
                  </a:cubicBezTo>
                  <a:lnTo>
                    <a:pt x="191145" y="504206"/>
                  </a:lnTo>
                  <a:cubicBezTo>
                    <a:pt x="186182" y="538355"/>
                    <a:pt x="156761" y="564664"/>
                    <a:pt x="121293" y="564664"/>
                  </a:cubicBezTo>
                  <a:cubicBezTo>
                    <a:pt x="85736" y="564664"/>
                    <a:pt x="56315" y="538355"/>
                    <a:pt x="51351" y="504206"/>
                  </a:cubicBezTo>
                  <a:lnTo>
                    <a:pt x="35377" y="504206"/>
                  </a:lnTo>
                  <a:cubicBezTo>
                    <a:pt x="15884" y="504206"/>
                    <a:pt x="90" y="488349"/>
                    <a:pt x="90" y="468977"/>
                  </a:cubicBezTo>
                  <a:lnTo>
                    <a:pt x="0" y="423476"/>
                  </a:lnTo>
                  <a:lnTo>
                    <a:pt x="50539" y="423476"/>
                  </a:lnTo>
                  <a:cubicBezTo>
                    <a:pt x="56134" y="423476"/>
                    <a:pt x="60647" y="418971"/>
                    <a:pt x="60647" y="413474"/>
                  </a:cubicBezTo>
                  <a:cubicBezTo>
                    <a:pt x="60647" y="407888"/>
                    <a:pt x="56134" y="403383"/>
                    <a:pt x="50539" y="403383"/>
                  </a:cubicBezTo>
                  <a:lnTo>
                    <a:pt x="0" y="403383"/>
                  </a:lnTo>
                  <a:lnTo>
                    <a:pt x="0" y="378335"/>
                  </a:lnTo>
                  <a:cubicBezTo>
                    <a:pt x="0" y="371577"/>
                    <a:pt x="2617" y="365180"/>
                    <a:pt x="7400" y="360405"/>
                  </a:cubicBezTo>
                  <a:cubicBezTo>
                    <a:pt x="12274" y="355630"/>
                    <a:pt x="18681" y="352926"/>
                    <a:pt x="25540" y="352926"/>
                  </a:cubicBezTo>
                  <a:cubicBezTo>
                    <a:pt x="37814" y="352926"/>
                    <a:pt x="48824" y="346710"/>
                    <a:pt x="54961" y="336798"/>
                  </a:cubicBezTo>
                  <a:lnTo>
                    <a:pt x="70303" y="311840"/>
                  </a:lnTo>
                  <a:cubicBezTo>
                    <a:pt x="30775" y="306614"/>
                    <a:pt x="90" y="272827"/>
                    <a:pt x="90" y="231921"/>
                  </a:cubicBezTo>
                  <a:lnTo>
                    <a:pt x="90" y="100823"/>
                  </a:lnTo>
                  <a:cubicBezTo>
                    <a:pt x="90" y="67486"/>
                    <a:pt x="27255" y="40366"/>
                    <a:pt x="60647" y="40366"/>
                  </a:cubicBezTo>
                  <a:cubicBezTo>
                    <a:pt x="94039" y="40366"/>
                    <a:pt x="121293" y="67486"/>
                    <a:pt x="121293" y="100823"/>
                  </a:cubicBezTo>
                  <a:cubicBezTo>
                    <a:pt x="121293" y="123078"/>
                    <a:pt x="139343" y="141189"/>
                    <a:pt x="161634" y="141189"/>
                  </a:cubicBezTo>
                  <a:cubicBezTo>
                    <a:pt x="180406" y="141189"/>
                    <a:pt x="196109" y="128304"/>
                    <a:pt x="200622" y="110915"/>
                  </a:cubicBezTo>
                  <a:lnTo>
                    <a:pt x="181850" y="110915"/>
                  </a:lnTo>
                  <a:cubicBezTo>
                    <a:pt x="176255" y="110915"/>
                    <a:pt x="171742" y="106410"/>
                    <a:pt x="171742" y="100823"/>
                  </a:cubicBezTo>
                  <a:lnTo>
                    <a:pt x="171742" y="50457"/>
                  </a:lnTo>
                  <a:cubicBezTo>
                    <a:pt x="171742" y="44871"/>
                    <a:pt x="176255" y="40366"/>
                    <a:pt x="181850" y="40366"/>
                  </a:cubicBezTo>
                  <a:lnTo>
                    <a:pt x="181850" y="10092"/>
                  </a:lnTo>
                  <a:cubicBezTo>
                    <a:pt x="181850" y="4505"/>
                    <a:pt x="186362" y="0"/>
                    <a:pt x="1919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 dirty="0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73100" y="2044227"/>
              <a:ext cx="3933640" cy="1202309"/>
              <a:chOff x="673100" y="2505075"/>
              <a:chExt cx="3933640" cy="1202309"/>
            </a:xfrm>
          </p:grpSpPr>
          <p:sp>
            <p:nvSpPr>
              <p:cNvPr id="24" name="矩形 23"/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paste fonts. Choose the only option to retain text……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01.Text here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3100" y="3447306"/>
              <a:ext cx="3933640" cy="1202309"/>
              <a:chOff x="673100" y="2505075"/>
              <a:chExt cx="3933640" cy="1202309"/>
            </a:xfrm>
          </p:grpSpPr>
          <p:sp>
            <p:nvSpPr>
              <p:cNvPr id="22" name="矩形 21"/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paste fonts. Choose the only option to retain text……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02.Text here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73100" y="4850384"/>
              <a:ext cx="3933640" cy="1202309"/>
              <a:chOff x="673100" y="2505075"/>
              <a:chExt cx="3933640" cy="1202309"/>
            </a:xfrm>
          </p:grpSpPr>
          <p:sp>
            <p:nvSpPr>
              <p:cNvPr id="20" name="矩形 19"/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paste fonts. Choose the only option to retain text……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03.Text here</a:t>
                </a:r>
              </a:p>
            </p:txBody>
          </p:sp>
        </p:grpSp>
        <p:cxnSp>
          <p:nvCxnSpPr>
            <p:cNvPr id="18" name="直接连接符 17"/>
            <p:cNvCxnSpPr/>
            <p:nvPr/>
          </p:nvCxnSpPr>
          <p:spPr>
            <a:xfrm>
              <a:off x="669925" y="3346921"/>
              <a:ext cx="35877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69925" y="4750000"/>
              <a:ext cx="35877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35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459457"/>
            <a:ext cx="10858499" cy="4377072"/>
            <a:chOff x="660400" y="1459457"/>
            <a:chExt cx="10858499" cy="4377072"/>
          </a:xfrm>
        </p:grpSpPr>
        <p:grpSp>
          <p:nvGrpSpPr>
            <p:cNvPr id="6" name="组合 5"/>
            <p:cNvGrpSpPr/>
            <p:nvPr/>
          </p:nvGrpSpPr>
          <p:grpSpPr>
            <a:xfrm>
              <a:off x="3911553" y="1666020"/>
              <a:ext cx="4368894" cy="4035514"/>
              <a:chOff x="4011101" y="1666020"/>
              <a:chExt cx="4368894" cy="4035514"/>
            </a:xfrm>
          </p:grpSpPr>
          <p:sp>
            <p:nvSpPr>
              <p:cNvPr id="19" name="任意多边形: 形状 18"/>
              <p:cNvSpPr/>
              <p:nvPr/>
            </p:nvSpPr>
            <p:spPr>
              <a:xfrm rot="16200000" flipV="1">
                <a:off x="6199742" y="3521281"/>
                <a:ext cx="1013589" cy="3346917"/>
              </a:xfrm>
              <a:custGeom>
                <a:avLst/>
                <a:gdLst>
                  <a:gd name="connsiteX0" fmla="*/ 0 w 1041355"/>
                  <a:gd name="connsiteY0" fmla="*/ 499990 h 4145773"/>
                  <a:gd name="connsiteX1" fmla="*/ 520677 w 1041355"/>
                  <a:gd name="connsiteY1" fmla="*/ 0 h 4145773"/>
                  <a:gd name="connsiteX2" fmla="*/ 1041355 w 1041355"/>
                  <a:gd name="connsiteY2" fmla="*/ 499990 h 4145773"/>
                  <a:gd name="connsiteX3" fmla="*/ 1040980 w 1041355"/>
                  <a:gd name="connsiteY3" fmla="*/ 499990 h 4145773"/>
                  <a:gd name="connsiteX4" fmla="*/ 1040980 w 1041355"/>
                  <a:gd name="connsiteY4" fmla="*/ 4145773 h 4145773"/>
                  <a:gd name="connsiteX5" fmla="*/ 374 w 1041355"/>
                  <a:gd name="connsiteY5" fmla="*/ 3103323 h 4145773"/>
                  <a:gd name="connsiteX6" fmla="*/ 374 w 1041355"/>
                  <a:gd name="connsiteY6" fmla="*/ 499990 h 414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1355" h="4145773">
                    <a:moveTo>
                      <a:pt x="0" y="499990"/>
                    </a:moveTo>
                    <a:lnTo>
                      <a:pt x="520677" y="0"/>
                    </a:lnTo>
                    <a:lnTo>
                      <a:pt x="1041355" y="499990"/>
                    </a:lnTo>
                    <a:lnTo>
                      <a:pt x="1040980" y="499990"/>
                    </a:lnTo>
                    <a:lnTo>
                      <a:pt x="1040980" y="4145773"/>
                    </a:lnTo>
                    <a:lnTo>
                      <a:pt x="374" y="3103323"/>
                    </a:lnTo>
                    <a:lnTo>
                      <a:pt x="374" y="49999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wrap="none" lIns="288000" tIns="0" rIns="216000" bIns="648000" anchor="t" anchorCtr="1">
                <a:norm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…text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任意多边形: 形状 19"/>
              <p:cNvSpPr/>
              <p:nvPr/>
            </p:nvSpPr>
            <p:spPr>
              <a:xfrm rot="16200000" flipH="1" flipV="1">
                <a:off x="6202338" y="1499243"/>
                <a:ext cx="1008397" cy="3346917"/>
              </a:xfrm>
              <a:custGeom>
                <a:avLst/>
                <a:gdLst>
                  <a:gd name="connsiteX0" fmla="*/ 0 w 1041355"/>
                  <a:gd name="connsiteY0" fmla="*/ 499990 h 4145773"/>
                  <a:gd name="connsiteX1" fmla="*/ 520677 w 1041355"/>
                  <a:gd name="connsiteY1" fmla="*/ 0 h 4145773"/>
                  <a:gd name="connsiteX2" fmla="*/ 1041355 w 1041355"/>
                  <a:gd name="connsiteY2" fmla="*/ 499990 h 4145773"/>
                  <a:gd name="connsiteX3" fmla="*/ 1040980 w 1041355"/>
                  <a:gd name="connsiteY3" fmla="*/ 499990 h 4145773"/>
                  <a:gd name="connsiteX4" fmla="*/ 1040980 w 1041355"/>
                  <a:gd name="connsiteY4" fmla="*/ 4145773 h 4145773"/>
                  <a:gd name="connsiteX5" fmla="*/ 374 w 1041355"/>
                  <a:gd name="connsiteY5" fmla="*/ 3103323 h 4145773"/>
                  <a:gd name="connsiteX6" fmla="*/ 374 w 1041355"/>
                  <a:gd name="connsiteY6" fmla="*/ 499990 h 414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1355" h="4145773">
                    <a:moveTo>
                      <a:pt x="0" y="499990"/>
                    </a:moveTo>
                    <a:lnTo>
                      <a:pt x="520677" y="0"/>
                    </a:lnTo>
                    <a:lnTo>
                      <a:pt x="1041355" y="499990"/>
                    </a:lnTo>
                    <a:lnTo>
                      <a:pt x="1040980" y="499990"/>
                    </a:lnTo>
                    <a:lnTo>
                      <a:pt x="1040980" y="4145773"/>
                    </a:lnTo>
                    <a:lnTo>
                      <a:pt x="374" y="3103323"/>
                    </a:lnTo>
                    <a:lnTo>
                      <a:pt x="374" y="49999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wrap="none" lIns="0" tIns="0" rIns="0" bIns="360000" anchor="ctr">
                <a:norm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…text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 rot="5400000" flipH="1" flipV="1">
                <a:off x="5176603" y="2506257"/>
                <a:ext cx="1016928" cy="3346917"/>
              </a:xfrm>
              <a:custGeom>
                <a:avLst/>
                <a:gdLst>
                  <a:gd name="connsiteX0" fmla="*/ 0 w 1041355"/>
                  <a:gd name="connsiteY0" fmla="*/ 499990 h 4145773"/>
                  <a:gd name="connsiteX1" fmla="*/ 520677 w 1041355"/>
                  <a:gd name="connsiteY1" fmla="*/ 0 h 4145773"/>
                  <a:gd name="connsiteX2" fmla="*/ 1041355 w 1041355"/>
                  <a:gd name="connsiteY2" fmla="*/ 499990 h 4145773"/>
                  <a:gd name="connsiteX3" fmla="*/ 1040980 w 1041355"/>
                  <a:gd name="connsiteY3" fmla="*/ 499990 h 4145773"/>
                  <a:gd name="connsiteX4" fmla="*/ 1040980 w 1041355"/>
                  <a:gd name="connsiteY4" fmla="*/ 4145773 h 4145773"/>
                  <a:gd name="connsiteX5" fmla="*/ 374 w 1041355"/>
                  <a:gd name="connsiteY5" fmla="*/ 3103323 h 4145773"/>
                  <a:gd name="connsiteX6" fmla="*/ 374 w 1041355"/>
                  <a:gd name="connsiteY6" fmla="*/ 499990 h 414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1355" h="4145773">
                    <a:moveTo>
                      <a:pt x="0" y="499990"/>
                    </a:moveTo>
                    <a:lnTo>
                      <a:pt x="520677" y="0"/>
                    </a:lnTo>
                    <a:lnTo>
                      <a:pt x="1041355" y="499990"/>
                    </a:lnTo>
                    <a:lnTo>
                      <a:pt x="1040980" y="499990"/>
                    </a:lnTo>
                    <a:lnTo>
                      <a:pt x="1040980" y="4145773"/>
                    </a:lnTo>
                    <a:lnTo>
                      <a:pt x="374" y="3103323"/>
                    </a:lnTo>
                    <a:lnTo>
                      <a:pt x="374" y="49999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wrap="none" lIns="0" rIns="0" bIns="648000" anchor="ctr">
                <a:norm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…text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 rot="5400000" flipV="1">
                <a:off x="5182031" y="495090"/>
                <a:ext cx="1005057" cy="3346917"/>
              </a:xfrm>
              <a:custGeom>
                <a:avLst/>
                <a:gdLst>
                  <a:gd name="connsiteX0" fmla="*/ 0 w 1041355"/>
                  <a:gd name="connsiteY0" fmla="*/ 499990 h 4145773"/>
                  <a:gd name="connsiteX1" fmla="*/ 520677 w 1041355"/>
                  <a:gd name="connsiteY1" fmla="*/ 0 h 4145773"/>
                  <a:gd name="connsiteX2" fmla="*/ 1041355 w 1041355"/>
                  <a:gd name="connsiteY2" fmla="*/ 499990 h 4145773"/>
                  <a:gd name="connsiteX3" fmla="*/ 1040980 w 1041355"/>
                  <a:gd name="connsiteY3" fmla="*/ 499990 h 4145773"/>
                  <a:gd name="connsiteX4" fmla="*/ 1040980 w 1041355"/>
                  <a:gd name="connsiteY4" fmla="*/ 4145773 h 4145773"/>
                  <a:gd name="connsiteX5" fmla="*/ 374 w 1041355"/>
                  <a:gd name="connsiteY5" fmla="*/ 3103323 h 4145773"/>
                  <a:gd name="connsiteX6" fmla="*/ 374 w 1041355"/>
                  <a:gd name="connsiteY6" fmla="*/ 499990 h 414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1355" h="4145773">
                    <a:moveTo>
                      <a:pt x="0" y="499990"/>
                    </a:moveTo>
                    <a:lnTo>
                      <a:pt x="520677" y="0"/>
                    </a:lnTo>
                    <a:lnTo>
                      <a:pt x="1041355" y="499990"/>
                    </a:lnTo>
                    <a:lnTo>
                      <a:pt x="1040980" y="499990"/>
                    </a:lnTo>
                    <a:lnTo>
                      <a:pt x="1040980" y="4145773"/>
                    </a:lnTo>
                    <a:lnTo>
                      <a:pt x="374" y="3103323"/>
                    </a:lnTo>
                    <a:lnTo>
                      <a:pt x="374" y="49999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wrap="none" lIns="0" tIns="0" rIns="0" bIns="360000" anchor="ctr">
                <a:norm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…text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5741147" y="2927899"/>
                <a:ext cx="450856" cy="489605"/>
              </a:xfrm>
              <a:custGeom>
                <a:avLst/>
                <a:gdLst/>
                <a:ahLst/>
                <a:cxnLst>
                  <a:cxn ang="0">
                    <a:pos x="55" y="55"/>
                  </a:cxn>
                  <a:cxn ang="0">
                    <a:pos x="39" y="55"/>
                  </a:cxn>
                  <a:cxn ang="0">
                    <a:pos x="30" y="64"/>
                  </a:cxn>
                  <a:cxn ang="0">
                    <a:pos x="21" y="55"/>
                  </a:cxn>
                  <a:cxn ang="0">
                    <a:pos x="5" y="55"/>
                  </a:cxn>
                  <a:cxn ang="0">
                    <a:pos x="0" y="50"/>
                  </a:cxn>
                  <a:cxn ang="0">
                    <a:pos x="11" y="20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30" y="0"/>
                  </a:cxn>
                  <a:cxn ang="0">
                    <a:pos x="33" y="3"/>
                  </a:cxn>
                  <a:cxn ang="0">
                    <a:pos x="33" y="5"/>
                  </a:cxn>
                  <a:cxn ang="0">
                    <a:pos x="48" y="20"/>
                  </a:cxn>
                  <a:cxn ang="0">
                    <a:pos x="59" y="50"/>
                  </a:cxn>
                  <a:cxn ang="0">
                    <a:pos x="55" y="55"/>
                  </a:cxn>
                  <a:cxn ang="0">
                    <a:pos x="30" y="60"/>
                  </a:cxn>
                  <a:cxn ang="0">
                    <a:pos x="25" y="55"/>
                  </a:cxn>
                  <a:cxn ang="0">
                    <a:pos x="24" y="54"/>
                  </a:cxn>
                  <a:cxn ang="0">
                    <a:pos x="23" y="55"/>
                  </a:cxn>
                  <a:cxn ang="0">
                    <a:pos x="30" y="61"/>
                  </a:cxn>
                  <a:cxn ang="0">
                    <a:pos x="30" y="60"/>
                  </a:cxn>
                  <a:cxn ang="0">
                    <a:pos x="30" y="60"/>
                  </a:cxn>
                </a:cxnLst>
                <a:rect l="0" t="0" r="r" b="b"/>
                <a:pathLst>
                  <a:path w="59" h="64">
                    <a:moveTo>
                      <a:pt x="55" y="55"/>
                    </a:move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60"/>
                      <a:pt x="35" y="64"/>
                      <a:pt x="30" y="64"/>
                    </a:cubicBezTo>
                    <a:cubicBezTo>
                      <a:pt x="25" y="64"/>
                      <a:pt x="21" y="60"/>
                      <a:pt x="21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2" y="55"/>
                      <a:pt x="0" y="53"/>
                      <a:pt x="0" y="50"/>
                    </a:cubicBezTo>
                    <a:cubicBezTo>
                      <a:pt x="5" y="46"/>
                      <a:pt x="11" y="38"/>
                      <a:pt x="11" y="20"/>
                    </a:cubicBezTo>
                    <a:cubicBezTo>
                      <a:pt x="11" y="13"/>
                      <a:pt x="17" y="6"/>
                      <a:pt x="27" y="5"/>
                    </a:cubicBezTo>
                    <a:cubicBezTo>
                      <a:pt x="26" y="4"/>
                      <a:pt x="26" y="4"/>
                      <a:pt x="26" y="3"/>
                    </a:cubicBezTo>
                    <a:cubicBezTo>
                      <a:pt x="26" y="1"/>
                      <a:pt x="28" y="0"/>
                      <a:pt x="30" y="0"/>
                    </a:cubicBezTo>
                    <a:cubicBezTo>
                      <a:pt x="32" y="0"/>
                      <a:pt x="33" y="1"/>
                      <a:pt x="33" y="3"/>
                    </a:cubicBezTo>
                    <a:cubicBezTo>
                      <a:pt x="33" y="4"/>
                      <a:pt x="33" y="4"/>
                      <a:pt x="33" y="5"/>
                    </a:cubicBezTo>
                    <a:cubicBezTo>
                      <a:pt x="42" y="6"/>
                      <a:pt x="48" y="13"/>
                      <a:pt x="48" y="20"/>
                    </a:cubicBezTo>
                    <a:cubicBezTo>
                      <a:pt x="48" y="38"/>
                      <a:pt x="54" y="46"/>
                      <a:pt x="59" y="50"/>
                    </a:cubicBezTo>
                    <a:cubicBezTo>
                      <a:pt x="59" y="53"/>
                      <a:pt x="57" y="55"/>
                      <a:pt x="55" y="55"/>
                    </a:cubicBezTo>
                    <a:close/>
                    <a:moveTo>
                      <a:pt x="30" y="60"/>
                    </a:moveTo>
                    <a:cubicBezTo>
                      <a:pt x="27" y="60"/>
                      <a:pt x="25" y="57"/>
                      <a:pt x="25" y="55"/>
                    </a:cubicBezTo>
                    <a:cubicBezTo>
                      <a:pt x="25" y="54"/>
                      <a:pt x="24" y="54"/>
                      <a:pt x="24" y="54"/>
                    </a:cubicBezTo>
                    <a:cubicBezTo>
                      <a:pt x="24" y="54"/>
                      <a:pt x="23" y="54"/>
                      <a:pt x="23" y="55"/>
                    </a:cubicBezTo>
                    <a:cubicBezTo>
                      <a:pt x="23" y="58"/>
                      <a:pt x="26" y="61"/>
                      <a:pt x="30" y="61"/>
                    </a:cubicBezTo>
                    <a:cubicBezTo>
                      <a:pt x="30" y="61"/>
                      <a:pt x="30" y="61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6186586" y="1963046"/>
                <a:ext cx="450856" cy="489605"/>
              </a:xfrm>
              <a:custGeom>
                <a:avLst/>
                <a:gdLst/>
                <a:ahLst/>
                <a:cxnLst>
                  <a:cxn ang="0">
                    <a:pos x="55" y="55"/>
                  </a:cxn>
                  <a:cxn ang="0">
                    <a:pos x="39" y="55"/>
                  </a:cxn>
                  <a:cxn ang="0">
                    <a:pos x="30" y="64"/>
                  </a:cxn>
                  <a:cxn ang="0">
                    <a:pos x="21" y="55"/>
                  </a:cxn>
                  <a:cxn ang="0">
                    <a:pos x="5" y="55"/>
                  </a:cxn>
                  <a:cxn ang="0">
                    <a:pos x="0" y="50"/>
                  </a:cxn>
                  <a:cxn ang="0">
                    <a:pos x="11" y="20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30" y="0"/>
                  </a:cxn>
                  <a:cxn ang="0">
                    <a:pos x="33" y="3"/>
                  </a:cxn>
                  <a:cxn ang="0">
                    <a:pos x="33" y="5"/>
                  </a:cxn>
                  <a:cxn ang="0">
                    <a:pos x="48" y="20"/>
                  </a:cxn>
                  <a:cxn ang="0">
                    <a:pos x="59" y="50"/>
                  </a:cxn>
                  <a:cxn ang="0">
                    <a:pos x="55" y="55"/>
                  </a:cxn>
                  <a:cxn ang="0">
                    <a:pos x="30" y="60"/>
                  </a:cxn>
                  <a:cxn ang="0">
                    <a:pos x="25" y="55"/>
                  </a:cxn>
                  <a:cxn ang="0">
                    <a:pos x="24" y="54"/>
                  </a:cxn>
                  <a:cxn ang="0">
                    <a:pos x="23" y="55"/>
                  </a:cxn>
                  <a:cxn ang="0">
                    <a:pos x="30" y="61"/>
                  </a:cxn>
                  <a:cxn ang="0">
                    <a:pos x="30" y="60"/>
                  </a:cxn>
                  <a:cxn ang="0">
                    <a:pos x="30" y="60"/>
                  </a:cxn>
                </a:cxnLst>
                <a:rect l="0" t="0" r="r" b="b"/>
                <a:pathLst>
                  <a:path w="59" h="64">
                    <a:moveTo>
                      <a:pt x="55" y="55"/>
                    </a:move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60"/>
                      <a:pt x="35" y="64"/>
                      <a:pt x="30" y="64"/>
                    </a:cubicBezTo>
                    <a:cubicBezTo>
                      <a:pt x="25" y="64"/>
                      <a:pt x="21" y="60"/>
                      <a:pt x="21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2" y="55"/>
                      <a:pt x="0" y="53"/>
                      <a:pt x="0" y="50"/>
                    </a:cubicBezTo>
                    <a:cubicBezTo>
                      <a:pt x="5" y="46"/>
                      <a:pt x="11" y="38"/>
                      <a:pt x="11" y="20"/>
                    </a:cubicBezTo>
                    <a:cubicBezTo>
                      <a:pt x="11" y="13"/>
                      <a:pt x="17" y="6"/>
                      <a:pt x="27" y="5"/>
                    </a:cubicBezTo>
                    <a:cubicBezTo>
                      <a:pt x="26" y="4"/>
                      <a:pt x="26" y="4"/>
                      <a:pt x="26" y="3"/>
                    </a:cubicBezTo>
                    <a:cubicBezTo>
                      <a:pt x="26" y="1"/>
                      <a:pt x="28" y="0"/>
                      <a:pt x="30" y="0"/>
                    </a:cubicBezTo>
                    <a:cubicBezTo>
                      <a:pt x="32" y="0"/>
                      <a:pt x="33" y="1"/>
                      <a:pt x="33" y="3"/>
                    </a:cubicBezTo>
                    <a:cubicBezTo>
                      <a:pt x="33" y="4"/>
                      <a:pt x="33" y="4"/>
                      <a:pt x="33" y="5"/>
                    </a:cubicBezTo>
                    <a:cubicBezTo>
                      <a:pt x="42" y="6"/>
                      <a:pt x="48" y="13"/>
                      <a:pt x="48" y="20"/>
                    </a:cubicBezTo>
                    <a:cubicBezTo>
                      <a:pt x="48" y="38"/>
                      <a:pt x="54" y="46"/>
                      <a:pt x="59" y="50"/>
                    </a:cubicBezTo>
                    <a:cubicBezTo>
                      <a:pt x="59" y="53"/>
                      <a:pt x="57" y="55"/>
                      <a:pt x="55" y="55"/>
                    </a:cubicBezTo>
                    <a:close/>
                    <a:moveTo>
                      <a:pt x="30" y="60"/>
                    </a:moveTo>
                    <a:cubicBezTo>
                      <a:pt x="27" y="60"/>
                      <a:pt x="25" y="57"/>
                      <a:pt x="25" y="55"/>
                    </a:cubicBezTo>
                    <a:cubicBezTo>
                      <a:pt x="25" y="54"/>
                      <a:pt x="24" y="54"/>
                      <a:pt x="24" y="54"/>
                    </a:cubicBezTo>
                    <a:cubicBezTo>
                      <a:pt x="24" y="54"/>
                      <a:pt x="23" y="54"/>
                      <a:pt x="23" y="55"/>
                    </a:cubicBezTo>
                    <a:cubicBezTo>
                      <a:pt x="23" y="58"/>
                      <a:pt x="26" y="61"/>
                      <a:pt x="30" y="61"/>
                    </a:cubicBezTo>
                    <a:cubicBezTo>
                      <a:pt x="30" y="61"/>
                      <a:pt x="30" y="61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任意多边形: 形状 24"/>
              <p:cNvSpPr/>
              <p:nvPr/>
            </p:nvSpPr>
            <p:spPr bwMode="auto">
              <a:xfrm>
                <a:off x="6186586" y="3908649"/>
                <a:ext cx="450856" cy="489605"/>
              </a:xfrm>
              <a:custGeom>
                <a:avLst/>
                <a:gdLst/>
                <a:ahLst/>
                <a:cxnLst>
                  <a:cxn ang="0">
                    <a:pos x="55" y="55"/>
                  </a:cxn>
                  <a:cxn ang="0">
                    <a:pos x="39" y="55"/>
                  </a:cxn>
                  <a:cxn ang="0">
                    <a:pos x="30" y="64"/>
                  </a:cxn>
                  <a:cxn ang="0">
                    <a:pos x="21" y="55"/>
                  </a:cxn>
                  <a:cxn ang="0">
                    <a:pos x="5" y="55"/>
                  </a:cxn>
                  <a:cxn ang="0">
                    <a:pos x="0" y="50"/>
                  </a:cxn>
                  <a:cxn ang="0">
                    <a:pos x="11" y="20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30" y="0"/>
                  </a:cxn>
                  <a:cxn ang="0">
                    <a:pos x="33" y="3"/>
                  </a:cxn>
                  <a:cxn ang="0">
                    <a:pos x="33" y="5"/>
                  </a:cxn>
                  <a:cxn ang="0">
                    <a:pos x="48" y="20"/>
                  </a:cxn>
                  <a:cxn ang="0">
                    <a:pos x="59" y="50"/>
                  </a:cxn>
                  <a:cxn ang="0">
                    <a:pos x="55" y="55"/>
                  </a:cxn>
                  <a:cxn ang="0">
                    <a:pos x="30" y="60"/>
                  </a:cxn>
                  <a:cxn ang="0">
                    <a:pos x="25" y="55"/>
                  </a:cxn>
                  <a:cxn ang="0">
                    <a:pos x="24" y="54"/>
                  </a:cxn>
                  <a:cxn ang="0">
                    <a:pos x="23" y="55"/>
                  </a:cxn>
                  <a:cxn ang="0">
                    <a:pos x="30" y="61"/>
                  </a:cxn>
                  <a:cxn ang="0">
                    <a:pos x="30" y="60"/>
                  </a:cxn>
                  <a:cxn ang="0">
                    <a:pos x="30" y="60"/>
                  </a:cxn>
                </a:cxnLst>
                <a:rect l="0" t="0" r="r" b="b"/>
                <a:pathLst>
                  <a:path w="59" h="64">
                    <a:moveTo>
                      <a:pt x="55" y="55"/>
                    </a:move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60"/>
                      <a:pt x="35" y="64"/>
                      <a:pt x="30" y="64"/>
                    </a:cubicBezTo>
                    <a:cubicBezTo>
                      <a:pt x="25" y="64"/>
                      <a:pt x="21" y="60"/>
                      <a:pt x="21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2" y="55"/>
                      <a:pt x="0" y="53"/>
                      <a:pt x="0" y="50"/>
                    </a:cubicBezTo>
                    <a:cubicBezTo>
                      <a:pt x="5" y="46"/>
                      <a:pt x="11" y="38"/>
                      <a:pt x="11" y="20"/>
                    </a:cubicBezTo>
                    <a:cubicBezTo>
                      <a:pt x="11" y="13"/>
                      <a:pt x="17" y="6"/>
                      <a:pt x="27" y="5"/>
                    </a:cubicBezTo>
                    <a:cubicBezTo>
                      <a:pt x="26" y="4"/>
                      <a:pt x="26" y="4"/>
                      <a:pt x="26" y="3"/>
                    </a:cubicBezTo>
                    <a:cubicBezTo>
                      <a:pt x="26" y="1"/>
                      <a:pt x="28" y="0"/>
                      <a:pt x="30" y="0"/>
                    </a:cubicBezTo>
                    <a:cubicBezTo>
                      <a:pt x="32" y="0"/>
                      <a:pt x="33" y="1"/>
                      <a:pt x="33" y="3"/>
                    </a:cubicBezTo>
                    <a:cubicBezTo>
                      <a:pt x="33" y="4"/>
                      <a:pt x="33" y="4"/>
                      <a:pt x="33" y="5"/>
                    </a:cubicBezTo>
                    <a:cubicBezTo>
                      <a:pt x="42" y="6"/>
                      <a:pt x="48" y="13"/>
                      <a:pt x="48" y="20"/>
                    </a:cubicBezTo>
                    <a:cubicBezTo>
                      <a:pt x="48" y="38"/>
                      <a:pt x="54" y="46"/>
                      <a:pt x="59" y="50"/>
                    </a:cubicBezTo>
                    <a:cubicBezTo>
                      <a:pt x="59" y="53"/>
                      <a:pt x="57" y="55"/>
                      <a:pt x="55" y="55"/>
                    </a:cubicBezTo>
                    <a:close/>
                    <a:moveTo>
                      <a:pt x="30" y="60"/>
                    </a:moveTo>
                    <a:cubicBezTo>
                      <a:pt x="27" y="60"/>
                      <a:pt x="25" y="57"/>
                      <a:pt x="25" y="55"/>
                    </a:cubicBezTo>
                    <a:cubicBezTo>
                      <a:pt x="25" y="54"/>
                      <a:pt x="24" y="54"/>
                      <a:pt x="24" y="54"/>
                    </a:cubicBezTo>
                    <a:cubicBezTo>
                      <a:pt x="24" y="54"/>
                      <a:pt x="23" y="54"/>
                      <a:pt x="23" y="55"/>
                    </a:cubicBezTo>
                    <a:cubicBezTo>
                      <a:pt x="23" y="58"/>
                      <a:pt x="26" y="61"/>
                      <a:pt x="30" y="61"/>
                    </a:cubicBezTo>
                    <a:cubicBezTo>
                      <a:pt x="30" y="61"/>
                      <a:pt x="30" y="61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任意多边形: 形状 25"/>
              <p:cNvSpPr/>
              <p:nvPr/>
            </p:nvSpPr>
            <p:spPr bwMode="auto">
              <a:xfrm>
                <a:off x="5870572" y="4884801"/>
                <a:ext cx="450856" cy="489605"/>
              </a:xfrm>
              <a:custGeom>
                <a:avLst/>
                <a:gdLst/>
                <a:ahLst/>
                <a:cxnLst>
                  <a:cxn ang="0">
                    <a:pos x="55" y="55"/>
                  </a:cxn>
                  <a:cxn ang="0">
                    <a:pos x="39" y="55"/>
                  </a:cxn>
                  <a:cxn ang="0">
                    <a:pos x="30" y="64"/>
                  </a:cxn>
                  <a:cxn ang="0">
                    <a:pos x="21" y="55"/>
                  </a:cxn>
                  <a:cxn ang="0">
                    <a:pos x="5" y="55"/>
                  </a:cxn>
                  <a:cxn ang="0">
                    <a:pos x="0" y="50"/>
                  </a:cxn>
                  <a:cxn ang="0">
                    <a:pos x="11" y="20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30" y="0"/>
                  </a:cxn>
                  <a:cxn ang="0">
                    <a:pos x="33" y="3"/>
                  </a:cxn>
                  <a:cxn ang="0">
                    <a:pos x="33" y="5"/>
                  </a:cxn>
                  <a:cxn ang="0">
                    <a:pos x="48" y="20"/>
                  </a:cxn>
                  <a:cxn ang="0">
                    <a:pos x="59" y="50"/>
                  </a:cxn>
                  <a:cxn ang="0">
                    <a:pos x="55" y="55"/>
                  </a:cxn>
                  <a:cxn ang="0">
                    <a:pos x="30" y="60"/>
                  </a:cxn>
                  <a:cxn ang="0">
                    <a:pos x="25" y="55"/>
                  </a:cxn>
                  <a:cxn ang="0">
                    <a:pos x="24" y="54"/>
                  </a:cxn>
                  <a:cxn ang="0">
                    <a:pos x="23" y="55"/>
                  </a:cxn>
                  <a:cxn ang="0">
                    <a:pos x="30" y="61"/>
                  </a:cxn>
                  <a:cxn ang="0">
                    <a:pos x="30" y="60"/>
                  </a:cxn>
                  <a:cxn ang="0">
                    <a:pos x="30" y="60"/>
                  </a:cxn>
                </a:cxnLst>
                <a:rect l="0" t="0" r="r" b="b"/>
                <a:pathLst>
                  <a:path w="59" h="64">
                    <a:moveTo>
                      <a:pt x="55" y="55"/>
                    </a:move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60"/>
                      <a:pt x="35" y="64"/>
                      <a:pt x="30" y="64"/>
                    </a:cubicBezTo>
                    <a:cubicBezTo>
                      <a:pt x="25" y="64"/>
                      <a:pt x="21" y="60"/>
                      <a:pt x="21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2" y="55"/>
                      <a:pt x="0" y="53"/>
                      <a:pt x="0" y="50"/>
                    </a:cubicBezTo>
                    <a:cubicBezTo>
                      <a:pt x="5" y="46"/>
                      <a:pt x="11" y="38"/>
                      <a:pt x="11" y="20"/>
                    </a:cubicBezTo>
                    <a:cubicBezTo>
                      <a:pt x="11" y="13"/>
                      <a:pt x="17" y="6"/>
                      <a:pt x="27" y="5"/>
                    </a:cubicBezTo>
                    <a:cubicBezTo>
                      <a:pt x="26" y="4"/>
                      <a:pt x="26" y="4"/>
                      <a:pt x="26" y="3"/>
                    </a:cubicBezTo>
                    <a:cubicBezTo>
                      <a:pt x="26" y="1"/>
                      <a:pt x="28" y="0"/>
                      <a:pt x="30" y="0"/>
                    </a:cubicBezTo>
                    <a:cubicBezTo>
                      <a:pt x="32" y="0"/>
                      <a:pt x="33" y="1"/>
                      <a:pt x="33" y="3"/>
                    </a:cubicBezTo>
                    <a:cubicBezTo>
                      <a:pt x="33" y="4"/>
                      <a:pt x="33" y="4"/>
                      <a:pt x="33" y="5"/>
                    </a:cubicBezTo>
                    <a:cubicBezTo>
                      <a:pt x="42" y="6"/>
                      <a:pt x="48" y="13"/>
                      <a:pt x="48" y="20"/>
                    </a:cubicBezTo>
                    <a:cubicBezTo>
                      <a:pt x="48" y="38"/>
                      <a:pt x="54" y="46"/>
                      <a:pt x="59" y="50"/>
                    </a:cubicBezTo>
                    <a:cubicBezTo>
                      <a:pt x="59" y="53"/>
                      <a:pt x="57" y="55"/>
                      <a:pt x="55" y="55"/>
                    </a:cubicBezTo>
                    <a:close/>
                    <a:moveTo>
                      <a:pt x="30" y="60"/>
                    </a:moveTo>
                    <a:cubicBezTo>
                      <a:pt x="27" y="60"/>
                      <a:pt x="25" y="57"/>
                      <a:pt x="25" y="55"/>
                    </a:cubicBezTo>
                    <a:cubicBezTo>
                      <a:pt x="25" y="54"/>
                      <a:pt x="24" y="54"/>
                      <a:pt x="24" y="54"/>
                    </a:cubicBezTo>
                    <a:cubicBezTo>
                      <a:pt x="24" y="54"/>
                      <a:pt x="23" y="54"/>
                      <a:pt x="23" y="55"/>
                    </a:cubicBezTo>
                    <a:cubicBezTo>
                      <a:pt x="23" y="58"/>
                      <a:pt x="26" y="61"/>
                      <a:pt x="30" y="61"/>
                    </a:cubicBezTo>
                    <a:cubicBezTo>
                      <a:pt x="30" y="61"/>
                      <a:pt x="30" y="61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60400" y="1459457"/>
              <a:ext cx="3244850" cy="1438275"/>
              <a:chOff x="704906" y="4606085"/>
              <a:chExt cx="3486094" cy="1438275"/>
            </a:xfrm>
          </p:grpSpPr>
          <p:sp>
            <p:nvSpPr>
              <p:cNvPr id="17" name="文本框 16"/>
              <p:cNvSpPr txBox="1"/>
              <p:nvPr/>
            </p:nvSpPr>
            <p:spPr bwMode="auto">
              <a:xfrm>
                <a:off x="704906" y="4606085"/>
                <a:ext cx="3486094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algn="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 bwMode="auto">
              <a:xfrm>
                <a:off x="704906" y="5143692"/>
                <a:ext cx="3486094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60400" y="3546302"/>
              <a:ext cx="3244850" cy="1438275"/>
              <a:chOff x="704906" y="4606085"/>
              <a:chExt cx="3486094" cy="1438275"/>
            </a:xfrm>
          </p:grpSpPr>
          <p:sp>
            <p:nvSpPr>
              <p:cNvPr id="15" name="文本框 14"/>
              <p:cNvSpPr txBox="1"/>
              <p:nvPr/>
            </p:nvSpPr>
            <p:spPr bwMode="auto">
              <a:xfrm>
                <a:off x="704906" y="4606085"/>
                <a:ext cx="3486094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algn="r"/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 bwMode="auto">
              <a:xfrm>
                <a:off x="704906" y="5143692"/>
                <a:ext cx="3486094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280446" y="4398254"/>
              <a:ext cx="3238453" cy="1438275"/>
              <a:chOff x="704906" y="4606085"/>
              <a:chExt cx="3486094" cy="1438275"/>
            </a:xfrm>
          </p:grpSpPr>
          <p:sp>
            <p:nvSpPr>
              <p:cNvPr id="13" name="文本框 12"/>
              <p:cNvSpPr txBox="1"/>
              <p:nvPr/>
            </p:nvSpPr>
            <p:spPr bwMode="auto">
              <a:xfrm>
                <a:off x="704906" y="4606085"/>
                <a:ext cx="3486094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 bwMode="auto">
              <a:xfrm>
                <a:off x="704906" y="5143692"/>
                <a:ext cx="3486094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8280446" y="2645634"/>
              <a:ext cx="3238453" cy="1438275"/>
              <a:chOff x="704906" y="4606085"/>
              <a:chExt cx="3486094" cy="1438275"/>
            </a:xfrm>
          </p:grpSpPr>
          <p:sp>
            <p:nvSpPr>
              <p:cNvPr id="11" name="文本框 10"/>
              <p:cNvSpPr txBox="1"/>
              <p:nvPr/>
            </p:nvSpPr>
            <p:spPr bwMode="auto">
              <a:xfrm>
                <a:off x="704906" y="4606085"/>
                <a:ext cx="3486094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r>
                  <a:rPr lang="en-US" altLang="zh-CN" b="1" dirty="0">
                    <a:effectLst/>
                  </a:rPr>
                  <a:t>Text here</a:t>
                </a:r>
                <a:endParaRPr lang="zh-CN" altLang="en-US" b="1" dirty="0">
                  <a:effectLst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 bwMode="auto">
              <a:xfrm>
                <a:off x="704906" y="5143692"/>
                <a:ext cx="3486094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479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8441" y="1984395"/>
            <a:ext cx="10829973" cy="3334590"/>
            <a:chOff x="678441" y="1984395"/>
            <a:chExt cx="10829973" cy="3334590"/>
          </a:xfrm>
        </p:grpSpPr>
        <p:sp>
          <p:nvSpPr>
            <p:cNvPr id="6" name="任意多边形: 形状 5"/>
            <p:cNvSpPr/>
            <p:nvPr/>
          </p:nvSpPr>
          <p:spPr>
            <a:xfrm>
              <a:off x="2834506" y="2089495"/>
              <a:ext cx="2171496" cy="3124389"/>
            </a:xfrm>
            <a:custGeom>
              <a:avLst/>
              <a:gdLst>
                <a:gd name="connsiteX0" fmla="*/ 0 w 2316480"/>
                <a:gd name="connsiteY0" fmla="*/ 0 h 3510455"/>
                <a:gd name="connsiteX1" fmla="*/ 2316480 w 2316480"/>
                <a:gd name="connsiteY1" fmla="*/ 0 h 3510455"/>
                <a:gd name="connsiteX2" fmla="*/ 2316480 w 2316480"/>
                <a:gd name="connsiteY2" fmla="*/ 3510455 h 3510455"/>
                <a:gd name="connsiteX3" fmla="*/ 0 w 2316480"/>
                <a:gd name="connsiteY3" fmla="*/ 3510455 h 35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3510455">
                  <a:moveTo>
                    <a:pt x="0" y="0"/>
                  </a:moveTo>
                  <a:lnTo>
                    <a:pt x="2316480" y="0"/>
                  </a:lnTo>
                  <a:lnTo>
                    <a:pt x="2316480" y="3510455"/>
                  </a:lnTo>
                  <a:lnTo>
                    <a:pt x="0" y="35104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7177498" y="2089495"/>
              <a:ext cx="2171496" cy="3124389"/>
            </a:xfrm>
            <a:custGeom>
              <a:avLst/>
              <a:gdLst>
                <a:gd name="connsiteX0" fmla="*/ 0 w 2316480"/>
                <a:gd name="connsiteY0" fmla="*/ 0 h 3510455"/>
                <a:gd name="connsiteX1" fmla="*/ 2316480 w 2316480"/>
                <a:gd name="connsiteY1" fmla="*/ 0 h 3510455"/>
                <a:gd name="connsiteX2" fmla="*/ 2316480 w 2316480"/>
                <a:gd name="connsiteY2" fmla="*/ 3510455 h 3510455"/>
                <a:gd name="connsiteX3" fmla="*/ 0 w 2316480"/>
                <a:gd name="connsiteY3" fmla="*/ 3510455 h 35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3510455">
                  <a:moveTo>
                    <a:pt x="0" y="0"/>
                  </a:moveTo>
                  <a:lnTo>
                    <a:pt x="2316480" y="0"/>
                  </a:lnTo>
                  <a:lnTo>
                    <a:pt x="2316480" y="3510455"/>
                  </a:lnTo>
                  <a:lnTo>
                    <a:pt x="0" y="35104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336918" y="2089495"/>
              <a:ext cx="2171496" cy="3124389"/>
            </a:xfrm>
            <a:custGeom>
              <a:avLst/>
              <a:gdLst>
                <a:gd name="connsiteX0" fmla="*/ 0 w 2316480"/>
                <a:gd name="connsiteY0" fmla="*/ 0 h 3510455"/>
                <a:gd name="connsiteX1" fmla="*/ 2316480 w 2316480"/>
                <a:gd name="connsiteY1" fmla="*/ 0 h 3510455"/>
                <a:gd name="connsiteX2" fmla="*/ 2316480 w 2316480"/>
                <a:gd name="connsiteY2" fmla="*/ 3510455 h 3510455"/>
                <a:gd name="connsiteX3" fmla="*/ 0 w 2316480"/>
                <a:gd name="connsiteY3" fmla="*/ 3510455 h 35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3510455">
                  <a:moveTo>
                    <a:pt x="0" y="0"/>
                  </a:moveTo>
                  <a:lnTo>
                    <a:pt x="2316480" y="0"/>
                  </a:lnTo>
                  <a:lnTo>
                    <a:pt x="2316480" y="3510455"/>
                  </a:lnTo>
                  <a:lnTo>
                    <a:pt x="0" y="35104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678441" y="2089495"/>
              <a:ext cx="2171496" cy="3124389"/>
            </a:xfrm>
            <a:custGeom>
              <a:avLst/>
              <a:gdLst>
                <a:gd name="connsiteX0" fmla="*/ 0 w 2316480"/>
                <a:gd name="connsiteY0" fmla="*/ 0 h 3510455"/>
                <a:gd name="connsiteX1" fmla="*/ 2316480 w 2316480"/>
                <a:gd name="connsiteY1" fmla="*/ 0 h 3510455"/>
                <a:gd name="connsiteX2" fmla="*/ 2316480 w 2316480"/>
                <a:gd name="connsiteY2" fmla="*/ 3510455 h 3510455"/>
                <a:gd name="connsiteX3" fmla="*/ 0 w 2316480"/>
                <a:gd name="connsiteY3" fmla="*/ 3510455 h 35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3510455">
                  <a:moveTo>
                    <a:pt x="0" y="0"/>
                  </a:moveTo>
                  <a:lnTo>
                    <a:pt x="2316480" y="0"/>
                  </a:lnTo>
                  <a:lnTo>
                    <a:pt x="2316480" y="3510455"/>
                  </a:lnTo>
                  <a:lnTo>
                    <a:pt x="0" y="35104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4932955" y="1984395"/>
              <a:ext cx="2317590" cy="3334590"/>
            </a:xfrm>
            <a:custGeom>
              <a:avLst/>
              <a:gdLst>
                <a:gd name="connsiteX0" fmla="*/ 0 w 2316480"/>
                <a:gd name="connsiteY0" fmla="*/ 0 h 3500377"/>
                <a:gd name="connsiteX1" fmla="*/ 2316480 w 2316480"/>
                <a:gd name="connsiteY1" fmla="*/ 0 h 3500377"/>
                <a:gd name="connsiteX2" fmla="*/ 2316480 w 2316480"/>
                <a:gd name="connsiteY2" fmla="*/ 3500377 h 3500377"/>
                <a:gd name="connsiteX3" fmla="*/ 0 w 2316480"/>
                <a:gd name="connsiteY3" fmla="*/ 3500377 h 350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3500377">
                  <a:moveTo>
                    <a:pt x="0" y="0"/>
                  </a:moveTo>
                  <a:lnTo>
                    <a:pt x="2316480" y="0"/>
                  </a:lnTo>
                  <a:lnTo>
                    <a:pt x="2316480" y="3500377"/>
                  </a:lnTo>
                  <a:lnTo>
                    <a:pt x="0" y="3500377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58511" y="2272253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600" b="1" dirty="0"/>
                <a:t>Text here</a:t>
              </a:r>
              <a:endParaRPr lang="zh-CN" altLang="en-US" sz="1600" b="1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73641" y="4205482"/>
              <a:ext cx="1781097" cy="923330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/>
                <a:t>Supporting text here.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204279" y="2272254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600" b="1" dirty="0"/>
                <a:t>Text here</a:t>
              </a:r>
              <a:endParaRPr lang="zh-CN" altLang="en-US" sz="1600" b="1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029706" y="4205484"/>
              <a:ext cx="1781097" cy="923330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/>
                <a:t>Supporting text here.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383865" y="2272254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01202" y="4205484"/>
              <a:ext cx="1781097" cy="923330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>
                  <a:solidFill>
                    <a:schemeClr val="bg1"/>
                  </a:solidFill>
                </a:rPr>
                <a:t>Supporting text here.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>
                  <a:solidFill>
                    <a:schemeClr val="bg1"/>
                  </a:solidFill>
                </a:rPr>
                <a:t>… …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547243" y="2272254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600" b="1" dirty="0"/>
                <a:t>Text here</a:t>
              </a:r>
              <a:endParaRPr lang="zh-CN" altLang="en-US" sz="1600" b="1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372698" y="4205484"/>
              <a:ext cx="1781097" cy="923330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/>
                <a:t>Supporting text here.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714780" y="2272254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1600" b="1" dirty="0"/>
                <a:t>Text here</a:t>
              </a:r>
              <a:endParaRPr lang="zh-CN" altLang="en-US" sz="1600" b="1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532118" y="4205484"/>
              <a:ext cx="1781097" cy="923330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/>
                <a:t>Supporting text here.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453239" y="3211252"/>
              <a:ext cx="606470" cy="606468"/>
              <a:chOff x="1453239" y="3211252"/>
              <a:chExt cx="606470" cy="606468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1453239" y="3211252"/>
                <a:ext cx="606470" cy="606468"/>
              </a:xfrm>
              <a:prstGeom prst="ellipse">
                <a:avLst/>
              </a:prstGeom>
              <a:noFill/>
              <a:ln w="3175" cap="rnd">
                <a:solidFill>
                  <a:schemeClr val="accent2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556272" y="3326960"/>
                <a:ext cx="400404" cy="375052"/>
              </a:xfrm>
              <a:custGeom>
                <a:avLst/>
                <a:gdLst>
                  <a:gd name="T0" fmla="*/ 4791 w 8427"/>
                  <a:gd name="T1" fmla="*/ 0 h 7905"/>
                  <a:gd name="T2" fmla="*/ 1815 w 8427"/>
                  <a:gd name="T3" fmla="*/ 1550 h 7905"/>
                  <a:gd name="T4" fmla="*/ 2213 w 8427"/>
                  <a:gd name="T5" fmla="*/ 1918 h 7905"/>
                  <a:gd name="T6" fmla="*/ 4418 w 8427"/>
                  <a:gd name="T7" fmla="*/ 557 h 7905"/>
                  <a:gd name="T8" fmla="*/ 4791 w 8427"/>
                  <a:gd name="T9" fmla="*/ 1189 h 7905"/>
                  <a:gd name="T10" fmla="*/ 5164 w 8427"/>
                  <a:gd name="T11" fmla="*/ 557 h 7905"/>
                  <a:gd name="T12" fmla="*/ 7870 w 8427"/>
                  <a:gd name="T13" fmla="*/ 3263 h 7905"/>
                  <a:gd name="T14" fmla="*/ 7238 w 8427"/>
                  <a:gd name="T15" fmla="*/ 3636 h 7905"/>
                  <a:gd name="T16" fmla="*/ 7870 w 8427"/>
                  <a:gd name="T17" fmla="*/ 4009 h 7905"/>
                  <a:gd name="T18" fmla="*/ 6448 w 8427"/>
                  <a:gd name="T19" fmla="*/ 6254 h 7905"/>
                  <a:gd name="T20" fmla="*/ 6529 w 8427"/>
                  <a:gd name="T21" fmla="*/ 6597 h 7905"/>
                  <a:gd name="T22" fmla="*/ 6506 w 8427"/>
                  <a:gd name="T23" fmla="*/ 6841 h 7905"/>
                  <a:gd name="T24" fmla="*/ 8427 w 8427"/>
                  <a:gd name="T25" fmla="*/ 3636 h 7905"/>
                  <a:gd name="T26" fmla="*/ 4791 w 8427"/>
                  <a:gd name="T27" fmla="*/ 0 h 7905"/>
                  <a:gd name="T28" fmla="*/ 5719 w 8427"/>
                  <a:gd name="T29" fmla="*/ 5988 h 7905"/>
                  <a:gd name="T30" fmla="*/ 4266 w 8427"/>
                  <a:gd name="T31" fmla="*/ 6026 h 7905"/>
                  <a:gd name="T32" fmla="*/ 2748 w 8427"/>
                  <a:gd name="T33" fmla="*/ 5157 h 7905"/>
                  <a:gd name="T34" fmla="*/ 1879 w 8427"/>
                  <a:gd name="T35" fmla="*/ 3639 h 7905"/>
                  <a:gd name="T36" fmla="*/ 1917 w 8427"/>
                  <a:gd name="T37" fmla="*/ 2186 h 7905"/>
                  <a:gd name="T38" fmla="*/ 426 w 8427"/>
                  <a:gd name="T39" fmla="*/ 2360 h 7905"/>
                  <a:gd name="T40" fmla="*/ 1969 w 8427"/>
                  <a:gd name="T41" fmla="*/ 5936 h 7905"/>
                  <a:gd name="T42" fmla="*/ 5545 w 8427"/>
                  <a:gd name="T43" fmla="*/ 7480 h 7905"/>
                  <a:gd name="T44" fmla="*/ 5719 w 8427"/>
                  <a:gd name="T45" fmla="*/ 5988 h 7905"/>
                  <a:gd name="T46" fmla="*/ 3166 w 8427"/>
                  <a:gd name="T47" fmla="*/ 4205 h 7905"/>
                  <a:gd name="T48" fmla="*/ 4038 w 8427"/>
                  <a:gd name="T49" fmla="*/ 3037 h 7905"/>
                  <a:gd name="T50" fmla="*/ 3821 w 8427"/>
                  <a:gd name="T51" fmla="*/ 2836 h 7905"/>
                  <a:gd name="T52" fmla="*/ 3522 w 8427"/>
                  <a:gd name="T53" fmla="*/ 3051 h 7905"/>
                  <a:gd name="T54" fmla="*/ 3155 w 8427"/>
                  <a:gd name="T55" fmla="*/ 2805 h 7905"/>
                  <a:gd name="T56" fmla="*/ 3866 w 8427"/>
                  <a:gd name="T57" fmla="*/ 2370 h 7905"/>
                  <a:gd name="T58" fmla="*/ 4555 w 8427"/>
                  <a:gd name="T59" fmla="*/ 2989 h 7905"/>
                  <a:gd name="T60" fmla="*/ 3728 w 8427"/>
                  <a:gd name="T61" fmla="*/ 3999 h 7905"/>
                  <a:gd name="T62" fmla="*/ 4586 w 8427"/>
                  <a:gd name="T63" fmla="*/ 3999 h 7905"/>
                  <a:gd name="T64" fmla="*/ 4586 w 8427"/>
                  <a:gd name="T65" fmla="*/ 4422 h 7905"/>
                  <a:gd name="T66" fmla="*/ 3189 w 8427"/>
                  <a:gd name="T67" fmla="*/ 4422 h 7905"/>
                  <a:gd name="T68" fmla="*/ 3166 w 8427"/>
                  <a:gd name="T69" fmla="*/ 4205 h 7905"/>
                  <a:gd name="T70" fmla="*/ 4792 w 8427"/>
                  <a:gd name="T71" fmla="*/ 3635 h 7905"/>
                  <a:gd name="T72" fmla="*/ 5571 w 8427"/>
                  <a:gd name="T73" fmla="*/ 2404 h 7905"/>
                  <a:gd name="T74" fmla="*/ 6175 w 8427"/>
                  <a:gd name="T75" fmla="*/ 2404 h 7905"/>
                  <a:gd name="T76" fmla="*/ 6175 w 8427"/>
                  <a:gd name="T77" fmla="*/ 3525 h 7905"/>
                  <a:gd name="T78" fmla="*/ 6415 w 8427"/>
                  <a:gd name="T79" fmla="*/ 3525 h 7905"/>
                  <a:gd name="T80" fmla="*/ 6415 w 8427"/>
                  <a:gd name="T81" fmla="*/ 3934 h 7905"/>
                  <a:gd name="T82" fmla="*/ 6175 w 8427"/>
                  <a:gd name="T83" fmla="*/ 3934 h 7905"/>
                  <a:gd name="T84" fmla="*/ 6175 w 8427"/>
                  <a:gd name="T85" fmla="*/ 4422 h 7905"/>
                  <a:gd name="T86" fmla="*/ 5687 w 8427"/>
                  <a:gd name="T87" fmla="*/ 4422 h 7905"/>
                  <a:gd name="T88" fmla="*/ 5687 w 8427"/>
                  <a:gd name="T89" fmla="*/ 3934 h 7905"/>
                  <a:gd name="T90" fmla="*/ 4792 w 8427"/>
                  <a:gd name="T91" fmla="*/ 3934 h 7905"/>
                  <a:gd name="T92" fmla="*/ 4792 w 8427"/>
                  <a:gd name="T93" fmla="*/ 3635 h 7905"/>
                  <a:gd name="T94" fmla="*/ 4792 w 8427"/>
                  <a:gd name="T95" fmla="*/ 3635 h 7905"/>
                  <a:gd name="T96" fmla="*/ 5687 w 8427"/>
                  <a:gd name="T97" fmla="*/ 3525 h 7905"/>
                  <a:gd name="T98" fmla="*/ 5687 w 8427"/>
                  <a:gd name="T99" fmla="*/ 3073 h 7905"/>
                  <a:gd name="T100" fmla="*/ 5704 w 8427"/>
                  <a:gd name="T101" fmla="*/ 2847 h 7905"/>
                  <a:gd name="T102" fmla="*/ 5698 w 8427"/>
                  <a:gd name="T103" fmla="*/ 2847 h 7905"/>
                  <a:gd name="T104" fmla="*/ 5599 w 8427"/>
                  <a:gd name="T105" fmla="*/ 3056 h 7905"/>
                  <a:gd name="T106" fmla="*/ 5295 w 8427"/>
                  <a:gd name="T107" fmla="*/ 3519 h 7905"/>
                  <a:gd name="T108" fmla="*/ 5295 w 8427"/>
                  <a:gd name="T109" fmla="*/ 3525 h 7905"/>
                  <a:gd name="T110" fmla="*/ 5687 w 8427"/>
                  <a:gd name="T111" fmla="*/ 3525 h 7905"/>
                  <a:gd name="T112" fmla="*/ 5687 w 8427"/>
                  <a:gd name="T113" fmla="*/ 3525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427" h="7905">
                    <a:moveTo>
                      <a:pt x="4791" y="0"/>
                    </a:moveTo>
                    <a:cubicBezTo>
                      <a:pt x="3562" y="0"/>
                      <a:pt x="2474" y="614"/>
                      <a:pt x="1815" y="1550"/>
                    </a:cubicBezTo>
                    <a:cubicBezTo>
                      <a:pt x="1952" y="1639"/>
                      <a:pt x="2085" y="1761"/>
                      <a:pt x="2213" y="1918"/>
                    </a:cubicBezTo>
                    <a:cubicBezTo>
                      <a:pt x="2704" y="1183"/>
                      <a:pt x="3499" y="668"/>
                      <a:pt x="4418" y="557"/>
                    </a:cubicBezTo>
                    <a:lnTo>
                      <a:pt x="4791" y="1189"/>
                    </a:lnTo>
                    <a:lnTo>
                      <a:pt x="5164" y="557"/>
                    </a:lnTo>
                    <a:cubicBezTo>
                      <a:pt x="6577" y="727"/>
                      <a:pt x="7700" y="1850"/>
                      <a:pt x="7870" y="3263"/>
                    </a:cubicBezTo>
                    <a:lnTo>
                      <a:pt x="7238" y="3636"/>
                    </a:lnTo>
                    <a:lnTo>
                      <a:pt x="7870" y="4009"/>
                    </a:lnTo>
                    <a:cubicBezTo>
                      <a:pt x="7756" y="4954"/>
                      <a:pt x="7215" y="5767"/>
                      <a:pt x="6448" y="6254"/>
                    </a:cubicBezTo>
                    <a:cubicBezTo>
                      <a:pt x="6497" y="6366"/>
                      <a:pt x="6524" y="6480"/>
                      <a:pt x="6529" y="6597"/>
                    </a:cubicBezTo>
                    <a:cubicBezTo>
                      <a:pt x="6533" y="6683"/>
                      <a:pt x="6524" y="6764"/>
                      <a:pt x="6506" y="6841"/>
                    </a:cubicBezTo>
                    <a:cubicBezTo>
                      <a:pt x="7648" y="6227"/>
                      <a:pt x="8427" y="5021"/>
                      <a:pt x="8427" y="3636"/>
                    </a:cubicBezTo>
                    <a:cubicBezTo>
                      <a:pt x="8427" y="1631"/>
                      <a:pt x="6796" y="0"/>
                      <a:pt x="4791" y="0"/>
                    </a:cubicBezTo>
                    <a:close/>
                    <a:moveTo>
                      <a:pt x="5719" y="5988"/>
                    </a:moveTo>
                    <a:cubicBezTo>
                      <a:pt x="4881" y="5315"/>
                      <a:pt x="4646" y="5646"/>
                      <a:pt x="4266" y="6026"/>
                    </a:cubicBezTo>
                    <a:cubicBezTo>
                      <a:pt x="4000" y="6292"/>
                      <a:pt x="3328" y="5737"/>
                      <a:pt x="2748" y="5157"/>
                    </a:cubicBezTo>
                    <a:cubicBezTo>
                      <a:pt x="2168" y="4576"/>
                      <a:pt x="1614" y="3905"/>
                      <a:pt x="1879" y="3639"/>
                    </a:cubicBezTo>
                    <a:cubicBezTo>
                      <a:pt x="2259" y="3259"/>
                      <a:pt x="2590" y="3024"/>
                      <a:pt x="1917" y="2186"/>
                    </a:cubicBezTo>
                    <a:cubicBezTo>
                      <a:pt x="1243" y="1348"/>
                      <a:pt x="794" y="1992"/>
                      <a:pt x="426" y="2360"/>
                    </a:cubicBezTo>
                    <a:cubicBezTo>
                      <a:pt x="0" y="2785"/>
                      <a:pt x="403" y="4370"/>
                      <a:pt x="1969" y="5936"/>
                    </a:cubicBezTo>
                    <a:cubicBezTo>
                      <a:pt x="3535" y="7502"/>
                      <a:pt x="5120" y="7905"/>
                      <a:pt x="5545" y="7480"/>
                    </a:cubicBezTo>
                    <a:cubicBezTo>
                      <a:pt x="5913" y="7111"/>
                      <a:pt x="6557" y="6662"/>
                      <a:pt x="5719" y="5988"/>
                    </a:cubicBezTo>
                    <a:close/>
                    <a:moveTo>
                      <a:pt x="3166" y="4205"/>
                    </a:moveTo>
                    <a:cubicBezTo>
                      <a:pt x="3166" y="3460"/>
                      <a:pt x="4038" y="3327"/>
                      <a:pt x="4038" y="3037"/>
                    </a:cubicBezTo>
                    <a:cubicBezTo>
                      <a:pt x="4038" y="2895"/>
                      <a:pt x="3925" y="2836"/>
                      <a:pt x="3821" y="2836"/>
                    </a:cubicBezTo>
                    <a:cubicBezTo>
                      <a:pt x="3629" y="2836"/>
                      <a:pt x="3522" y="3051"/>
                      <a:pt x="3522" y="3051"/>
                    </a:cubicBezTo>
                    <a:lnTo>
                      <a:pt x="3155" y="2805"/>
                    </a:lnTo>
                    <a:cubicBezTo>
                      <a:pt x="3155" y="2805"/>
                      <a:pt x="3341" y="2370"/>
                      <a:pt x="3866" y="2370"/>
                    </a:cubicBezTo>
                    <a:cubicBezTo>
                      <a:pt x="4196" y="2370"/>
                      <a:pt x="4555" y="2560"/>
                      <a:pt x="4555" y="2989"/>
                    </a:cubicBezTo>
                    <a:cubicBezTo>
                      <a:pt x="4555" y="3618"/>
                      <a:pt x="3742" y="3739"/>
                      <a:pt x="3728" y="3999"/>
                    </a:cubicBezTo>
                    <a:lnTo>
                      <a:pt x="4586" y="3999"/>
                    </a:lnTo>
                    <a:lnTo>
                      <a:pt x="4586" y="4422"/>
                    </a:lnTo>
                    <a:lnTo>
                      <a:pt x="3189" y="4422"/>
                    </a:lnTo>
                    <a:cubicBezTo>
                      <a:pt x="3174" y="4343"/>
                      <a:pt x="3166" y="4273"/>
                      <a:pt x="3166" y="4205"/>
                    </a:cubicBezTo>
                    <a:close/>
                    <a:moveTo>
                      <a:pt x="4792" y="3635"/>
                    </a:moveTo>
                    <a:lnTo>
                      <a:pt x="5571" y="2404"/>
                    </a:lnTo>
                    <a:lnTo>
                      <a:pt x="6175" y="2404"/>
                    </a:lnTo>
                    <a:lnTo>
                      <a:pt x="6175" y="3525"/>
                    </a:lnTo>
                    <a:lnTo>
                      <a:pt x="6415" y="3525"/>
                    </a:lnTo>
                    <a:lnTo>
                      <a:pt x="6415" y="3934"/>
                    </a:lnTo>
                    <a:lnTo>
                      <a:pt x="6175" y="3934"/>
                    </a:lnTo>
                    <a:lnTo>
                      <a:pt x="6175" y="4422"/>
                    </a:lnTo>
                    <a:lnTo>
                      <a:pt x="5687" y="4422"/>
                    </a:lnTo>
                    <a:lnTo>
                      <a:pt x="5687" y="3934"/>
                    </a:lnTo>
                    <a:lnTo>
                      <a:pt x="4792" y="3934"/>
                    </a:lnTo>
                    <a:lnTo>
                      <a:pt x="4792" y="3635"/>
                    </a:lnTo>
                    <a:lnTo>
                      <a:pt x="4792" y="3635"/>
                    </a:lnTo>
                    <a:close/>
                    <a:moveTo>
                      <a:pt x="5687" y="3525"/>
                    </a:moveTo>
                    <a:lnTo>
                      <a:pt x="5687" y="3073"/>
                    </a:lnTo>
                    <a:cubicBezTo>
                      <a:pt x="5687" y="2963"/>
                      <a:pt x="5704" y="2847"/>
                      <a:pt x="5704" y="2847"/>
                    </a:cubicBezTo>
                    <a:lnTo>
                      <a:pt x="5698" y="2847"/>
                    </a:lnTo>
                    <a:cubicBezTo>
                      <a:pt x="5698" y="2847"/>
                      <a:pt x="5656" y="2972"/>
                      <a:pt x="5599" y="3056"/>
                    </a:cubicBezTo>
                    <a:lnTo>
                      <a:pt x="5295" y="3519"/>
                    </a:lnTo>
                    <a:lnTo>
                      <a:pt x="5295" y="3525"/>
                    </a:lnTo>
                    <a:lnTo>
                      <a:pt x="5687" y="3525"/>
                    </a:lnTo>
                    <a:lnTo>
                      <a:pt x="5687" y="35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617019" y="3211252"/>
              <a:ext cx="606470" cy="606468"/>
              <a:chOff x="1453239" y="3211252"/>
              <a:chExt cx="606470" cy="606468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1453239" y="3211252"/>
                <a:ext cx="606470" cy="606468"/>
              </a:xfrm>
              <a:prstGeom prst="ellipse">
                <a:avLst/>
              </a:prstGeom>
              <a:noFill/>
              <a:ln w="3175" cap="rnd">
                <a:solidFill>
                  <a:schemeClr val="accent2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556272" y="3326960"/>
                <a:ext cx="400404" cy="375052"/>
              </a:xfrm>
              <a:custGeom>
                <a:avLst/>
                <a:gdLst>
                  <a:gd name="T0" fmla="*/ 4791 w 8427"/>
                  <a:gd name="T1" fmla="*/ 0 h 7905"/>
                  <a:gd name="T2" fmla="*/ 1815 w 8427"/>
                  <a:gd name="T3" fmla="*/ 1550 h 7905"/>
                  <a:gd name="T4" fmla="*/ 2213 w 8427"/>
                  <a:gd name="T5" fmla="*/ 1918 h 7905"/>
                  <a:gd name="T6" fmla="*/ 4418 w 8427"/>
                  <a:gd name="T7" fmla="*/ 557 h 7905"/>
                  <a:gd name="T8" fmla="*/ 4791 w 8427"/>
                  <a:gd name="T9" fmla="*/ 1189 h 7905"/>
                  <a:gd name="T10" fmla="*/ 5164 w 8427"/>
                  <a:gd name="T11" fmla="*/ 557 h 7905"/>
                  <a:gd name="T12" fmla="*/ 7870 w 8427"/>
                  <a:gd name="T13" fmla="*/ 3263 h 7905"/>
                  <a:gd name="T14" fmla="*/ 7238 w 8427"/>
                  <a:gd name="T15" fmla="*/ 3636 h 7905"/>
                  <a:gd name="T16" fmla="*/ 7870 w 8427"/>
                  <a:gd name="T17" fmla="*/ 4009 h 7905"/>
                  <a:gd name="T18" fmla="*/ 6448 w 8427"/>
                  <a:gd name="T19" fmla="*/ 6254 h 7905"/>
                  <a:gd name="T20" fmla="*/ 6529 w 8427"/>
                  <a:gd name="T21" fmla="*/ 6597 h 7905"/>
                  <a:gd name="T22" fmla="*/ 6506 w 8427"/>
                  <a:gd name="T23" fmla="*/ 6841 h 7905"/>
                  <a:gd name="T24" fmla="*/ 8427 w 8427"/>
                  <a:gd name="T25" fmla="*/ 3636 h 7905"/>
                  <a:gd name="T26" fmla="*/ 4791 w 8427"/>
                  <a:gd name="T27" fmla="*/ 0 h 7905"/>
                  <a:gd name="T28" fmla="*/ 5719 w 8427"/>
                  <a:gd name="T29" fmla="*/ 5988 h 7905"/>
                  <a:gd name="T30" fmla="*/ 4266 w 8427"/>
                  <a:gd name="T31" fmla="*/ 6026 h 7905"/>
                  <a:gd name="T32" fmla="*/ 2748 w 8427"/>
                  <a:gd name="T33" fmla="*/ 5157 h 7905"/>
                  <a:gd name="T34" fmla="*/ 1879 w 8427"/>
                  <a:gd name="T35" fmla="*/ 3639 h 7905"/>
                  <a:gd name="T36" fmla="*/ 1917 w 8427"/>
                  <a:gd name="T37" fmla="*/ 2186 h 7905"/>
                  <a:gd name="T38" fmla="*/ 426 w 8427"/>
                  <a:gd name="T39" fmla="*/ 2360 h 7905"/>
                  <a:gd name="T40" fmla="*/ 1969 w 8427"/>
                  <a:gd name="T41" fmla="*/ 5936 h 7905"/>
                  <a:gd name="T42" fmla="*/ 5545 w 8427"/>
                  <a:gd name="T43" fmla="*/ 7480 h 7905"/>
                  <a:gd name="T44" fmla="*/ 5719 w 8427"/>
                  <a:gd name="T45" fmla="*/ 5988 h 7905"/>
                  <a:gd name="T46" fmla="*/ 3166 w 8427"/>
                  <a:gd name="T47" fmla="*/ 4205 h 7905"/>
                  <a:gd name="T48" fmla="*/ 4038 w 8427"/>
                  <a:gd name="T49" fmla="*/ 3037 h 7905"/>
                  <a:gd name="T50" fmla="*/ 3821 w 8427"/>
                  <a:gd name="T51" fmla="*/ 2836 h 7905"/>
                  <a:gd name="T52" fmla="*/ 3522 w 8427"/>
                  <a:gd name="T53" fmla="*/ 3051 h 7905"/>
                  <a:gd name="T54" fmla="*/ 3155 w 8427"/>
                  <a:gd name="T55" fmla="*/ 2805 h 7905"/>
                  <a:gd name="T56" fmla="*/ 3866 w 8427"/>
                  <a:gd name="T57" fmla="*/ 2370 h 7905"/>
                  <a:gd name="T58" fmla="*/ 4555 w 8427"/>
                  <a:gd name="T59" fmla="*/ 2989 h 7905"/>
                  <a:gd name="T60" fmla="*/ 3728 w 8427"/>
                  <a:gd name="T61" fmla="*/ 3999 h 7905"/>
                  <a:gd name="T62" fmla="*/ 4586 w 8427"/>
                  <a:gd name="T63" fmla="*/ 3999 h 7905"/>
                  <a:gd name="T64" fmla="*/ 4586 w 8427"/>
                  <a:gd name="T65" fmla="*/ 4422 h 7905"/>
                  <a:gd name="T66" fmla="*/ 3189 w 8427"/>
                  <a:gd name="T67" fmla="*/ 4422 h 7905"/>
                  <a:gd name="T68" fmla="*/ 3166 w 8427"/>
                  <a:gd name="T69" fmla="*/ 4205 h 7905"/>
                  <a:gd name="T70" fmla="*/ 4792 w 8427"/>
                  <a:gd name="T71" fmla="*/ 3635 h 7905"/>
                  <a:gd name="T72" fmla="*/ 5571 w 8427"/>
                  <a:gd name="T73" fmla="*/ 2404 h 7905"/>
                  <a:gd name="T74" fmla="*/ 6175 w 8427"/>
                  <a:gd name="T75" fmla="*/ 2404 h 7905"/>
                  <a:gd name="T76" fmla="*/ 6175 w 8427"/>
                  <a:gd name="T77" fmla="*/ 3525 h 7905"/>
                  <a:gd name="T78" fmla="*/ 6415 w 8427"/>
                  <a:gd name="T79" fmla="*/ 3525 h 7905"/>
                  <a:gd name="T80" fmla="*/ 6415 w 8427"/>
                  <a:gd name="T81" fmla="*/ 3934 h 7905"/>
                  <a:gd name="T82" fmla="*/ 6175 w 8427"/>
                  <a:gd name="T83" fmla="*/ 3934 h 7905"/>
                  <a:gd name="T84" fmla="*/ 6175 w 8427"/>
                  <a:gd name="T85" fmla="*/ 4422 h 7905"/>
                  <a:gd name="T86" fmla="*/ 5687 w 8427"/>
                  <a:gd name="T87" fmla="*/ 4422 h 7905"/>
                  <a:gd name="T88" fmla="*/ 5687 w 8427"/>
                  <a:gd name="T89" fmla="*/ 3934 h 7905"/>
                  <a:gd name="T90" fmla="*/ 4792 w 8427"/>
                  <a:gd name="T91" fmla="*/ 3934 h 7905"/>
                  <a:gd name="T92" fmla="*/ 4792 w 8427"/>
                  <a:gd name="T93" fmla="*/ 3635 h 7905"/>
                  <a:gd name="T94" fmla="*/ 4792 w 8427"/>
                  <a:gd name="T95" fmla="*/ 3635 h 7905"/>
                  <a:gd name="T96" fmla="*/ 5687 w 8427"/>
                  <a:gd name="T97" fmla="*/ 3525 h 7905"/>
                  <a:gd name="T98" fmla="*/ 5687 w 8427"/>
                  <a:gd name="T99" fmla="*/ 3073 h 7905"/>
                  <a:gd name="T100" fmla="*/ 5704 w 8427"/>
                  <a:gd name="T101" fmla="*/ 2847 h 7905"/>
                  <a:gd name="T102" fmla="*/ 5698 w 8427"/>
                  <a:gd name="T103" fmla="*/ 2847 h 7905"/>
                  <a:gd name="T104" fmla="*/ 5599 w 8427"/>
                  <a:gd name="T105" fmla="*/ 3056 h 7905"/>
                  <a:gd name="T106" fmla="*/ 5295 w 8427"/>
                  <a:gd name="T107" fmla="*/ 3519 h 7905"/>
                  <a:gd name="T108" fmla="*/ 5295 w 8427"/>
                  <a:gd name="T109" fmla="*/ 3525 h 7905"/>
                  <a:gd name="T110" fmla="*/ 5687 w 8427"/>
                  <a:gd name="T111" fmla="*/ 3525 h 7905"/>
                  <a:gd name="T112" fmla="*/ 5687 w 8427"/>
                  <a:gd name="T113" fmla="*/ 3525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427" h="7905">
                    <a:moveTo>
                      <a:pt x="4791" y="0"/>
                    </a:moveTo>
                    <a:cubicBezTo>
                      <a:pt x="3562" y="0"/>
                      <a:pt x="2474" y="614"/>
                      <a:pt x="1815" y="1550"/>
                    </a:cubicBezTo>
                    <a:cubicBezTo>
                      <a:pt x="1952" y="1639"/>
                      <a:pt x="2085" y="1761"/>
                      <a:pt x="2213" y="1918"/>
                    </a:cubicBezTo>
                    <a:cubicBezTo>
                      <a:pt x="2704" y="1183"/>
                      <a:pt x="3499" y="668"/>
                      <a:pt x="4418" y="557"/>
                    </a:cubicBezTo>
                    <a:lnTo>
                      <a:pt x="4791" y="1189"/>
                    </a:lnTo>
                    <a:lnTo>
                      <a:pt x="5164" y="557"/>
                    </a:lnTo>
                    <a:cubicBezTo>
                      <a:pt x="6577" y="727"/>
                      <a:pt x="7700" y="1850"/>
                      <a:pt x="7870" y="3263"/>
                    </a:cubicBezTo>
                    <a:lnTo>
                      <a:pt x="7238" y="3636"/>
                    </a:lnTo>
                    <a:lnTo>
                      <a:pt x="7870" y="4009"/>
                    </a:lnTo>
                    <a:cubicBezTo>
                      <a:pt x="7756" y="4954"/>
                      <a:pt x="7215" y="5767"/>
                      <a:pt x="6448" y="6254"/>
                    </a:cubicBezTo>
                    <a:cubicBezTo>
                      <a:pt x="6497" y="6366"/>
                      <a:pt x="6524" y="6480"/>
                      <a:pt x="6529" y="6597"/>
                    </a:cubicBezTo>
                    <a:cubicBezTo>
                      <a:pt x="6533" y="6683"/>
                      <a:pt x="6524" y="6764"/>
                      <a:pt x="6506" y="6841"/>
                    </a:cubicBezTo>
                    <a:cubicBezTo>
                      <a:pt x="7648" y="6227"/>
                      <a:pt x="8427" y="5021"/>
                      <a:pt x="8427" y="3636"/>
                    </a:cubicBezTo>
                    <a:cubicBezTo>
                      <a:pt x="8427" y="1631"/>
                      <a:pt x="6796" y="0"/>
                      <a:pt x="4791" y="0"/>
                    </a:cubicBezTo>
                    <a:close/>
                    <a:moveTo>
                      <a:pt x="5719" y="5988"/>
                    </a:moveTo>
                    <a:cubicBezTo>
                      <a:pt x="4881" y="5315"/>
                      <a:pt x="4646" y="5646"/>
                      <a:pt x="4266" y="6026"/>
                    </a:cubicBezTo>
                    <a:cubicBezTo>
                      <a:pt x="4000" y="6292"/>
                      <a:pt x="3328" y="5737"/>
                      <a:pt x="2748" y="5157"/>
                    </a:cubicBezTo>
                    <a:cubicBezTo>
                      <a:pt x="2168" y="4576"/>
                      <a:pt x="1614" y="3905"/>
                      <a:pt x="1879" y="3639"/>
                    </a:cubicBezTo>
                    <a:cubicBezTo>
                      <a:pt x="2259" y="3259"/>
                      <a:pt x="2590" y="3024"/>
                      <a:pt x="1917" y="2186"/>
                    </a:cubicBezTo>
                    <a:cubicBezTo>
                      <a:pt x="1243" y="1348"/>
                      <a:pt x="794" y="1992"/>
                      <a:pt x="426" y="2360"/>
                    </a:cubicBezTo>
                    <a:cubicBezTo>
                      <a:pt x="0" y="2785"/>
                      <a:pt x="403" y="4370"/>
                      <a:pt x="1969" y="5936"/>
                    </a:cubicBezTo>
                    <a:cubicBezTo>
                      <a:pt x="3535" y="7502"/>
                      <a:pt x="5120" y="7905"/>
                      <a:pt x="5545" y="7480"/>
                    </a:cubicBezTo>
                    <a:cubicBezTo>
                      <a:pt x="5913" y="7111"/>
                      <a:pt x="6557" y="6662"/>
                      <a:pt x="5719" y="5988"/>
                    </a:cubicBezTo>
                    <a:close/>
                    <a:moveTo>
                      <a:pt x="3166" y="4205"/>
                    </a:moveTo>
                    <a:cubicBezTo>
                      <a:pt x="3166" y="3460"/>
                      <a:pt x="4038" y="3327"/>
                      <a:pt x="4038" y="3037"/>
                    </a:cubicBezTo>
                    <a:cubicBezTo>
                      <a:pt x="4038" y="2895"/>
                      <a:pt x="3925" y="2836"/>
                      <a:pt x="3821" y="2836"/>
                    </a:cubicBezTo>
                    <a:cubicBezTo>
                      <a:pt x="3629" y="2836"/>
                      <a:pt x="3522" y="3051"/>
                      <a:pt x="3522" y="3051"/>
                    </a:cubicBezTo>
                    <a:lnTo>
                      <a:pt x="3155" y="2805"/>
                    </a:lnTo>
                    <a:cubicBezTo>
                      <a:pt x="3155" y="2805"/>
                      <a:pt x="3341" y="2370"/>
                      <a:pt x="3866" y="2370"/>
                    </a:cubicBezTo>
                    <a:cubicBezTo>
                      <a:pt x="4196" y="2370"/>
                      <a:pt x="4555" y="2560"/>
                      <a:pt x="4555" y="2989"/>
                    </a:cubicBezTo>
                    <a:cubicBezTo>
                      <a:pt x="4555" y="3618"/>
                      <a:pt x="3742" y="3739"/>
                      <a:pt x="3728" y="3999"/>
                    </a:cubicBezTo>
                    <a:lnTo>
                      <a:pt x="4586" y="3999"/>
                    </a:lnTo>
                    <a:lnTo>
                      <a:pt x="4586" y="4422"/>
                    </a:lnTo>
                    <a:lnTo>
                      <a:pt x="3189" y="4422"/>
                    </a:lnTo>
                    <a:cubicBezTo>
                      <a:pt x="3174" y="4343"/>
                      <a:pt x="3166" y="4273"/>
                      <a:pt x="3166" y="4205"/>
                    </a:cubicBezTo>
                    <a:close/>
                    <a:moveTo>
                      <a:pt x="4792" y="3635"/>
                    </a:moveTo>
                    <a:lnTo>
                      <a:pt x="5571" y="2404"/>
                    </a:lnTo>
                    <a:lnTo>
                      <a:pt x="6175" y="2404"/>
                    </a:lnTo>
                    <a:lnTo>
                      <a:pt x="6175" y="3525"/>
                    </a:lnTo>
                    <a:lnTo>
                      <a:pt x="6415" y="3525"/>
                    </a:lnTo>
                    <a:lnTo>
                      <a:pt x="6415" y="3934"/>
                    </a:lnTo>
                    <a:lnTo>
                      <a:pt x="6175" y="3934"/>
                    </a:lnTo>
                    <a:lnTo>
                      <a:pt x="6175" y="4422"/>
                    </a:lnTo>
                    <a:lnTo>
                      <a:pt x="5687" y="4422"/>
                    </a:lnTo>
                    <a:lnTo>
                      <a:pt x="5687" y="3934"/>
                    </a:lnTo>
                    <a:lnTo>
                      <a:pt x="4792" y="3934"/>
                    </a:lnTo>
                    <a:lnTo>
                      <a:pt x="4792" y="3635"/>
                    </a:lnTo>
                    <a:lnTo>
                      <a:pt x="4792" y="3635"/>
                    </a:lnTo>
                    <a:close/>
                    <a:moveTo>
                      <a:pt x="5687" y="3525"/>
                    </a:moveTo>
                    <a:lnTo>
                      <a:pt x="5687" y="3073"/>
                    </a:lnTo>
                    <a:cubicBezTo>
                      <a:pt x="5687" y="2963"/>
                      <a:pt x="5704" y="2847"/>
                      <a:pt x="5704" y="2847"/>
                    </a:cubicBezTo>
                    <a:lnTo>
                      <a:pt x="5698" y="2847"/>
                    </a:lnTo>
                    <a:cubicBezTo>
                      <a:pt x="5698" y="2847"/>
                      <a:pt x="5656" y="2972"/>
                      <a:pt x="5599" y="3056"/>
                    </a:cubicBezTo>
                    <a:lnTo>
                      <a:pt x="5295" y="3519"/>
                    </a:lnTo>
                    <a:lnTo>
                      <a:pt x="5295" y="3525"/>
                    </a:lnTo>
                    <a:lnTo>
                      <a:pt x="5687" y="3525"/>
                    </a:lnTo>
                    <a:lnTo>
                      <a:pt x="5687" y="35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788515" y="3211252"/>
              <a:ext cx="606470" cy="606468"/>
              <a:chOff x="1453239" y="3211252"/>
              <a:chExt cx="606470" cy="60646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453239" y="3211252"/>
                <a:ext cx="606470" cy="606468"/>
              </a:xfrm>
              <a:prstGeom prst="ellipse">
                <a:avLst/>
              </a:prstGeom>
              <a:noFill/>
              <a:ln w="3175" cap="rnd">
                <a:solidFill>
                  <a:schemeClr val="bg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1556272" y="3326960"/>
                <a:ext cx="400404" cy="375052"/>
              </a:xfrm>
              <a:custGeom>
                <a:avLst/>
                <a:gdLst>
                  <a:gd name="T0" fmla="*/ 4791 w 8427"/>
                  <a:gd name="T1" fmla="*/ 0 h 7905"/>
                  <a:gd name="T2" fmla="*/ 1815 w 8427"/>
                  <a:gd name="T3" fmla="*/ 1550 h 7905"/>
                  <a:gd name="T4" fmla="*/ 2213 w 8427"/>
                  <a:gd name="T5" fmla="*/ 1918 h 7905"/>
                  <a:gd name="T6" fmla="*/ 4418 w 8427"/>
                  <a:gd name="T7" fmla="*/ 557 h 7905"/>
                  <a:gd name="T8" fmla="*/ 4791 w 8427"/>
                  <a:gd name="T9" fmla="*/ 1189 h 7905"/>
                  <a:gd name="T10" fmla="*/ 5164 w 8427"/>
                  <a:gd name="T11" fmla="*/ 557 h 7905"/>
                  <a:gd name="T12" fmla="*/ 7870 w 8427"/>
                  <a:gd name="T13" fmla="*/ 3263 h 7905"/>
                  <a:gd name="T14" fmla="*/ 7238 w 8427"/>
                  <a:gd name="T15" fmla="*/ 3636 h 7905"/>
                  <a:gd name="T16" fmla="*/ 7870 w 8427"/>
                  <a:gd name="T17" fmla="*/ 4009 h 7905"/>
                  <a:gd name="T18" fmla="*/ 6448 w 8427"/>
                  <a:gd name="T19" fmla="*/ 6254 h 7905"/>
                  <a:gd name="T20" fmla="*/ 6529 w 8427"/>
                  <a:gd name="T21" fmla="*/ 6597 h 7905"/>
                  <a:gd name="T22" fmla="*/ 6506 w 8427"/>
                  <a:gd name="T23" fmla="*/ 6841 h 7905"/>
                  <a:gd name="T24" fmla="*/ 8427 w 8427"/>
                  <a:gd name="T25" fmla="*/ 3636 h 7905"/>
                  <a:gd name="T26" fmla="*/ 4791 w 8427"/>
                  <a:gd name="T27" fmla="*/ 0 h 7905"/>
                  <a:gd name="T28" fmla="*/ 5719 w 8427"/>
                  <a:gd name="T29" fmla="*/ 5988 h 7905"/>
                  <a:gd name="T30" fmla="*/ 4266 w 8427"/>
                  <a:gd name="T31" fmla="*/ 6026 h 7905"/>
                  <a:gd name="T32" fmla="*/ 2748 w 8427"/>
                  <a:gd name="T33" fmla="*/ 5157 h 7905"/>
                  <a:gd name="T34" fmla="*/ 1879 w 8427"/>
                  <a:gd name="T35" fmla="*/ 3639 h 7905"/>
                  <a:gd name="T36" fmla="*/ 1917 w 8427"/>
                  <a:gd name="T37" fmla="*/ 2186 h 7905"/>
                  <a:gd name="T38" fmla="*/ 426 w 8427"/>
                  <a:gd name="T39" fmla="*/ 2360 h 7905"/>
                  <a:gd name="T40" fmla="*/ 1969 w 8427"/>
                  <a:gd name="T41" fmla="*/ 5936 h 7905"/>
                  <a:gd name="T42" fmla="*/ 5545 w 8427"/>
                  <a:gd name="T43" fmla="*/ 7480 h 7905"/>
                  <a:gd name="T44" fmla="*/ 5719 w 8427"/>
                  <a:gd name="T45" fmla="*/ 5988 h 7905"/>
                  <a:gd name="T46" fmla="*/ 3166 w 8427"/>
                  <a:gd name="T47" fmla="*/ 4205 h 7905"/>
                  <a:gd name="T48" fmla="*/ 4038 w 8427"/>
                  <a:gd name="T49" fmla="*/ 3037 h 7905"/>
                  <a:gd name="T50" fmla="*/ 3821 w 8427"/>
                  <a:gd name="T51" fmla="*/ 2836 h 7905"/>
                  <a:gd name="T52" fmla="*/ 3522 w 8427"/>
                  <a:gd name="T53" fmla="*/ 3051 h 7905"/>
                  <a:gd name="T54" fmla="*/ 3155 w 8427"/>
                  <a:gd name="T55" fmla="*/ 2805 h 7905"/>
                  <a:gd name="T56" fmla="*/ 3866 w 8427"/>
                  <a:gd name="T57" fmla="*/ 2370 h 7905"/>
                  <a:gd name="T58" fmla="*/ 4555 w 8427"/>
                  <a:gd name="T59" fmla="*/ 2989 h 7905"/>
                  <a:gd name="T60" fmla="*/ 3728 w 8427"/>
                  <a:gd name="T61" fmla="*/ 3999 h 7905"/>
                  <a:gd name="T62" fmla="*/ 4586 w 8427"/>
                  <a:gd name="T63" fmla="*/ 3999 h 7905"/>
                  <a:gd name="T64" fmla="*/ 4586 w 8427"/>
                  <a:gd name="T65" fmla="*/ 4422 h 7905"/>
                  <a:gd name="T66" fmla="*/ 3189 w 8427"/>
                  <a:gd name="T67" fmla="*/ 4422 h 7905"/>
                  <a:gd name="T68" fmla="*/ 3166 w 8427"/>
                  <a:gd name="T69" fmla="*/ 4205 h 7905"/>
                  <a:gd name="T70" fmla="*/ 4792 w 8427"/>
                  <a:gd name="T71" fmla="*/ 3635 h 7905"/>
                  <a:gd name="T72" fmla="*/ 5571 w 8427"/>
                  <a:gd name="T73" fmla="*/ 2404 h 7905"/>
                  <a:gd name="T74" fmla="*/ 6175 w 8427"/>
                  <a:gd name="T75" fmla="*/ 2404 h 7905"/>
                  <a:gd name="T76" fmla="*/ 6175 w 8427"/>
                  <a:gd name="T77" fmla="*/ 3525 h 7905"/>
                  <a:gd name="T78" fmla="*/ 6415 w 8427"/>
                  <a:gd name="T79" fmla="*/ 3525 h 7905"/>
                  <a:gd name="T80" fmla="*/ 6415 w 8427"/>
                  <a:gd name="T81" fmla="*/ 3934 h 7905"/>
                  <a:gd name="T82" fmla="*/ 6175 w 8427"/>
                  <a:gd name="T83" fmla="*/ 3934 h 7905"/>
                  <a:gd name="T84" fmla="*/ 6175 w 8427"/>
                  <a:gd name="T85" fmla="*/ 4422 h 7905"/>
                  <a:gd name="T86" fmla="*/ 5687 w 8427"/>
                  <a:gd name="T87" fmla="*/ 4422 h 7905"/>
                  <a:gd name="T88" fmla="*/ 5687 w 8427"/>
                  <a:gd name="T89" fmla="*/ 3934 h 7905"/>
                  <a:gd name="T90" fmla="*/ 4792 w 8427"/>
                  <a:gd name="T91" fmla="*/ 3934 h 7905"/>
                  <a:gd name="T92" fmla="*/ 4792 w 8427"/>
                  <a:gd name="T93" fmla="*/ 3635 h 7905"/>
                  <a:gd name="T94" fmla="*/ 4792 w 8427"/>
                  <a:gd name="T95" fmla="*/ 3635 h 7905"/>
                  <a:gd name="T96" fmla="*/ 5687 w 8427"/>
                  <a:gd name="T97" fmla="*/ 3525 h 7905"/>
                  <a:gd name="T98" fmla="*/ 5687 w 8427"/>
                  <a:gd name="T99" fmla="*/ 3073 h 7905"/>
                  <a:gd name="T100" fmla="*/ 5704 w 8427"/>
                  <a:gd name="T101" fmla="*/ 2847 h 7905"/>
                  <a:gd name="T102" fmla="*/ 5698 w 8427"/>
                  <a:gd name="T103" fmla="*/ 2847 h 7905"/>
                  <a:gd name="T104" fmla="*/ 5599 w 8427"/>
                  <a:gd name="T105" fmla="*/ 3056 h 7905"/>
                  <a:gd name="T106" fmla="*/ 5295 w 8427"/>
                  <a:gd name="T107" fmla="*/ 3519 h 7905"/>
                  <a:gd name="T108" fmla="*/ 5295 w 8427"/>
                  <a:gd name="T109" fmla="*/ 3525 h 7905"/>
                  <a:gd name="T110" fmla="*/ 5687 w 8427"/>
                  <a:gd name="T111" fmla="*/ 3525 h 7905"/>
                  <a:gd name="T112" fmla="*/ 5687 w 8427"/>
                  <a:gd name="T113" fmla="*/ 3525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427" h="7905">
                    <a:moveTo>
                      <a:pt x="4791" y="0"/>
                    </a:moveTo>
                    <a:cubicBezTo>
                      <a:pt x="3562" y="0"/>
                      <a:pt x="2474" y="614"/>
                      <a:pt x="1815" y="1550"/>
                    </a:cubicBezTo>
                    <a:cubicBezTo>
                      <a:pt x="1952" y="1639"/>
                      <a:pt x="2085" y="1761"/>
                      <a:pt x="2213" y="1918"/>
                    </a:cubicBezTo>
                    <a:cubicBezTo>
                      <a:pt x="2704" y="1183"/>
                      <a:pt x="3499" y="668"/>
                      <a:pt x="4418" y="557"/>
                    </a:cubicBezTo>
                    <a:lnTo>
                      <a:pt x="4791" y="1189"/>
                    </a:lnTo>
                    <a:lnTo>
                      <a:pt x="5164" y="557"/>
                    </a:lnTo>
                    <a:cubicBezTo>
                      <a:pt x="6577" y="727"/>
                      <a:pt x="7700" y="1850"/>
                      <a:pt x="7870" y="3263"/>
                    </a:cubicBezTo>
                    <a:lnTo>
                      <a:pt x="7238" y="3636"/>
                    </a:lnTo>
                    <a:lnTo>
                      <a:pt x="7870" y="4009"/>
                    </a:lnTo>
                    <a:cubicBezTo>
                      <a:pt x="7756" y="4954"/>
                      <a:pt x="7215" y="5767"/>
                      <a:pt x="6448" y="6254"/>
                    </a:cubicBezTo>
                    <a:cubicBezTo>
                      <a:pt x="6497" y="6366"/>
                      <a:pt x="6524" y="6480"/>
                      <a:pt x="6529" y="6597"/>
                    </a:cubicBezTo>
                    <a:cubicBezTo>
                      <a:pt x="6533" y="6683"/>
                      <a:pt x="6524" y="6764"/>
                      <a:pt x="6506" y="6841"/>
                    </a:cubicBezTo>
                    <a:cubicBezTo>
                      <a:pt x="7648" y="6227"/>
                      <a:pt x="8427" y="5021"/>
                      <a:pt x="8427" y="3636"/>
                    </a:cubicBezTo>
                    <a:cubicBezTo>
                      <a:pt x="8427" y="1631"/>
                      <a:pt x="6796" y="0"/>
                      <a:pt x="4791" y="0"/>
                    </a:cubicBezTo>
                    <a:close/>
                    <a:moveTo>
                      <a:pt x="5719" y="5988"/>
                    </a:moveTo>
                    <a:cubicBezTo>
                      <a:pt x="4881" y="5315"/>
                      <a:pt x="4646" y="5646"/>
                      <a:pt x="4266" y="6026"/>
                    </a:cubicBezTo>
                    <a:cubicBezTo>
                      <a:pt x="4000" y="6292"/>
                      <a:pt x="3328" y="5737"/>
                      <a:pt x="2748" y="5157"/>
                    </a:cubicBezTo>
                    <a:cubicBezTo>
                      <a:pt x="2168" y="4576"/>
                      <a:pt x="1614" y="3905"/>
                      <a:pt x="1879" y="3639"/>
                    </a:cubicBezTo>
                    <a:cubicBezTo>
                      <a:pt x="2259" y="3259"/>
                      <a:pt x="2590" y="3024"/>
                      <a:pt x="1917" y="2186"/>
                    </a:cubicBezTo>
                    <a:cubicBezTo>
                      <a:pt x="1243" y="1348"/>
                      <a:pt x="794" y="1992"/>
                      <a:pt x="426" y="2360"/>
                    </a:cubicBezTo>
                    <a:cubicBezTo>
                      <a:pt x="0" y="2785"/>
                      <a:pt x="403" y="4370"/>
                      <a:pt x="1969" y="5936"/>
                    </a:cubicBezTo>
                    <a:cubicBezTo>
                      <a:pt x="3535" y="7502"/>
                      <a:pt x="5120" y="7905"/>
                      <a:pt x="5545" y="7480"/>
                    </a:cubicBezTo>
                    <a:cubicBezTo>
                      <a:pt x="5913" y="7111"/>
                      <a:pt x="6557" y="6662"/>
                      <a:pt x="5719" y="5988"/>
                    </a:cubicBezTo>
                    <a:close/>
                    <a:moveTo>
                      <a:pt x="3166" y="4205"/>
                    </a:moveTo>
                    <a:cubicBezTo>
                      <a:pt x="3166" y="3460"/>
                      <a:pt x="4038" y="3327"/>
                      <a:pt x="4038" y="3037"/>
                    </a:cubicBezTo>
                    <a:cubicBezTo>
                      <a:pt x="4038" y="2895"/>
                      <a:pt x="3925" y="2836"/>
                      <a:pt x="3821" y="2836"/>
                    </a:cubicBezTo>
                    <a:cubicBezTo>
                      <a:pt x="3629" y="2836"/>
                      <a:pt x="3522" y="3051"/>
                      <a:pt x="3522" y="3051"/>
                    </a:cubicBezTo>
                    <a:lnTo>
                      <a:pt x="3155" y="2805"/>
                    </a:lnTo>
                    <a:cubicBezTo>
                      <a:pt x="3155" y="2805"/>
                      <a:pt x="3341" y="2370"/>
                      <a:pt x="3866" y="2370"/>
                    </a:cubicBezTo>
                    <a:cubicBezTo>
                      <a:pt x="4196" y="2370"/>
                      <a:pt x="4555" y="2560"/>
                      <a:pt x="4555" y="2989"/>
                    </a:cubicBezTo>
                    <a:cubicBezTo>
                      <a:pt x="4555" y="3618"/>
                      <a:pt x="3742" y="3739"/>
                      <a:pt x="3728" y="3999"/>
                    </a:cubicBezTo>
                    <a:lnTo>
                      <a:pt x="4586" y="3999"/>
                    </a:lnTo>
                    <a:lnTo>
                      <a:pt x="4586" y="4422"/>
                    </a:lnTo>
                    <a:lnTo>
                      <a:pt x="3189" y="4422"/>
                    </a:lnTo>
                    <a:cubicBezTo>
                      <a:pt x="3174" y="4343"/>
                      <a:pt x="3166" y="4273"/>
                      <a:pt x="3166" y="4205"/>
                    </a:cubicBezTo>
                    <a:close/>
                    <a:moveTo>
                      <a:pt x="4792" y="3635"/>
                    </a:moveTo>
                    <a:lnTo>
                      <a:pt x="5571" y="2404"/>
                    </a:lnTo>
                    <a:lnTo>
                      <a:pt x="6175" y="2404"/>
                    </a:lnTo>
                    <a:lnTo>
                      <a:pt x="6175" y="3525"/>
                    </a:lnTo>
                    <a:lnTo>
                      <a:pt x="6415" y="3525"/>
                    </a:lnTo>
                    <a:lnTo>
                      <a:pt x="6415" y="3934"/>
                    </a:lnTo>
                    <a:lnTo>
                      <a:pt x="6175" y="3934"/>
                    </a:lnTo>
                    <a:lnTo>
                      <a:pt x="6175" y="4422"/>
                    </a:lnTo>
                    <a:lnTo>
                      <a:pt x="5687" y="4422"/>
                    </a:lnTo>
                    <a:lnTo>
                      <a:pt x="5687" y="3934"/>
                    </a:lnTo>
                    <a:lnTo>
                      <a:pt x="4792" y="3934"/>
                    </a:lnTo>
                    <a:lnTo>
                      <a:pt x="4792" y="3635"/>
                    </a:lnTo>
                    <a:lnTo>
                      <a:pt x="4792" y="3635"/>
                    </a:lnTo>
                    <a:close/>
                    <a:moveTo>
                      <a:pt x="5687" y="3525"/>
                    </a:moveTo>
                    <a:lnTo>
                      <a:pt x="5687" y="3073"/>
                    </a:lnTo>
                    <a:cubicBezTo>
                      <a:pt x="5687" y="2963"/>
                      <a:pt x="5704" y="2847"/>
                      <a:pt x="5704" y="2847"/>
                    </a:cubicBezTo>
                    <a:lnTo>
                      <a:pt x="5698" y="2847"/>
                    </a:lnTo>
                    <a:cubicBezTo>
                      <a:pt x="5698" y="2847"/>
                      <a:pt x="5656" y="2972"/>
                      <a:pt x="5599" y="3056"/>
                    </a:cubicBezTo>
                    <a:lnTo>
                      <a:pt x="5295" y="3519"/>
                    </a:lnTo>
                    <a:lnTo>
                      <a:pt x="5295" y="3525"/>
                    </a:lnTo>
                    <a:lnTo>
                      <a:pt x="5687" y="3525"/>
                    </a:lnTo>
                    <a:lnTo>
                      <a:pt x="5687" y="35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960011" y="3211252"/>
              <a:ext cx="606470" cy="606468"/>
              <a:chOff x="1453239" y="3211252"/>
              <a:chExt cx="606470" cy="606468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453239" y="3211252"/>
                <a:ext cx="606470" cy="606468"/>
              </a:xfrm>
              <a:prstGeom prst="ellipse">
                <a:avLst/>
              </a:prstGeom>
              <a:noFill/>
              <a:ln w="3175" cap="rnd">
                <a:solidFill>
                  <a:schemeClr val="accent2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1556272" y="3326960"/>
                <a:ext cx="400404" cy="375052"/>
              </a:xfrm>
              <a:custGeom>
                <a:avLst/>
                <a:gdLst>
                  <a:gd name="T0" fmla="*/ 4791 w 8427"/>
                  <a:gd name="T1" fmla="*/ 0 h 7905"/>
                  <a:gd name="T2" fmla="*/ 1815 w 8427"/>
                  <a:gd name="T3" fmla="*/ 1550 h 7905"/>
                  <a:gd name="T4" fmla="*/ 2213 w 8427"/>
                  <a:gd name="T5" fmla="*/ 1918 h 7905"/>
                  <a:gd name="T6" fmla="*/ 4418 w 8427"/>
                  <a:gd name="T7" fmla="*/ 557 h 7905"/>
                  <a:gd name="T8" fmla="*/ 4791 w 8427"/>
                  <a:gd name="T9" fmla="*/ 1189 h 7905"/>
                  <a:gd name="T10" fmla="*/ 5164 w 8427"/>
                  <a:gd name="T11" fmla="*/ 557 h 7905"/>
                  <a:gd name="T12" fmla="*/ 7870 w 8427"/>
                  <a:gd name="T13" fmla="*/ 3263 h 7905"/>
                  <a:gd name="T14" fmla="*/ 7238 w 8427"/>
                  <a:gd name="T15" fmla="*/ 3636 h 7905"/>
                  <a:gd name="T16" fmla="*/ 7870 w 8427"/>
                  <a:gd name="T17" fmla="*/ 4009 h 7905"/>
                  <a:gd name="T18" fmla="*/ 6448 w 8427"/>
                  <a:gd name="T19" fmla="*/ 6254 h 7905"/>
                  <a:gd name="T20" fmla="*/ 6529 w 8427"/>
                  <a:gd name="T21" fmla="*/ 6597 h 7905"/>
                  <a:gd name="T22" fmla="*/ 6506 w 8427"/>
                  <a:gd name="T23" fmla="*/ 6841 h 7905"/>
                  <a:gd name="T24" fmla="*/ 8427 w 8427"/>
                  <a:gd name="T25" fmla="*/ 3636 h 7905"/>
                  <a:gd name="T26" fmla="*/ 4791 w 8427"/>
                  <a:gd name="T27" fmla="*/ 0 h 7905"/>
                  <a:gd name="T28" fmla="*/ 5719 w 8427"/>
                  <a:gd name="T29" fmla="*/ 5988 h 7905"/>
                  <a:gd name="T30" fmla="*/ 4266 w 8427"/>
                  <a:gd name="T31" fmla="*/ 6026 h 7905"/>
                  <a:gd name="T32" fmla="*/ 2748 w 8427"/>
                  <a:gd name="T33" fmla="*/ 5157 h 7905"/>
                  <a:gd name="T34" fmla="*/ 1879 w 8427"/>
                  <a:gd name="T35" fmla="*/ 3639 h 7905"/>
                  <a:gd name="T36" fmla="*/ 1917 w 8427"/>
                  <a:gd name="T37" fmla="*/ 2186 h 7905"/>
                  <a:gd name="T38" fmla="*/ 426 w 8427"/>
                  <a:gd name="T39" fmla="*/ 2360 h 7905"/>
                  <a:gd name="T40" fmla="*/ 1969 w 8427"/>
                  <a:gd name="T41" fmla="*/ 5936 h 7905"/>
                  <a:gd name="T42" fmla="*/ 5545 w 8427"/>
                  <a:gd name="T43" fmla="*/ 7480 h 7905"/>
                  <a:gd name="T44" fmla="*/ 5719 w 8427"/>
                  <a:gd name="T45" fmla="*/ 5988 h 7905"/>
                  <a:gd name="T46" fmla="*/ 3166 w 8427"/>
                  <a:gd name="T47" fmla="*/ 4205 h 7905"/>
                  <a:gd name="T48" fmla="*/ 4038 w 8427"/>
                  <a:gd name="T49" fmla="*/ 3037 h 7905"/>
                  <a:gd name="T50" fmla="*/ 3821 w 8427"/>
                  <a:gd name="T51" fmla="*/ 2836 h 7905"/>
                  <a:gd name="T52" fmla="*/ 3522 w 8427"/>
                  <a:gd name="T53" fmla="*/ 3051 h 7905"/>
                  <a:gd name="T54" fmla="*/ 3155 w 8427"/>
                  <a:gd name="T55" fmla="*/ 2805 h 7905"/>
                  <a:gd name="T56" fmla="*/ 3866 w 8427"/>
                  <a:gd name="T57" fmla="*/ 2370 h 7905"/>
                  <a:gd name="T58" fmla="*/ 4555 w 8427"/>
                  <a:gd name="T59" fmla="*/ 2989 h 7905"/>
                  <a:gd name="T60" fmla="*/ 3728 w 8427"/>
                  <a:gd name="T61" fmla="*/ 3999 h 7905"/>
                  <a:gd name="T62" fmla="*/ 4586 w 8427"/>
                  <a:gd name="T63" fmla="*/ 3999 h 7905"/>
                  <a:gd name="T64" fmla="*/ 4586 w 8427"/>
                  <a:gd name="T65" fmla="*/ 4422 h 7905"/>
                  <a:gd name="T66" fmla="*/ 3189 w 8427"/>
                  <a:gd name="T67" fmla="*/ 4422 h 7905"/>
                  <a:gd name="T68" fmla="*/ 3166 w 8427"/>
                  <a:gd name="T69" fmla="*/ 4205 h 7905"/>
                  <a:gd name="T70" fmla="*/ 4792 w 8427"/>
                  <a:gd name="T71" fmla="*/ 3635 h 7905"/>
                  <a:gd name="T72" fmla="*/ 5571 w 8427"/>
                  <a:gd name="T73" fmla="*/ 2404 h 7905"/>
                  <a:gd name="T74" fmla="*/ 6175 w 8427"/>
                  <a:gd name="T75" fmla="*/ 2404 h 7905"/>
                  <a:gd name="T76" fmla="*/ 6175 w 8427"/>
                  <a:gd name="T77" fmla="*/ 3525 h 7905"/>
                  <a:gd name="T78" fmla="*/ 6415 w 8427"/>
                  <a:gd name="T79" fmla="*/ 3525 h 7905"/>
                  <a:gd name="T80" fmla="*/ 6415 w 8427"/>
                  <a:gd name="T81" fmla="*/ 3934 h 7905"/>
                  <a:gd name="T82" fmla="*/ 6175 w 8427"/>
                  <a:gd name="T83" fmla="*/ 3934 h 7905"/>
                  <a:gd name="T84" fmla="*/ 6175 w 8427"/>
                  <a:gd name="T85" fmla="*/ 4422 h 7905"/>
                  <a:gd name="T86" fmla="*/ 5687 w 8427"/>
                  <a:gd name="T87" fmla="*/ 4422 h 7905"/>
                  <a:gd name="T88" fmla="*/ 5687 w 8427"/>
                  <a:gd name="T89" fmla="*/ 3934 h 7905"/>
                  <a:gd name="T90" fmla="*/ 4792 w 8427"/>
                  <a:gd name="T91" fmla="*/ 3934 h 7905"/>
                  <a:gd name="T92" fmla="*/ 4792 w 8427"/>
                  <a:gd name="T93" fmla="*/ 3635 h 7905"/>
                  <a:gd name="T94" fmla="*/ 4792 w 8427"/>
                  <a:gd name="T95" fmla="*/ 3635 h 7905"/>
                  <a:gd name="T96" fmla="*/ 5687 w 8427"/>
                  <a:gd name="T97" fmla="*/ 3525 h 7905"/>
                  <a:gd name="T98" fmla="*/ 5687 w 8427"/>
                  <a:gd name="T99" fmla="*/ 3073 h 7905"/>
                  <a:gd name="T100" fmla="*/ 5704 w 8427"/>
                  <a:gd name="T101" fmla="*/ 2847 h 7905"/>
                  <a:gd name="T102" fmla="*/ 5698 w 8427"/>
                  <a:gd name="T103" fmla="*/ 2847 h 7905"/>
                  <a:gd name="T104" fmla="*/ 5599 w 8427"/>
                  <a:gd name="T105" fmla="*/ 3056 h 7905"/>
                  <a:gd name="T106" fmla="*/ 5295 w 8427"/>
                  <a:gd name="T107" fmla="*/ 3519 h 7905"/>
                  <a:gd name="T108" fmla="*/ 5295 w 8427"/>
                  <a:gd name="T109" fmla="*/ 3525 h 7905"/>
                  <a:gd name="T110" fmla="*/ 5687 w 8427"/>
                  <a:gd name="T111" fmla="*/ 3525 h 7905"/>
                  <a:gd name="T112" fmla="*/ 5687 w 8427"/>
                  <a:gd name="T113" fmla="*/ 3525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427" h="7905">
                    <a:moveTo>
                      <a:pt x="4791" y="0"/>
                    </a:moveTo>
                    <a:cubicBezTo>
                      <a:pt x="3562" y="0"/>
                      <a:pt x="2474" y="614"/>
                      <a:pt x="1815" y="1550"/>
                    </a:cubicBezTo>
                    <a:cubicBezTo>
                      <a:pt x="1952" y="1639"/>
                      <a:pt x="2085" y="1761"/>
                      <a:pt x="2213" y="1918"/>
                    </a:cubicBezTo>
                    <a:cubicBezTo>
                      <a:pt x="2704" y="1183"/>
                      <a:pt x="3499" y="668"/>
                      <a:pt x="4418" y="557"/>
                    </a:cubicBezTo>
                    <a:lnTo>
                      <a:pt x="4791" y="1189"/>
                    </a:lnTo>
                    <a:lnTo>
                      <a:pt x="5164" y="557"/>
                    </a:lnTo>
                    <a:cubicBezTo>
                      <a:pt x="6577" y="727"/>
                      <a:pt x="7700" y="1850"/>
                      <a:pt x="7870" y="3263"/>
                    </a:cubicBezTo>
                    <a:lnTo>
                      <a:pt x="7238" y="3636"/>
                    </a:lnTo>
                    <a:lnTo>
                      <a:pt x="7870" y="4009"/>
                    </a:lnTo>
                    <a:cubicBezTo>
                      <a:pt x="7756" y="4954"/>
                      <a:pt x="7215" y="5767"/>
                      <a:pt x="6448" y="6254"/>
                    </a:cubicBezTo>
                    <a:cubicBezTo>
                      <a:pt x="6497" y="6366"/>
                      <a:pt x="6524" y="6480"/>
                      <a:pt x="6529" y="6597"/>
                    </a:cubicBezTo>
                    <a:cubicBezTo>
                      <a:pt x="6533" y="6683"/>
                      <a:pt x="6524" y="6764"/>
                      <a:pt x="6506" y="6841"/>
                    </a:cubicBezTo>
                    <a:cubicBezTo>
                      <a:pt x="7648" y="6227"/>
                      <a:pt x="8427" y="5021"/>
                      <a:pt x="8427" y="3636"/>
                    </a:cubicBezTo>
                    <a:cubicBezTo>
                      <a:pt x="8427" y="1631"/>
                      <a:pt x="6796" y="0"/>
                      <a:pt x="4791" y="0"/>
                    </a:cubicBezTo>
                    <a:close/>
                    <a:moveTo>
                      <a:pt x="5719" y="5988"/>
                    </a:moveTo>
                    <a:cubicBezTo>
                      <a:pt x="4881" y="5315"/>
                      <a:pt x="4646" y="5646"/>
                      <a:pt x="4266" y="6026"/>
                    </a:cubicBezTo>
                    <a:cubicBezTo>
                      <a:pt x="4000" y="6292"/>
                      <a:pt x="3328" y="5737"/>
                      <a:pt x="2748" y="5157"/>
                    </a:cubicBezTo>
                    <a:cubicBezTo>
                      <a:pt x="2168" y="4576"/>
                      <a:pt x="1614" y="3905"/>
                      <a:pt x="1879" y="3639"/>
                    </a:cubicBezTo>
                    <a:cubicBezTo>
                      <a:pt x="2259" y="3259"/>
                      <a:pt x="2590" y="3024"/>
                      <a:pt x="1917" y="2186"/>
                    </a:cubicBezTo>
                    <a:cubicBezTo>
                      <a:pt x="1243" y="1348"/>
                      <a:pt x="794" y="1992"/>
                      <a:pt x="426" y="2360"/>
                    </a:cubicBezTo>
                    <a:cubicBezTo>
                      <a:pt x="0" y="2785"/>
                      <a:pt x="403" y="4370"/>
                      <a:pt x="1969" y="5936"/>
                    </a:cubicBezTo>
                    <a:cubicBezTo>
                      <a:pt x="3535" y="7502"/>
                      <a:pt x="5120" y="7905"/>
                      <a:pt x="5545" y="7480"/>
                    </a:cubicBezTo>
                    <a:cubicBezTo>
                      <a:pt x="5913" y="7111"/>
                      <a:pt x="6557" y="6662"/>
                      <a:pt x="5719" y="5988"/>
                    </a:cubicBezTo>
                    <a:close/>
                    <a:moveTo>
                      <a:pt x="3166" y="4205"/>
                    </a:moveTo>
                    <a:cubicBezTo>
                      <a:pt x="3166" y="3460"/>
                      <a:pt x="4038" y="3327"/>
                      <a:pt x="4038" y="3037"/>
                    </a:cubicBezTo>
                    <a:cubicBezTo>
                      <a:pt x="4038" y="2895"/>
                      <a:pt x="3925" y="2836"/>
                      <a:pt x="3821" y="2836"/>
                    </a:cubicBezTo>
                    <a:cubicBezTo>
                      <a:pt x="3629" y="2836"/>
                      <a:pt x="3522" y="3051"/>
                      <a:pt x="3522" y="3051"/>
                    </a:cubicBezTo>
                    <a:lnTo>
                      <a:pt x="3155" y="2805"/>
                    </a:lnTo>
                    <a:cubicBezTo>
                      <a:pt x="3155" y="2805"/>
                      <a:pt x="3341" y="2370"/>
                      <a:pt x="3866" y="2370"/>
                    </a:cubicBezTo>
                    <a:cubicBezTo>
                      <a:pt x="4196" y="2370"/>
                      <a:pt x="4555" y="2560"/>
                      <a:pt x="4555" y="2989"/>
                    </a:cubicBezTo>
                    <a:cubicBezTo>
                      <a:pt x="4555" y="3618"/>
                      <a:pt x="3742" y="3739"/>
                      <a:pt x="3728" y="3999"/>
                    </a:cubicBezTo>
                    <a:lnTo>
                      <a:pt x="4586" y="3999"/>
                    </a:lnTo>
                    <a:lnTo>
                      <a:pt x="4586" y="4422"/>
                    </a:lnTo>
                    <a:lnTo>
                      <a:pt x="3189" y="4422"/>
                    </a:lnTo>
                    <a:cubicBezTo>
                      <a:pt x="3174" y="4343"/>
                      <a:pt x="3166" y="4273"/>
                      <a:pt x="3166" y="4205"/>
                    </a:cubicBezTo>
                    <a:close/>
                    <a:moveTo>
                      <a:pt x="4792" y="3635"/>
                    </a:moveTo>
                    <a:lnTo>
                      <a:pt x="5571" y="2404"/>
                    </a:lnTo>
                    <a:lnTo>
                      <a:pt x="6175" y="2404"/>
                    </a:lnTo>
                    <a:lnTo>
                      <a:pt x="6175" y="3525"/>
                    </a:lnTo>
                    <a:lnTo>
                      <a:pt x="6415" y="3525"/>
                    </a:lnTo>
                    <a:lnTo>
                      <a:pt x="6415" y="3934"/>
                    </a:lnTo>
                    <a:lnTo>
                      <a:pt x="6175" y="3934"/>
                    </a:lnTo>
                    <a:lnTo>
                      <a:pt x="6175" y="4422"/>
                    </a:lnTo>
                    <a:lnTo>
                      <a:pt x="5687" y="4422"/>
                    </a:lnTo>
                    <a:lnTo>
                      <a:pt x="5687" y="3934"/>
                    </a:lnTo>
                    <a:lnTo>
                      <a:pt x="4792" y="3934"/>
                    </a:lnTo>
                    <a:lnTo>
                      <a:pt x="4792" y="3635"/>
                    </a:lnTo>
                    <a:lnTo>
                      <a:pt x="4792" y="3635"/>
                    </a:lnTo>
                    <a:close/>
                    <a:moveTo>
                      <a:pt x="5687" y="3525"/>
                    </a:moveTo>
                    <a:lnTo>
                      <a:pt x="5687" y="3073"/>
                    </a:lnTo>
                    <a:cubicBezTo>
                      <a:pt x="5687" y="2963"/>
                      <a:pt x="5704" y="2847"/>
                      <a:pt x="5704" y="2847"/>
                    </a:cubicBezTo>
                    <a:lnTo>
                      <a:pt x="5698" y="2847"/>
                    </a:lnTo>
                    <a:cubicBezTo>
                      <a:pt x="5698" y="2847"/>
                      <a:pt x="5656" y="2972"/>
                      <a:pt x="5599" y="3056"/>
                    </a:cubicBezTo>
                    <a:lnTo>
                      <a:pt x="5295" y="3519"/>
                    </a:lnTo>
                    <a:lnTo>
                      <a:pt x="5295" y="3525"/>
                    </a:lnTo>
                    <a:lnTo>
                      <a:pt x="5687" y="3525"/>
                    </a:lnTo>
                    <a:lnTo>
                      <a:pt x="5687" y="35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0119431" y="3211252"/>
              <a:ext cx="606470" cy="606468"/>
              <a:chOff x="1453239" y="3211252"/>
              <a:chExt cx="606470" cy="60646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1453239" y="3211252"/>
                <a:ext cx="606470" cy="606468"/>
              </a:xfrm>
              <a:prstGeom prst="ellipse">
                <a:avLst/>
              </a:prstGeom>
              <a:noFill/>
              <a:ln w="3175" cap="rnd">
                <a:solidFill>
                  <a:schemeClr val="accent2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任意多边形: 形状 26"/>
              <p:cNvSpPr/>
              <p:nvPr/>
            </p:nvSpPr>
            <p:spPr bwMode="auto">
              <a:xfrm>
                <a:off x="1556272" y="3326960"/>
                <a:ext cx="400404" cy="375052"/>
              </a:xfrm>
              <a:custGeom>
                <a:avLst/>
                <a:gdLst>
                  <a:gd name="T0" fmla="*/ 4791 w 8427"/>
                  <a:gd name="T1" fmla="*/ 0 h 7905"/>
                  <a:gd name="T2" fmla="*/ 1815 w 8427"/>
                  <a:gd name="T3" fmla="*/ 1550 h 7905"/>
                  <a:gd name="T4" fmla="*/ 2213 w 8427"/>
                  <a:gd name="T5" fmla="*/ 1918 h 7905"/>
                  <a:gd name="T6" fmla="*/ 4418 w 8427"/>
                  <a:gd name="T7" fmla="*/ 557 h 7905"/>
                  <a:gd name="T8" fmla="*/ 4791 w 8427"/>
                  <a:gd name="T9" fmla="*/ 1189 h 7905"/>
                  <a:gd name="T10" fmla="*/ 5164 w 8427"/>
                  <a:gd name="T11" fmla="*/ 557 h 7905"/>
                  <a:gd name="T12" fmla="*/ 7870 w 8427"/>
                  <a:gd name="T13" fmla="*/ 3263 h 7905"/>
                  <a:gd name="T14" fmla="*/ 7238 w 8427"/>
                  <a:gd name="T15" fmla="*/ 3636 h 7905"/>
                  <a:gd name="T16" fmla="*/ 7870 w 8427"/>
                  <a:gd name="T17" fmla="*/ 4009 h 7905"/>
                  <a:gd name="T18" fmla="*/ 6448 w 8427"/>
                  <a:gd name="T19" fmla="*/ 6254 h 7905"/>
                  <a:gd name="T20" fmla="*/ 6529 w 8427"/>
                  <a:gd name="T21" fmla="*/ 6597 h 7905"/>
                  <a:gd name="T22" fmla="*/ 6506 w 8427"/>
                  <a:gd name="T23" fmla="*/ 6841 h 7905"/>
                  <a:gd name="T24" fmla="*/ 8427 w 8427"/>
                  <a:gd name="T25" fmla="*/ 3636 h 7905"/>
                  <a:gd name="T26" fmla="*/ 4791 w 8427"/>
                  <a:gd name="T27" fmla="*/ 0 h 7905"/>
                  <a:gd name="T28" fmla="*/ 5719 w 8427"/>
                  <a:gd name="T29" fmla="*/ 5988 h 7905"/>
                  <a:gd name="T30" fmla="*/ 4266 w 8427"/>
                  <a:gd name="T31" fmla="*/ 6026 h 7905"/>
                  <a:gd name="T32" fmla="*/ 2748 w 8427"/>
                  <a:gd name="T33" fmla="*/ 5157 h 7905"/>
                  <a:gd name="T34" fmla="*/ 1879 w 8427"/>
                  <a:gd name="T35" fmla="*/ 3639 h 7905"/>
                  <a:gd name="T36" fmla="*/ 1917 w 8427"/>
                  <a:gd name="T37" fmla="*/ 2186 h 7905"/>
                  <a:gd name="T38" fmla="*/ 426 w 8427"/>
                  <a:gd name="T39" fmla="*/ 2360 h 7905"/>
                  <a:gd name="T40" fmla="*/ 1969 w 8427"/>
                  <a:gd name="T41" fmla="*/ 5936 h 7905"/>
                  <a:gd name="T42" fmla="*/ 5545 w 8427"/>
                  <a:gd name="T43" fmla="*/ 7480 h 7905"/>
                  <a:gd name="T44" fmla="*/ 5719 w 8427"/>
                  <a:gd name="T45" fmla="*/ 5988 h 7905"/>
                  <a:gd name="T46" fmla="*/ 3166 w 8427"/>
                  <a:gd name="T47" fmla="*/ 4205 h 7905"/>
                  <a:gd name="T48" fmla="*/ 4038 w 8427"/>
                  <a:gd name="T49" fmla="*/ 3037 h 7905"/>
                  <a:gd name="T50" fmla="*/ 3821 w 8427"/>
                  <a:gd name="T51" fmla="*/ 2836 h 7905"/>
                  <a:gd name="T52" fmla="*/ 3522 w 8427"/>
                  <a:gd name="T53" fmla="*/ 3051 h 7905"/>
                  <a:gd name="T54" fmla="*/ 3155 w 8427"/>
                  <a:gd name="T55" fmla="*/ 2805 h 7905"/>
                  <a:gd name="T56" fmla="*/ 3866 w 8427"/>
                  <a:gd name="T57" fmla="*/ 2370 h 7905"/>
                  <a:gd name="T58" fmla="*/ 4555 w 8427"/>
                  <a:gd name="T59" fmla="*/ 2989 h 7905"/>
                  <a:gd name="T60" fmla="*/ 3728 w 8427"/>
                  <a:gd name="T61" fmla="*/ 3999 h 7905"/>
                  <a:gd name="T62" fmla="*/ 4586 w 8427"/>
                  <a:gd name="T63" fmla="*/ 3999 h 7905"/>
                  <a:gd name="T64" fmla="*/ 4586 w 8427"/>
                  <a:gd name="T65" fmla="*/ 4422 h 7905"/>
                  <a:gd name="T66" fmla="*/ 3189 w 8427"/>
                  <a:gd name="T67" fmla="*/ 4422 h 7905"/>
                  <a:gd name="T68" fmla="*/ 3166 w 8427"/>
                  <a:gd name="T69" fmla="*/ 4205 h 7905"/>
                  <a:gd name="T70" fmla="*/ 4792 w 8427"/>
                  <a:gd name="T71" fmla="*/ 3635 h 7905"/>
                  <a:gd name="T72" fmla="*/ 5571 w 8427"/>
                  <a:gd name="T73" fmla="*/ 2404 h 7905"/>
                  <a:gd name="T74" fmla="*/ 6175 w 8427"/>
                  <a:gd name="T75" fmla="*/ 2404 h 7905"/>
                  <a:gd name="T76" fmla="*/ 6175 w 8427"/>
                  <a:gd name="T77" fmla="*/ 3525 h 7905"/>
                  <a:gd name="T78" fmla="*/ 6415 w 8427"/>
                  <a:gd name="T79" fmla="*/ 3525 h 7905"/>
                  <a:gd name="T80" fmla="*/ 6415 w 8427"/>
                  <a:gd name="T81" fmla="*/ 3934 h 7905"/>
                  <a:gd name="T82" fmla="*/ 6175 w 8427"/>
                  <a:gd name="T83" fmla="*/ 3934 h 7905"/>
                  <a:gd name="T84" fmla="*/ 6175 w 8427"/>
                  <a:gd name="T85" fmla="*/ 4422 h 7905"/>
                  <a:gd name="T86" fmla="*/ 5687 w 8427"/>
                  <a:gd name="T87" fmla="*/ 4422 h 7905"/>
                  <a:gd name="T88" fmla="*/ 5687 w 8427"/>
                  <a:gd name="T89" fmla="*/ 3934 h 7905"/>
                  <a:gd name="T90" fmla="*/ 4792 w 8427"/>
                  <a:gd name="T91" fmla="*/ 3934 h 7905"/>
                  <a:gd name="T92" fmla="*/ 4792 w 8427"/>
                  <a:gd name="T93" fmla="*/ 3635 h 7905"/>
                  <a:gd name="T94" fmla="*/ 4792 w 8427"/>
                  <a:gd name="T95" fmla="*/ 3635 h 7905"/>
                  <a:gd name="T96" fmla="*/ 5687 w 8427"/>
                  <a:gd name="T97" fmla="*/ 3525 h 7905"/>
                  <a:gd name="T98" fmla="*/ 5687 w 8427"/>
                  <a:gd name="T99" fmla="*/ 3073 h 7905"/>
                  <a:gd name="T100" fmla="*/ 5704 w 8427"/>
                  <a:gd name="T101" fmla="*/ 2847 h 7905"/>
                  <a:gd name="T102" fmla="*/ 5698 w 8427"/>
                  <a:gd name="T103" fmla="*/ 2847 h 7905"/>
                  <a:gd name="T104" fmla="*/ 5599 w 8427"/>
                  <a:gd name="T105" fmla="*/ 3056 h 7905"/>
                  <a:gd name="T106" fmla="*/ 5295 w 8427"/>
                  <a:gd name="T107" fmla="*/ 3519 h 7905"/>
                  <a:gd name="T108" fmla="*/ 5295 w 8427"/>
                  <a:gd name="T109" fmla="*/ 3525 h 7905"/>
                  <a:gd name="T110" fmla="*/ 5687 w 8427"/>
                  <a:gd name="T111" fmla="*/ 3525 h 7905"/>
                  <a:gd name="T112" fmla="*/ 5687 w 8427"/>
                  <a:gd name="T113" fmla="*/ 3525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427" h="7905">
                    <a:moveTo>
                      <a:pt x="4791" y="0"/>
                    </a:moveTo>
                    <a:cubicBezTo>
                      <a:pt x="3562" y="0"/>
                      <a:pt x="2474" y="614"/>
                      <a:pt x="1815" y="1550"/>
                    </a:cubicBezTo>
                    <a:cubicBezTo>
                      <a:pt x="1952" y="1639"/>
                      <a:pt x="2085" y="1761"/>
                      <a:pt x="2213" y="1918"/>
                    </a:cubicBezTo>
                    <a:cubicBezTo>
                      <a:pt x="2704" y="1183"/>
                      <a:pt x="3499" y="668"/>
                      <a:pt x="4418" y="557"/>
                    </a:cubicBezTo>
                    <a:lnTo>
                      <a:pt x="4791" y="1189"/>
                    </a:lnTo>
                    <a:lnTo>
                      <a:pt x="5164" y="557"/>
                    </a:lnTo>
                    <a:cubicBezTo>
                      <a:pt x="6577" y="727"/>
                      <a:pt x="7700" y="1850"/>
                      <a:pt x="7870" y="3263"/>
                    </a:cubicBezTo>
                    <a:lnTo>
                      <a:pt x="7238" y="3636"/>
                    </a:lnTo>
                    <a:lnTo>
                      <a:pt x="7870" y="4009"/>
                    </a:lnTo>
                    <a:cubicBezTo>
                      <a:pt x="7756" y="4954"/>
                      <a:pt x="7215" y="5767"/>
                      <a:pt x="6448" y="6254"/>
                    </a:cubicBezTo>
                    <a:cubicBezTo>
                      <a:pt x="6497" y="6366"/>
                      <a:pt x="6524" y="6480"/>
                      <a:pt x="6529" y="6597"/>
                    </a:cubicBezTo>
                    <a:cubicBezTo>
                      <a:pt x="6533" y="6683"/>
                      <a:pt x="6524" y="6764"/>
                      <a:pt x="6506" y="6841"/>
                    </a:cubicBezTo>
                    <a:cubicBezTo>
                      <a:pt x="7648" y="6227"/>
                      <a:pt x="8427" y="5021"/>
                      <a:pt x="8427" y="3636"/>
                    </a:cubicBezTo>
                    <a:cubicBezTo>
                      <a:pt x="8427" y="1631"/>
                      <a:pt x="6796" y="0"/>
                      <a:pt x="4791" y="0"/>
                    </a:cubicBezTo>
                    <a:close/>
                    <a:moveTo>
                      <a:pt x="5719" y="5988"/>
                    </a:moveTo>
                    <a:cubicBezTo>
                      <a:pt x="4881" y="5315"/>
                      <a:pt x="4646" y="5646"/>
                      <a:pt x="4266" y="6026"/>
                    </a:cubicBezTo>
                    <a:cubicBezTo>
                      <a:pt x="4000" y="6292"/>
                      <a:pt x="3328" y="5737"/>
                      <a:pt x="2748" y="5157"/>
                    </a:cubicBezTo>
                    <a:cubicBezTo>
                      <a:pt x="2168" y="4576"/>
                      <a:pt x="1614" y="3905"/>
                      <a:pt x="1879" y="3639"/>
                    </a:cubicBezTo>
                    <a:cubicBezTo>
                      <a:pt x="2259" y="3259"/>
                      <a:pt x="2590" y="3024"/>
                      <a:pt x="1917" y="2186"/>
                    </a:cubicBezTo>
                    <a:cubicBezTo>
                      <a:pt x="1243" y="1348"/>
                      <a:pt x="794" y="1992"/>
                      <a:pt x="426" y="2360"/>
                    </a:cubicBezTo>
                    <a:cubicBezTo>
                      <a:pt x="0" y="2785"/>
                      <a:pt x="403" y="4370"/>
                      <a:pt x="1969" y="5936"/>
                    </a:cubicBezTo>
                    <a:cubicBezTo>
                      <a:pt x="3535" y="7502"/>
                      <a:pt x="5120" y="7905"/>
                      <a:pt x="5545" y="7480"/>
                    </a:cubicBezTo>
                    <a:cubicBezTo>
                      <a:pt x="5913" y="7111"/>
                      <a:pt x="6557" y="6662"/>
                      <a:pt x="5719" y="5988"/>
                    </a:cubicBezTo>
                    <a:close/>
                    <a:moveTo>
                      <a:pt x="3166" y="4205"/>
                    </a:moveTo>
                    <a:cubicBezTo>
                      <a:pt x="3166" y="3460"/>
                      <a:pt x="4038" y="3327"/>
                      <a:pt x="4038" y="3037"/>
                    </a:cubicBezTo>
                    <a:cubicBezTo>
                      <a:pt x="4038" y="2895"/>
                      <a:pt x="3925" y="2836"/>
                      <a:pt x="3821" y="2836"/>
                    </a:cubicBezTo>
                    <a:cubicBezTo>
                      <a:pt x="3629" y="2836"/>
                      <a:pt x="3522" y="3051"/>
                      <a:pt x="3522" y="3051"/>
                    </a:cubicBezTo>
                    <a:lnTo>
                      <a:pt x="3155" y="2805"/>
                    </a:lnTo>
                    <a:cubicBezTo>
                      <a:pt x="3155" y="2805"/>
                      <a:pt x="3341" y="2370"/>
                      <a:pt x="3866" y="2370"/>
                    </a:cubicBezTo>
                    <a:cubicBezTo>
                      <a:pt x="4196" y="2370"/>
                      <a:pt x="4555" y="2560"/>
                      <a:pt x="4555" y="2989"/>
                    </a:cubicBezTo>
                    <a:cubicBezTo>
                      <a:pt x="4555" y="3618"/>
                      <a:pt x="3742" y="3739"/>
                      <a:pt x="3728" y="3999"/>
                    </a:cubicBezTo>
                    <a:lnTo>
                      <a:pt x="4586" y="3999"/>
                    </a:lnTo>
                    <a:lnTo>
                      <a:pt x="4586" y="4422"/>
                    </a:lnTo>
                    <a:lnTo>
                      <a:pt x="3189" y="4422"/>
                    </a:lnTo>
                    <a:cubicBezTo>
                      <a:pt x="3174" y="4343"/>
                      <a:pt x="3166" y="4273"/>
                      <a:pt x="3166" y="4205"/>
                    </a:cubicBezTo>
                    <a:close/>
                    <a:moveTo>
                      <a:pt x="4792" y="3635"/>
                    </a:moveTo>
                    <a:lnTo>
                      <a:pt x="5571" y="2404"/>
                    </a:lnTo>
                    <a:lnTo>
                      <a:pt x="6175" y="2404"/>
                    </a:lnTo>
                    <a:lnTo>
                      <a:pt x="6175" y="3525"/>
                    </a:lnTo>
                    <a:lnTo>
                      <a:pt x="6415" y="3525"/>
                    </a:lnTo>
                    <a:lnTo>
                      <a:pt x="6415" y="3934"/>
                    </a:lnTo>
                    <a:lnTo>
                      <a:pt x="6175" y="3934"/>
                    </a:lnTo>
                    <a:lnTo>
                      <a:pt x="6175" y="4422"/>
                    </a:lnTo>
                    <a:lnTo>
                      <a:pt x="5687" y="4422"/>
                    </a:lnTo>
                    <a:lnTo>
                      <a:pt x="5687" y="3934"/>
                    </a:lnTo>
                    <a:lnTo>
                      <a:pt x="4792" y="3934"/>
                    </a:lnTo>
                    <a:lnTo>
                      <a:pt x="4792" y="3635"/>
                    </a:lnTo>
                    <a:lnTo>
                      <a:pt x="4792" y="3635"/>
                    </a:lnTo>
                    <a:close/>
                    <a:moveTo>
                      <a:pt x="5687" y="3525"/>
                    </a:moveTo>
                    <a:lnTo>
                      <a:pt x="5687" y="3073"/>
                    </a:lnTo>
                    <a:cubicBezTo>
                      <a:pt x="5687" y="2963"/>
                      <a:pt x="5704" y="2847"/>
                      <a:pt x="5704" y="2847"/>
                    </a:cubicBezTo>
                    <a:lnTo>
                      <a:pt x="5698" y="2847"/>
                    </a:lnTo>
                    <a:cubicBezTo>
                      <a:pt x="5698" y="2847"/>
                      <a:pt x="5656" y="2972"/>
                      <a:pt x="5599" y="3056"/>
                    </a:cubicBezTo>
                    <a:lnTo>
                      <a:pt x="5295" y="3519"/>
                    </a:lnTo>
                    <a:lnTo>
                      <a:pt x="5295" y="3525"/>
                    </a:lnTo>
                    <a:lnTo>
                      <a:pt x="5687" y="3525"/>
                    </a:lnTo>
                    <a:lnTo>
                      <a:pt x="5687" y="35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978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7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845302"/>
            <a:ext cx="10858500" cy="3573797"/>
            <a:chOff x="660400" y="1845300"/>
            <a:chExt cx="10858500" cy="3573797"/>
          </a:xfrm>
        </p:grpSpPr>
        <p:grpSp>
          <p:nvGrpSpPr>
            <p:cNvPr id="6" name="组合 5"/>
            <p:cNvGrpSpPr/>
            <p:nvPr/>
          </p:nvGrpSpPr>
          <p:grpSpPr>
            <a:xfrm>
              <a:off x="4273549" y="1845300"/>
              <a:ext cx="3632199" cy="3573797"/>
              <a:chOff x="4168775" y="1840299"/>
              <a:chExt cx="3583239" cy="3525624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任意多边形: 形状 17"/>
              <p:cNvSpPr/>
              <p:nvPr/>
            </p:nvSpPr>
            <p:spPr bwMode="auto">
              <a:xfrm>
                <a:off x="6417592" y="4884564"/>
                <a:ext cx="721108" cy="477642"/>
              </a:xfrm>
              <a:custGeom>
                <a:avLst/>
                <a:gdLst>
                  <a:gd name="T0" fmla="*/ 1544 w 1710"/>
                  <a:gd name="T1" fmla="*/ 0 h 1133"/>
                  <a:gd name="T2" fmla="*/ 297 w 1710"/>
                  <a:gd name="T3" fmla="*/ 735 h 1133"/>
                  <a:gd name="T4" fmla="*/ 380 w 1710"/>
                  <a:gd name="T5" fmla="*/ 581 h 1133"/>
                  <a:gd name="T6" fmla="*/ 173 w 1710"/>
                  <a:gd name="T7" fmla="*/ 642 h 1133"/>
                  <a:gd name="T8" fmla="*/ 0 w 1710"/>
                  <a:gd name="T9" fmla="*/ 960 h 1133"/>
                  <a:gd name="T10" fmla="*/ 317 w 1710"/>
                  <a:gd name="T11" fmla="*/ 1132 h 1133"/>
                  <a:gd name="T12" fmla="*/ 525 w 1710"/>
                  <a:gd name="T13" fmla="*/ 1071 h 1133"/>
                  <a:gd name="T14" fmla="*/ 358 w 1710"/>
                  <a:gd name="T15" fmla="*/ 980 h 1133"/>
                  <a:gd name="T16" fmla="*/ 1709 w 1710"/>
                  <a:gd name="T17" fmla="*/ 189 h 1133"/>
                  <a:gd name="T18" fmla="*/ 1544 w 1710"/>
                  <a:gd name="T19" fmla="*/ 0 h 1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0" h="1133">
                    <a:moveTo>
                      <a:pt x="1544" y="0"/>
                    </a:moveTo>
                    <a:cubicBezTo>
                      <a:pt x="1180" y="318"/>
                      <a:pt x="752" y="570"/>
                      <a:pt x="297" y="735"/>
                    </a:cubicBezTo>
                    <a:lnTo>
                      <a:pt x="380" y="581"/>
                    </a:lnTo>
                    <a:lnTo>
                      <a:pt x="173" y="642"/>
                    </a:lnTo>
                    <a:lnTo>
                      <a:pt x="0" y="960"/>
                    </a:lnTo>
                    <a:lnTo>
                      <a:pt x="317" y="1132"/>
                    </a:lnTo>
                    <a:lnTo>
                      <a:pt x="525" y="1071"/>
                    </a:lnTo>
                    <a:lnTo>
                      <a:pt x="358" y="980"/>
                    </a:lnTo>
                    <a:cubicBezTo>
                      <a:pt x="851" y="804"/>
                      <a:pt x="1316" y="533"/>
                      <a:pt x="1709" y="189"/>
                    </a:cubicBezTo>
                    <a:lnTo>
                      <a:pt x="1544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任意多边形: 形状 18"/>
              <p:cNvSpPr/>
              <p:nvPr/>
            </p:nvSpPr>
            <p:spPr bwMode="auto">
              <a:xfrm>
                <a:off x="4936347" y="4966339"/>
                <a:ext cx="717391" cy="399584"/>
              </a:xfrm>
              <a:custGeom>
                <a:avLst/>
                <a:gdLst>
                  <a:gd name="T0" fmla="*/ 531 w 1700"/>
                  <a:gd name="T1" fmla="*/ 127 h 946"/>
                  <a:gd name="T2" fmla="*/ 356 w 1700"/>
                  <a:gd name="T3" fmla="*/ 0 h 946"/>
                  <a:gd name="T4" fmla="*/ 0 w 1700"/>
                  <a:gd name="T5" fmla="*/ 56 h 946"/>
                  <a:gd name="T6" fmla="*/ 56 w 1700"/>
                  <a:gd name="T7" fmla="*/ 413 h 946"/>
                  <a:gd name="T8" fmla="*/ 231 w 1700"/>
                  <a:gd name="T9" fmla="*/ 540 h 946"/>
                  <a:gd name="T10" fmla="*/ 201 w 1700"/>
                  <a:gd name="T11" fmla="*/ 352 h 946"/>
                  <a:gd name="T12" fmla="*/ 1650 w 1700"/>
                  <a:gd name="T13" fmla="*/ 945 h 946"/>
                  <a:gd name="T14" fmla="*/ 1699 w 1700"/>
                  <a:gd name="T15" fmla="*/ 699 h 946"/>
                  <a:gd name="T16" fmla="*/ 358 w 1700"/>
                  <a:gd name="T17" fmla="*/ 155 h 946"/>
                  <a:gd name="T18" fmla="*/ 531 w 1700"/>
                  <a:gd name="T19" fmla="*/ 127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0" h="946">
                    <a:moveTo>
                      <a:pt x="531" y="127"/>
                    </a:moveTo>
                    <a:lnTo>
                      <a:pt x="356" y="0"/>
                    </a:lnTo>
                    <a:lnTo>
                      <a:pt x="0" y="56"/>
                    </a:lnTo>
                    <a:lnTo>
                      <a:pt x="56" y="413"/>
                    </a:lnTo>
                    <a:lnTo>
                      <a:pt x="231" y="540"/>
                    </a:lnTo>
                    <a:lnTo>
                      <a:pt x="201" y="352"/>
                    </a:lnTo>
                    <a:cubicBezTo>
                      <a:pt x="642" y="638"/>
                      <a:pt x="1139" y="842"/>
                      <a:pt x="1650" y="945"/>
                    </a:cubicBezTo>
                    <a:lnTo>
                      <a:pt x="1699" y="699"/>
                    </a:lnTo>
                    <a:cubicBezTo>
                      <a:pt x="1227" y="604"/>
                      <a:pt x="767" y="417"/>
                      <a:pt x="358" y="155"/>
                    </a:cubicBezTo>
                    <a:lnTo>
                      <a:pt x="531" y="127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任意多边形: 形状 19"/>
              <p:cNvSpPr/>
              <p:nvPr/>
            </p:nvSpPr>
            <p:spPr bwMode="auto">
              <a:xfrm>
                <a:off x="7495537" y="3525982"/>
                <a:ext cx="256477" cy="769429"/>
              </a:xfrm>
              <a:custGeom>
                <a:avLst/>
                <a:gdLst>
                  <a:gd name="T0" fmla="*/ 323 w 609"/>
                  <a:gd name="T1" fmla="*/ 16 h 1826"/>
                  <a:gd name="T2" fmla="*/ 149 w 609"/>
                  <a:gd name="T3" fmla="*/ 1454 h 1826"/>
                  <a:gd name="T4" fmla="*/ 77 w 609"/>
                  <a:gd name="T5" fmla="*/ 1293 h 1826"/>
                  <a:gd name="T6" fmla="*/ 0 w 609"/>
                  <a:gd name="T7" fmla="*/ 1495 h 1826"/>
                  <a:gd name="T8" fmla="*/ 146 w 609"/>
                  <a:gd name="T9" fmla="*/ 1825 h 1826"/>
                  <a:gd name="T10" fmla="*/ 476 w 609"/>
                  <a:gd name="T11" fmla="*/ 1678 h 1826"/>
                  <a:gd name="T12" fmla="*/ 554 w 609"/>
                  <a:gd name="T13" fmla="*/ 1476 h 1826"/>
                  <a:gd name="T14" fmla="*/ 380 w 609"/>
                  <a:gd name="T15" fmla="*/ 1553 h 1826"/>
                  <a:gd name="T16" fmla="*/ 574 w 609"/>
                  <a:gd name="T17" fmla="*/ 0 h 1826"/>
                  <a:gd name="T18" fmla="*/ 323 w 609"/>
                  <a:gd name="T19" fmla="*/ 1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9" h="1826">
                    <a:moveTo>
                      <a:pt x="323" y="16"/>
                    </a:moveTo>
                    <a:cubicBezTo>
                      <a:pt x="355" y="509"/>
                      <a:pt x="296" y="992"/>
                      <a:pt x="149" y="1454"/>
                    </a:cubicBezTo>
                    <a:lnTo>
                      <a:pt x="77" y="1293"/>
                    </a:lnTo>
                    <a:lnTo>
                      <a:pt x="0" y="1495"/>
                    </a:lnTo>
                    <a:lnTo>
                      <a:pt x="146" y="1825"/>
                    </a:lnTo>
                    <a:lnTo>
                      <a:pt x="476" y="1678"/>
                    </a:lnTo>
                    <a:lnTo>
                      <a:pt x="554" y="1476"/>
                    </a:lnTo>
                    <a:lnTo>
                      <a:pt x="380" y="1553"/>
                    </a:lnTo>
                    <a:cubicBezTo>
                      <a:pt x="543" y="1054"/>
                      <a:pt x="608" y="533"/>
                      <a:pt x="574" y="0"/>
                    </a:cubicBezTo>
                    <a:lnTo>
                      <a:pt x="323" y="16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任意多边形: 形状 20"/>
              <p:cNvSpPr/>
              <p:nvPr/>
            </p:nvSpPr>
            <p:spPr bwMode="auto">
              <a:xfrm>
                <a:off x="4168775" y="3631918"/>
                <a:ext cx="325243" cy="780581"/>
              </a:xfrm>
              <a:custGeom>
                <a:avLst/>
                <a:gdLst>
                  <a:gd name="T0" fmla="*/ 517 w 771"/>
                  <a:gd name="T1" fmla="*/ 464 h 1851"/>
                  <a:gd name="T2" fmla="*/ 510 w 771"/>
                  <a:gd name="T3" fmla="*/ 248 h 1851"/>
                  <a:gd name="T4" fmla="*/ 247 w 771"/>
                  <a:gd name="T5" fmla="*/ 0 h 1851"/>
                  <a:gd name="T6" fmla="*/ 0 w 771"/>
                  <a:gd name="T7" fmla="*/ 263 h 1851"/>
                  <a:gd name="T8" fmla="*/ 6 w 771"/>
                  <a:gd name="T9" fmla="*/ 480 h 1851"/>
                  <a:gd name="T10" fmla="*/ 135 w 771"/>
                  <a:gd name="T11" fmla="*/ 343 h 1851"/>
                  <a:gd name="T12" fmla="*/ 545 w 771"/>
                  <a:gd name="T13" fmla="*/ 1850 h 1851"/>
                  <a:gd name="T14" fmla="*/ 770 w 771"/>
                  <a:gd name="T15" fmla="*/ 1740 h 1851"/>
                  <a:gd name="T16" fmla="*/ 386 w 771"/>
                  <a:gd name="T17" fmla="*/ 342 h 1851"/>
                  <a:gd name="T18" fmla="*/ 517 w 771"/>
                  <a:gd name="T19" fmla="*/ 464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1" h="1851">
                    <a:moveTo>
                      <a:pt x="517" y="464"/>
                    </a:moveTo>
                    <a:lnTo>
                      <a:pt x="510" y="248"/>
                    </a:lnTo>
                    <a:lnTo>
                      <a:pt x="247" y="0"/>
                    </a:lnTo>
                    <a:lnTo>
                      <a:pt x="0" y="263"/>
                    </a:lnTo>
                    <a:lnTo>
                      <a:pt x="6" y="480"/>
                    </a:lnTo>
                    <a:lnTo>
                      <a:pt x="135" y="343"/>
                    </a:lnTo>
                    <a:cubicBezTo>
                      <a:pt x="176" y="871"/>
                      <a:pt x="314" y="1378"/>
                      <a:pt x="545" y="1850"/>
                    </a:cubicBezTo>
                    <a:lnTo>
                      <a:pt x="770" y="1740"/>
                    </a:lnTo>
                    <a:cubicBezTo>
                      <a:pt x="556" y="1301"/>
                      <a:pt x="427" y="831"/>
                      <a:pt x="386" y="342"/>
                    </a:cubicBezTo>
                    <a:lnTo>
                      <a:pt x="517" y="464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任意多边形: 形状 21"/>
              <p:cNvSpPr/>
              <p:nvPr/>
            </p:nvSpPr>
            <p:spPr bwMode="auto">
              <a:xfrm>
                <a:off x="7079227" y="2323515"/>
                <a:ext cx="538973" cy="672786"/>
              </a:xfrm>
              <a:custGeom>
                <a:avLst/>
                <a:gdLst>
                  <a:gd name="T0" fmla="*/ 810 w 1279"/>
                  <a:gd name="T1" fmla="*/ 1465 h 1596"/>
                  <a:gd name="T2" fmla="*/ 1147 w 1279"/>
                  <a:gd name="T3" fmla="*/ 1595 h 1596"/>
                  <a:gd name="T4" fmla="*/ 1278 w 1279"/>
                  <a:gd name="T5" fmla="*/ 1259 h 1596"/>
                  <a:gd name="T6" fmla="*/ 1190 w 1279"/>
                  <a:gd name="T7" fmla="*/ 1060 h 1596"/>
                  <a:gd name="T8" fmla="*/ 1121 w 1279"/>
                  <a:gd name="T9" fmla="*/ 1238 h 1596"/>
                  <a:gd name="T10" fmla="*/ 166 w 1279"/>
                  <a:gd name="T11" fmla="*/ 0 h 1596"/>
                  <a:gd name="T12" fmla="*/ 0 w 1279"/>
                  <a:gd name="T13" fmla="*/ 186 h 1596"/>
                  <a:gd name="T14" fmla="*/ 887 w 1279"/>
                  <a:gd name="T15" fmla="*/ 1330 h 1596"/>
                  <a:gd name="T16" fmla="*/ 723 w 1279"/>
                  <a:gd name="T17" fmla="*/ 1266 h 1596"/>
                  <a:gd name="T18" fmla="*/ 810 w 1279"/>
                  <a:gd name="T19" fmla="*/ 1465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9" h="1596">
                    <a:moveTo>
                      <a:pt x="810" y="1465"/>
                    </a:moveTo>
                    <a:lnTo>
                      <a:pt x="1147" y="1595"/>
                    </a:lnTo>
                    <a:lnTo>
                      <a:pt x="1278" y="1259"/>
                    </a:lnTo>
                    <a:lnTo>
                      <a:pt x="1190" y="1060"/>
                    </a:lnTo>
                    <a:lnTo>
                      <a:pt x="1121" y="1238"/>
                    </a:lnTo>
                    <a:cubicBezTo>
                      <a:pt x="885" y="771"/>
                      <a:pt x="557" y="345"/>
                      <a:pt x="166" y="0"/>
                    </a:cubicBezTo>
                    <a:lnTo>
                      <a:pt x="0" y="186"/>
                    </a:lnTo>
                    <a:cubicBezTo>
                      <a:pt x="361" y="507"/>
                      <a:pt x="665" y="900"/>
                      <a:pt x="887" y="1330"/>
                    </a:cubicBezTo>
                    <a:lnTo>
                      <a:pt x="723" y="1266"/>
                    </a:lnTo>
                    <a:lnTo>
                      <a:pt x="810" y="1465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4404808" y="2264043"/>
                <a:ext cx="542690" cy="637475"/>
              </a:xfrm>
              <a:custGeom>
                <a:avLst/>
                <a:gdLst>
                  <a:gd name="T0" fmla="*/ 1080 w 1288"/>
                  <a:gd name="T1" fmla="*/ 532 h 1512"/>
                  <a:gd name="T2" fmla="*/ 1249 w 1288"/>
                  <a:gd name="T3" fmla="*/ 396 h 1512"/>
                  <a:gd name="T4" fmla="*/ 1287 w 1288"/>
                  <a:gd name="T5" fmla="*/ 38 h 1512"/>
                  <a:gd name="T6" fmla="*/ 928 w 1288"/>
                  <a:gd name="T7" fmla="*/ 0 h 1512"/>
                  <a:gd name="T8" fmla="*/ 760 w 1288"/>
                  <a:gd name="T9" fmla="*/ 136 h 1512"/>
                  <a:gd name="T10" fmla="*/ 949 w 1288"/>
                  <a:gd name="T11" fmla="*/ 156 h 1512"/>
                  <a:gd name="T12" fmla="*/ 0 w 1288"/>
                  <a:gd name="T13" fmla="*/ 1399 h 1512"/>
                  <a:gd name="T14" fmla="*/ 224 w 1288"/>
                  <a:gd name="T15" fmla="*/ 1511 h 1512"/>
                  <a:gd name="T16" fmla="*/ 1099 w 1288"/>
                  <a:gd name="T17" fmla="*/ 357 h 1512"/>
                  <a:gd name="T18" fmla="*/ 1080 w 1288"/>
                  <a:gd name="T19" fmla="*/ 532 h 1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8" h="1512">
                    <a:moveTo>
                      <a:pt x="1080" y="532"/>
                    </a:moveTo>
                    <a:lnTo>
                      <a:pt x="1249" y="396"/>
                    </a:lnTo>
                    <a:lnTo>
                      <a:pt x="1287" y="38"/>
                    </a:lnTo>
                    <a:lnTo>
                      <a:pt x="928" y="0"/>
                    </a:lnTo>
                    <a:lnTo>
                      <a:pt x="760" y="136"/>
                    </a:lnTo>
                    <a:lnTo>
                      <a:pt x="949" y="156"/>
                    </a:lnTo>
                    <a:cubicBezTo>
                      <a:pt x="559" y="506"/>
                      <a:pt x="233" y="933"/>
                      <a:pt x="0" y="1399"/>
                    </a:cubicBezTo>
                    <a:lnTo>
                      <a:pt x="224" y="1511"/>
                    </a:lnTo>
                    <a:cubicBezTo>
                      <a:pt x="440" y="1080"/>
                      <a:pt x="740" y="684"/>
                      <a:pt x="1099" y="357"/>
                    </a:cubicBezTo>
                    <a:lnTo>
                      <a:pt x="1080" y="532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5646304" y="1840299"/>
                <a:ext cx="786156" cy="230457"/>
              </a:xfrm>
              <a:custGeom>
                <a:avLst/>
                <a:gdLst>
                  <a:gd name="T0" fmla="*/ 1343 w 1864"/>
                  <a:gd name="T1" fmla="*/ 496 h 549"/>
                  <a:gd name="T2" fmla="*/ 1554 w 1864"/>
                  <a:gd name="T3" fmla="*/ 548 h 549"/>
                  <a:gd name="T4" fmla="*/ 1863 w 1864"/>
                  <a:gd name="T5" fmla="*/ 362 h 549"/>
                  <a:gd name="T6" fmla="*/ 1677 w 1864"/>
                  <a:gd name="T7" fmla="*/ 53 h 549"/>
                  <a:gd name="T8" fmla="*/ 1467 w 1864"/>
                  <a:gd name="T9" fmla="*/ 0 h 549"/>
                  <a:gd name="T10" fmla="*/ 1566 w 1864"/>
                  <a:gd name="T11" fmla="*/ 165 h 549"/>
                  <a:gd name="T12" fmla="*/ 525 w 1864"/>
                  <a:gd name="T13" fmla="*/ 102 h 549"/>
                  <a:gd name="T14" fmla="*/ 0 w 1864"/>
                  <a:gd name="T15" fmla="*/ 169 h 549"/>
                  <a:gd name="T16" fmla="*/ 47 w 1864"/>
                  <a:gd name="T17" fmla="*/ 416 h 549"/>
                  <a:gd name="T18" fmla="*/ 542 w 1864"/>
                  <a:gd name="T19" fmla="*/ 353 h 549"/>
                  <a:gd name="T20" fmla="*/ 1492 w 1864"/>
                  <a:gd name="T21" fmla="*/ 407 h 549"/>
                  <a:gd name="T22" fmla="*/ 1343 w 1864"/>
                  <a:gd name="T23" fmla="*/ 496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4" h="549">
                    <a:moveTo>
                      <a:pt x="1343" y="496"/>
                    </a:moveTo>
                    <a:lnTo>
                      <a:pt x="1554" y="548"/>
                    </a:lnTo>
                    <a:lnTo>
                      <a:pt x="1863" y="362"/>
                    </a:lnTo>
                    <a:lnTo>
                      <a:pt x="1677" y="53"/>
                    </a:lnTo>
                    <a:lnTo>
                      <a:pt x="1467" y="0"/>
                    </a:lnTo>
                    <a:lnTo>
                      <a:pt x="1566" y="165"/>
                    </a:lnTo>
                    <a:cubicBezTo>
                      <a:pt x="1224" y="101"/>
                      <a:pt x="875" y="80"/>
                      <a:pt x="525" y="102"/>
                    </a:cubicBezTo>
                    <a:cubicBezTo>
                      <a:pt x="349" y="113"/>
                      <a:pt x="172" y="136"/>
                      <a:pt x="0" y="169"/>
                    </a:cubicBezTo>
                    <a:lnTo>
                      <a:pt x="47" y="416"/>
                    </a:lnTo>
                    <a:cubicBezTo>
                      <a:pt x="210" y="384"/>
                      <a:pt x="376" y="363"/>
                      <a:pt x="542" y="353"/>
                    </a:cubicBezTo>
                    <a:cubicBezTo>
                      <a:pt x="860" y="332"/>
                      <a:pt x="1179" y="351"/>
                      <a:pt x="1492" y="407"/>
                    </a:cubicBezTo>
                    <a:lnTo>
                      <a:pt x="1343" y="496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715556" y="2334612"/>
              <a:ext cx="2748189" cy="2595177"/>
              <a:chOff x="4715556" y="2334612"/>
              <a:chExt cx="2748189" cy="2595177"/>
            </a:xfrm>
          </p:grpSpPr>
          <p:sp>
            <p:nvSpPr>
              <p:cNvPr id="14" name="任意多边形: 形状 13"/>
              <p:cNvSpPr/>
              <p:nvPr/>
            </p:nvSpPr>
            <p:spPr>
              <a:xfrm>
                <a:off x="5062037" y="3674349"/>
                <a:ext cx="2055227" cy="601062"/>
              </a:xfrm>
              <a:custGeom>
                <a:avLst/>
                <a:gdLst/>
                <a:ahLst/>
                <a:cxnLst/>
                <a:rect l="l" t="t" r="r" b="b"/>
                <a:pathLst>
                  <a:path w="3514050" h="1027434">
                    <a:moveTo>
                      <a:pt x="2971783" y="0"/>
                    </a:moveTo>
                    <a:lnTo>
                      <a:pt x="542266" y="0"/>
                    </a:lnTo>
                    <a:lnTo>
                      <a:pt x="0" y="1027434"/>
                    </a:lnTo>
                    <a:lnTo>
                      <a:pt x="3514050" y="1027434"/>
                    </a:lnTo>
                    <a:lnTo>
                      <a:pt x="2971783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400" dirty="0">
                    <a:solidFill>
                      <a:schemeClr val="bg1"/>
                    </a:solidFill>
                  </a:rPr>
                  <a:t>…text</a:t>
                </a:r>
                <a:endParaRPr lang="en-US" altLang="zh-CN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任意多边形: 形状 14"/>
              <p:cNvSpPr/>
              <p:nvPr/>
            </p:nvSpPr>
            <p:spPr>
              <a:xfrm>
                <a:off x="5755001" y="2334612"/>
                <a:ext cx="669298" cy="632035"/>
              </a:xfrm>
              <a:custGeom>
                <a:avLst/>
                <a:gdLst/>
                <a:ahLst/>
                <a:cxnLst/>
                <a:rect l="l" t="t" r="r" b="b"/>
                <a:pathLst>
                  <a:path w="1144373" h="1080375">
                    <a:moveTo>
                      <a:pt x="572181" y="0"/>
                    </a:moveTo>
                    <a:lnTo>
                      <a:pt x="0" y="1080375"/>
                    </a:lnTo>
                    <a:lnTo>
                      <a:pt x="1144373" y="1080375"/>
                    </a:lnTo>
                    <a:lnTo>
                      <a:pt x="572181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</p:spPr>
            <p:txBody>
              <a:bodyPr wrap="square" lIns="91440" tIns="45720" rIns="91440" bIns="45720" rtlCol="0" anchor="b" anchorCtr="0">
                <a:normAutofit/>
              </a:bodyPr>
              <a:lstStyle/>
              <a:p>
                <a:pPr algn="ctr"/>
                <a:r>
                  <a:rPr lang="en-US" altLang="zh-CN" sz="1100" dirty="0">
                    <a:solidFill>
                      <a:schemeClr val="bg1"/>
                    </a:solidFill>
                  </a:rPr>
                  <a:t>…text</a:t>
                </a:r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>
                <a:off x="4715556" y="4328732"/>
                <a:ext cx="2748189" cy="601057"/>
              </a:xfrm>
              <a:custGeom>
                <a:avLst/>
                <a:gdLst/>
                <a:ahLst/>
                <a:cxnLst/>
                <a:rect l="l" t="t" r="r" b="b"/>
                <a:pathLst>
                  <a:path w="4698883" h="1027424">
                    <a:moveTo>
                      <a:pt x="4157067" y="0"/>
                    </a:moveTo>
                    <a:lnTo>
                      <a:pt x="541815" y="0"/>
                    </a:lnTo>
                    <a:lnTo>
                      <a:pt x="0" y="1027424"/>
                    </a:lnTo>
                    <a:lnTo>
                      <a:pt x="4698883" y="1027424"/>
                    </a:lnTo>
                    <a:lnTo>
                      <a:pt x="4157067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1pPr>
                <a:lvl2pPr marL="457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2pPr>
                <a:lvl3pPr marL="914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3pPr>
                <a:lvl4pPr marL="1371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4pPr>
                <a:lvl5pPr marL="18288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5pPr>
                <a:lvl6pPr marL="22860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6pPr>
                <a:lvl7pPr marL="27432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7pPr>
                <a:lvl8pPr marL="32004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8pPr>
                <a:lvl9pPr marL="3657600" algn="l" defTabSz="457200" rtl="0" eaLnBrk="1" latinLnBrk="0" hangingPunct="1">
                  <a:defRPr sz="17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dirty="0">
                    <a:solidFill>
                      <a:schemeClr val="bg1"/>
                    </a:solidFill>
                  </a:rPr>
                  <a:t>…text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任意多边形: 形状 16"/>
              <p:cNvSpPr/>
              <p:nvPr/>
            </p:nvSpPr>
            <p:spPr>
              <a:xfrm>
                <a:off x="5408524" y="3019967"/>
                <a:ext cx="1362253" cy="601062"/>
              </a:xfrm>
              <a:custGeom>
                <a:avLst/>
                <a:gdLst/>
                <a:ahLst/>
                <a:cxnLst/>
                <a:rect l="l" t="t" r="r" b="b"/>
                <a:pathLst>
                  <a:path w="2329196" h="1027434">
                    <a:moveTo>
                      <a:pt x="1786039" y="0"/>
                    </a:moveTo>
                    <a:lnTo>
                      <a:pt x="543166" y="0"/>
                    </a:lnTo>
                    <a:lnTo>
                      <a:pt x="0" y="1027434"/>
                    </a:lnTo>
                    <a:lnTo>
                      <a:pt x="2329196" y="1027434"/>
                    </a:lnTo>
                    <a:lnTo>
                      <a:pt x="178603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bg1"/>
                    </a:solidFill>
                  </a:rPr>
                  <a:t>…text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60400" y="2031365"/>
              <a:ext cx="3084646" cy="3201670"/>
              <a:chOff x="8512822" y="1733692"/>
              <a:chExt cx="3006078" cy="320167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8512822" y="1733692"/>
                <a:ext cx="3006078" cy="4176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8512822" y="2151317"/>
                <a:ext cx="3006078" cy="2784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434254" y="2031365"/>
              <a:ext cx="3084646" cy="3201670"/>
              <a:chOff x="8512822" y="1733692"/>
              <a:chExt cx="3006078" cy="3201670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8512822" y="1733692"/>
                <a:ext cx="3006078" cy="4176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 dirty="0"/>
                  <a:t>Text here</a:t>
                </a:r>
                <a:endParaRPr lang="id-ID" sz="1600" b="1" dirty="0"/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8512822" y="2151317"/>
                <a:ext cx="3006078" cy="2784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068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797458" y="1596050"/>
            <a:ext cx="10597084" cy="4238920"/>
            <a:chOff x="797458" y="1596050"/>
            <a:chExt cx="10597084" cy="4238920"/>
          </a:xfrm>
        </p:grpSpPr>
        <p:sp>
          <p:nvSpPr>
            <p:cNvPr id="6" name="任意多边形: 形状 5"/>
            <p:cNvSpPr/>
            <p:nvPr/>
          </p:nvSpPr>
          <p:spPr bwMode="auto">
            <a:xfrm rot="3221378">
              <a:off x="5334091" y="2176318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 rot="8621378">
              <a:off x="6049180" y="3147508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 rot="3221378">
              <a:off x="5079848" y="3861181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 rot="8621378">
              <a:off x="4364688" y="2888684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009422" y="2898116"/>
              <a:ext cx="1442281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380102" y="2101617"/>
              <a:ext cx="1293115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076094" y="4219890"/>
              <a:ext cx="1023404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491902" y="5113041"/>
              <a:ext cx="1547643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13"/>
            <p:cNvGrpSpPr/>
            <p:nvPr/>
          </p:nvGrpSpPr>
          <p:grpSpPr>
            <a:xfrm>
              <a:off x="3525856" y="2577434"/>
              <a:ext cx="639918" cy="639916"/>
              <a:chOff x="3313245" y="714974"/>
              <a:chExt cx="917010" cy="917008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313245" y="714974"/>
                <a:ext cx="917010" cy="917008"/>
              </a:xfrm>
              <a:prstGeom prst="ellipse">
                <a:avLst/>
              </a:prstGeom>
              <a:solidFill>
                <a:schemeClr val="accent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3590335" y="992016"/>
                <a:ext cx="362830" cy="362924"/>
              </a:xfrm>
              <a:custGeom>
                <a:avLst/>
                <a:gdLst>
                  <a:gd name="T0" fmla="*/ 2374 w 2594"/>
                  <a:gd name="T1" fmla="*/ 0 h 2594"/>
                  <a:gd name="T2" fmla="*/ 2374 w 2594"/>
                  <a:gd name="T3" fmla="*/ 0 h 2594"/>
                  <a:gd name="T4" fmla="*/ 219 w 2594"/>
                  <a:gd name="T5" fmla="*/ 0 h 2594"/>
                  <a:gd name="T6" fmla="*/ 0 w 2594"/>
                  <a:gd name="T7" fmla="*/ 219 h 2594"/>
                  <a:gd name="T8" fmla="*/ 0 w 2594"/>
                  <a:gd name="T9" fmla="*/ 2374 h 2594"/>
                  <a:gd name="T10" fmla="*/ 219 w 2594"/>
                  <a:gd name="T11" fmla="*/ 2593 h 2594"/>
                  <a:gd name="T12" fmla="*/ 2374 w 2594"/>
                  <a:gd name="T13" fmla="*/ 2593 h 2594"/>
                  <a:gd name="T14" fmla="*/ 2593 w 2594"/>
                  <a:gd name="T15" fmla="*/ 2374 h 2594"/>
                  <a:gd name="T16" fmla="*/ 2593 w 2594"/>
                  <a:gd name="T17" fmla="*/ 219 h 2594"/>
                  <a:gd name="T18" fmla="*/ 2374 w 2594"/>
                  <a:gd name="T19" fmla="*/ 0 h 2594"/>
                  <a:gd name="T20" fmla="*/ 2249 w 2594"/>
                  <a:gd name="T21" fmla="*/ 250 h 2594"/>
                  <a:gd name="T22" fmla="*/ 2249 w 2594"/>
                  <a:gd name="T23" fmla="*/ 250 h 2594"/>
                  <a:gd name="T24" fmla="*/ 2343 w 2594"/>
                  <a:gd name="T25" fmla="*/ 313 h 2594"/>
                  <a:gd name="T26" fmla="*/ 2249 w 2594"/>
                  <a:gd name="T27" fmla="*/ 407 h 2594"/>
                  <a:gd name="T28" fmla="*/ 2156 w 2594"/>
                  <a:gd name="T29" fmla="*/ 313 h 2594"/>
                  <a:gd name="T30" fmla="*/ 2249 w 2594"/>
                  <a:gd name="T31" fmla="*/ 250 h 2594"/>
                  <a:gd name="T32" fmla="*/ 1937 w 2594"/>
                  <a:gd name="T33" fmla="*/ 250 h 2594"/>
                  <a:gd name="T34" fmla="*/ 1937 w 2594"/>
                  <a:gd name="T35" fmla="*/ 250 h 2594"/>
                  <a:gd name="T36" fmla="*/ 2031 w 2594"/>
                  <a:gd name="T37" fmla="*/ 313 h 2594"/>
                  <a:gd name="T38" fmla="*/ 1937 w 2594"/>
                  <a:gd name="T39" fmla="*/ 407 h 2594"/>
                  <a:gd name="T40" fmla="*/ 1843 w 2594"/>
                  <a:gd name="T41" fmla="*/ 313 h 2594"/>
                  <a:gd name="T42" fmla="*/ 1937 w 2594"/>
                  <a:gd name="T43" fmla="*/ 250 h 2594"/>
                  <a:gd name="T44" fmla="*/ 2343 w 2594"/>
                  <a:gd name="T45" fmla="*/ 2343 h 2594"/>
                  <a:gd name="T46" fmla="*/ 2343 w 2594"/>
                  <a:gd name="T47" fmla="*/ 2343 h 2594"/>
                  <a:gd name="T48" fmla="*/ 250 w 2594"/>
                  <a:gd name="T49" fmla="*/ 2343 h 2594"/>
                  <a:gd name="T50" fmla="*/ 250 w 2594"/>
                  <a:gd name="T51" fmla="*/ 625 h 2594"/>
                  <a:gd name="T52" fmla="*/ 2343 w 2594"/>
                  <a:gd name="T53" fmla="*/ 625 h 2594"/>
                  <a:gd name="T54" fmla="*/ 2343 w 2594"/>
                  <a:gd name="T55" fmla="*/ 2343 h 2594"/>
                  <a:gd name="T56" fmla="*/ 594 w 2594"/>
                  <a:gd name="T57" fmla="*/ 2093 h 2594"/>
                  <a:gd name="T58" fmla="*/ 594 w 2594"/>
                  <a:gd name="T59" fmla="*/ 2093 h 2594"/>
                  <a:gd name="T60" fmla="*/ 1999 w 2594"/>
                  <a:gd name="T61" fmla="*/ 2093 h 2594"/>
                  <a:gd name="T62" fmla="*/ 2031 w 2594"/>
                  <a:gd name="T63" fmla="*/ 2062 h 2594"/>
                  <a:gd name="T64" fmla="*/ 2031 w 2594"/>
                  <a:gd name="T65" fmla="*/ 2031 h 2594"/>
                  <a:gd name="T66" fmla="*/ 1343 w 2594"/>
                  <a:gd name="T67" fmla="*/ 844 h 2594"/>
                  <a:gd name="T68" fmla="*/ 1312 w 2594"/>
                  <a:gd name="T69" fmla="*/ 813 h 2594"/>
                  <a:gd name="T70" fmla="*/ 1250 w 2594"/>
                  <a:gd name="T71" fmla="*/ 844 h 2594"/>
                  <a:gd name="T72" fmla="*/ 563 w 2594"/>
                  <a:gd name="T73" fmla="*/ 2031 h 2594"/>
                  <a:gd name="T74" fmla="*/ 563 w 2594"/>
                  <a:gd name="T75" fmla="*/ 2093 h 2594"/>
                  <a:gd name="T76" fmla="*/ 594 w 2594"/>
                  <a:gd name="T77" fmla="*/ 2093 h 2594"/>
                  <a:gd name="T78" fmla="*/ 1374 w 2594"/>
                  <a:gd name="T79" fmla="*/ 1937 h 2594"/>
                  <a:gd name="T80" fmla="*/ 1374 w 2594"/>
                  <a:gd name="T81" fmla="*/ 1937 h 2594"/>
                  <a:gd name="T82" fmla="*/ 1343 w 2594"/>
                  <a:gd name="T83" fmla="*/ 1968 h 2594"/>
                  <a:gd name="T84" fmla="*/ 1250 w 2594"/>
                  <a:gd name="T85" fmla="*/ 1968 h 2594"/>
                  <a:gd name="T86" fmla="*/ 1219 w 2594"/>
                  <a:gd name="T87" fmla="*/ 1937 h 2594"/>
                  <a:gd name="T88" fmla="*/ 1219 w 2594"/>
                  <a:gd name="T89" fmla="*/ 1843 h 2594"/>
                  <a:gd name="T90" fmla="*/ 1250 w 2594"/>
                  <a:gd name="T91" fmla="*/ 1812 h 2594"/>
                  <a:gd name="T92" fmla="*/ 1343 w 2594"/>
                  <a:gd name="T93" fmla="*/ 1812 h 2594"/>
                  <a:gd name="T94" fmla="*/ 1374 w 2594"/>
                  <a:gd name="T95" fmla="*/ 1843 h 2594"/>
                  <a:gd name="T96" fmla="*/ 1374 w 2594"/>
                  <a:gd name="T97" fmla="*/ 1937 h 2594"/>
                  <a:gd name="T98" fmla="*/ 1219 w 2594"/>
                  <a:gd name="T99" fmla="*/ 1125 h 2594"/>
                  <a:gd name="T100" fmla="*/ 1219 w 2594"/>
                  <a:gd name="T101" fmla="*/ 1125 h 2594"/>
                  <a:gd name="T102" fmla="*/ 1374 w 2594"/>
                  <a:gd name="T103" fmla="*/ 1125 h 2594"/>
                  <a:gd name="T104" fmla="*/ 1406 w 2594"/>
                  <a:gd name="T105" fmla="*/ 1157 h 2594"/>
                  <a:gd name="T106" fmla="*/ 1374 w 2594"/>
                  <a:gd name="T107" fmla="*/ 1718 h 2594"/>
                  <a:gd name="T108" fmla="*/ 1343 w 2594"/>
                  <a:gd name="T109" fmla="*/ 1749 h 2594"/>
                  <a:gd name="T110" fmla="*/ 1250 w 2594"/>
                  <a:gd name="T111" fmla="*/ 1749 h 2594"/>
                  <a:gd name="T112" fmla="*/ 1219 w 2594"/>
                  <a:gd name="T113" fmla="*/ 1718 h 2594"/>
                  <a:gd name="T114" fmla="*/ 1219 w 2594"/>
                  <a:gd name="T115" fmla="*/ 1157 h 2594"/>
                  <a:gd name="T116" fmla="*/ 1219 w 2594"/>
                  <a:gd name="T117" fmla="*/ 1125 h 2594"/>
                  <a:gd name="T118" fmla="*/ 1219 w 2594"/>
                  <a:gd name="T119" fmla="*/ 1125 h 2594"/>
                  <a:gd name="T120" fmla="*/ 1219 w 2594"/>
                  <a:gd name="T121" fmla="*/ 1125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4" h="2594">
                    <a:moveTo>
                      <a:pt x="2374" y="0"/>
                    </a:moveTo>
                    <a:lnTo>
                      <a:pt x="2374" y="0"/>
                    </a:lnTo>
                    <a:cubicBezTo>
                      <a:pt x="219" y="0"/>
                      <a:pt x="219" y="0"/>
                      <a:pt x="219" y="0"/>
                    </a:cubicBezTo>
                    <a:cubicBezTo>
                      <a:pt x="94" y="0"/>
                      <a:pt x="0" y="94"/>
                      <a:pt x="0" y="219"/>
                    </a:cubicBezTo>
                    <a:cubicBezTo>
                      <a:pt x="0" y="2374"/>
                      <a:pt x="0" y="2374"/>
                      <a:pt x="0" y="2374"/>
                    </a:cubicBezTo>
                    <a:cubicBezTo>
                      <a:pt x="0" y="2499"/>
                      <a:pt x="94" y="2593"/>
                      <a:pt x="219" y="2593"/>
                    </a:cubicBezTo>
                    <a:cubicBezTo>
                      <a:pt x="2374" y="2593"/>
                      <a:pt x="2374" y="2593"/>
                      <a:pt x="2374" y="2593"/>
                    </a:cubicBezTo>
                    <a:cubicBezTo>
                      <a:pt x="2499" y="2593"/>
                      <a:pt x="2593" y="2499"/>
                      <a:pt x="2593" y="2374"/>
                    </a:cubicBezTo>
                    <a:cubicBezTo>
                      <a:pt x="2593" y="219"/>
                      <a:pt x="2593" y="219"/>
                      <a:pt x="2593" y="219"/>
                    </a:cubicBezTo>
                    <a:cubicBezTo>
                      <a:pt x="2593" y="94"/>
                      <a:pt x="2499" y="0"/>
                      <a:pt x="2374" y="0"/>
                    </a:cubicBezTo>
                    <a:close/>
                    <a:moveTo>
                      <a:pt x="2249" y="250"/>
                    </a:moveTo>
                    <a:lnTo>
                      <a:pt x="2249" y="250"/>
                    </a:lnTo>
                    <a:cubicBezTo>
                      <a:pt x="2312" y="250"/>
                      <a:pt x="2343" y="282"/>
                      <a:pt x="2343" y="313"/>
                    </a:cubicBezTo>
                    <a:cubicBezTo>
                      <a:pt x="2343" y="375"/>
                      <a:pt x="2312" y="407"/>
                      <a:pt x="2249" y="407"/>
                    </a:cubicBezTo>
                    <a:cubicBezTo>
                      <a:pt x="2187" y="407"/>
                      <a:pt x="2156" y="375"/>
                      <a:pt x="2156" y="313"/>
                    </a:cubicBezTo>
                    <a:cubicBezTo>
                      <a:pt x="2156" y="282"/>
                      <a:pt x="2187" y="250"/>
                      <a:pt x="2249" y="250"/>
                    </a:cubicBezTo>
                    <a:close/>
                    <a:moveTo>
                      <a:pt x="1937" y="250"/>
                    </a:moveTo>
                    <a:lnTo>
                      <a:pt x="1937" y="250"/>
                    </a:lnTo>
                    <a:cubicBezTo>
                      <a:pt x="1999" y="250"/>
                      <a:pt x="2031" y="282"/>
                      <a:pt x="2031" y="313"/>
                    </a:cubicBezTo>
                    <a:cubicBezTo>
                      <a:pt x="2031" y="375"/>
                      <a:pt x="1999" y="407"/>
                      <a:pt x="1937" y="407"/>
                    </a:cubicBezTo>
                    <a:cubicBezTo>
                      <a:pt x="1906" y="407"/>
                      <a:pt x="1843" y="375"/>
                      <a:pt x="1843" y="313"/>
                    </a:cubicBezTo>
                    <a:cubicBezTo>
                      <a:pt x="1843" y="282"/>
                      <a:pt x="1906" y="250"/>
                      <a:pt x="1937" y="250"/>
                    </a:cubicBezTo>
                    <a:close/>
                    <a:moveTo>
                      <a:pt x="2343" y="2343"/>
                    </a:moveTo>
                    <a:lnTo>
                      <a:pt x="2343" y="2343"/>
                    </a:lnTo>
                    <a:cubicBezTo>
                      <a:pt x="250" y="2343"/>
                      <a:pt x="250" y="2343"/>
                      <a:pt x="250" y="2343"/>
                    </a:cubicBezTo>
                    <a:cubicBezTo>
                      <a:pt x="250" y="625"/>
                      <a:pt x="250" y="625"/>
                      <a:pt x="250" y="625"/>
                    </a:cubicBezTo>
                    <a:cubicBezTo>
                      <a:pt x="2343" y="625"/>
                      <a:pt x="2343" y="625"/>
                      <a:pt x="2343" y="625"/>
                    </a:cubicBezTo>
                    <a:lnTo>
                      <a:pt x="2343" y="2343"/>
                    </a:lnTo>
                    <a:close/>
                    <a:moveTo>
                      <a:pt x="594" y="2093"/>
                    </a:moveTo>
                    <a:lnTo>
                      <a:pt x="594" y="2093"/>
                    </a:lnTo>
                    <a:cubicBezTo>
                      <a:pt x="1999" y="2093"/>
                      <a:pt x="1999" y="2093"/>
                      <a:pt x="1999" y="2093"/>
                    </a:cubicBezTo>
                    <a:cubicBezTo>
                      <a:pt x="2031" y="2093"/>
                      <a:pt x="2031" y="2093"/>
                      <a:pt x="2031" y="2062"/>
                    </a:cubicBezTo>
                    <a:lnTo>
                      <a:pt x="2031" y="2031"/>
                    </a:lnTo>
                    <a:cubicBezTo>
                      <a:pt x="1343" y="844"/>
                      <a:pt x="1343" y="844"/>
                      <a:pt x="1343" y="844"/>
                    </a:cubicBezTo>
                    <a:cubicBezTo>
                      <a:pt x="1343" y="813"/>
                      <a:pt x="1312" y="813"/>
                      <a:pt x="1312" y="813"/>
                    </a:cubicBezTo>
                    <a:cubicBezTo>
                      <a:pt x="1281" y="813"/>
                      <a:pt x="1281" y="813"/>
                      <a:pt x="1250" y="844"/>
                    </a:cubicBezTo>
                    <a:cubicBezTo>
                      <a:pt x="563" y="2031"/>
                      <a:pt x="563" y="2031"/>
                      <a:pt x="563" y="2031"/>
                    </a:cubicBezTo>
                    <a:cubicBezTo>
                      <a:pt x="563" y="2062"/>
                      <a:pt x="563" y="2062"/>
                      <a:pt x="563" y="2093"/>
                    </a:cubicBezTo>
                    <a:lnTo>
                      <a:pt x="594" y="2093"/>
                    </a:lnTo>
                    <a:close/>
                    <a:moveTo>
                      <a:pt x="1374" y="1937"/>
                    </a:moveTo>
                    <a:lnTo>
                      <a:pt x="1374" y="1937"/>
                    </a:lnTo>
                    <a:cubicBezTo>
                      <a:pt x="1374" y="1968"/>
                      <a:pt x="1374" y="1968"/>
                      <a:pt x="1343" y="1968"/>
                    </a:cubicBezTo>
                    <a:cubicBezTo>
                      <a:pt x="1250" y="1968"/>
                      <a:pt x="1250" y="1968"/>
                      <a:pt x="1250" y="1968"/>
                    </a:cubicBezTo>
                    <a:cubicBezTo>
                      <a:pt x="1219" y="1968"/>
                      <a:pt x="1219" y="1968"/>
                      <a:pt x="1219" y="1937"/>
                    </a:cubicBezTo>
                    <a:cubicBezTo>
                      <a:pt x="1219" y="1843"/>
                      <a:pt x="1219" y="1843"/>
                      <a:pt x="1219" y="1843"/>
                    </a:cubicBezTo>
                    <a:cubicBezTo>
                      <a:pt x="1219" y="1812"/>
                      <a:pt x="1219" y="1812"/>
                      <a:pt x="1250" y="1812"/>
                    </a:cubicBezTo>
                    <a:cubicBezTo>
                      <a:pt x="1343" y="1812"/>
                      <a:pt x="1343" y="1812"/>
                      <a:pt x="1343" y="1812"/>
                    </a:cubicBezTo>
                    <a:cubicBezTo>
                      <a:pt x="1374" y="1812"/>
                      <a:pt x="1374" y="1812"/>
                      <a:pt x="1374" y="1843"/>
                    </a:cubicBezTo>
                    <a:lnTo>
                      <a:pt x="1374" y="1937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ubicBezTo>
                      <a:pt x="1374" y="1125"/>
                      <a:pt x="1374" y="1125"/>
                      <a:pt x="1374" y="1125"/>
                    </a:cubicBezTo>
                    <a:lnTo>
                      <a:pt x="1406" y="1157"/>
                    </a:lnTo>
                    <a:cubicBezTo>
                      <a:pt x="1374" y="1718"/>
                      <a:pt x="1374" y="1718"/>
                      <a:pt x="1374" y="1718"/>
                    </a:cubicBezTo>
                    <a:cubicBezTo>
                      <a:pt x="1374" y="1749"/>
                      <a:pt x="1374" y="1749"/>
                      <a:pt x="1343" y="1749"/>
                    </a:cubicBezTo>
                    <a:cubicBezTo>
                      <a:pt x="1250" y="1749"/>
                      <a:pt x="1250" y="1749"/>
                      <a:pt x="1250" y="1749"/>
                    </a:cubicBezTo>
                    <a:cubicBezTo>
                      <a:pt x="1219" y="1749"/>
                      <a:pt x="1219" y="1749"/>
                      <a:pt x="1219" y="1718"/>
                    </a:cubicBezTo>
                    <a:cubicBezTo>
                      <a:pt x="1219" y="1157"/>
                      <a:pt x="1219" y="1157"/>
                      <a:pt x="1219" y="1157"/>
                    </a:cubicBezTo>
                    <a:lnTo>
                      <a:pt x="1219" y="1125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618253" y="1781659"/>
              <a:ext cx="639918" cy="639916"/>
              <a:chOff x="3313245" y="714974"/>
              <a:chExt cx="917010" cy="917008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3313245" y="714974"/>
                <a:ext cx="917010" cy="917008"/>
              </a:xfrm>
              <a:prstGeom prst="ellipse">
                <a:avLst/>
              </a:prstGeom>
              <a:solidFill>
                <a:schemeClr val="accent2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3590335" y="992016"/>
                <a:ext cx="362830" cy="362924"/>
              </a:xfrm>
              <a:custGeom>
                <a:avLst/>
                <a:gdLst>
                  <a:gd name="T0" fmla="*/ 2374 w 2594"/>
                  <a:gd name="T1" fmla="*/ 0 h 2594"/>
                  <a:gd name="T2" fmla="*/ 2374 w 2594"/>
                  <a:gd name="T3" fmla="*/ 0 h 2594"/>
                  <a:gd name="T4" fmla="*/ 219 w 2594"/>
                  <a:gd name="T5" fmla="*/ 0 h 2594"/>
                  <a:gd name="T6" fmla="*/ 0 w 2594"/>
                  <a:gd name="T7" fmla="*/ 219 h 2594"/>
                  <a:gd name="T8" fmla="*/ 0 w 2594"/>
                  <a:gd name="T9" fmla="*/ 2374 h 2594"/>
                  <a:gd name="T10" fmla="*/ 219 w 2594"/>
                  <a:gd name="T11" fmla="*/ 2593 h 2594"/>
                  <a:gd name="T12" fmla="*/ 2374 w 2594"/>
                  <a:gd name="T13" fmla="*/ 2593 h 2594"/>
                  <a:gd name="T14" fmla="*/ 2593 w 2594"/>
                  <a:gd name="T15" fmla="*/ 2374 h 2594"/>
                  <a:gd name="T16" fmla="*/ 2593 w 2594"/>
                  <a:gd name="T17" fmla="*/ 219 h 2594"/>
                  <a:gd name="T18" fmla="*/ 2374 w 2594"/>
                  <a:gd name="T19" fmla="*/ 0 h 2594"/>
                  <a:gd name="T20" fmla="*/ 2249 w 2594"/>
                  <a:gd name="T21" fmla="*/ 250 h 2594"/>
                  <a:gd name="T22" fmla="*/ 2249 w 2594"/>
                  <a:gd name="T23" fmla="*/ 250 h 2594"/>
                  <a:gd name="T24" fmla="*/ 2343 w 2594"/>
                  <a:gd name="T25" fmla="*/ 313 h 2594"/>
                  <a:gd name="T26" fmla="*/ 2249 w 2594"/>
                  <a:gd name="T27" fmla="*/ 407 h 2594"/>
                  <a:gd name="T28" fmla="*/ 2156 w 2594"/>
                  <a:gd name="T29" fmla="*/ 313 h 2594"/>
                  <a:gd name="T30" fmla="*/ 2249 w 2594"/>
                  <a:gd name="T31" fmla="*/ 250 h 2594"/>
                  <a:gd name="T32" fmla="*/ 1937 w 2594"/>
                  <a:gd name="T33" fmla="*/ 250 h 2594"/>
                  <a:gd name="T34" fmla="*/ 1937 w 2594"/>
                  <a:gd name="T35" fmla="*/ 250 h 2594"/>
                  <a:gd name="T36" fmla="*/ 2031 w 2594"/>
                  <a:gd name="T37" fmla="*/ 313 h 2594"/>
                  <a:gd name="T38" fmla="*/ 1937 w 2594"/>
                  <a:gd name="T39" fmla="*/ 407 h 2594"/>
                  <a:gd name="T40" fmla="*/ 1843 w 2594"/>
                  <a:gd name="T41" fmla="*/ 313 h 2594"/>
                  <a:gd name="T42" fmla="*/ 1937 w 2594"/>
                  <a:gd name="T43" fmla="*/ 250 h 2594"/>
                  <a:gd name="T44" fmla="*/ 2343 w 2594"/>
                  <a:gd name="T45" fmla="*/ 2343 h 2594"/>
                  <a:gd name="T46" fmla="*/ 2343 w 2594"/>
                  <a:gd name="T47" fmla="*/ 2343 h 2594"/>
                  <a:gd name="T48" fmla="*/ 250 w 2594"/>
                  <a:gd name="T49" fmla="*/ 2343 h 2594"/>
                  <a:gd name="T50" fmla="*/ 250 w 2594"/>
                  <a:gd name="T51" fmla="*/ 625 h 2594"/>
                  <a:gd name="T52" fmla="*/ 2343 w 2594"/>
                  <a:gd name="T53" fmla="*/ 625 h 2594"/>
                  <a:gd name="T54" fmla="*/ 2343 w 2594"/>
                  <a:gd name="T55" fmla="*/ 2343 h 2594"/>
                  <a:gd name="T56" fmla="*/ 594 w 2594"/>
                  <a:gd name="T57" fmla="*/ 2093 h 2594"/>
                  <a:gd name="T58" fmla="*/ 594 w 2594"/>
                  <a:gd name="T59" fmla="*/ 2093 h 2594"/>
                  <a:gd name="T60" fmla="*/ 1999 w 2594"/>
                  <a:gd name="T61" fmla="*/ 2093 h 2594"/>
                  <a:gd name="T62" fmla="*/ 2031 w 2594"/>
                  <a:gd name="T63" fmla="*/ 2062 h 2594"/>
                  <a:gd name="T64" fmla="*/ 2031 w 2594"/>
                  <a:gd name="T65" fmla="*/ 2031 h 2594"/>
                  <a:gd name="T66" fmla="*/ 1343 w 2594"/>
                  <a:gd name="T67" fmla="*/ 844 h 2594"/>
                  <a:gd name="T68" fmla="*/ 1312 w 2594"/>
                  <a:gd name="T69" fmla="*/ 813 h 2594"/>
                  <a:gd name="T70" fmla="*/ 1250 w 2594"/>
                  <a:gd name="T71" fmla="*/ 844 h 2594"/>
                  <a:gd name="T72" fmla="*/ 563 w 2594"/>
                  <a:gd name="T73" fmla="*/ 2031 h 2594"/>
                  <a:gd name="T74" fmla="*/ 563 w 2594"/>
                  <a:gd name="T75" fmla="*/ 2093 h 2594"/>
                  <a:gd name="T76" fmla="*/ 594 w 2594"/>
                  <a:gd name="T77" fmla="*/ 2093 h 2594"/>
                  <a:gd name="T78" fmla="*/ 1374 w 2594"/>
                  <a:gd name="T79" fmla="*/ 1937 h 2594"/>
                  <a:gd name="T80" fmla="*/ 1374 w 2594"/>
                  <a:gd name="T81" fmla="*/ 1937 h 2594"/>
                  <a:gd name="T82" fmla="*/ 1343 w 2594"/>
                  <a:gd name="T83" fmla="*/ 1968 h 2594"/>
                  <a:gd name="T84" fmla="*/ 1250 w 2594"/>
                  <a:gd name="T85" fmla="*/ 1968 h 2594"/>
                  <a:gd name="T86" fmla="*/ 1219 w 2594"/>
                  <a:gd name="T87" fmla="*/ 1937 h 2594"/>
                  <a:gd name="T88" fmla="*/ 1219 w 2594"/>
                  <a:gd name="T89" fmla="*/ 1843 h 2594"/>
                  <a:gd name="T90" fmla="*/ 1250 w 2594"/>
                  <a:gd name="T91" fmla="*/ 1812 h 2594"/>
                  <a:gd name="T92" fmla="*/ 1343 w 2594"/>
                  <a:gd name="T93" fmla="*/ 1812 h 2594"/>
                  <a:gd name="T94" fmla="*/ 1374 w 2594"/>
                  <a:gd name="T95" fmla="*/ 1843 h 2594"/>
                  <a:gd name="T96" fmla="*/ 1374 w 2594"/>
                  <a:gd name="T97" fmla="*/ 1937 h 2594"/>
                  <a:gd name="T98" fmla="*/ 1219 w 2594"/>
                  <a:gd name="T99" fmla="*/ 1125 h 2594"/>
                  <a:gd name="T100" fmla="*/ 1219 w 2594"/>
                  <a:gd name="T101" fmla="*/ 1125 h 2594"/>
                  <a:gd name="T102" fmla="*/ 1374 w 2594"/>
                  <a:gd name="T103" fmla="*/ 1125 h 2594"/>
                  <a:gd name="T104" fmla="*/ 1406 w 2594"/>
                  <a:gd name="T105" fmla="*/ 1157 h 2594"/>
                  <a:gd name="T106" fmla="*/ 1374 w 2594"/>
                  <a:gd name="T107" fmla="*/ 1718 h 2594"/>
                  <a:gd name="T108" fmla="*/ 1343 w 2594"/>
                  <a:gd name="T109" fmla="*/ 1749 h 2594"/>
                  <a:gd name="T110" fmla="*/ 1250 w 2594"/>
                  <a:gd name="T111" fmla="*/ 1749 h 2594"/>
                  <a:gd name="T112" fmla="*/ 1219 w 2594"/>
                  <a:gd name="T113" fmla="*/ 1718 h 2594"/>
                  <a:gd name="T114" fmla="*/ 1219 w 2594"/>
                  <a:gd name="T115" fmla="*/ 1157 h 2594"/>
                  <a:gd name="T116" fmla="*/ 1219 w 2594"/>
                  <a:gd name="T117" fmla="*/ 1125 h 2594"/>
                  <a:gd name="T118" fmla="*/ 1219 w 2594"/>
                  <a:gd name="T119" fmla="*/ 1125 h 2594"/>
                  <a:gd name="T120" fmla="*/ 1219 w 2594"/>
                  <a:gd name="T121" fmla="*/ 1125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4" h="2594">
                    <a:moveTo>
                      <a:pt x="2374" y="0"/>
                    </a:moveTo>
                    <a:lnTo>
                      <a:pt x="2374" y="0"/>
                    </a:lnTo>
                    <a:cubicBezTo>
                      <a:pt x="219" y="0"/>
                      <a:pt x="219" y="0"/>
                      <a:pt x="219" y="0"/>
                    </a:cubicBezTo>
                    <a:cubicBezTo>
                      <a:pt x="94" y="0"/>
                      <a:pt x="0" y="94"/>
                      <a:pt x="0" y="219"/>
                    </a:cubicBezTo>
                    <a:cubicBezTo>
                      <a:pt x="0" y="2374"/>
                      <a:pt x="0" y="2374"/>
                      <a:pt x="0" y="2374"/>
                    </a:cubicBezTo>
                    <a:cubicBezTo>
                      <a:pt x="0" y="2499"/>
                      <a:pt x="94" y="2593"/>
                      <a:pt x="219" y="2593"/>
                    </a:cubicBezTo>
                    <a:cubicBezTo>
                      <a:pt x="2374" y="2593"/>
                      <a:pt x="2374" y="2593"/>
                      <a:pt x="2374" y="2593"/>
                    </a:cubicBezTo>
                    <a:cubicBezTo>
                      <a:pt x="2499" y="2593"/>
                      <a:pt x="2593" y="2499"/>
                      <a:pt x="2593" y="2374"/>
                    </a:cubicBezTo>
                    <a:cubicBezTo>
                      <a:pt x="2593" y="219"/>
                      <a:pt x="2593" y="219"/>
                      <a:pt x="2593" y="219"/>
                    </a:cubicBezTo>
                    <a:cubicBezTo>
                      <a:pt x="2593" y="94"/>
                      <a:pt x="2499" y="0"/>
                      <a:pt x="2374" y="0"/>
                    </a:cubicBezTo>
                    <a:close/>
                    <a:moveTo>
                      <a:pt x="2249" y="250"/>
                    </a:moveTo>
                    <a:lnTo>
                      <a:pt x="2249" y="250"/>
                    </a:lnTo>
                    <a:cubicBezTo>
                      <a:pt x="2312" y="250"/>
                      <a:pt x="2343" y="282"/>
                      <a:pt x="2343" y="313"/>
                    </a:cubicBezTo>
                    <a:cubicBezTo>
                      <a:pt x="2343" y="375"/>
                      <a:pt x="2312" y="407"/>
                      <a:pt x="2249" y="407"/>
                    </a:cubicBezTo>
                    <a:cubicBezTo>
                      <a:pt x="2187" y="407"/>
                      <a:pt x="2156" y="375"/>
                      <a:pt x="2156" y="313"/>
                    </a:cubicBezTo>
                    <a:cubicBezTo>
                      <a:pt x="2156" y="282"/>
                      <a:pt x="2187" y="250"/>
                      <a:pt x="2249" y="250"/>
                    </a:cubicBezTo>
                    <a:close/>
                    <a:moveTo>
                      <a:pt x="1937" y="250"/>
                    </a:moveTo>
                    <a:lnTo>
                      <a:pt x="1937" y="250"/>
                    </a:lnTo>
                    <a:cubicBezTo>
                      <a:pt x="1999" y="250"/>
                      <a:pt x="2031" y="282"/>
                      <a:pt x="2031" y="313"/>
                    </a:cubicBezTo>
                    <a:cubicBezTo>
                      <a:pt x="2031" y="375"/>
                      <a:pt x="1999" y="407"/>
                      <a:pt x="1937" y="407"/>
                    </a:cubicBezTo>
                    <a:cubicBezTo>
                      <a:pt x="1906" y="407"/>
                      <a:pt x="1843" y="375"/>
                      <a:pt x="1843" y="313"/>
                    </a:cubicBezTo>
                    <a:cubicBezTo>
                      <a:pt x="1843" y="282"/>
                      <a:pt x="1906" y="250"/>
                      <a:pt x="1937" y="250"/>
                    </a:cubicBezTo>
                    <a:close/>
                    <a:moveTo>
                      <a:pt x="2343" y="2343"/>
                    </a:moveTo>
                    <a:lnTo>
                      <a:pt x="2343" y="2343"/>
                    </a:lnTo>
                    <a:cubicBezTo>
                      <a:pt x="250" y="2343"/>
                      <a:pt x="250" y="2343"/>
                      <a:pt x="250" y="2343"/>
                    </a:cubicBezTo>
                    <a:cubicBezTo>
                      <a:pt x="250" y="625"/>
                      <a:pt x="250" y="625"/>
                      <a:pt x="250" y="625"/>
                    </a:cubicBezTo>
                    <a:cubicBezTo>
                      <a:pt x="2343" y="625"/>
                      <a:pt x="2343" y="625"/>
                      <a:pt x="2343" y="625"/>
                    </a:cubicBezTo>
                    <a:lnTo>
                      <a:pt x="2343" y="2343"/>
                    </a:lnTo>
                    <a:close/>
                    <a:moveTo>
                      <a:pt x="594" y="2093"/>
                    </a:moveTo>
                    <a:lnTo>
                      <a:pt x="594" y="2093"/>
                    </a:lnTo>
                    <a:cubicBezTo>
                      <a:pt x="1999" y="2093"/>
                      <a:pt x="1999" y="2093"/>
                      <a:pt x="1999" y="2093"/>
                    </a:cubicBezTo>
                    <a:cubicBezTo>
                      <a:pt x="2031" y="2093"/>
                      <a:pt x="2031" y="2093"/>
                      <a:pt x="2031" y="2062"/>
                    </a:cubicBezTo>
                    <a:lnTo>
                      <a:pt x="2031" y="2031"/>
                    </a:lnTo>
                    <a:cubicBezTo>
                      <a:pt x="1343" y="844"/>
                      <a:pt x="1343" y="844"/>
                      <a:pt x="1343" y="844"/>
                    </a:cubicBezTo>
                    <a:cubicBezTo>
                      <a:pt x="1343" y="813"/>
                      <a:pt x="1312" y="813"/>
                      <a:pt x="1312" y="813"/>
                    </a:cubicBezTo>
                    <a:cubicBezTo>
                      <a:pt x="1281" y="813"/>
                      <a:pt x="1281" y="813"/>
                      <a:pt x="1250" y="844"/>
                    </a:cubicBezTo>
                    <a:cubicBezTo>
                      <a:pt x="563" y="2031"/>
                      <a:pt x="563" y="2031"/>
                      <a:pt x="563" y="2031"/>
                    </a:cubicBezTo>
                    <a:cubicBezTo>
                      <a:pt x="563" y="2062"/>
                      <a:pt x="563" y="2062"/>
                      <a:pt x="563" y="2093"/>
                    </a:cubicBezTo>
                    <a:lnTo>
                      <a:pt x="594" y="2093"/>
                    </a:lnTo>
                    <a:close/>
                    <a:moveTo>
                      <a:pt x="1374" y="1937"/>
                    </a:moveTo>
                    <a:lnTo>
                      <a:pt x="1374" y="1937"/>
                    </a:lnTo>
                    <a:cubicBezTo>
                      <a:pt x="1374" y="1968"/>
                      <a:pt x="1374" y="1968"/>
                      <a:pt x="1343" y="1968"/>
                    </a:cubicBezTo>
                    <a:cubicBezTo>
                      <a:pt x="1250" y="1968"/>
                      <a:pt x="1250" y="1968"/>
                      <a:pt x="1250" y="1968"/>
                    </a:cubicBezTo>
                    <a:cubicBezTo>
                      <a:pt x="1219" y="1968"/>
                      <a:pt x="1219" y="1968"/>
                      <a:pt x="1219" y="1937"/>
                    </a:cubicBezTo>
                    <a:cubicBezTo>
                      <a:pt x="1219" y="1843"/>
                      <a:pt x="1219" y="1843"/>
                      <a:pt x="1219" y="1843"/>
                    </a:cubicBezTo>
                    <a:cubicBezTo>
                      <a:pt x="1219" y="1812"/>
                      <a:pt x="1219" y="1812"/>
                      <a:pt x="1250" y="1812"/>
                    </a:cubicBezTo>
                    <a:cubicBezTo>
                      <a:pt x="1343" y="1812"/>
                      <a:pt x="1343" y="1812"/>
                      <a:pt x="1343" y="1812"/>
                    </a:cubicBezTo>
                    <a:cubicBezTo>
                      <a:pt x="1374" y="1812"/>
                      <a:pt x="1374" y="1812"/>
                      <a:pt x="1374" y="1843"/>
                    </a:cubicBezTo>
                    <a:lnTo>
                      <a:pt x="1374" y="1937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ubicBezTo>
                      <a:pt x="1374" y="1125"/>
                      <a:pt x="1374" y="1125"/>
                      <a:pt x="1374" y="1125"/>
                    </a:cubicBezTo>
                    <a:lnTo>
                      <a:pt x="1406" y="1157"/>
                    </a:lnTo>
                    <a:cubicBezTo>
                      <a:pt x="1374" y="1718"/>
                      <a:pt x="1374" y="1718"/>
                      <a:pt x="1374" y="1718"/>
                    </a:cubicBezTo>
                    <a:cubicBezTo>
                      <a:pt x="1374" y="1749"/>
                      <a:pt x="1374" y="1749"/>
                      <a:pt x="1343" y="1749"/>
                    </a:cubicBezTo>
                    <a:cubicBezTo>
                      <a:pt x="1250" y="1749"/>
                      <a:pt x="1250" y="1749"/>
                      <a:pt x="1250" y="1749"/>
                    </a:cubicBezTo>
                    <a:cubicBezTo>
                      <a:pt x="1219" y="1749"/>
                      <a:pt x="1219" y="1749"/>
                      <a:pt x="1219" y="1718"/>
                    </a:cubicBezTo>
                    <a:cubicBezTo>
                      <a:pt x="1219" y="1157"/>
                      <a:pt x="1219" y="1157"/>
                      <a:pt x="1219" y="1157"/>
                    </a:cubicBezTo>
                    <a:lnTo>
                      <a:pt x="1219" y="1125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996621" y="3899932"/>
              <a:ext cx="639918" cy="639916"/>
              <a:chOff x="3313245" y="714974"/>
              <a:chExt cx="917010" cy="917008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313245" y="714974"/>
                <a:ext cx="917010" cy="917008"/>
              </a:xfrm>
              <a:prstGeom prst="ellipse">
                <a:avLst/>
              </a:prstGeom>
              <a:solidFill>
                <a:schemeClr val="accent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3590335" y="992016"/>
                <a:ext cx="362830" cy="362924"/>
              </a:xfrm>
              <a:custGeom>
                <a:avLst/>
                <a:gdLst>
                  <a:gd name="T0" fmla="*/ 2374 w 2594"/>
                  <a:gd name="T1" fmla="*/ 0 h 2594"/>
                  <a:gd name="T2" fmla="*/ 2374 w 2594"/>
                  <a:gd name="T3" fmla="*/ 0 h 2594"/>
                  <a:gd name="T4" fmla="*/ 219 w 2594"/>
                  <a:gd name="T5" fmla="*/ 0 h 2594"/>
                  <a:gd name="T6" fmla="*/ 0 w 2594"/>
                  <a:gd name="T7" fmla="*/ 219 h 2594"/>
                  <a:gd name="T8" fmla="*/ 0 w 2594"/>
                  <a:gd name="T9" fmla="*/ 2374 h 2594"/>
                  <a:gd name="T10" fmla="*/ 219 w 2594"/>
                  <a:gd name="T11" fmla="*/ 2593 h 2594"/>
                  <a:gd name="T12" fmla="*/ 2374 w 2594"/>
                  <a:gd name="T13" fmla="*/ 2593 h 2594"/>
                  <a:gd name="T14" fmla="*/ 2593 w 2594"/>
                  <a:gd name="T15" fmla="*/ 2374 h 2594"/>
                  <a:gd name="T16" fmla="*/ 2593 w 2594"/>
                  <a:gd name="T17" fmla="*/ 219 h 2594"/>
                  <a:gd name="T18" fmla="*/ 2374 w 2594"/>
                  <a:gd name="T19" fmla="*/ 0 h 2594"/>
                  <a:gd name="T20" fmla="*/ 2249 w 2594"/>
                  <a:gd name="T21" fmla="*/ 250 h 2594"/>
                  <a:gd name="T22" fmla="*/ 2249 w 2594"/>
                  <a:gd name="T23" fmla="*/ 250 h 2594"/>
                  <a:gd name="T24" fmla="*/ 2343 w 2594"/>
                  <a:gd name="T25" fmla="*/ 313 h 2594"/>
                  <a:gd name="T26" fmla="*/ 2249 w 2594"/>
                  <a:gd name="T27" fmla="*/ 407 h 2594"/>
                  <a:gd name="T28" fmla="*/ 2156 w 2594"/>
                  <a:gd name="T29" fmla="*/ 313 h 2594"/>
                  <a:gd name="T30" fmla="*/ 2249 w 2594"/>
                  <a:gd name="T31" fmla="*/ 250 h 2594"/>
                  <a:gd name="T32" fmla="*/ 1937 w 2594"/>
                  <a:gd name="T33" fmla="*/ 250 h 2594"/>
                  <a:gd name="T34" fmla="*/ 1937 w 2594"/>
                  <a:gd name="T35" fmla="*/ 250 h 2594"/>
                  <a:gd name="T36" fmla="*/ 2031 w 2594"/>
                  <a:gd name="T37" fmla="*/ 313 h 2594"/>
                  <a:gd name="T38" fmla="*/ 1937 w 2594"/>
                  <a:gd name="T39" fmla="*/ 407 h 2594"/>
                  <a:gd name="T40" fmla="*/ 1843 w 2594"/>
                  <a:gd name="T41" fmla="*/ 313 h 2594"/>
                  <a:gd name="T42" fmla="*/ 1937 w 2594"/>
                  <a:gd name="T43" fmla="*/ 250 h 2594"/>
                  <a:gd name="T44" fmla="*/ 2343 w 2594"/>
                  <a:gd name="T45" fmla="*/ 2343 h 2594"/>
                  <a:gd name="T46" fmla="*/ 2343 w 2594"/>
                  <a:gd name="T47" fmla="*/ 2343 h 2594"/>
                  <a:gd name="T48" fmla="*/ 250 w 2594"/>
                  <a:gd name="T49" fmla="*/ 2343 h 2594"/>
                  <a:gd name="T50" fmla="*/ 250 w 2594"/>
                  <a:gd name="T51" fmla="*/ 625 h 2594"/>
                  <a:gd name="T52" fmla="*/ 2343 w 2594"/>
                  <a:gd name="T53" fmla="*/ 625 h 2594"/>
                  <a:gd name="T54" fmla="*/ 2343 w 2594"/>
                  <a:gd name="T55" fmla="*/ 2343 h 2594"/>
                  <a:gd name="T56" fmla="*/ 594 w 2594"/>
                  <a:gd name="T57" fmla="*/ 2093 h 2594"/>
                  <a:gd name="T58" fmla="*/ 594 w 2594"/>
                  <a:gd name="T59" fmla="*/ 2093 h 2594"/>
                  <a:gd name="T60" fmla="*/ 1999 w 2594"/>
                  <a:gd name="T61" fmla="*/ 2093 h 2594"/>
                  <a:gd name="T62" fmla="*/ 2031 w 2594"/>
                  <a:gd name="T63" fmla="*/ 2062 h 2594"/>
                  <a:gd name="T64" fmla="*/ 2031 w 2594"/>
                  <a:gd name="T65" fmla="*/ 2031 h 2594"/>
                  <a:gd name="T66" fmla="*/ 1343 w 2594"/>
                  <a:gd name="T67" fmla="*/ 844 h 2594"/>
                  <a:gd name="T68" fmla="*/ 1312 w 2594"/>
                  <a:gd name="T69" fmla="*/ 813 h 2594"/>
                  <a:gd name="T70" fmla="*/ 1250 w 2594"/>
                  <a:gd name="T71" fmla="*/ 844 h 2594"/>
                  <a:gd name="T72" fmla="*/ 563 w 2594"/>
                  <a:gd name="T73" fmla="*/ 2031 h 2594"/>
                  <a:gd name="T74" fmla="*/ 563 w 2594"/>
                  <a:gd name="T75" fmla="*/ 2093 h 2594"/>
                  <a:gd name="T76" fmla="*/ 594 w 2594"/>
                  <a:gd name="T77" fmla="*/ 2093 h 2594"/>
                  <a:gd name="T78" fmla="*/ 1374 w 2594"/>
                  <a:gd name="T79" fmla="*/ 1937 h 2594"/>
                  <a:gd name="T80" fmla="*/ 1374 w 2594"/>
                  <a:gd name="T81" fmla="*/ 1937 h 2594"/>
                  <a:gd name="T82" fmla="*/ 1343 w 2594"/>
                  <a:gd name="T83" fmla="*/ 1968 h 2594"/>
                  <a:gd name="T84" fmla="*/ 1250 w 2594"/>
                  <a:gd name="T85" fmla="*/ 1968 h 2594"/>
                  <a:gd name="T86" fmla="*/ 1219 w 2594"/>
                  <a:gd name="T87" fmla="*/ 1937 h 2594"/>
                  <a:gd name="T88" fmla="*/ 1219 w 2594"/>
                  <a:gd name="T89" fmla="*/ 1843 h 2594"/>
                  <a:gd name="T90" fmla="*/ 1250 w 2594"/>
                  <a:gd name="T91" fmla="*/ 1812 h 2594"/>
                  <a:gd name="T92" fmla="*/ 1343 w 2594"/>
                  <a:gd name="T93" fmla="*/ 1812 h 2594"/>
                  <a:gd name="T94" fmla="*/ 1374 w 2594"/>
                  <a:gd name="T95" fmla="*/ 1843 h 2594"/>
                  <a:gd name="T96" fmla="*/ 1374 w 2594"/>
                  <a:gd name="T97" fmla="*/ 1937 h 2594"/>
                  <a:gd name="T98" fmla="*/ 1219 w 2594"/>
                  <a:gd name="T99" fmla="*/ 1125 h 2594"/>
                  <a:gd name="T100" fmla="*/ 1219 w 2594"/>
                  <a:gd name="T101" fmla="*/ 1125 h 2594"/>
                  <a:gd name="T102" fmla="*/ 1374 w 2594"/>
                  <a:gd name="T103" fmla="*/ 1125 h 2594"/>
                  <a:gd name="T104" fmla="*/ 1406 w 2594"/>
                  <a:gd name="T105" fmla="*/ 1157 h 2594"/>
                  <a:gd name="T106" fmla="*/ 1374 w 2594"/>
                  <a:gd name="T107" fmla="*/ 1718 h 2594"/>
                  <a:gd name="T108" fmla="*/ 1343 w 2594"/>
                  <a:gd name="T109" fmla="*/ 1749 h 2594"/>
                  <a:gd name="T110" fmla="*/ 1250 w 2594"/>
                  <a:gd name="T111" fmla="*/ 1749 h 2594"/>
                  <a:gd name="T112" fmla="*/ 1219 w 2594"/>
                  <a:gd name="T113" fmla="*/ 1718 h 2594"/>
                  <a:gd name="T114" fmla="*/ 1219 w 2594"/>
                  <a:gd name="T115" fmla="*/ 1157 h 2594"/>
                  <a:gd name="T116" fmla="*/ 1219 w 2594"/>
                  <a:gd name="T117" fmla="*/ 1125 h 2594"/>
                  <a:gd name="T118" fmla="*/ 1219 w 2594"/>
                  <a:gd name="T119" fmla="*/ 1125 h 2594"/>
                  <a:gd name="T120" fmla="*/ 1219 w 2594"/>
                  <a:gd name="T121" fmla="*/ 1125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4" h="2594">
                    <a:moveTo>
                      <a:pt x="2374" y="0"/>
                    </a:moveTo>
                    <a:lnTo>
                      <a:pt x="2374" y="0"/>
                    </a:lnTo>
                    <a:cubicBezTo>
                      <a:pt x="219" y="0"/>
                      <a:pt x="219" y="0"/>
                      <a:pt x="219" y="0"/>
                    </a:cubicBezTo>
                    <a:cubicBezTo>
                      <a:pt x="94" y="0"/>
                      <a:pt x="0" y="94"/>
                      <a:pt x="0" y="219"/>
                    </a:cubicBezTo>
                    <a:cubicBezTo>
                      <a:pt x="0" y="2374"/>
                      <a:pt x="0" y="2374"/>
                      <a:pt x="0" y="2374"/>
                    </a:cubicBezTo>
                    <a:cubicBezTo>
                      <a:pt x="0" y="2499"/>
                      <a:pt x="94" y="2593"/>
                      <a:pt x="219" y="2593"/>
                    </a:cubicBezTo>
                    <a:cubicBezTo>
                      <a:pt x="2374" y="2593"/>
                      <a:pt x="2374" y="2593"/>
                      <a:pt x="2374" y="2593"/>
                    </a:cubicBezTo>
                    <a:cubicBezTo>
                      <a:pt x="2499" y="2593"/>
                      <a:pt x="2593" y="2499"/>
                      <a:pt x="2593" y="2374"/>
                    </a:cubicBezTo>
                    <a:cubicBezTo>
                      <a:pt x="2593" y="219"/>
                      <a:pt x="2593" y="219"/>
                      <a:pt x="2593" y="219"/>
                    </a:cubicBezTo>
                    <a:cubicBezTo>
                      <a:pt x="2593" y="94"/>
                      <a:pt x="2499" y="0"/>
                      <a:pt x="2374" y="0"/>
                    </a:cubicBezTo>
                    <a:close/>
                    <a:moveTo>
                      <a:pt x="2249" y="250"/>
                    </a:moveTo>
                    <a:lnTo>
                      <a:pt x="2249" y="250"/>
                    </a:lnTo>
                    <a:cubicBezTo>
                      <a:pt x="2312" y="250"/>
                      <a:pt x="2343" y="282"/>
                      <a:pt x="2343" y="313"/>
                    </a:cubicBezTo>
                    <a:cubicBezTo>
                      <a:pt x="2343" y="375"/>
                      <a:pt x="2312" y="407"/>
                      <a:pt x="2249" y="407"/>
                    </a:cubicBezTo>
                    <a:cubicBezTo>
                      <a:pt x="2187" y="407"/>
                      <a:pt x="2156" y="375"/>
                      <a:pt x="2156" y="313"/>
                    </a:cubicBezTo>
                    <a:cubicBezTo>
                      <a:pt x="2156" y="282"/>
                      <a:pt x="2187" y="250"/>
                      <a:pt x="2249" y="250"/>
                    </a:cubicBezTo>
                    <a:close/>
                    <a:moveTo>
                      <a:pt x="1937" y="250"/>
                    </a:moveTo>
                    <a:lnTo>
                      <a:pt x="1937" y="250"/>
                    </a:lnTo>
                    <a:cubicBezTo>
                      <a:pt x="1999" y="250"/>
                      <a:pt x="2031" y="282"/>
                      <a:pt x="2031" y="313"/>
                    </a:cubicBezTo>
                    <a:cubicBezTo>
                      <a:pt x="2031" y="375"/>
                      <a:pt x="1999" y="407"/>
                      <a:pt x="1937" y="407"/>
                    </a:cubicBezTo>
                    <a:cubicBezTo>
                      <a:pt x="1906" y="407"/>
                      <a:pt x="1843" y="375"/>
                      <a:pt x="1843" y="313"/>
                    </a:cubicBezTo>
                    <a:cubicBezTo>
                      <a:pt x="1843" y="282"/>
                      <a:pt x="1906" y="250"/>
                      <a:pt x="1937" y="250"/>
                    </a:cubicBezTo>
                    <a:close/>
                    <a:moveTo>
                      <a:pt x="2343" y="2343"/>
                    </a:moveTo>
                    <a:lnTo>
                      <a:pt x="2343" y="2343"/>
                    </a:lnTo>
                    <a:cubicBezTo>
                      <a:pt x="250" y="2343"/>
                      <a:pt x="250" y="2343"/>
                      <a:pt x="250" y="2343"/>
                    </a:cubicBezTo>
                    <a:cubicBezTo>
                      <a:pt x="250" y="625"/>
                      <a:pt x="250" y="625"/>
                      <a:pt x="250" y="625"/>
                    </a:cubicBezTo>
                    <a:cubicBezTo>
                      <a:pt x="2343" y="625"/>
                      <a:pt x="2343" y="625"/>
                      <a:pt x="2343" y="625"/>
                    </a:cubicBezTo>
                    <a:lnTo>
                      <a:pt x="2343" y="2343"/>
                    </a:lnTo>
                    <a:close/>
                    <a:moveTo>
                      <a:pt x="594" y="2093"/>
                    </a:moveTo>
                    <a:lnTo>
                      <a:pt x="594" y="2093"/>
                    </a:lnTo>
                    <a:cubicBezTo>
                      <a:pt x="1999" y="2093"/>
                      <a:pt x="1999" y="2093"/>
                      <a:pt x="1999" y="2093"/>
                    </a:cubicBezTo>
                    <a:cubicBezTo>
                      <a:pt x="2031" y="2093"/>
                      <a:pt x="2031" y="2093"/>
                      <a:pt x="2031" y="2062"/>
                    </a:cubicBezTo>
                    <a:lnTo>
                      <a:pt x="2031" y="2031"/>
                    </a:lnTo>
                    <a:cubicBezTo>
                      <a:pt x="1343" y="844"/>
                      <a:pt x="1343" y="844"/>
                      <a:pt x="1343" y="844"/>
                    </a:cubicBezTo>
                    <a:cubicBezTo>
                      <a:pt x="1343" y="813"/>
                      <a:pt x="1312" y="813"/>
                      <a:pt x="1312" y="813"/>
                    </a:cubicBezTo>
                    <a:cubicBezTo>
                      <a:pt x="1281" y="813"/>
                      <a:pt x="1281" y="813"/>
                      <a:pt x="1250" y="844"/>
                    </a:cubicBezTo>
                    <a:cubicBezTo>
                      <a:pt x="563" y="2031"/>
                      <a:pt x="563" y="2031"/>
                      <a:pt x="563" y="2031"/>
                    </a:cubicBezTo>
                    <a:cubicBezTo>
                      <a:pt x="563" y="2062"/>
                      <a:pt x="563" y="2062"/>
                      <a:pt x="563" y="2093"/>
                    </a:cubicBezTo>
                    <a:lnTo>
                      <a:pt x="594" y="2093"/>
                    </a:lnTo>
                    <a:close/>
                    <a:moveTo>
                      <a:pt x="1374" y="1937"/>
                    </a:moveTo>
                    <a:lnTo>
                      <a:pt x="1374" y="1937"/>
                    </a:lnTo>
                    <a:cubicBezTo>
                      <a:pt x="1374" y="1968"/>
                      <a:pt x="1374" y="1968"/>
                      <a:pt x="1343" y="1968"/>
                    </a:cubicBezTo>
                    <a:cubicBezTo>
                      <a:pt x="1250" y="1968"/>
                      <a:pt x="1250" y="1968"/>
                      <a:pt x="1250" y="1968"/>
                    </a:cubicBezTo>
                    <a:cubicBezTo>
                      <a:pt x="1219" y="1968"/>
                      <a:pt x="1219" y="1968"/>
                      <a:pt x="1219" y="1937"/>
                    </a:cubicBezTo>
                    <a:cubicBezTo>
                      <a:pt x="1219" y="1843"/>
                      <a:pt x="1219" y="1843"/>
                      <a:pt x="1219" y="1843"/>
                    </a:cubicBezTo>
                    <a:cubicBezTo>
                      <a:pt x="1219" y="1812"/>
                      <a:pt x="1219" y="1812"/>
                      <a:pt x="1250" y="1812"/>
                    </a:cubicBezTo>
                    <a:cubicBezTo>
                      <a:pt x="1343" y="1812"/>
                      <a:pt x="1343" y="1812"/>
                      <a:pt x="1343" y="1812"/>
                    </a:cubicBezTo>
                    <a:cubicBezTo>
                      <a:pt x="1374" y="1812"/>
                      <a:pt x="1374" y="1812"/>
                      <a:pt x="1374" y="1843"/>
                    </a:cubicBezTo>
                    <a:lnTo>
                      <a:pt x="1374" y="1937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ubicBezTo>
                      <a:pt x="1374" y="1125"/>
                      <a:pt x="1374" y="1125"/>
                      <a:pt x="1374" y="1125"/>
                    </a:cubicBezTo>
                    <a:lnTo>
                      <a:pt x="1406" y="1157"/>
                    </a:lnTo>
                    <a:cubicBezTo>
                      <a:pt x="1374" y="1718"/>
                      <a:pt x="1374" y="1718"/>
                      <a:pt x="1374" y="1718"/>
                    </a:cubicBezTo>
                    <a:cubicBezTo>
                      <a:pt x="1374" y="1749"/>
                      <a:pt x="1374" y="1749"/>
                      <a:pt x="1343" y="1749"/>
                    </a:cubicBezTo>
                    <a:cubicBezTo>
                      <a:pt x="1250" y="1749"/>
                      <a:pt x="1250" y="1749"/>
                      <a:pt x="1250" y="1749"/>
                    </a:cubicBezTo>
                    <a:cubicBezTo>
                      <a:pt x="1219" y="1749"/>
                      <a:pt x="1219" y="1749"/>
                      <a:pt x="1219" y="1718"/>
                    </a:cubicBezTo>
                    <a:cubicBezTo>
                      <a:pt x="1219" y="1157"/>
                      <a:pt x="1219" y="1157"/>
                      <a:pt x="1219" y="1157"/>
                    </a:cubicBezTo>
                    <a:lnTo>
                      <a:pt x="1219" y="1125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3931957" y="4793083"/>
              <a:ext cx="639918" cy="639916"/>
              <a:chOff x="3313245" y="714974"/>
              <a:chExt cx="917010" cy="91700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313245" y="714974"/>
                <a:ext cx="917010" cy="917008"/>
              </a:xfrm>
              <a:prstGeom prst="ellipse">
                <a:avLst/>
              </a:prstGeom>
              <a:solidFill>
                <a:schemeClr val="accent2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3590335" y="992016"/>
                <a:ext cx="362830" cy="362924"/>
              </a:xfrm>
              <a:custGeom>
                <a:avLst/>
                <a:gdLst>
                  <a:gd name="T0" fmla="*/ 2374 w 2594"/>
                  <a:gd name="T1" fmla="*/ 0 h 2594"/>
                  <a:gd name="T2" fmla="*/ 2374 w 2594"/>
                  <a:gd name="T3" fmla="*/ 0 h 2594"/>
                  <a:gd name="T4" fmla="*/ 219 w 2594"/>
                  <a:gd name="T5" fmla="*/ 0 h 2594"/>
                  <a:gd name="T6" fmla="*/ 0 w 2594"/>
                  <a:gd name="T7" fmla="*/ 219 h 2594"/>
                  <a:gd name="T8" fmla="*/ 0 w 2594"/>
                  <a:gd name="T9" fmla="*/ 2374 h 2594"/>
                  <a:gd name="T10" fmla="*/ 219 w 2594"/>
                  <a:gd name="T11" fmla="*/ 2593 h 2594"/>
                  <a:gd name="T12" fmla="*/ 2374 w 2594"/>
                  <a:gd name="T13" fmla="*/ 2593 h 2594"/>
                  <a:gd name="T14" fmla="*/ 2593 w 2594"/>
                  <a:gd name="T15" fmla="*/ 2374 h 2594"/>
                  <a:gd name="T16" fmla="*/ 2593 w 2594"/>
                  <a:gd name="T17" fmla="*/ 219 h 2594"/>
                  <a:gd name="T18" fmla="*/ 2374 w 2594"/>
                  <a:gd name="T19" fmla="*/ 0 h 2594"/>
                  <a:gd name="T20" fmla="*/ 2249 w 2594"/>
                  <a:gd name="T21" fmla="*/ 250 h 2594"/>
                  <a:gd name="T22" fmla="*/ 2249 w 2594"/>
                  <a:gd name="T23" fmla="*/ 250 h 2594"/>
                  <a:gd name="T24" fmla="*/ 2343 w 2594"/>
                  <a:gd name="T25" fmla="*/ 313 h 2594"/>
                  <a:gd name="T26" fmla="*/ 2249 w 2594"/>
                  <a:gd name="T27" fmla="*/ 407 h 2594"/>
                  <a:gd name="T28" fmla="*/ 2156 w 2594"/>
                  <a:gd name="T29" fmla="*/ 313 h 2594"/>
                  <a:gd name="T30" fmla="*/ 2249 w 2594"/>
                  <a:gd name="T31" fmla="*/ 250 h 2594"/>
                  <a:gd name="T32" fmla="*/ 1937 w 2594"/>
                  <a:gd name="T33" fmla="*/ 250 h 2594"/>
                  <a:gd name="T34" fmla="*/ 1937 w 2594"/>
                  <a:gd name="T35" fmla="*/ 250 h 2594"/>
                  <a:gd name="T36" fmla="*/ 2031 w 2594"/>
                  <a:gd name="T37" fmla="*/ 313 h 2594"/>
                  <a:gd name="T38" fmla="*/ 1937 w 2594"/>
                  <a:gd name="T39" fmla="*/ 407 h 2594"/>
                  <a:gd name="T40" fmla="*/ 1843 w 2594"/>
                  <a:gd name="T41" fmla="*/ 313 h 2594"/>
                  <a:gd name="T42" fmla="*/ 1937 w 2594"/>
                  <a:gd name="T43" fmla="*/ 250 h 2594"/>
                  <a:gd name="T44" fmla="*/ 2343 w 2594"/>
                  <a:gd name="T45" fmla="*/ 2343 h 2594"/>
                  <a:gd name="T46" fmla="*/ 2343 w 2594"/>
                  <a:gd name="T47" fmla="*/ 2343 h 2594"/>
                  <a:gd name="T48" fmla="*/ 250 w 2594"/>
                  <a:gd name="T49" fmla="*/ 2343 h 2594"/>
                  <a:gd name="T50" fmla="*/ 250 w 2594"/>
                  <a:gd name="T51" fmla="*/ 625 h 2594"/>
                  <a:gd name="T52" fmla="*/ 2343 w 2594"/>
                  <a:gd name="T53" fmla="*/ 625 h 2594"/>
                  <a:gd name="T54" fmla="*/ 2343 w 2594"/>
                  <a:gd name="T55" fmla="*/ 2343 h 2594"/>
                  <a:gd name="T56" fmla="*/ 594 w 2594"/>
                  <a:gd name="T57" fmla="*/ 2093 h 2594"/>
                  <a:gd name="T58" fmla="*/ 594 w 2594"/>
                  <a:gd name="T59" fmla="*/ 2093 h 2594"/>
                  <a:gd name="T60" fmla="*/ 1999 w 2594"/>
                  <a:gd name="T61" fmla="*/ 2093 h 2594"/>
                  <a:gd name="T62" fmla="*/ 2031 w 2594"/>
                  <a:gd name="T63" fmla="*/ 2062 h 2594"/>
                  <a:gd name="T64" fmla="*/ 2031 w 2594"/>
                  <a:gd name="T65" fmla="*/ 2031 h 2594"/>
                  <a:gd name="T66" fmla="*/ 1343 w 2594"/>
                  <a:gd name="T67" fmla="*/ 844 h 2594"/>
                  <a:gd name="T68" fmla="*/ 1312 w 2594"/>
                  <a:gd name="T69" fmla="*/ 813 h 2594"/>
                  <a:gd name="T70" fmla="*/ 1250 w 2594"/>
                  <a:gd name="T71" fmla="*/ 844 h 2594"/>
                  <a:gd name="T72" fmla="*/ 563 w 2594"/>
                  <a:gd name="T73" fmla="*/ 2031 h 2594"/>
                  <a:gd name="T74" fmla="*/ 563 w 2594"/>
                  <a:gd name="T75" fmla="*/ 2093 h 2594"/>
                  <a:gd name="T76" fmla="*/ 594 w 2594"/>
                  <a:gd name="T77" fmla="*/ 2093 h 2594"/>
                  <a:gd name="T78" fmla="*/ 1374 w 2594"/>
                  <a:gd name="T79" fmla="*/ 1937 h 2594"/>
                  <a:gd name="T80" fmla="*/ 1374 w 2594"/>
                  <a:gd name="T81" fmla="*/ 1937 h 2594"/>
                  <a:gd name="T82" fmla="*/ 1343 w 2594"/>
                  <a:gd name="T83" fmla="*/ 1968 h 2594"/>
                  <a:gd name="T84" fmla="*/ 1250 w 2594"/>
                  <a:gd name="T85" fmla="*/ 1968 h 2594"/>
                  <a:gd name="T86" fmla="*/ 1219 w 2594"/>
                  <a:gd name="T87" fmla="*/ 1937 h 2594"/>
                  <a:gd name="T88" fmla="*/ 1219 w 2594"/>
                  <a:gd name="T89" fmla="*/ 1843 h 2594"/>
                  <a:gd name="T90" fmla="*/ 1250 w 2594"/>
                  <a:gd name="T91" fmla="*/ 1812 h 2594"/>
                  <a:gd name="T92" fmla="*/ 1343 w 2594"/>
                  <a:gd name="T93" fmla="*/ 1812 h 2594"/>
                  <a:gd name="T94" fmla="*/ 1374 w 2594"/>
                  <a:gd name="T95" fmla="*/ 1843 h 2594"/>
                  <a:gd name="T96" fmla="*/ 1374 w 2594"/>
                  <a:gd name="T97" fmla="*/ 1937 h 2594"/>
                  <a:gd name="T98" fmla="*/ 1219 w 2594"/>
                  <a:gd name="T99" fmla="*/ 1125 h 2594"/>
                  <a:gd name="T100" fmla="*/ 1219 w 2594"/>
                  <a:gd name="T101" fmla="*/ 1125 h 2594"/>
                  <a:gd name="T102" fmla="*/ 1374 w 2594"/>
                  <a:gd name="T103" fmla="*/ 1125 h 2594"/>
                  <a:gd name="T104" fmla="*/ 1406 w 2594"/>
                  <a:gd name="T105" fmla="*/ 1157 h 2594"/>
                  <a:gd name="T106" fmla="*/ 1374 w 2594"/>
                  <a:gd name="T107" fmla="*/ 1718 h 2594"/>
                  <a:gd name="T108" fmla="*/ 1343 w 2594"/>
                  <a:gd name="T109" fmla="*/ 1749 h 2594"/>
                  <a:gd name="T110" fmla="*/ 1250 w 2594"/>
                  <a:gd name="T111" fmla="*/ 1749 h 2594"/>
                  <a:gd name="T112" fmla="*/ 1219 w 2594"/>
                  <a:gd name="T113" fmla="*/ 1718 h 2594"/>
                  <a:gd name="T114" fmla="*/ 1219 w 2594"/>
                  <a:gd name="T115" fmla="*/ 1157 h 2594"/>
                  <a:gd name="T116" fmla="*/ 1219 w 2594"/>
                  <a:gd name="T117" fmla="*/ 1125 h 2594"/>
                  <a:gd name="T118" fmla="*/ 1219 w 2594"/>
                  <a:gd name="T119" fmla="*/ 1125 h 2594"/>
                  <a:gd name="T120" fmla="*/ 1219 w 2594"/>
                  <a:gd name="T121" fmla="*/ 1125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4" h="2594">
                    <a:moveTo>
                      <a:pt x="2374" y="0"/>
                    </a:moveTo>
                    <a:lnTo>
                      <a:pt x="2374" y="0"/>
                    </a:lnTo>
                    <a:cubicBezTo>
                      <a:pt x="219" y="0"/>
                      <a:pt x="219" y="0"/>
                      <a:pt x="219" y="0"/>
                    </a:cubicBezTo>
                    <a:cubicBezTo>
                      <a:pt x="94" y="0"/>
                      <a:pt x="0" y="94"/>
                      <a:pt x="0" y="219"/>
                    </a:cubicBezTo>
                    <a:cubicBezTo>
                      <a:pt x="0" y="2374"/>
                      <a:pt x="0" y="2374"/>
                      <a:pt x="0" y="2374"/>
                    </a:cubicBezTo>
                    <a:cubicBezTo>
                      <a:pt x="0" y="2499"/>
                      <a:pt x="94" y="2593"/>
                      <a:pt x="219" y="2593"/>
                    </a:cubicBezTo>
                    <a:cubicBezTo>
                      <a:pt x="2374" y="2593"/>
                      <a:pt x="2374" y="2593"/>
                      <a:pt x="2374" y="2593"/>
                    </a:cubicBezTo>
                    <a:cubicBezTo>
                      <a:pt x="2499" y="2593"/>
                      <a:pt x="2593" y="2499"/>
                      <a:pt x="2593" y="2374"/>
                    </a:cubicBezTo>
                    <a:cubicBezTo>
                      <a:pt x="2593" y="219"/>
                      <a:pt x="2593" y="219"/>
                      <a:pt x="2593" y="219"/>
                    </a:cubicBezTo>
                    <a:cubicBezTo>
                      <a:pt x="2593" y="94"/>
                      <a:pt x="2499" y="0"/>
                      <a:pt x="2374" y="0"/>
                    </a:cubicBezTo>
                    <a:close/>
                    <a:moveTo>
                      <a:pt x="2249" y="250"/>
                    </a:moveTo>
                    <a:lnTo>
                      <a:pt x="2249" y="250"/>
                    </a:lnTo>
                    <a:cubicBezTo>
                      <a:pt x="2312" y="250"/>
                      <a:pt x="2343" y="282"/>
                      <a:pt x="2343" y="313"/>
                    </a:cubicBezTo>
                    <a:cubicBezTo>
                      <a:pt x="2343" y="375"/>
                      <a:pt x="2312" y="407"/>
                      <a:pt x="2249" y="407"/>
                    </a:cubicBezTo>
                    <a:cubicBezTo>
                      <a:pt x="2187" y="407"/>
                      <a:pt x="2156" y="375"/>
                      <a:pt x="2156" y="313"/>
                    </a:cubicBezTo>
                    <a:cubicBezTo>
                      <a:pt x="2156" y="282"/>
                      <a:pt x="2187" y="250"/>
                      <a:pt x="2249" y="250"/>
                    </a:cubicBezTo>
                    <a:close/>
                    <a:moveTo>
                      <a:pt x="1937" y="250"/>
                    </a:moveTo>
                    <a:lnTo>
                      <a:pt x="1937" y="250"/>
                    </a:lnTo>
                    <a:cubicBezTo>
                      <a:pt x="1999" y="250"/>
                      <a:pt x="2031" y="282"/>
                      <a:pt x="2031" y="313"/>
                    </a:cubicBezTo>
                    <a:cubicBezTo>
                      <a:pt x="2031" y="375"/>
                      <a:pt x="1999" y="407"/>
                      <a:pt x="1937" y="407"/>
                    </a:cubicBezTo>
                    <a:cubicBezTo>
                      <a:pt x="1906" y="407"/>
                      <a:pt x="1843" y="375"/>
                      <a:pt x="1843" y="313"/>
                    </a:cubicBezTo>
                    <a:cubicBezTo>
                      <a:pt x="1843" y="282"/>
                      <a:pt x="1906" y="250"/>
                      <a:pt x="1937" y="250"/>
                    </a:cubicBezTo>
                    <a:close/>
                    <a:moveTo>
                      <a:pt x="2343" y="2343"/>
                    </a:moveTo>
                    <a:lnTo>
                      <a:pt x="2343" y="2343"/>
                    </a:lnTo>
                    <a:cubicBezTo>
                      <a:pt x="250" y="2343"/>
                      <a:pt x="250" y="2343"/>
                      <a:pt x="250" y="2343"/>
                    </a:cubicBezTo>
                    <a:cubicBezTo>
                      <a:pt x="250" y="625"/>
                      <a:pt x="250" y="625"/>
                      <a:pt x="250" y="625"/>
                    </a:cubicBezTo>
                    <a:cubicBezTo>
                      <a:pt x="2343" y="625"/>
                      <a:pt x="2343" y="625"/>
                      <a:pt x="2343" y="625"/>
                    </a:cubicBezTo>
                    <a:lnTo>
                      <a:pt x="2343" y="2343"/>
                    </a:lnTo>
                    <a:close/>
                    <a:moveTo>
                      <a:pt x="594" y="2093"/>
                    </a:moveTo>
                    <a:lnTo>
                      <a:pt x="594" y="2093"/>
                    </a:lnTo>
                    <a:cubicBezTo>
                      <a:pt x="1999" y="2093"/>
                      <a:pt x="1999" y="2093"/>
                      <a:pt x="1999" y="2093"/>
                    </a:cubicBezTo>
                    <a:cubicBezTo>
                      <a:pt x="2031" y="2093"/>
                      <a:pt x="2031" y="2093"/>
                      <a:pt x="2031" y="2062"/>
                    </a:cubicBezTo>
                    <a:lnTo>
                      <a:pt x="2031" y="2031"/>
                    </a:lnTo>
                    <a:cubicBezTo>
                      <a:pt x="1343" y="844"/>
                      <a:pt x="1343" y="844"/>
                      <a:pt x="1343" y="844"/>
                    </a:cubicBezTo>
                    <a:cubicBezTo>
                      <a:pt x="1343" y="813"/>
                      <a:pt x="1312" y="813"/>
                      <a:pt x="1312" y="813"/>
                    </a:cubicBezTo>
                    <a:cubicBezTo>
                      <a:pt x="1281" y="813"/>
                      <a:pt x="1281" y="813"/>
                      <a:pt x="1250" y="844"/>
                    </a:cubicBezTo>
                    <a:cubicBezTo>
                      <a:pt x="563" y="2031"/>
                      <a:pt x="563" y="2031"/>
                      <a:pt x="563" y="2031"/>
                    </a:cubicBezTo>
                    <a:cubicBezTo>
                      <a:pt x="563" y="2062"/>
                      <a:pt x="563" y="2062"/>
                      <a:pt x="563" y="2093"/>
                    </a:cubicBezTo>
                    <a:lnTo>
                      <a:pt x="594" y="2093"/>
                    </a:lnTo>
                    <a:close/>
                    <a:moveTo>
                      <a:pt x="1374" y="1937"/>
                    </a:moveTo>
                    <a:lnTo>
                      <a:pt x="1374" y="1937"/>
                    </a:lnTo>
                    <a:cubicBezTo>
                      <a:pt x="1374" y="1968"/>
                      <a:pt x="1374" y="1968"/>
                      <a:pt x="1343" y="1968"/>
                    </a:cubicBezTo>
                    <a:cubicBezTo>
                      <a:pt x="1250" y="1968"/>
                      <a:pt x="1250" y="1968"/>
                      <a:pt x="1250" y="1968"/>
                    </a:cubicBezTo>
                    <a:cubicBezTo>
                      <a:pt x="1219" y="1968"/>
                      <a:pt x="1219" y="1968"/>
                      <a:pt x="1219" y="1937"/>
                    </a:cubicBezTo>
                    <a:cubicBezTo>
                      <a:pt x="1219" y="1843"/>
                      <a:pt x="1219" y="1843"/>
                      <a:pt x="1219" y="1843"/>
                    </a:cubicBezTo>
                    <a:cubicBezTo>
                      <a:pt x="1219" y="1812"/>
                      <a:pt x="1219" y="1812"/>
                      <a:pt x="1250" y="1812"/>
                    </a:cubicBezTo>
                    <a:cubicBezTo>
                      <a:pt x="1343" y="1812"/>
                      <a:pt x="1343" y="1812"/>
                      <a:pt x="1343" y="1812"/>
                    </a:cubicBezTo>
                    <a:cubicBezTo>
                      <a:pt x="1374" y="1812"/>
                      <a:pt x="1374" y="1812"/>
                      <a:pt x="1374" y="1843"/>
                    </a:cubicBezTo>
                    <a:lnTo>
                      <a:pt x="1374" y="1937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ubicBezTo>
                      <a:pt x="1374" y="1125"/>
                      <a:pt x="1374" y="1125"/>
                      <a:pt x="1374" y="1125"/>
                    </a:cubicBezTo>
                    <a:lnTo>
                      <a:pt x="1406" y="1157"/>
                    </a:lnTo>
                    <a:cubicBezTo>
                      <a:pt x="1374" y="1718"/>
                      <a:pt x="1374" y="1718"/>
                      <a:pt x="1374" y="1718"/>
                    </a:cubicBezTo>
                    <a:cubicBezTo>
                      <a:pt x="1374" y="1749"/>
                      <a:pt x="1374" y="1749"/>
                      <a:pt x="1343" y="1749"/>
                    </a:cubicBezTo>
                    <a:cubicBezTo>
                      <a:pt x="1250" y="1749"/>
                      <a:pt x="1250" y="1749"/>
                      <a:pt x="1250" y="1749"/>
                    </a:cubicBezTo>
                    <a:cubicBezTo>
                      <a:pt x="1219" y="1749"/>
                      <a:pt x="1219" y="1749"/>
                      <a:pt x="1219" y="1718"/>
                    </a:cubicBezTo>
                    <a:cubicBezTo>
                      <a:pt x="1219" y="1157"/>
                      <a:pt x="1219" y="1157"/>
                      <a:pt x="1219" y="1157"/>
                    </a:cubicBezTo>
                    <a:lnTo>
                      <a:pt x="1219" y="1125"/>
                    </a:lnTo>
                    <a:close/>
                    <a:moveTo>
                      <a:pt x="1219" y="1125"/>
                    </a:moveTo>
                    <a:lnTo>
                      <a:pt x="1219" y="11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797458" y="2428721"/>
              <a:ext cx="2667518" cy="1190600"/>
              <a:chOff x="660400" y="1589545"/>
              <a:chExt cx="3228109" cy="1190600"/>
            </a:xfrm>
          </p:grpSpPr>
          <p:sp>
            <p:nvSpPr>
              <p:cNvPr id="28" name="矩形 27"/>
              <p:cNvSpPr/>
              <p:nvPr/>
            </p:nvSpPr>
            <p:spPr bwMode="auto">
              <a:xfrm>
                <a:off x="660400" y="1977143"/>
                <a:ext cx="3228109" cy="803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algn="r">
                  <a:lnSpc>
                    <a:spcPct val="13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  <p:sp>
            <p:nvSpPr>
              <p:cNvPr id="29" name="文本框 28"/>
              <p:cNvSpPr txBox="1"/>
              <p:nvPr/>
            </p:nvSpPr>
            <p:spPr bwMode="auto">
              <a:xfrm>
                <a:off x="660400" y="1589545"/>
                <a:ext cx="32281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97458" y="4644370"/>
              <a:ext cx="3021110" cy="1190600"/>
              <a:chOff x="660400" y="1589545"/>
              <a:chExt cx="3228109" cy="1190600"/>
            </a:xfrm>
          </p:grpSpPr>
          <p:sp>
            <p:nvSpPr>
              <p:cNvPr id="26" name="矩形 25"/>
              <p:cNvSpPr/>
              <p:nvPr/>
            </p:nvSpPr>
            <p:spPr bwMode="auto">
              <a:xfrm>
                <a:off x="660400" y="1977143"/>
                <a:ext cx="3228109" cy="803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 algn="r">
                  <a:lnSpc>
                    <a:spcPct val="13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  <p:sp>
            <p:nvSpPr>
              <p:cNvPr id="27" name="文本框 26"/>
              <p:cNvSpPr txBox="1"/>
              <p:nvPr/>
            </p:nvSpPr>
            <p:spPr bwMode="auto">
              <a:xfrm>
                <a:off x="660400" y="1589545"/>
                <a:ext cx="32281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00317" y="1596050"/>
              <a:ext cx="2667518" cy="1190600"/>
              <a:chOff x="660400" y="1589545"/>
              <a:chExt cx="3228109" cy="1190600"/>
            </a:xfrm>
          </p:grpSpPr>
          <p:sp>
            <p:nvSpPr>
              <p:cNvPr id="24" name="矩形 23"/>
              <p:cNvSpPr/>
              <p:nvPr/>
            </p:nvSpPr>
            <p:spPr bwMode="auto">
              <a:xfrm>
                <a:off x="660400" y="1977143"/>
                <a:ext cx="3228109" cy="803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  <p:sp>
            <p:nvSpPr>
              <p:cNvPr id="25" name="文本框 24"/>
              <p:cNvSpPr txBox="1"/>
              <p:nvPr/>
            </p:nvSpPr>
            <p:spPr bwMode="auto">
              <a:xfrm>
                <a:off x="660400" y="1589545"/>
                <a:ext cx="32281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8727024" y="3841367"/>
              <a:ext cx="2667518" cy="1190600"/>
              <a:chOff x="660400" y="1589545"/>
              <a:chExt cx="3228109" cy="1190600"/>
            </a:xfrm>
          </p:grpSpPr>
          <p:sp>
            <p:nvSpPr>
              <p:cNvPr id="22" name="矩形 21"/>
              <p:cNvSpPr/>
              <p:nvPr/>
            </p:nvSpPr>
            <p:spPr bwMode="auto">
              <a:xfrm>
                <a:off x="660400" y="1977143"/>
                <a:ext cx="3228109" cy="803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</a:t>
                </a:r>
                <a:r>
                  <a:rPr lang="en-US" altLang="zh-CN" sz="1100"/>
                  <a:t>text.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  <p:sp>
            <p:nvSpPr>
              <p:cNvPr id="23" name="文本框 22"/>
              <p:cNvSpPr txBox="1"/>
              <p:nvPr/>
            </p:nvSpPr>
            <p:spPr bwMode="auto">
              <a:xfrm>
                <a:off x="660400" y="1589545"/>
                <a:ext cx="32281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981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206A4280-2CE3-4AD0-9F9A-B0A3DB2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235D5F6-0F34-4360-8CC1-E7F1788C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ACED11A-B5BD-4079-A4EB-BCF25D6F4975}"/>
              </a:ext>
            </a:extLst>
          </p:cNvPr>
          <p:cNvSpPr txBox="1"/>
          <p:nvPr/>
        </p:nvSpPr>
        <p:spPr>
          <a:xfrm>
            <a:off x="1181444" y="3555991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05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01733e1c-9be6-4c7d-ac43-33b1f060092a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3A5EDD"/>
      </a:accent1>
      <a:accent2>
        <a:srgbClr val="FAA900"/>
      </a:accent2>
      <a:accent3>
        <a:srgbClr val="00D0D8"/>
      </a:accent3>
      <a:accent4>
        <a:srgbClr val="BA59FF"/>
      </a:accent4>
      <a:accent5>
        <a:srgbClr val="CCBFA3"/>
      </a:accent5>
      <a:accent6>
        <a:srgbClr val="C9C9C9"/>
      </a:accent6>
      <a:hlink>
        <a:srgbClr val="3A5EDD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A5EDD"/>
    </a:accent1>
    <a:accent2>
      <a:srgbClr val="FAA900"/>
    </a:accent2>
    <a:accent3>
      <a:srgbClr val="00D0D8"/>
    </a:accent3>
    <a:accent4>
      <a:srgbClr val="BA59FF"/>
    </a:accent4>
    <a:accent5>
      <a:srgbClr val="CCBFA3"/>
    </a:accent5>
    <a:accent6>
      <a:srgbClr val="C9C9C9"/>
    </a:accent6>
    <a:hlink>
      <a:srgbClr val="3A5EDD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A5EDD"/>
    </a:accent1>
    <a:accent2>
      <a:srgbClr val="FAA900"/>
    </a:accent2>
    <a:accent3>
      <a:srgbClr val="00D0D8"/>
    </a:accent3>
    <a:accent4>
      <a:srgbClr val="BA59FF"/>
    </a:accent4>
    <a:accent5>
      <a:srgbClr val="CCBFA3"/>
    </a:accent5>
    <a:accent6>
      <a:srgbClr val="C9C9C9"/>
    </a:accent6>
    <a:hlink>
      <a:srgbClr val="3A5EDD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A5EDD"/>
    </a:accent1>
    <a:accent2>
      <a:srgbClr val="FAA900"/>
    </a:accent2>
    <a:accent3>
      <a:srgbClr val="00D0D8"/>
    </a:accent3>
    <a:accent4>
      <a:srgbClr val="BA59FF"/>
    </a:accent4>
    <a:accent5>
      <a:srgbClr val="CCBFA3"/>
    </a:accent5>
    <a:accent6>
      <a:srgbClr val="C9C9C9"/>
    </a:accent6>
    <a:hlink>
      <a:srgbClr val="3A5EDD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1870</Words>
  <Application>Microsoft Office PowerPoint</Application>
  <PresentationFormat>宽屏</PresentationFormat>
  <Paragraphs>458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6" baseType="lpstr">
      <vt:lpstr>Arial</vt:lpstr>
      <vt:lpstr>Calibri</vt:lpstr>
      <vt:lpstr>Impact</vt:lpstr>
      <vt:lpstr>主题5</vt:lpstr>
      <vt:lpstr>OfficePLUS POWERPOINT STANDARD TEMPLATE</vt:lpstr>
      <vt:lpstr>PowerPoint 演示文稿</vt:lpstr>
      <vt:lpstr>Section Header Here</vt:lpstr>
      <vt:lpstr>Click to edit Master title stylev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stylev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Thanks. And Your Slogan Here.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Soleil Yi</cp:lastModifiedBy>
  <cp:revision>1</cp:revision>
  <cp:lastPrinted>2020-03-01T16:00:00Z</cp:lastPrinted>
  <dcterms:created xsi:type="dcterms:W3CDTF">2020-03-01T16:00:00Z</dcterms:created>
  <dcterms:modified xsi:type="dcterms:W3CDTF">2022-09-08T14:12:15Z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