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315" r:id="rId3"/>
    <p:sldId id="258" r:id="rId4"/>
    <p:sldId id="328" r:id="rId5"/>
    <p:sldId id="348" r:id="rId6"/>
    <p:sldId id="329" r:id="rId7"/>
    <p:sldId id="261" r:id="rId8"/>
    <p:sldId id="326" r:id="rId9"/>
    <p:sldId id="265" r:id="rId10"/>
    <p:sldId id="333" r:id="rId11"/>
    <p:sldId id="356" r:id="rId12"/>
    <p:sldId id="337" r:id="rId13"/>
    <p:sldId id="272" r:id="rId14"/>
    <p:sldId id="273" r:id="rId15"/>
    <p:sldId id="275" r:id="rId16"/>
    <p:sldId id="276" r:id="rId17"/>
    <p:sldId id="357" r:id="rId18"/>
    <p:sldId id="350" r:id="rId19"/>
    <p:sldId id="331" r:id="rId20"/>
    <p:sldId id="284" r:id="rId21"/>
    <p:sldId id="341" r:id="rId22"/>
    <p:sldId id="342" r:id="rId23"/>
    <p:sldId id="324" r:id="rId24"/>
    <p:sldId id="290" r:id="rId25"/>
    <p:sldId id="347" r:id="rId26"/>
    <p:sldId id="292" r:id="rId27"/>
    <p:sldId id="293" r:id="rId28"/>
    <p:sldId id="344" r:id="rId29"/>
    <p:sldId id="346" r:id="rId30"/>
    <p:sldId id="295" r:id="rId31"/>
    <p:sldId id="314" r:id="rId32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436" userDrawn="1">
          <p15:clr>
            <a:srgbClr val="A4A3A4"/>
          </p15:clr>
        </p15:guide>
        <p15:guide id="3" orient="horz" pos="210" userDrawn="1">
          <p15:clr>
            <a:srgbClr val="A4A3A4"/>
          </p15:clr>
        </p15:guide>
        <p15:guide id="4" orient="horz" pos="391" userDrawn="1">
          <p15:clr>
            <a:srgbClr val="A4A3A4"/>
          </p15:clr>
        </p15:guide>
        <p15:guide id="5" orient="horz" pos="4088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63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侯 振谦" initials="侯" lastIdx="3" clrIdx="0">
    <p:extLst>
      <p:ext uri="{19B8F6BF-5375-455C-9EA6-DF929625EA0E}">
        <p15:presenceInfo xmlns:p15="http://schemas.microsoft.com/office/powerpoint/2012/main" userId="7463b446dfc498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3D425C"/>
    <a:srgbClr val="7E8D94"/>
    <a:srgbClr val="E63A1C"/>
    <a:srgbClr val="F0F0F0"/>
    <a:srgbClr val="FFFFFF"/>
    <a:srgbClr val="8E934A"/>
    <a:srgbClr val="A4A6B1"/>
    <a:srgbClr val="9E8972"/>
    <a:srgbClr val="C8B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21D30-48F0-4E35-9BD1-26F3D43B070D}" v="2" dt="2022-01-26T16:43:48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91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15" y="43"/>
      </p:cViewPr>
      <p:guideLst>
        <p:guide pos="1436"/>
        <p:guide orient="horz" pos="210"/>
        <p:guide orient="horz" pos="391"/>
        <p:guide orient="horz" pos="4088"/>
        <p:guide orient="horz" pos="3974"/>
        <p:guide pos="3840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79921D30-48F0-4E35-9BD1-26F3D43B070D}"/>
    <pc:docChg chg="undo custSel addSld delSld modSld modMainMaster delSection modSection">
      <pc:chgData name="Xin Zhang (FA Talent)" userId="474f572f-8271-4f60-858e-cee871e0aec6" providerId="ADAL" clId="{79921D30-48F0-4E35-9BD1-26F3D43B070D}" dt="2022-01-26T16:45:10.572" v="99" actId="478"/>
      <pc:docMkLst>
        <pc:docMk/>
      </pc:docMkLst>
      <pc:sldChg chg="delSp mod">
        <pc:chgData name="Xin Zhang (FA Talent)" userId="474f572f-8271-4f60-858e-cee871e0aec6" providerId="ADAL" clId="{79921D30-48F0-4E35-9BD1-26F3D43B070D}" dt="2022-01-26T16:42:42.340" v="29" actId="478"/>
        <pc:sldMkLst>
          <pc:docMk/>
          <pc:sldMk cId="597528669" sldId="258"/>
        </pc:sldMkLst>
        <pc:picChg chg="del">
          <ac:chgData name="Xin Zhang (FA Talent)" userId="474f572f-8271-4f60-858e-cee871e0aec6" providerId="ADAL" clId="{79921D30-48F0-4E35-9BD1-26F3D43B070D}" dt="2022-01-26T16:42:42.340" v="29" actId="478"/>
          <ac:picMkLst>
            <pc:docMk/>
            <pc:sldMk cId="597528669" sldId="258"/>
            <ac:picMk id="16" creationId="{51D4A071-F57C-4CB4-86A6-A260545BFEEB}"/>
          </ac:picMkLst>
        </pc:picChg>
      </pc:sldChg>
      <pc:sldChg chg="delSp mod">
        <pc:chgData name="Xin Zhang (FA Talent)" userId="474f572f-8271-4f60-858e-cee871e0aec6" providerId="ADAL" clId="{79921D30-48F0-4E35-9BD1-26F3D43B070D}" dt="2022-01-26T16:45:10.572" v="99" actId="478"/>
        <pc:sldMkLst>
          <pc:docMk/>
          <pc:sldMk cId="4088831318" sldId="295"/>
        </pc:sldMkLst>
        <pc:picChg chg="del">
          <ac:chgData name="Xin Zhang (FA Talent)" userId="474f572f-8271-4f60-858e-cee871e0aec6" providerId="ADAL" clId="{79921D30-48F0-4E35-9BD1-26F3D43B070D}" dt="2022-01-26T16:45:10.572" v="99" actId="478"/>
          <ac:picMkLst>
            <pc:docMk/>
            <pc:sldMk cId="4088831318" sldId="295"/>
            <ac:picMk id="29" creationId="{D85F7802-7E8F-4833-A095-1F7EE6FFEAA8}"/>
          </ac:picMkLst>
        </pc:picChg>
      </pc:sldChg>
      <pc:sldChg chg="modSp add mod">
        <pc:chgData name="Xin Zhang (FA Talent)" userId="474f572f-8271-4f60-858e-cee871e0aec6" providerId="ADAL" clId="{79921D30-48F0-4E35-9BD1-26F3D43B070D}" dt="2022-01-26T16:44:51.677" v="97" actId="20577"/>
        <pc:sldMkLst>
          <pc:docMk/>
          <pc:sldMk cId="3179033524" sldId="314"/>
        </pc:sldMkLst>
        <pc:spChg chg="mod">
          <ac:chgData name="Xin Zhang (FA Talent)" userId="474f572f-8271-4f60-858e-cee871e0aec6" providerId="ADAL" clId="{79921D30-48F0-4E35-9BD1-26F3D43B070D}" dt="2022-01-26T16:44:51.677" v="97" actId="20577"/>
          <ac:spMkLst>
            <pc:docMk/>
            <pc:sldMk cId="3179033524" sldId="314"/>
            <ac:spMk id="3" creationId="{9AFB47E1-7AF0-204F-89F0-4C0DE2B37BF5}"/>
          </ac:spMkLst>
        </pc:spChg>
      </pc:sldChg>
      <pc:sldChg chg="del">
        <pc:chgData name="Xin Zhang (FA Talent)" userId="474f572f-8271-4f60-858e-cee871e0aec6" providerId="ADAL" clId="{79921D30-48F0-4E35-9BD1-26F3D43B070D}" dt="2022-01-26T16:45:05.913" v="98" actId="47"/>
        <pc:sldMkLst>
          <pc:docMk/>
          <pc:sldMk cId="4042526618" sldId="352"/>
        </pc:sldMkLst>
      </pc:sldChg>
      <pc:sldChg chg="del">
        <pc:chgData name="Xin Zhang (FA Talent)" userId="474f572f-8271-4f60-858e-cee871e0aec6" providerId="ADAL" clId="{79921D30-48F0-4E35-9BD1-26F3D43B070D}" dt="2022-01-26T16:43:12.180" v="33" actId="47"/>
        <pc:sldMkLst>
          <pc:docMk/>
          <pc:sldMk cId="2017344804" sldId="353"/>
        </pc:sldMkLst>
      </pc:sldChg>
      <pc:sldChg chg="del">
        <pc:chgData name="Xin Zhang (FA Talent)" userId="474f572f-8271-4f60-858e-cee871e0aec6" providerId="ADAL" clId="{79921D30-48F0-4E35-9BD1-26F3D43B070D}" dt="2022-01-26T16:43:11.508" v="32" actId="47"/>
        <pc:sldMkLst>
          <pc:docMk/>
          <pc:sldMk cId="2219158020" sldId="354"/>
        </pc:sldMkLst>
      </pc:sldChg>
      <pc:sldChg chg="addSp delSp modSp mod">
        <pc:chgData name="Xin Zhang (FA Talent)" userId="474f572f-8271-4f60-858e-cee871e0aec6" providerId="ADAL" clId="{79921D30-48F0-4E35-9BD1-26F3D43B070D}" dt="2022-01-26T16:42:36.092" v="28" actId="1076"/>
        <pc:sldMkLst>
          <pc:docMk/>
          <pc:sldMk cId="4052124910" sldId="355"/>
        </pc:sldMkLst>
        <pc:spChg chg="mod">
          <ac:chgData name="Xin Zhang (FA Talent)" userId="474f572f-8271-4f60-858e-cee871e0aec6" providerId="ADAL" clId="{79921D30-48F0-4E35-9BD1-26F3D43B070D}" dt="2022-01-26T16:42:10.542" v="21" actId="20577"/>
          <ac:spMkLst>
            <pc:docMk/>
            <pc:sldMk cId="4052124910" sldId="355"/>
            <ac:spMk id="5" creationId="{0E74C74A-119B-4C24-981E-5C06EFC5B8BB}"/>
          </ac:spMkLst>
        </pc:spChg>
        <pc:spChg chg="mod">
          <ac:chgData name="Xin Zhang (FA Talent)" userId="474f572f-8271-4f60-858e-cee871e0aec6" providerId="ADAL" clId="{79921D30-48F0-4E35-9BD1-26F3D43B070D}" dt="2022-01-26T16:41:54.962" v="3" actId="20577"/>
          <ac:spMkLst>
            <pc:docMk/>
            <pc:sldMk cId="4052124910" sldId="355"/>
            <ac:spMk id="7" creationId="{FA3169D2-381C-4993-8489-914B056BA225}"/>
          </ac:spMkLst>
        </pc:spChg>
        <pc:spChg chg="mod">
          <ac:chgData name="Xin Zhang (FA Talent)" userId="474f572f-8271-4f60-858e-cee871e0aec6" providerId="ADAL" clId="{79921D30-48F0-4E35-9BD1-26F3D43B070D}" dt="2022-01-26T16:42:16.531" v="25" actId="20577"/>
          <ac:spMkLst>
            <pc:docMk/>
            <pc:sldMk cId="4052124910" sldId="355"/>
            <ac:spMk id="12" creationId="{6EBF6A89-4FA4-4C97-A854-20BFE25B2FAE}"/>
          </ac:spMkLst>
        </pc:spChg>
        <pc:picChg chg="add mod">
          <ac:chgData name="Xin Zhang (FA Talent)" userId="474f572f-8271-4f60-858e-cee871e0aec6" providerId="ADAL" clId="{79921D30-48F0-4E35-9BD1-26F3D43B070D}" dt="2022-01-26T16:42:36.092" v="28" actId="1076"/>
          <ac:picMkLst>
            <pc:docMk/>
            <pc:sldMk cId="4052124910" sldId="355"/>
            <ac:picMk id="14" creationId="{E5F7C15B-A959-4E82-AB18-7DA5398210A0}"/>
          </ac:picMkLst>
        </pc:picChg>
        <pc:picChg chg="del">
          <ac:chgData name="Xin Zhang (FA Talent)" userId="474f572f-8271-4f60-858e-cee871e0aec6" providerId="ADAL" clId="{79921D30-48F0-4E35-9BD1-26F3D43B070D}" dt="2022-01-26T16:42:20.989" v="26" actId="478"/>
          <ac:picMkLst>
            <pc:docMk/>
            <pc:sldMk cId="4052124910" sldId="355"/>
            <ac:picMk id="16" creationId="{66CD434A-6602-448D-AD31-B1D97174A870}"/>
          </ac:picMkLst>
        </pc:picChg>
      </pc:sldChg>
      <pc:sldChg chg="del">
        <pc:chgData name="Xin Zhang (FA Talent)" userId="474f572f-8271-4f60-858e-cee871e0aec6" providerId="ADAL" clId="{79921D30-48F0-4E35-9BD1-26F3D43B070D}" dt="2022-01-26T16:43:10.704" v="31" actId="47"/>
        <pc:sldMkLst>
          <pc:docMk/>
          <pc:sldMk cId="342647295" sldId="358"/>
        </pc:sldMkLst>
      </pc:sldChg>
      <pc:sldMasterChg chg="delSldLayout modSldLayout">
        <pc:chgData name="Xin Zhang (FA Talent)" userId="474f572f-8271-4f60-858e-cee871e0aec6" providerId="ADAL" clId="{79921D30-48F0-4E35-9BD1-26F3D43B070D}" dt="2022-01-26T16:44:07.052" v="46" actId="1076"/>
        <pc:sldMasterMkLst>
          <pc:docMk/>
          <pc:sldMasterMk cId="407241832" sldId="2147483648"/>
        </pc:sldMasterMkLst>
        <pc:sldLayoutChg chg="delSp mod">
          <pc:chgData name="Xin Zhang (FA Talent)" userId="474f572f-8271-4f60-858e-cee871e0aec6" providerId="ADAL" clId="{79921D30-48F0-4E35-9BD1-26F3D43B070D}" dt="2022-01-26T16:42:59.092" v="30" actId="478"/>
          <pc:sldLayoutMkLst>
            <pc:docMk/>
            <pc:sldMasterMk cId="407241832" sldId="2147483648"/>
            <pc:sldLayoutMk cId="1385584183" sldId="2147483653"/>
          </pc:sldLayoutMkLst>
          <pc:picChg chg="del">
            <ac:chgData name="Xin Zhang (FA Talent)" userId="474f572f-8271-4f60-858e-cee871e0aec6" providerId="ADAL" clId="{79921D30-48F0-4E35-9BD1-26F3D43B070D}" dt="2022-01-26T16:42:59.092" v="30" actId="478"/>
            <ac:picMkLst>
              <pc:docMk/>
              <pc:sldMasterMk cId="407241832" sldId="2147483648"/>
              <pc:sldLayoutMk cId="1385584183" sldId="2147483653"/>
              <ac:picMk id="15" creationId="{3332E11D-325E-4A2E-865A-B9A03E51F91C}"/>
            </ac:picMkLst>
          </pc:picChg>
        </pc:sldLayoutChg>
        <pc:sldLayoutChg chg="modSp mod">
          <pc:chgData name="Xin Zhang (FA Talent)" userId="474f572f-8271-4f60-858e-cee871e0aec6" providerId="ADAL" clId="{79921D30-48F0-4E35-9BD1-26F3D43B070D}" dt="2022-01-26T16:44:07.052" v="46" actId="1076"/>
          <pc:sldLayoutMkLst>
            <pc:docMk/>
            <pc:sldMasterMk cId="407241832" sldId="2147483648"/>
            <pc:sldLayoutMk cId="3591916689" sldId="2147483654"/>
          </pc:sldLayoutMkLst>
          <pc:picChg chg="mod">
            <ac:chgData name="Xin Zhang (FA Talent)" userId="474f572f-8271-4f60-858e-cee871e0aec6" providerId="ADAL" clId="{79921D30-48F0-4E35-9BD1-26F3D43B070D}" dt="2022-01-26T16:44:07.052" v="46" actId="1076"/>
            <ac:picMkLst>
              <pc:docMk/>
              <pc:sldMasterMk cId="407241832" sldId="2147483648"/>
              <pc:sldLayoutMk cId="3591916689" sldId="2147483654"/>
              <ac:picMk id="13" creationId="{B661DA14-A836-4AEA-9BEE-AC1A2F48B479}"/>
            </ac:picMkLst>
          </pc:picChg>
        </pc:sldLayoutChg>
        <pc:sldLayoutChg chg="del">
          <pc:chgData name="Xin Zhang (FA Talent)" userId="474f572f-8271-4f60-858e-cee871e0aec6" providerId="ADAL" clId="{79921D30-48F0-4E35-9BD1-26F3D43B070D}" dt="2022-01-26T16:44:00.891" v="44" actId="2696"/>
          <pc:sldLayoutMkLst>
            <pc:docMk/>
            <pc:sldMasterMk cId="407241832" sldId="2147483648"/>
            <pc:sldLayoutMk cId="1512133743" sldId="2147483670"/>
          </pc:sldLayoutMkLst>
        </pc:sldLayoutChg>
        <pc:sldLayoutChg chg="del">
          <pc:chgData name="Xin Zhang (FA Talent)" userId="474f572f-8271-4f60-858e-cee871e0aec6" providerId="ADAL" clId="{79921D30-48F0-4E35-9BD1-26F3D43B070D}" dt="2022-01-26T16:43:59.995" v="43" actId="2696"/>
          <pc:sldLayoutMkLst>
            <pc:docMk/>
            <pc:sldMasterMk cId="407241832" sldId="2147483648"/>
            <pc:sldLayoutMk cId="3938814453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94-4615-A7B2-2DB3CD9F9278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56E-480C-B122-B161E044FE5E}"/>
              </c:ext>
            </c:extLst>
          </c:dPt>
          <c:dLbls>
            <c:dLbl>
              <c:idx val="1"/>
              <c:layout>
                <c:manualLayout>
                  <c:x val="0.28373740554156174"/>
                  <c:y val="-9.0342793743137514E-2"/>
                </c:manualLayout>
              </c:layout>
              <c:tx>
                <c:rich>
                  <a:bodyPr/>
                  <a:lstStyle/>
                  <a:p>
                    <a:fld id="{9217773A-2EA4-4B0A-B97F-0B64D84CF4E1}" type="PERCENTAGE">
                      <a:rPr lang="en-US" altLang="zh-CN">
                        <a:solidFill>
                          <a:schemeClr val="tx1"/>
                        </a:solidFill>
                      </a:rPr>
                      <a:pPr/>
                      <a:t>[百分比]</a:t>
                    </a:fld>
                    <a:endParaRPr lang="zh-CN" alt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56E-480C-B122-B161E044FE5E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完成产值</c:v>
                </c:pt>
                <c:pt idx="1">
                  <c:v>未完成产值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4263</c:v>
                </c:pt>
                <c:pt idx="1">
                  <c:v>5737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6E-480C-B122-B161E044FE5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B3-4D51-8E01-AEBD6CD0AC56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56E-480C-B122-B161E044FE5E}"/>
              </c:ext>
            </c:extLst>
          </c:dPt>
          <c:dLbls>
            <c:dLbl>
              <c:idx val="1"/>
              <c:layout>
                <c:manualLayout>
                  <c:x val="0.28373740554156174"/>
                  <c:y val="-9.0342793743137514E-2"/>
                </c:manualLayout>
              </c:layout>
              <c:tx>
                <c:rich>
                  <a:bodyPr/>
                  <a:lstStyle/>
                  <a:p>
                    <a:fld id="{9217773A-2EA4-4B0A-B97F-0B64D84CF4E1}" type="PERCENTAGE">
                      <a:rPr lang="en-US" altLang="zh-CN">
                        <a:solidFill>
                          <a:schemeClr val="tx1"/>
                        </a:solidFill>
                      </a:rPr>
                      <a:pPr/>
                      <a:t>[百分比]</a:t>
                    </a:fld>
                    <a:endParaRPr lang="zh-CN" alt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56E-480C-B122-B161E044FE5E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完成产值</c:v>
                </c:pt>
                <c:pt idx="1">
                  <c:v>未完成产值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3750</c:v>
                </c:pt>
                <c:pt idx="1">
                  <c:v>6250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6E-480C-B122-B161E044FE5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7D68C3-6CC9-4F6C-823D-F77C13B787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2059C9F-AE25-4BAB-BBCA-5FCF9ADF3EAE}">
      <dgm:prSet phldrT="[文本]" custT="1"/>
      <dgm:spPr/>
      <dgm:t>
        <a:bodyPr/>
        <a:lstStyle/>
        <a:p>
          <a:r>
            <a:rPr lang="zh-CN" altLang="en-US" sz="2000" b="1" dirty="0">
              <a:latin typeface="+mj-ea"/>
              <a:ea typeface="+mj-ea"/>
            </a:rPr>
            <a:t>四个方面</a:t>
          </a:r>
        </a:p>
      </dgm:t>
    </dgm:pt>
    <dgm:pt modelId="{E2AEFF88-CAE3-484C-8F6D-E6F12F6B7134}" type="parTrans" cxnId="{F70E9BD9-432A-43B3-8FA1-891B95B20DC1}">
      <dgm:prSet/>
      <dgm:spPr/>
      <dgm:t>
        <a:bodyPr/>
        <a:lstStyle/>
        <a:p>
          <a:endParaRPr lang="zh-CN" altLang="en-US"/>
        </a:p>
      </dgm:t>
    </dgm:pt>
    <dgm:pt modelId="{E6E9BA72-2C54-4258-A4CA-3795033A0134}" type="sibTrans" cxnId="{F70E9BD9-432A-43B3-8FA1-891B95B20DC1}">
      <dgm:prSet/>
      <dgm:spPr/>
      <dgm:t>
        <a:bodyPr/>
        <a:lstStyle/>
        <a:p>
          <a:endParaRPr lang="zh-CN" altLang="en-US"/>
        </a:p>
      </dgm:t>
    </dgm:pt>
    <dgm:pt modelId="{C50CF5EB-D5DD-4785-90F2-FAB460A5E800}">
      <dgm:prSet phldrT="[文本]" custT="1"/>
      <dgm:spPr/>
      <dgm:t>
        <a:bodyPr/>
        <a:lstStyle/>
        <a:p>
          <a:r>
            <a:rPr lang="zh-CN" altLang="en-US" sz="1800" b="1" dirty="0"/>
            <a:t>管理制度</a:t>
          </a:r>
        </a:p>
      </dgm:t>
    </dgm:pt>
    <dgm:pt modelId="{25B821A7-55BA-4F1A-9B59-6AD3A781A3F5}" type="parTrans" cxnId="{0D60E5BA-7E3B-4DFB-815D-71CB084BC9F5}">
      <dgm:prSet/>
      <dgm:spPr/>
      <dgm:t>
        <a:bodyPr/>
        <a:lstStyle/>
        <a:p>
          <a:endParaRPr lang="zh-CN" altLang="en-US"/>
        </a:p>
      </dgm:t>
    </dgm:pt>
    <dgm:pt modelId="{28DFB50D-E455-4D6C-9D5A-CD02191F7AC1}" type="sibTrans" cxnId="{0D60E5BA-7E3B-4DFB-815D-71CB084BC9F5}">
      <dgm:prSet/>
      <dgm:spPr/>
      <dgm:t>
        <a:bodyPr/>
        <a:lstStyle/>
        <a:p>
          <a:endParaRPr lang="zh-CN" altLang="en-US"/>
        </a:p>
      </dgm:t>
    </dgm:pt>
    <dgm:pt modelId="{88C1A6FF-2DDE-42E5-A9D5-D424B216F7C1}">
      <dgm:prSet phldrT="[文本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prstClr val="white"/>
              </a:solidFill>
              <a:latin typeface="Arial"/>
              <a:ea typeface="微软雅黑 Light"/>
              <a:cs typeface="+mn-cs"/>
            </a:rPr>
            <a:t>人员配备</a:t>
          </a:r>
        </a:p>
      </dgm:t>
    </dgm:pt>
    <dgm:pt modelId="{6BA579DB-E78A-4575-9F2B-3A0454A5CF39}" type="parTrans" cxnId="{B3A3E89E-7470-423C-A237-2BEB311448F6}">
      <dgm:prSet/>
      <dgm:spPr/>
      <dgm:t>
        <a:bodyPr/>
        <a:lstStyle/>
        <a:p>
          <a:endParaRPr lang="zh-CN" altLang="en-US"/>
        </a:p>
      </dgm:t>
    </dgm:pt>
    <dgm:pt modelId="{9EF575DA-2CB5-4C77-BDB7-5CA2FF8690F2}" type="sibTrans" cxnId="{B3A3E89E-7470-423C-A237-2BEB311448F6}">
      <dgm:prSet/>
      <dgm:spPr/>
      <dgm:t>
        <a:bodyPr/>
        <a:lstStyle/>
        <a:p>
          <a:endParaRPr lang="zh-CN" altLang="en-US"/>
        </a:p>
      </dgm:t>
    </dgm:pt>
    <dgm:pt modelId="{015AB1C8-4EA2-4C7F-B0D9-FACBEC8493B2}">
      <dgm:prSet phldrT="[文本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prstClr val="white"/>
              </a:solidFill>
              <a:latin typeface="Arial"/>
              <a:ea typeface="微软雅黑 Light"/>
              <a:cs typeface="+mn-cs"/>
            </a:rPr>
            <a:t>现场管理</a:t>
          </a:r>
        </a:p>
      </dgm:t>
    </dgm:pt>
    <dgm:pt modelId="{CFFDC056-9ABE-43E4-A2EE-2E10EEFC84CE}" type="parTrans" cxnId="{0CE0DC43-B380-4200-9243-943B269A3726}">
      <dgm:prSet/>
      <dgm:spPr/>
      <dgm:t>
        <a:bodyPr/>
        <a:lstStyle/>
        <a:p>
          <a:endParaRPr lang="zh-CN" altLang="en-US"/>
        </a:p>
      </dgm:t>
    </dgm:pt>
    <dgm:pt modelId="{83EED9F6-14BD-4A01-B5EA-58F7B582595D}" type="sibTrans" cxnId="{0CE0DC43-B380-4200-9243-943B269A3726}">
      <dgm:prSet/>
      <dgm:spPr/>
      <dgm:t>
        <a:bodyPr/>
        <a:lstStyle/>
        <a:p>
          <a:endParaRPr lang="zh-CN" altLang="en-US"/>
        </a:p>
      </dgm:t>
    </dgm:pt>
    <dgm:pt modelId="{4F0713C3-F214-40DB-978C-1983AF5203CE}">
      <dgm:prSet phldrT="[文本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prstClr val="white"/>
              </a:solidFill>
              <a:latin typeface="Arial"/>
              <a:ea typeface="微软雅黑 Light"/>
              <a:cs typeface="+mn-cs"/>
            </a:rPr>
            <a:t>过程控制</a:t>
          </a:r>
        </a:p>
      </dgm:t>
    </dgm:pt>
    <dgm:pt modelId="{FEA23044-AB99-4DAC-9580-BC98AC4058F8}" type="parTrans" cxnId="{0C83F1B3-E09E-4096-8D81-8C106D276491}">
      <dgm:prSet/>
      <dgm:spPr/>
      <dgm:t>
        <a:bodyPr/>
        <a:lstStyle/>
        <a:p>
          <a:endParaRPr lang="zh-CN" altLang="en-US"/>
        </a:p>
      </dgm:t>
    </dgm:pt>
    <dgm:pt modelId="{BFC946F5-64E3-4A05-807F-957F3A042674}" type="sibTrans" cxnId="{0C83F1B3-E09E-4096-8D81-8C106D276491}">
      <dgm:prSet/>
      <dgm:spPr/>
      <dgm:t>
        <a:bodyPr/>
        <a:lstStyle/>
        <a:p>
          <a:endParaRPr lang="zh-CN" altLang="en-US"/>
        </a:p>
      </dgm:t>
    </dgm:pt>
    <dgm:pt modelId="{0E374746-3CF7-43D9-9C59-2E2AA853DF75}" type="pres">
      <dgm:prSet presAssocID="{587D68C3-6CC9-4F6C-823D-F77C13B787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3A5D6BB-D3CF-4948-AEC3-37585670290B}" type="pres">
      <dgm:prSet presAssocID="{42059C9F-AE25-4BAB-BBCA-5FCF9ADF3EAE}" presName="hierRoot1" presStyleCnt="0">
        <dgm:presLayoutVars>
          <dgm:hierBranch val="init"/>
        </dgm:presLayoutVars>
      </dgm:prSet>
      <dgm:spPr/>
    </dgm:pt>
    <dgm:pt modelId="{258045F1-884A-41A2-952B-6CC1FA7AFBDA}" type="pres">
      <dgm:prSet presAssocID="{42059C9F-AE25-4BAB-BBCA-5FCF9ADF3EAE}" presName="rootComposite1" presStyleCnt="0"/>
      <dgm:spPr/>
    </dgm:pt>
    <dgm:pt modelId="{FCBC044E-ADAE-4E09-B99F-A0AB91AD0C39}" type="pres">
      <dgm:prSet presAssocID="{42059C9F-AE25-4BAB-BBCA-5FCF9ADF3EAE}" presName="rootText1" presStyleLbl="node0" presStyleIdx="0" presStyleCnt="1">
        <dgm:presLayoutVars>
          <dgm:chPref val="3"/>
        </dgm:presLayoutVars>
      </dgm:prSet>
      <dgm:spPr>
        <a:prstGeom prst="roundRect">
          <a:avLst/>
        </a:prstGeom>
      </dgm:spPr>
    </dgm:pt>
    <dgm:pt modelId="{3CACA0AB-44B9-4B27-9C81-B45645FE4388}" type="pres">
      <dgm:prSet presAssocID="{42059C9F-AE25-4BAB-BBCA-5FCF9ADF3EAE}" presName="rootConnector1" presStyleLbl="node1" presStyleIdx="0" presStyleCnt="0"/>
      <dgm:spPr/>
    </dgm:pt>
    <dgm:pt modelId="{17DCB1BD-D09D-406A-ACF6-6E27D3A218AF}" type="pres">
      <dgm:prSet presAssocID="{42059C9F-AE25-4BAB-BBCA-5FCF9ADF3EAE}" presName="hierChild2" presStyleCnt="0"/>
      <dgm:spPr/>
    </dgm:pt>
    <dgm:pt modelId="{C2260509-FBD7-4BD6-BC46-DC766554DE44}" type="pres">
      <dgm:prSet presAssocID="{25B821A7-55BA-4F1A-9B59-6AD3A781A3F5}" presName="Name37" presStyleLbl="parChTrans1D2" presStyleIdx="0" presStyleCnt="4"/>
      <dgm:spPr/>
    </dgm:pt>
    <dgm:pt modelId="{527BDD21-ED2C-4DCA-A550-4515110A8EA0}" type="pres">
      <dgm:prSet presAssocID="{C50CF5EB-D5DD-4785-90F2-FAB460A5E800}" presName="hierRoot2" presStyleCnt="0">
        <dgm:presLayoutVars>
          <dgm:hierBranch val="init"/>
        </dgm:presLayoutVars>
      </dgm:prSet>
      <dgm:spPr/>
    </dgm:pt>
    <dgm:pt modelId="{AF8C337F-4F76-45FB-AAAA-676CFA3AA6E0}" type="pres">
      <dgm:prSet presAssocID="{C50CF5EB-D5DD-4785-90F2-FAB460A5E800}" presName="rootComposite" presStyleCnt="0"/>
      <dgm:spPr/>
    </dgm:pt>
    <dgm:pt modelId="{4BECF643-5EE4-43AE-A72B-C6A1CBDC4B3A}" type="pres">
      <dgm:prSet presAssocID="{C50CF5EB-D5DD-4785-90F2-FAB460A5E800}" presName="rootText" presStyleLbl="node2" presStyleIdx="0" presStyleCnt="4">
        <dgm:presLayoutVars>
          <dgm:chPref val="3"/>
        </dgm:presLayoutVars>
      </dgm:prSet>
      <dgm:spPr>
        <a:prstGeom prst="roundRect">
          <a:avLst/>
        </a:prstGeom>
      </dgm:spPr>
    </dgm:pt>
    <dgm:pt modelId="{E156348B-03BE-439D-9D9B-4427A9235E4B}" type="pres">
      <dgm:prSet presAssocID="{C50CF5EB-D5DD-4785-90F2-FAB460A5E800}" presName="rootConnector" presStyleLbl="node2" presStyleIdx="0" presStyleCnt="4"/>
      <dgm:spPr/>
    </dgm:pt>
    <dgm:pt modelId="{899CF317-09E7-4A9C-A3D5-355FDA31CF2E}" type="pres">
      <dgm:prSet presAssocID="{C50CF5EB-D5DD-4785-90F2-FAB460A5E800}" presName="hierChild4" presStyleCnt="0"/>
      <dgm:spPr/>
    </dgm:pt>
    <dgm:pt modelId="{85F7E801-993F-4E79-B507-FEA1072DE94A}" type="pres">
      <dgm:prSet presAssocID="{C50CF5EB-D5DD-4785-90F2-FAB460A5E800}" presName="hierChild5" presStyleCnt="0"/>
      <dgm:spPr/>
    </dgm:pt>
    <dgm:pt modelId="{26845F51-05F4-4E69-ABC7-86DAEFAC3F4D}" type="pres">
      <dgm:prSet presAssocID="{6BA579DB-E78A-4575-9F2B-3A0454A5CF39}" presName="Name37" presStyleLbl="parChTrans1D2" presStyleIdx="1" presStyleCnt="4"/>
      <dgm:spPr/>
    </dgm:pt>
    <dgm:pt modelId="{8136EFCB-FD71-4725-9AED-6D99715E6D48}" type="pres">
      <dgm:prSet presAssocID="{88C1A6FF-2DDE-42E5-A9D5-D424B216F7C1}" presName="hierRoot2" presStyleCnt="0">
        <dgm:presLayoutVars>
          <dgm:hierBranch val="init"/>
        </dgm:presLayoutVars>
      </dgm:prSet>
      <dgm:spPr/>
    </dgm:pt>
    <dgm:pt modelId="{0447F1E7-247D-4093-AC66-647D79916B30}" type="pres">
      <dgm:prSet presAssocID="{88C1A6FF-2DDE-42E5-A9D5-D424B216F7C1}" presName="rootComposite" presStyleCnt="0"/>
      <dgm:spPr/>
    </dgm:pt>
    <dgm:pt modelId="{6F16BCC9-DEE7-496B-BDBF-CDBA739985FC}" type="pres">
      <dgm:prSet presAssocID="{88C1A6FF-2DDE-42E5-A9D5-D424B216F7C1}" presName="rootText" presStyleLbl="node2" presStyleIdx="1" presStyleCnt="4">
        <dgm:presLayoutVars>
          <dgm:chPref val="3"/>
        </dgm:presLayoutVars>
      </dgm:prSet>
      <dgm:spPr>
        <a:prstGeom prst="roundRect">
          <a:avLst/>
        </a:prstGeom>
      </dgm:spPr>
    </dgm:pt>
    <dgm:pt modelId="{97B2CC10-E9FB-4461-B65F-70AFEAF82031}" type="pres">
      <dgm:prSet presAssocID="{88C1A6FF-2DDE-42E5-A9D5-D424B216F7C1}" presName="rootConnector" presStyleLbl="node2" presStyleIdx="1" presStyleCnt="4"/>
      <dgm:spPr/>
    </dgm:pt>
    <dgm:pt modelId="{94A15349-A017-4320-8C62-56A934ED9346}" type="pres">
      <dgm:prSet presAssocID="{88C1A6FF-2DDE-42E5-A9D5-D424B216F7C1}" presName="hierChild4" presStyleCnt="0"/>
      <dgm:spPr/>
    </dgm:pt>
    <dgm:pt modelId="{6B96385F-7958-42A9-A68B-03809AF49A59}" type="pres">
      <dgm:prSet presAssocID="{88C1A6FF-2DDE-42E5-A9D5-D424B216F7C1}" presName="hierChild5" presStyleCnt="0"/>
      <dgm:spPr/>
    </dgm:pt>
    <dgm:pt modelId="{AFA17CC9-D76A-4AD7-9592-A5D3B5946945}" type="pres">
      <dgm:prSet presAssocID="{CFFDC056-9ABE-43E4-A2EE-2E10EEFC84CE}" presName="Name37" presStyleLbl="parChTrans1D2" presStyleIdx="2" presStyleCnt="4"/>
      <dgm:spPr/>
    </dgm:pt>
    <dgm:pt modelId="{F89AF62C-38A0-4F8D-86C0-48B04C4D9F63}" type="pres">
      <dgm:prSet presAssocID="{015AB1C8-4EA2-4C7F-B0D9-FACBEC8493B2}" presName="hierRoot2" presStyleCnt="0">
        <dgm:presLayoutVars>
          <dgm:hierBranch val="init"/>
        </dgm:presLayoutVars>
      </dgm:prSet>
      <dgm:spPr/>
    </dgm:pt>
    <dgm:pt modelId="{70A4BC22-6C6D-42F6-AE1E-5612FE855CFE}" type="pres">
      <dgm:prSet presAssocID="{015AB1C8-4EA2-4C7F-B0D9-FACBEC8493B2}" presName="rootComposite" presStyleCnt="0"/>
      <dgm:spPr/>
    </dgm:pt>
    <dgm:pt modelId="{98F820DD-53E4-4EE9-BE54-398BED4E9E7A}" type="pres">
      <dgm:prSet presAssocID="{015AB1C8-4EA2-4C7F-B0D9-FACBEC8493B2}" presName="rootText" presStyleLbl="node2" presStyleIdx="2" presStyleCnt="4">
        <dgm:presLayoutVars>
          <dgm:chPref val="3"/>
        </dgm:presLayoutVars>
      </dgm:prSet>
      <dgm:spPr>
        <a:prstGeom prst="roundRect">
          <a:avLst/>
        </a:prstGeom>
      </dgm:spPr>
    </dgm:pt>
    <dgm:pt modelId="{DA635F90-C8FE-4C18-B754-34B0E0313FD0}" type="pres">
      <dgm:prSet presAssocID="{015AB1C8-4EA2-4C7F-B0D9-FACBEC8493B2}" presName="rootConnector" presStyleLbl="node2" presStyleIdx="2" presStyleCnt="4"/>
      <dgm:spPr/>
    </dgm:pt>
    <dgm:pt modelId="{67977647-E682-4E65-A8ED-6BBD1B608667}" type="pres">
      <dgm:prSet presAssocID="{015AB1C8-4EA2-4C7F-B0D9-FACBEC8493B2}" presName="hierChild4" presStyleCnt="0"/>
      <dgm:spPr/>
    </dgm:pt>
    <dgm:pt modelId="{3C07A630-5288-48CF-82D6-2A0EDAEB315E}" type="pres">
      <dgm:prSet presAssocID="{015AB1C8-4EA2-4C7F-B0D9-FACBEC8493B2}" presName="hierChild5" presStyleCnt="0"/>
      <dgm:spPr/>
    </dgm:pt>
    <dgm:pt modelId="{5B37832C-8712-42A7-9172-B33494F21BF6}" type="pres">
      <dgm:prSet presAssocID="{FEA23044-AB99-4DAC-9580-BC98AC4058F8}" presName="Name37" presStyleLbl="parChTrans1D2" presStyleIdx="3" presStyleCnt="4"/>
      <dgm:spPr/>
    </dgm:pt>
    <dgm:pt modelId="{D3F8F654-A87E-466E-8734-3CF11CCFED50}" type="pres">
      <dgm:prSet presAssocID="{4F0713C3-F214-40DB-978C-1983AF5203CE}" presName="hierRoot2" presStyleCnt="0">
        <dgm:presLayoutVars>
          <dgm:hierBranch val="init"/>
        </dgm:presLayoutVars>
      </dgm:prSet>
      <dgm:spPr/>
    </dgm:pt>
    <dgm:pt modelId="{8054B93D-8669-4494-A784-7778DD0EE825}" type="pres">
      <dgm:prSet presAssocID="{4F0713C3-F214-40DB-978C-1983AF5203CE}" presName="rootComposite" presStyleCnt="0"/>
      <dgm:spPr/>
    </dgm:pt>
    <dgm:pt modelId="{DEC89940-AD2A-4198-8A85-ADBE4D87808C}" type="pres">
      <dgm:prSet presAssocID="{4F0713C3-F214-40DB-978C-1983AF5203CE}" presName="rootText" presStyleLbl="node2" presStyleIdx="3" presStyleCnt="4">
        <dgm:presLayoutVars>
          <dgm:chPref val="3"/>
        </dgm:presLayoutVars>
      </dgm:prSet>
      <dgm:spPr>
        <a:prstGeom prst="roundRect">
          <a:avLst/>
        </a:prstGeom>
      </dgm:spPr>
    </dgm:pt>
    <dgm:pt modelId="{EE9C5DFC-3637-4213-A9FD-4B1440DF1800}" type="pres">
      <dgm:prSet presAssocID="{4F0713C3-F214-40DB-978C-1983AF5203CE}" presName="rootConnector" presStyleLbl="node2" presStyleIdx="3" presStyleCnt="4"/>
      <dgm:spPr/>
    </dgm:pt>
    <dgm:pt modelId="{94C0D45F-5558-4A1D-BE73-C937EB19A18C}" type="pres">
      <dgm:prSet presAssocID="{4F0713C3-F214-40DB-978C-1983AF5203CE}" presName="hierChild4" presStyleCnt="0"/>
      <dgm:spPr/>
    </dgm:pt>
    <dgm:pt modelId="{CF0DAA2C-8C69-48EE-B261-315AE861C535}" type="pres">
      <dgm:prSet presAssocID="{4F0713C3-F214-40DB-978C-1983AF5203CE}" presName="hierChild5" presStyleCnt="0"/>
      <dgm:spPr/>
    </dgm:pt>
    <dgm:pt modelId="{270EA4EE-755B-4E16-902C-0212B16E760F}" type="pres">
      <dgm:prSet presAssocID="{42059C9F-AE25-4BAB-BBCA-5FCF9ADF3EAE}" presName="hierChild3" presStyleCnt="0"/>
      <dgm:spPr/>
    </dgm:pt>
  </dgm:ptLst>
  <dgm:cxnLst>
    <dgm:cxn modelId="{D4D51A13-8D4D-45E5-8EDD-523A39C1B689}" type="presOf" srcId="{C50CF5EB-D5DD-4785-90F2-FAB460A5E800}" destId="{E156348B-03BE-439D-9D9B-4427A9235E4B}" srcOrd="1" destOrd="0" presId="urn:microsoft.com/office/officeart/2005/8/layout/orgChart1"/>
    <dgm:cxn modelId="{8F403A22-82DD-4388-A37C-1D3E6D2877D9}" type="presOf" srcId="{88C1A6FF-2DDE-42E5-A9D5-D424B216F7C1}" destId="{6F16BCC9-DEE7-496B-BDBF-CDBA739985FC}" srcOrd="0" destOrd="0" presId="urn:microsoft.com/office/officeart/2005/8/layout/orgChart1"/>
    <dgm:cxn modelId="{6094C323-9530-4F64-9910-C5651C9F0890}" type="presOf" srcId="{6BA579DB-E78A-4575-9F2B-3A0454A5CF39}" destId="{26845F51-05F4-4E69-ABC7-86DAEFAC3F4D}" srcOrd="0" destOrd="0" presId="urn:microsoft.com/office/officeart/2005/8/layout/orgChart1"/>
    <dgm:cxn modelId="{391FA836-EA67-44CE-B226-B201F62AEB31}" type="presOf" srcId="{FEA23044-AB99-4DAC-9580-BC98AC4058F8}" destId="{5B37832C-8712-42A7-9172-B33494F21BF6}" srcOrd="0" destOrd="0" presId="urn:microsoft.com/office/officeart/2005/8/layout/orgChart1"/>
    <dgm:cxn modelId="{E8357261-03A8-432E-A791-62BF1AACE037}" type="presOf" srcId="{4F0713C3-F214-40DB-978C-1983AF5203CE}" destId="{EE9C5DFC-3637-4213-A9FD-4B1440DF1800}" srcOrd="1" destOrd="0" presId="urn:microsoft.com/office/officeart/2005/8/layout/orgChart1"/>
    <dgm:cxn modelId="{0CE0DC43-B380-4200-9243-943B269A3726}" srcId="{42059C9F-AE25-4BAB-BBCA-5FCF9ADF3EAE}" destId="{015AB1C8-4EA2-4C7F-B0D9-FACBEC8493B2}" srcOrd="2" destOrd="0" parTransId="{CFFDC056-9ABE-43E4-A2EE-2E10EEFC84CE}" sibTransId="{83EED9F6-14BD-4A01-B5EA-58F7B582595D}"/>
    <dgm:cxn modelId="{BF35FA63-36F9-461C-AA3E-791E4167FB5A}" type="presOf" srcId="{015AB1C8-4EA2-4C7F-B0D9-FACBEC8493B2}" destId="{98F820DD-53E4-4EE9-BE54-398BED4E9E7A}" srcOrd="0" destOrd="0" presId="urn:microsoft.com/office/officeart/2005/8/layout/orgChart1"/>
    <dgm:cxn modelId="{E123B25A-8F1E-4714-A3BE-98B2CEFE5D36}" type="presOf" srcId="{4F0713C3-F214-40DB-978C-1983AF5203CE}" destId="{DEC89940-AD2A-4198-8A85-ADBE4D87808C}" srcOrd="0" destOrd="0" presId="urn:microsoft.com/office/officeart/2005/8/layout/orgChart1"/>
    <dgm:cxn modelId="{C413C87D-CD24-455F-A2A0-5DD35A87A021}" type="presOf" srcId="{42059C9F-AE25-4BAB-BBCA-5FCF9ADF3EAE}" destId="{3CACA0AB-44B9-4B27-9C81-B45645FE4388}" srcOrd="1" destOrd="0" presId="urn:microsoft.com/office/officeart/2005/8/layout/orgChart1"/>
    <dgm:cxn modelId="{C8FBAA8A-325C-4367-BFB2-4039C610A953}" type="presOf" srcId="{88C1A6FF-2DDE-42E5-A9D5-D424B216F7C1}" destId="{97B2CC10-E9FB-4461-B65F-70AFEAF82031}" srcOrd="1" destOrd="0" presId="urn:microsoft.com/office/officeart/2005/8/layout/orgChart1"/>
    <dgm:cxn modelId="{C622769C-2BED-46E1-96B8-7AA66DB697D5}" type="presOf" srcId="{42059C9F-AE25-4BAB-BBCA-5FCF9ADF3EAE}" destId="{FCBC044E-ADAE-4E09-B99F-A0AB91AD0C39}" srcOrd="0" destOrd="0" presId="urn:microsoft.com/office/officeart/2005/8/layout/orgChart1"/>
    <dgm:cxn modelId="{B3A3E89E-7470-423C-A237-2BEB311448F6}" srcId="{42059C9F-AE25-4BAB-BBCA-5FCF9ADF3EAE}" destId="{88C1A6FF-2DDE-42E5-A9D5-D424B216F7C1}" srcOrd="1" destOrd="0" parTransId="{6BA579DB-E78A-4575-9F2B-3A0454A5CF39}" sibTransId="{9EF575DA-2CB5-4C77-BDB7-5CA2FF8690F2}"/>
    <dgm:cxn modelId="{EB2542AE-F2B2-4361-9D61-E6B83BE5E496}" type="presOf" srcId="{25B821A7-55BA-4F1A-9B59-6AD3A781A3F5}" destId="{C2260509-FBD7-4BD6-BC46-DC766554DE44}" srcOrd="0" destOrd="0" presId="urn:microsoft.com/office/officeart/2005/8/layout/orgChart1"/>
    <dgm:cxn modelId="{0C83F1B3-E09E-4096-8D81-8C106D276491}" srcId="{42059C9F-AE25-4BAB-BBCA-5FCF9ADF3EAE}" destId="{4F0713C3-F214-40DB-978C-1983AF5203CE}" srcOrd="3" destOrd="0" parTransId="{FEA23044-AB99-4DAC-9580-BC98AC4058F8}" sibTransId="{BFC946F5-64E3-4A05-807F-957F3A042674}"/>
    <dgm:cxn modelId="{0D60E5BA-7E3B-4DFB-815D-71CB084BC9F5}" srcId="{42059C9F-AE25-4BAB-BBCA-5FCF9ADF3EAE}" destId="{C50CF5EB-D5DD-4785-90F2-FAB460A5E800}" srcOrd="0" destOrd="0" parTransId="{25B821A7-55BA-4F1A-9B59-6AD3A781A3F5}" sibTransId="{28DFB50D-E455-4D6C-9D5A-CD02191F7AC1}"/>
    <dgm:cxn modelId="{32545ECA-09DD-40D3-94B6-CA7166A311A8}" type="presOf" srcId="{C50CF5EB-D5DD-4785-90F2-FAB460A5E800}" destId="{4BECF643-5EE4-43AE-A72B-C6A1CBDC4B3A}" srcOrd="0" destOrd="0" presId="urn:microsoft.com/office/officeart/2005/8/layout/orgChart1"/>
    <dgm:cxn modelId="{F70E9BD9-432A-43B3-8FA1-891B95B20DC1}" srcId="{587D68C3-6CC9-4F6C-823D-F77C13B787DB}" destId="{42059C9F-AE25-4BAB-BBCA-5FCF9ADF3EAE}" srcOrd="0" destOrd="0" parTransId="{E2AEFF88-CAE3-484C-8F6D-E6F12F6B7134}" sibTransId="{E6E9BA72-2C54-4258-A4CA-3795033A0134}"/>
    <dgm:cxn modelId="{208C3EE4-0755-43D3-8E34-1D044F220AC7}" type="presOf" srcId="{587D68C3-6CC9-4F6C-823D-F77C13B787DB}" destId="{0E374746-3CF7-43D9-9C59-2E2AA853DF75}" srcOrd="0" destOrd="0" presId="urn:microsoft.com/office/officeart/2005/8/layout/orgChart1"/>
    <dgm:cxn modelId="{595E48F3-217B-4F33-9F58-8D5821B6A454}" type="presOf" srcId="{015AB1C8-4EA2-4C7F-B0D9-FACBEC8493B2}" destId="{DA635F90-C8FE-4C18-B754-34B0E0313FD0}" srcOrd="1" destOrd="0" presId="urn:microsoft.com/office/officeart/2005/8/layout/orgChart1"/>
    <dgm:cxn modelId="{A0E68AF8-1258-464C-AA4C-7756A9ABB4DC}" type="presOf" srcId="{CFFDC056-9ABE-43E4-A2EE-2E10EEFC84CE}" destId="{AFA17CC9-D76A-4AD7-9592-A5D3B5946945}" srcOrd="0" destOrd="0" presId="urn:microsoft.com/office/officeart/2005/8/layout/orgChart1"/>
    <dgm:cxn modelId="{AFA0035F-8E9F-4ED6-A0B3-97F47FA5E4C3}" type="presParOf" srcId="{0E374746-3CF7-43D9-9C59-2E2AA853DF75}" destId="{03A5D6BB-D3CF-4948-AEC3-37585670290B}" srcOrd="0" destOrd="0" presId="urn:microsoft.com/office/officeart/2005/8/layout/orgChart1"/>
    <dgm:cxn modelId="{FA057968-7559-4434-987C-DBC2C3EF307F}" type="presParOf" srcId="{03A5D6BB-D3CF-4948-AEC3-37585670290B}" destId="{258045F1-884A-41A2-952B-6CC1FA7AFBDA}" srcOrd="0" destOrd="0" presId="urn:microsoft.com/office/officeart/2005/8/layout/orgChart1"/>
    <dgm:cxn modelId="{42323892-CA2C-43BA-89EF-E68B27F66B84}" type="presParOf" srcId="{258045F1-884A-41A2-952B-6CC1FA7AFBDA}" destId="{FCBC044E-ADAE-4E09-B99F-A0AB91AD0C39}" srcOrd="0" destOrd="0" presId="urn:microsoft.com/office/officeart/2005/8/layout/orgChart1"/>
    <dgm:cxn modelId="{BFAC5734-38AB-4586-8154-53988DAAA5E6}" type="presParOf" srcId="{258045F1-884A-41A2-952B-6CC1FA7AFBDA}" destId="{3CACA0AB-44B9-4B27-9C81-B45645FE4388}" srcOrd="1" destOrd="0" presId="urn:microsoft.com/office/officeart/2005/8/layout/orgChart1"/>
    <dgm:cxn modelId="{9B57A52E-B792-40DD-AE7B-90A39DEBEC49}" type="presParOf" srcId="{03A5D6BB-D3CF-4948-AEC3-37585670290B}" destId="{17DCB1BD-D09D-406A-ACF6-6E27D3A218AF}" srcOrd="1" destOrd="0" presId="urn:microsoft.com/office/officeart/2005/8/layout/orgChart1"/>
    <dgm:cxn modelId="{2D755F1A-1C1A-46C0-89B4-F0D9A78F2A66}" type="presParOf" srcId="{17DCB1BD-D09D-406A-ACF6-6E27D3A218AF}" destId="{C2260509-FBD7-4BD6-BC46-DC766554DE44}" srcOrd="0" destOrd="0" presId="urn:microsoft.com/office/officeart/2005/8/layout/orgChart1"/>
    <dgm:cxn modelId="{393674EE-4083-4161-89B7-7F5F5F79AE56}" type="presParOf" srcId="{17DCB1BD-D09D-406A-ACF6-6E27D3A218AF}" destId="{527BDD21-ED2C-4DCA-A550-4515110A8EA0}" srcOrd="1" destOrd="0" presId="urn:microsoft.com/office/officeart/2005/8/layout/orgChart1"/>
    <dgm:cxn modelId="{2AB983A8-3C85-4FC5-905B-08E4F9BCADE5}" type="presParOf" srcId="{527BDD21-ED2C-4DCA-A550-4515110A8EA0}" destId="{AF8C337F-4F76-45FB-AAAA-676CFA3AA6E0}" srcOrd="0" destOrd="0" presId="urn:microsoft.com/office/officeart/2005/8/layout/orgChart1"/>
    <dgm:cxn modelId="{432A82E4-BB19-47B5-A0D8-5DDD2DAF0A4D}" type="presParOf" srcId="{AF8C337F-4F76-45FB-AAAA-676CFA3AA6E0}" destId="{4BECF643-5EE4-43AE-A72B-C6A1CBDC4B3A}" srcOrd="0" destOrd="0" presId="urn:microsoft.com/office/officeart/2005/8/layout/orgChart1"/>
    <dgm:cxn modelId="{3E01F9BA-0968-4530-9B3C-D78FF0B97B7F}" type="presParOf" srcId="{AF8C337F-4F76-45FB-AAAA-676CFA3AA6E0}" destId="{E156348B-03BE-439D-9D9B-4427A9235E4B}" srcOrd="1" destOrd="0" presId="urn:microsoft.com/office/officeart/2005/8/layout/orgChart1"/>
    <dgm:cxn modelId="{B84C1982-60B6-4ADD-90C3-A004A77FF7B6}" type="presParOf" srcId="{527BDD21-ED2C-4DCA-A550-4515110A8EA0}" destId="{899CF317-09E7-4A9C-A3D5-355FDA31CF2E}" srcOrd="1" destOrd="0" presId="urn:microsoft.com/office/officeart/2005/8/layout/orgChart1"/>
    <dgm:cxn modelId="{17B4A878-5E0B-4B89-9C21-9633F79EA54E}" type="presParOf" srcId="{527BDD21-ED2C-4DCA-A550-4515110A8EA0}" destId="{85F7E801-993F-4E79-B507-FEA1072DE94A}" srcOrd="2" destOrd="0" presId="urn:microsoft.com/office/officeart/2005/8/layout/orgChart1"/>
    <dgm:cxn modelId="{E8AFB445-C4E6-43F2-98FA-7EF51B2F6F52}" type="presParOf" srcId="{17DCB1BD-D09D-406A-ACF6-6E27D3A218AF}" destId="{26845F51-05F4-4E69-ABC7-86DAEFAC3F4D}" srcOrd="2" destOrd="0" presId="urn:microsoft.com/office/officeart/2005/8/layout/orgChart1"/>
    <dgm:cxn modelId="{46B4BD45-55E6-4EDD-A393-8D20A59AABD0}" type="presParOf" srcId="{17DCB1BD-D09D-406A-ACF6-6E27D3A218AF}" destId="{8136EFCB-FD71-4725-9AED-6D99715E6D48}" srcOrd="3" destOrd="0" presId="urn:microsoft.com/office/officeart/2005/8/layout/orgChart1"/>
    <dgm:cxn modelId="{417F220C-F957-4F62-9498-4BC4FC00481B}" type="presParOf" srcId="{8136EFCB-FD71-4725-9AED-6D99715E6D48}" destId="{0447F1E7-247D-4093-AC66-647D79916B30}" srcOrd="0" destOrd="0" presId="urn:microsoft.com/office/officeart/2005/8/layout/orgChart1"/>
    <dgm:cxn modelId="{996B3E81-3402-4614-87DF-DA0A815998E7}" type="presParOf" srcId="{0447F1E7-247D-4093-AC66-647D79916B30}" destId="{6F16BCC9-DEE7-496B-BDBF-CDBA739985FC}" srcOrd="0" destOrd="0" presId="urn:microsoft.com/office/officeart/2005/8/layout/orgChart1"/>
    <dgm:cxn modelId="{F410C465-9088-4B59-B733-7D38F44B005E}" type="presParOf" srcId="{0447F1E7-247D-4093-AC66-647D79916B30}" destId="{97B2CC10-E9FB-4461-B65F-70AFEAF82031}" srcOrd="1" destOrd="0" presId="urn:microsoft.com/office/officeart/2005/8/layout/orgChart1"/>
    <dgm:cxn modelId="{5104FF59-9AB7-4F4D-B1B4-BDA06B9B3A8A}" type="presParOf" srcId="{8136EFCB-FD71-4725-9AED-6D99715E6D48}" destId="{94A15349-A017-4320-8C62-56A934ED9346}" srcOrd="1" destOrd="0" presId="urn:microsoft.com/office/officeart/2005/8/layout/orgChart1"/>
    <dgm:cxn modelId="{2D8A8F46-39A3-45DE-B207-B53A042FD905}" type="presParOf" srcId="{8136EFCB-FD71-4725-9AED-6D99715E6D48}" destId="{6B96385F-7958-42A9-A68B-03809AF49A59}" srcOrd="2" destOrd="0" presId="urn:microsoft.com/office/officeart/2005/8/layout/orgChart1"/>
    <dgm:cxn modelId="{B65CE749-FBE3-4C02-88CC-3BDD79013D88}" type="presParOf" srcId="{17DCB1BD-D09D-406A-ACF6-6E27D3A218AF}" destId="{AFA17CC9-D76A-4AD7-9592-A5D3B5946945}" srcOrd="4" destOrd="0" presId="urn:microsoft.com/office/officeart/2005/8/layout/orgChart1"/>
    <dgm:cxn modelId="{17644E96-D5FD-41A7-A9FE-76FF6003BF28}" type="presParOf" srcId="{17DCB1BD-D09D-406A-ACF6-6E27D3A218AF}" destId="{F89AF62C-38A0-4F8D-86C0-48B04C4D9F63}" srcOrd="5" destOrd="0" presId="urn:microsoft.com/office/officeart/2005/8/layout/orgChart1"/>
    <dgm:cxn modelId="{7AEA417A-7049-4292-9721-10B9FC6C90D7}" type="presParOf" srcId="{F89AF62C-38A0-4F8D-86C0-48B04C4D9F63}" destId="{70A4BC22-6C6D-42F6-AE1E-5612FE855CFE}" srcOrd="0" destOrd="0" presId="urn:microsoft.com/office/officeart/2005/8/layout/orgChart1"/>
    <dgm:cxn modelId="{D70FF85F-957E-4CF9-81AA-BE57D2EF20BA}" type="presParOf" srcId="{70A4BC22-6C6D-42F6-AE1E-5612FE855CFE}" destId="{98F820DD-53E4-4EE9-BE54-398BED4E9E7A}" srcOrd="0" destOrd="0" presId="urn:microsoft.com/office/officeart/2005/8/layout/orgChart1"/>
    <dgm:cxn modelId="{9DEB1CB7-EB66-48F3-9A41-28B619C291A9}" type="presParOf" srcId="{70A4BC22-6C6D-42F6-AE1E-5612FE855CFE}" destId="{DA635F90-C8FE-4C18-B754-34B0E0313FD0}" srcOrd="1" destOrd="0" presId="urn:microsoft.com/office/officeart/2005/8/layout/orgChart1"/>
    <dgm:cxn modelId="{C8282BD7-24B8-47B2-B689-0E32EA9EDDDE}" type="presParOf" srcId="{F89AF62C-38A0-4F8D-86C0-48B04C4D9F63}" destId="{67977647-E682-4E65-A8ED-6BBD1B608667}" srcOrd="1" destOrd="0" presId="urn:microsoft.com/office/officeart/2005/8/layout/orgChart1"/>
    <dgm:cxn modelId="{B06E4BEB-6713-47F3-A440-4E68AEFC038C}" type="presParOf" srcId="{F89AF62C-38A0-4F8D-86C0-48B04C4D9F63}" destId="{3C07A630-5288-48CF-82D6-2A0EDAEB315E}" srcOrd="2" destOrd="0" presId="urn:microsoft.com/office/officeart/2005/8/layout/orgChart1"/>
    <dgm:cxn modelId="{30E45FD7-DB40-4E6C-9604-007BD765F73B}" type="presParOf" srcId="{17DCB1BD-D09D-406A-ACF6-6E27D3A218AF}" destId="{5B37832C-8712-42A7-9172-B33494F21BF6}" srcOrd="6" destOrd="0" presId="urn:microsoft.com/office/officeart/2005/8/layout/orgChart1"/>
    <dgm:cxn modelId="{4C6D512F-EC22-495F-BF18-A32463560F59}" type="presParOf" srcId="{17DCB1BD-D09D-406A-ACF6-6E27D3A218AF}" destId="{D3F8F654-A87E-466E-8734-3CF11CCFED50}" srcOrd="7" destOrd="0" presId="urn:microsoft.com/office/officeart/2005/8/layout/orgChart1"/>
    <dgm:cxn modelId="{7A9623F8-B892-4F09-846D-A7B802674E6D}" type="presParOf" srcId="{D3F8F654-A87E-466E-8734-3CF11CCFED50}" destId="{8054B93D-8669-4494-A784-7778DD0EE825}" srcOrd="0" destOrd="0" presId="urn:microsoft.com/office/officeart/2005/8/layout/orgChart1"/>
    <dgm:cxn modelId="{B9182066-E7D6-4E46-BB99-FE6FED8EA45B}" type="presParOf" srcId="{8054B93D-8669-4494-A784-7778DD0EE825}" destId="{DEC89940-AD2A-4198-8A85-ADBE4D87808C}" srcOrd="0" destOrd="0" presId="urn:microsoft.com/office/officeart/2005/8/layout/orgChart1"/>
    <dgm:cxn modelId="{0E11209B-DDAC-4710-A9E6-781C99BD60A8}" type="presParOf" srcId="{8054B93D-8669-4494-A784-7778DD0EE825}" destId="{EE9C5DFC-3637-4213-A9FD-4B1440DF1800}" srcOrd="1" destOrd="0" presId="urn:microsoft.com/office/officeart/2005/8/layout/orgChart1"/>
    <dgm:cxn modelId="{43E8ABC9-69A8-4C66-94BC-397FF1BD8A2D}" type="presParOf" srcId="{D3F8F654-A87E-466E-8734-3CF11CCFED50}" destId="{94C0D45F-5558-4A1D-BE73-C937EB19A18C}" srcOrd="1" destOrd="0" presId="urn:microsoft.com/office/officeart/2005/8/layout/orgChart1"/>
    <dgm:cxn modelId="{95055E8C-65A4-41C7-83EA-939711F98EBF}" type="presParOf" srcId="{D3F8F654-A87E-466E-8734-3CF11CCFED50}" destId="{CF0DAA2C-8C69-48EE-B261-315AE861C535}" srcOrd="2" destOrd="0" presId="urn:microsoft.com/office/officeart/2005/8/layout/orgChart1"/>
    <dgm:cxn modelId="{BDCFFFC4-16BF-4E20-AF2E-3AD705B76596}" type="presParOf" srcId="{03A5D6BB-D3CF-4948-AEC3-37585670290B}" destId="{270EA4EE-755B-4E16-902C-0212B16E760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7832C-8712-42A7-9172-B33494F21BF6}">
      <dsp:nvSpPr>
        <dsp:cNvPr id="0" name=""/>
        <dsp:cNvSpPr/>
      </dsp:nvSpPr>
      <dsp:spPr>
        <a:xfrm>
          <a:off x="3251199" y="1039716"/>
          <a:ext cx="2546359" cy="294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310"/>
              </a:lnTo>
              <a:lnTo>
                <a:pt x="2546359" y="147310"/>
              </a:lnTo>
              <a:lnTo>
                <a:pt x="2546359" y="2946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A17CC9-D76A-4AD7-9592-A5D3B5946945}">
      <dsp:nvSpPr>
        <dsp:cNvPr id="0" name=""/>
        <dsp:cNvSpPr/>
      </dsp:nvSpPr>
      <dsp:spPr>
        <a:xfrm>
          <a:off x="3251199" y="1039716"/>
          <a:ext cx="848786" cy="294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310"/>
              </a:lnTo>
              <a:lnTo>
                <a:pt x="848786" y="147310"/>
              </a:lnTo>
              <a:lnTo>
                <a:pt x="848786" y="2946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45F51-05F4-4E69-ABC7-86DAEFAC3F4D}">
      <dsp:nvSpPr>
        <dsp:cNvPr id="0" name=""/>
        <dsp:cNvSpPr/>
      </dsp:nvSpPr>
      <dsp:spPr>
        <a:xfrm>
          <a:off x="2402413" y="1039716"/>
          <a:ext cx="848786" cy="294620"/>
        </a:xfrm>
        <a:custGeom>
          <a:avLst/>
          <a:gdLst/>
          <a:ahLst/>
          <a:cxnLst/>
          <a:rect l="0" t="0" r="0" b="0"/>
          <a:pathLst>
            <a:path>
              <a:moveTo>
                <a:pt x="848786" y="0"/>
              </a:moveTo>
              <a:lnTo>
                <a:pt x="848786" y="147310"/>
              </a:lnTo>
              <a:lnTo>
                <a:pt x="0" y="147310"/>
              </a:lnTo>
              <a:lnTo>
                <a:pt x="0" y="2946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60509-FBD7-4BD6-BC46-DC766554DE44}">
      <dsp:nvSpPr>
        <dsp:cNvPr id="0" name=""/>
        <dsp:cNvSpPr/>
      </dsp:nvSpPr>
      <dsp:spPr>
        <a:xfrm>
          <a:off x="704840" y="1039716"/>
          <a:ext cx="2546359" cy="294620"/>
        </a:xfrm>
        <a:custGeom>
          <a:avLst/>
          <a:gdLst/>
          <a:ahLst/>
          <a:cxnLst/>
          <a:rect l="0" t="0" r="0" b="0"/>
          <a:pathLst>
            <a:path>
              <a:moveTo>
                <a:pt x="2546359" y="0"/>
              </a:moveTo>
              <a:lnTo>
                <a:pt x="2546359" y="147310"/>
              </a:lnTo>
              <a:lnTo>
                <a:pt x="0" y="147310"/>
              </a:lnTo>
              <a:lnTo>
                <a:pt x="0" y="2946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C044E-ADAE-4E09-B99F-A0AB91AD0C39}">
      <dsp:nvSpPr>
        <dsp:cNvPr id="0" name=""/>
        <dsp:cNvSpPr/>
      </dsp:nvSpPr>
      <dsp:spPr>
        <a:xfrm>
          <a:off x="2549723" y="338239"/>
          <a:ext cx="1402953" cy="701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latin typeface="+mj-ea"/>
              <a:ea typeface="+mj-ea"/>
            </a:rPr>
            <a:t>四个方面</a:t>
          </a:r>
        </a:p>
      </dsp:txBody>
      <dsp:txXfrm>
        <a:off x="2583966" y="372482"/>
        <a:ext cx="1334467" cy="632990"/>
      </dsp:txXfrm>
    </dsp:sp>
    <dsp:sp modelId="{4BECF643-5EE4-43AE-A72B-C6A1CBDC4B3A}">
      <dsp:nvSpPr>
        <dsp:cNvPr id="0" name=""/>
        <dsp:cNvSpPr/>
      </dsp:nvSpPr>
      <dsp:spPr>
        <a:xfrm>
          <a:off x="3363" y="1334336"/>
          <a:ext cx="1402953" cy="701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/>
            <a:t>管理制度</a:t>
          </a:r>
        </a:p>
      </dsp:txBody>
      <dsp:txXfrm>
        <a:off x="37606" y="1368579"/>
        <a:ext cx="1334467" cy="632990"/>
      </dsp:txXfrm>
    </dsp:sp>
    <dsp:sp modelId="{6F16BCC9-DEE7-496B-BDBF-CDBA739985FC}">
      <dsp:nvSpPr>
        <dsp:cNvPr id="0" name=""/>
        <dsp:cNvSpPr/>
      </dsp:nvSpPr>
      <dsp:spPr>
        <a:xfrm>
          <a:off x="1700936" y="1334336"/>
          <a:ext cx="1402953" cy="701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prstClr val="white"/>
              </a:solidFill>
              <a:latin typeface="Arial"/>
              <a:ea typeface="微软雅黑 Light"/>
              <a:cs typeface="+mn-cs"/>
            </a:rPr>
            <a:t>人员配备</a:t>
          </a:r>
        </a:p>
      </dsp:txBody>
      <dsp:txXfrm>
        <a:off x="1735179" y="1368579"/>
        <a:ext cx="1334467" cy="632990"/>
      </dsp:txXfrm>
    </dsp:sp>
    <dsp:sp modelId="{98F820DD-53E4-4EE9-BE54-398BED4E9E7A}">
      <dsp:nvSpPr>
        <dsp:cNvPr id="0" name=""/>
        <dsp:cNvSpPr/>
      </dsp:nvSpPr>
      <dsp:spPr>
        <a:xfrm>
          <a:off x="3398510" y="1334336"/>
          <a:ext cx="1402953" cy="701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prstClr val="white"/>
              </a:solidFill>
              <a:latin typeface="Arial"/>
              <a:ea typeface="微软雅黑 Light"/>
              <a:cs typeface="+mn-cs"/>
            </a:rPr>
            <a:t>现场管理</a:t>
          </a:r>
        </a:p>
      </dsp:txBody>
      <dsp:txXfrm>
        <a:off x="3432753" y="1368579"/>
        <a:ext cx="1334467" cy="632990"/>
      </dsp:txXfrm>
    </dsp:sp>
    <dsp:sp modelId="{DEC89940-AD2A-4198-8A85-ADBE4D87808C}">
      <dsp:nvSpPr>
        <dsp:cNvPr id="0" name=""/>
        <dsp:cNvSpPr/>
      </dsp:nvSpPr>
      <dsp:spPr>
        <a:xfrm>
          <a:off x="5096083" y="1334336"/>
          <a:ext cx="1402953" cy="701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prstClr val="white"/>
              </a:solidFill>
              <a:latin typeface="Arial"/>
              <a:ea typeface="微软雅黑 Light"/>
              <a:cs typeface="+mn-cs"/>
            </a:rPr>
            <a:t>过程控制</a:t>
          </a:r>
        </a:p>
      </dsp:txBody>
      <dsp:txXfrm>
        <a:off x="5130326" y="1368579"/>
        <a:ext cx="1334467" cy="632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microsoft.com/office/2017/06/relationships/model3d" Target="../media/model3d1.glb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openxmlformats.org/officeDocument/2006/relationships/tags" Target="../tags/tag3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Master" Target="../slideMasters/slideMaster1.xml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tags" Target="../tags/tag5.xml"/><Relationship Id="rId9" Type="http://schemas.openxmlformats.org/officeDocument/2006/relationships/image" Target="../media/image6.png"/><Relationship Id="rId1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5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05D6CB8-F280-4586-AB1B-08BA492F4C1B}"/>
              </a:ext>
            </a:extLst>
          </p:cNvPr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E71A82A1-7568-43A5-9CC3-C638C7185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0" y="-2"/>
              <a:ext cx="12181800" cy="6858001"/>
            </a:xfrm>
            <a:prstGeom prst="rect">
              <a:avLst/>
            </a:prstGeom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EBB540A4-38CD-4CBF-B12F-059C1010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05376"/>
              <a:ext cx="12192000" cy="1452623"/>
            </a:xfrm>
            <a:prstGeom prst="rect">
              <a:avLst/>
            </a:prstGeom>
          </p:spPr>
        </p:pic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21F961-668F-433D-B67F-0ED403553A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209029"/>
            <a:ext cx="10993120" cy="566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一、工程简介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567D265-8656-4EC6-BD6B-304457A6354C}"/>
              </a:ext>
            </a:extLst>
          </p:cNvPr>
          <p:cNvCxnSpPr>
            <a:cxnSpLocks/>
          </p:cNvCxnSpPr>
          <p:nvPr/>
        </p:nvCxnSpPr>
        <p:spPr>
          <a:xfrm flipH="1">
            <a:off x="7654435" y="0"/>
            <a:ext cx="932281" cy="6858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601A09AB-C846-4FC0-A790-0DD25980E0E7}"/>
              </a:ext>
            </a:extLst>
          </p:cNvPr>
          <p:cNvCxnSpPr>
            <a:cxnSpLocks/>
          </p:cNvCxnSpPr>
          <p:nvPr/>
        </p:nvCxnSpPr>
        <p:spPr>
          <a:xfrm flipH="1">
            <a:off x="314325" y="0"/>
            <a:ext cx="932281" cy="6858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FB8CDBAF-AF38-4EAD-9EAC-3C2A948EF30D}"/>
              </a:ext>
            </a:extLst>
          </p:cNvPr>
          <p:cNvCxnSpPr>
            <a:cxnSpLocks/>
          </p:cNvCxnSpPr>
          <p:nvPr/>
        </p:nvCxnSpPr>
        <p:spPr>
          <a:xfrm flipH="1">
            <a:off x="4026992" y="1055100"/>
            <a:ext cx="788848" cy="580290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4F16B4-3267-488E-B9FB-61CC6DFB93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6801" y="990600"/>
            <a:ext cx="3489960" cy="1920240"/>
          </a:xfrm>
          <a:prstGeom prst="parallelogram">
            <a:avLst>
              <a:gd name="adj" fmla="val 14323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6" name="图片占位符 2">
            <a:extLst>
              <a:ext uri="{FF2B5EF4-FFF2-40B4-BE49-F238E27FC236}">
                <a16:creationId xmlns:a16="http://schemas.microsoft.com/office/drawing/2014/main" id="{63B75465-F309-4F81-8C80-9F5052E762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39641" y="990600"/>
            <a:ext cx="3489960" cy="1920240"/>
          </a:xfrm>
          <a:prstGeom prst="parallelogram">
            <a:avLst>
              <a:gd name="adj" fmla="val 14323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图片占位符 2">
            <a:extLst>
              <a:ext uri="{FF2B5EF4-FFF2-40B4-BE49-F238E27FC236}">
                <a16:creationId xmlns:a16="http://schemas.microsoft.com/office/drawing/2014/main" id="{8119B0C8-3CE3-4FBA-A3EB-75A300A8F1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1041" y="990600"/>
            <a:ext cx="3489960" cy="1920240"/>
          </a:xfrm>
          <a:prstGeom prst="parallelogram">
            <a:avLst>
              <a:gd name="adj" fmla="val 14323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内容占位符 37">
            <a:extLst>
              <a:ext uri="{FF2B5EF4-FFF2-40B4-BE49-F238E27FC236}">
                <a16:creationId xmlns:a16="http://schemas.microsoft.com/office/drawing/2014/main" id="{540AA09A-4FA5-453B-9B9B-75EE8B4650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859280" y="2972118"/>
            <a:ext cx="1311275" cy="39528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39" name="内容占位符 37">
            <a:extLst>
              <a:ext uri="{FF2B5EF4-FFF2-40B4-BE49-F238E27FC236}">
                <a16:creationId xmlns:a16="http://schemas.microsoft.com/office/drawing/2014/main" id="{F5FD357E-E89B-4AED-B032-30A1EBA0BB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745480" y="2971800"/>
            <a:ext cx="1813560" cy="395605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40" name="内容占位符 37">
            <a:extLst>
              <a:ext uri="{FF2B5EF4-FFF2-40B4-BE49-F238E27FC236}">
                <a16:creationId xmlns:a16="http://schemas.microsoft.com/office/drawing/2014/main" id="{81EE978B-2DEA-48AA-B071-8A0B35E9381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311640" y="2972118"/>
            <a:ext cx="1311275" cy="39528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686157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05D6CB8-F280-4586-AB1B-08BA492F4C1B}"/>
              </a:ext>
            </a:extLst>
          </p:cNvPr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E71A82A1-7568-43A5-9CC3-C638C7185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0" y="-2"/>
              <a:ext cx="12181800" cy="6858001"/>
            </a:xfrm>
            <a:prstGeom prst="rect">
              <a:avLst/>
            </a:prstGeom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EBB540A4-38CD-4CBF-B12F-059C1010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05376"/>
              <a:ext cx="12192000" cy="1452623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FC0A912C-C89B-45D3-AC83-B0D9134188C4}"/>
              </a:ext>
            </a:extLst>
          </p:cNvPr>
          <p:cNvSpPr/>
          <p:nvPr userDrawn="1"/>
        </p:nvSpPr>
        <p:spPr>
          <a:xfrm>
            <a:off x="482600" y="4395569"/>
            <a:ext cx="3219150" cy="204333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图片占位符 11">
            <a:extLst>
              <a:ext uri="{FF2B5EF4-FFF2-40B4-BE49-F238E27FC236}">
                <a16:creationId xmlns:a16="http://schemas.microsoft.com/office/drawing/2014/main" id="{C73FD514-7ECB-4CD1-B64D-2A79257F5A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121" y="4305300"/>
            <a:ext cx="3241675" cy="2032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B9D1F2-CB98-4D32-BA88-001F1ACC216F}"/>
              </a:ext>
            </a:extLst>
          </p:cNvPr>
          <p:cNvSpPr/>
          <p:nvPr userDrawn="1"/>
        </p:nvSpPr>
        <p:spPr>
          <a:xfrm>
            <a:off x="4453278" y="4395569"/>
            <a:ext cx="3219150" cy="204333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图片占位符 11">
            <a:extLst>
              <a:ext uri="{FF2B5EF4-FFF2-40B4-BE49-F238E27FC236}">
                <a16:creationId xmlns:a16="http://schemas.microsoft.com/office/drawing/2014/main" id="{CC1B244E-46CD-4477-9090-2C99428801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1799" y="4305300"/>
            <a:ext cx="3241675" cy="20320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107B464-5D6F-4884-9A7A-3016AEB7BFE8}"/>
              </a:ext>
            </a:extLst>
          </p:cNvPr>
          <p:cNvSpPr/>
          <p:nvPr userDrawn="1"/>
        </p:nvSpPr>
        <p:spPr>
          <a:xfrm>
            <a:off x="8336504" y="4395569"/>
            <a:ext cx="3219150" cy="204333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图片占位符 11">
            <a:extLst>
              <a:ext uri="{FF2B5EF4-FFF2-40B4-BE49-F238E27FC236}">
                <a16:creationId xmlns:a16="http://schemas.microsoft.com/office/drawing/2014/main" id="{CC62850D-2938-491B-B4B9-94357CBF87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55025" y="4305300"/>
            <a:ext cx="3241675" cy="2032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文本占位符 4">
            <a:extLst>
              <a:ext uri="{FF2B5EF4-FFF2-40B4-BE49-F238E27FC236}">
                <a16:creationId xmlns:a16="http://schemas.microsoft.com/office/drawing/2014/main" id="{349C2CE2-72BF-455B-BA89-6EEF4978A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" y="209029"/>
            <a:ext cx="10962640" cy="566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一、工程简介</a:t>
            </a:r>
          </a:p>
        </p:txBody>
      </p:sp>
    </p:spTree>
    <p:extLst>
      <p:ext uri="{BB962C8B-B14F-4D97-AF65-F5344CB8AC3E}">
        <p14:creationId xmlns:p14="http://schemas.microsoft.com/office/powerpoint/2010/main" val="278402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5D274701-E52D-43A8-8DCD-8A03C1226DB2}"/>
              </a:ext>
            </a:extLst>
          </p:cNvPr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D3EDD180-5C26-4776-9D51-4FFFAA0F9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0" y="-2"/>
              <a:ext cx="12181800" cy="6858001"/>
            </a:xfrm>
            <a:prstGeom prst="rect">
              <a:avLst/>
            </a:prstGeom>
          </p:spPr>
        </p:pic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7AE79A7C-7061-45BB-B253-497DF735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05376"/>
              <a:ext cx="12192000" cy="1452623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模型 1" descr="Office Building">
                <a:extLst>
                  <a:ext uri="{FF2B5EF4-FFF2-40B4-BE49-F238E27FC236}">
                    <a16:creationId xmlns:a16="http://schemas.microsoft.com/office/drawing/2014/main" id="{3DDE9947-A02A-4DA5-887D-B56F9E029EF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864336738"/>
                  </p:ext>
                </p:extLst>
              </p:nvPr>
            </p:nvGraphicFramePr>
            <p:xfrm>
              <a:off x="5397514" y="807977"/>
              <a:ext cx="6987397" cy="580116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987397" cy="5801167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4560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模型 1" descr="Office Building">
                <a:extLst>
                  <a:ext uri="{FF2B5EF4-FFF2-40B4-BE49-F238E27FC236}">
                    <a16:creationId xmlns:a16="http://schemas.microsoft.com/office/drawing/2014/main" id="{3DDE9947-A02A-4DA5-887D-B56F9E029E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7514" y="807977"/>
                <a:ext cx="6987397" cy="5801167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0105B8B1-F2B7-4898-9C97-2C9C147747CD}"/>
              </a:ext>
            </a:extLst>
          </p:cNvPr>
          <p:cNvGrpSpPr/>
          <p:nvPr userDrawn="1"/>
        </p:nvGrpSpPr>
        <p:grpSpPr>
          <a:xfrm>
            <a:off x="0" y="3270071"/>
            <a:ext cx="12479801" cy="4053965"/>
            <a:chOff x="-416688" y="5520902"/>
            <a:chExt cx="12479801" cy="405396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757E6A4-EB37-4937-B98A-3A5DFFB10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6688" y="5520902"/>
              <a:ext cx="5648446" cy="2401969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32172DF-6C42-4E69-A942-C4BD5269A2E0}"/>
                </a:ext>
              </a:extLst>
            </p:cNvPr>
            <p:cNvGrpSpPr/>
            <p:nvPr/>
          </p:nvGrpSpPr>
          <p:grpSpPr>
            <a:xfrm>
              <a:off x="-374034" y="5636873"/>
              <a:ext cx="12437147" cy="3937994"/>
              <a:chOff x="60713" y="6531400"/>
              <a:chExt cx="13234252" cy="4447734"/>
            </a:xfrm>
          </p:grpSpPr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310FD788-13D7-48D1-A0B2-54D84A0552ED}"/>
                  </a:ext>
                </a:extLst>
              </p:cNvPr>
              <p:cNvGrpSpPr/>
              <p:nvPr/>
            </p:nvGrpSpPr>
            <p:grpSpPr>
              <a:xfrm>
                <a:off x="60713" y="6913117"/>
                <a:ext cx="13159648" cy="4066017"/>
                <a:chOff x="274073" y="5406702"/>
                <a:chExt cx="13159648" cy="4066017"/>
              </a:xfrm>
            </p:grpSpPr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3AC875D8-305B-4C08-8D4A-27260FEB5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6656" y="5406702"/>
                  <a:ext cx="5486411" cy="2538989"/>
                </a:xfrm>
                <a:prstGeom prst="rect">
                  <a:avLst/>
                </a:prstGeom>
              </p:spPr>
            </p:pic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BB6BFDE5-D19E-4555-AB44-AEF0F8BB1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2508" y="6510794"/>
                  <a:ext cx="5486411" cy="2961925"/>
                </a:xfrm>
                <a:prstGeom prst="rect">
                  <a:avLst/>
                </a:prstGeom>
              </p:spPr>
            </p:pic>
            <p:pic>
              <p:nvPicPr>
                <p:cNvPr id="11" name="图片 10">
                  <a:extLst>
                    <a:ext uri="{FF2B5EF4-FFF2-40B4-BE49-F238E27FC236}">
                      <a16:creationId xmlns:a16="http://schemas.microsoft.com/office/drawing/2014/main" id="{935A1BA4-D609-4974-9A5E-5306E81838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47310" y="5460253"/>
                  <a:ext cx="5486411" cy="2538989"/>
                </a:xfrm>
                <a:prstGeom prst="rect">
                  <a:avLst/>
                </a:prstGeom>
              </p:spPr>
            </p:pic>
            <p:pic>
              <p:nvPicPr>
                <p:cNvPr id="12" name="图片 11">
                  <a:extLst>
                    <a:ext uri="{FF2B5EF4-FFF2-40B4-BE49-F238E27FC236}">
                      <a16:creationId xmlns:a16="http://schemas.microsoft.com/office/drawing/2014/main" id="{111959A5-3EF6-4F35-8485-0405A588E8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9407" y="6283926"/>
                  <a:ext cx="5486411" cy="2538989"/>
                </a:xfrm>
                <a:prstGeom prst="rect">
                  <a:avLst/>
                </a:prstGeom>
              </p:spPr>
            </p:pic>
            <p:pic>
              <p:nvPicPr>
                <p:cNvPr id="13" name="图片 12">
                  <a:extLst>
                    <a:ext uri="{FF2B5EF4-FFF2-40B4-BE49-F238E27FC236}">
                      <a16:creationId xmlns:a16="http://schemas.microsoft.com/office/drawing/2014/main" id="{337187C8-B6F6-4EC4-9300-79FB2E6299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4073" y="6374100"/>
                  <a:ext cx="5486411" cy="2538989"/>
                </a:xfrm>
                <a:prstGeom prst="rect">
                  <a:avLst/>
                </a:prstGeom>
              </p:spPr>
            </p:pic>
          </p:grp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D791859B-2D8A-46E1-B832-0393EC6A3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7345" y="6531400"/>
                <a:ext cx="7663667" cy="2712883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A924A902-306D-4C9F-99D5-F44A4D1F0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298" y="7460742"/>
                <a:ext cx="7663667" cy="2712884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FC042BB-C12A-4F99-93D9-CC1E2E736907}"/>
              </a:ext>
            </a:extLst>
          </p:cNvPr>
          <p:cNvGrpSpPr/>
          <p:nvPr/>
        </p:nvGrpSpPr>
        <p:grpSpPr>
          <a:xfrm>
            <a:off x="586773" y="4124587"/>
            <a:ext cx="5084822" cy="88790"/>
            <a:chOff x="482600" y="4405532"/>
            <a:chExt cx="11214100" cy="80697"/>
          </a:xfrm>
        </p:grpSpPr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3CC36E7E-198B-4C6F-93A4-1933E1D23B59}"/>
                </a:ext>
              </a:extLst>
            </p:cNvPr>
            <p:cNvCxnSpPr>
              <a:cxnSpLocks/>
            </p:cNvCxnSpPr>
            <p:nvPr/>
          </p:nvCxnSpPr>
          <p:spPr>
            <a:xfrm>
              <a:off x="482600" y="4486229"/>
              <a:ext cx="112141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CF0AC1D-1CAB-4059-B9CC-CE679F6C12F2}"/>
                </a:ext>
              </a:extLst>
            </p:cNvPr>
            <p:cNvCxnSpPr>
              <a:cxnSpLocks/>
            </p:cNvCxnSpPr>
            <p:nvPr/>
          </p:nvCxnSpPr>
          <p:spPr>
            <a:xfrm>
              <a:off x="482600" y="4405532"/>
              <a:ext cx="112141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F0616E1-75C4-4E31-98F2-7A35D759EDC8}"/>
              </a:ext>
            </a:extLst>
          </p:cNvPr>
          <p:cNvSpPr/>
          <p:nvPr userDrawn="1"/>
        </p:nvSpPr>
        <p:spPr>
          <a:xfrm>
            <a:off x="651128" y="4502550"/>
            <a:ext cx="1235545" cy="474941"/>
          </a:xfrm>
          <a:prstGeom prst="roundRect">
            <a:avLst>
              <a:gd name="adj" fmla="val 207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ea"/>
              <a:ea typeface="+mj-ea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822B7BE-3901-4407-B088-AE52C2037216}"/>
              </a:ext>
            </a:extLst>
          </p:cNvPr>
          <p:cNvSpPr/>
          <p:nvPr userDrawn="1"/>
        </p:nvSpPr>
        <p:spPr>
          <a:xfrm>
            <a:off x="2474141" y="4502550"/>
            <a:ext cx="1235545" cy="474941"/>
          </a:xfrm>
          <a:prstGeom prst="roundRect">
            <a:avLst>
              <a:gd name="adj" fmla="val 207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ea"/>
              <a:ea typeface="+mj-ea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3D1DD59-C73B-411F-8240-23CB7B4C8B7D}"/>
              </a:ext>
            </a:extLst>
          </p:cNvPr>
          <p:cNvSpPr/>
          <p:nvPr userDrawn="1"/>
        </p:nvSpPr>
        <p:spPr>
          <a:xfrm>
            <a:off x="4297154" y="4502550"/>
            <a:ext cx="1235545" cy="474941"/>
          </a:xfrm>
          <a:prstGeom prst="roundRect">
            <a:avLst>
              <a:gd name="adj" fmla="val 207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latin typeface="+mj-ea"/>
              <a:ea typeface="+mj-ea"/>
            </a:endParaRPr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AFD334DA-03C1-41DF-BCB4-721587453A46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82600" y="2106412"/>
            <a:ext cx="5443538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6600" b="1" kern="1200" dirty="0">
                <a:gradFill>
                  <a:gsLst>
                    <a:gs pos="0">
                      <a:schemeClr val="tx2"/>
                    </a:gs>
                    <a:gs pos="65000">
                      <a:schemeClr val="tx2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en-US" altLang="zh-CN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CD2976AE-4D6B-4A78-963C-1E42DB9CB7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923" y="4596131"/>
            <a:ext cx="1244917" cy="3505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1600" b="1" kern="1200" dirty="0">
                <a:solidFill>
                  <a:schemeClr val="l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工程质量</a:t>
            </a:r>
          </a:p>
        </p:txBody>
      </p:sp>
      <p:sp>
        <p:nvSpPr>
          <p:cNvPr id="33" name="文本占位符 31">
            <a:extLst>
              <a:ext uri="{FF2B5EF4-FFF2-40B4-BE49-F238E27FC236}">
                <a16:creationId xmlns:a16="http://schemas.microsoft.com/office/drawing/2014/main" id="{F8A083C4-A023-4188-BC92-69622585C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3643" y="4596131"/>
            <a:ext cx="1244917" cy="3505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1600" b="1" kern="1200" dirty="0">
                <a:solidFill>
                  <a:schemeClr val="l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工程进度</a:t>
            </a:r>
          </a:p>
        </p:txBody>
      </p:sp>
      <p:sp>
        <p:nvSpPr>
          <p:cNvPr id="47" name="文本占位符 31">
            <a:extLst>
              <a:ext uri="{FF2B5EF4-FFF2-40B4-BE49-F238E27FC236}">
                <a16:creationId xmlns:a16="http://schemas.microsoft.com/office/drawing/2014/main" id="{D3B5DBD8-B268-42F2-9801-D2A7BDDE7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7203" y="4596131"/>
            <a:ext cx="1244917" cy="3505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1600" b="1" kern="1200" dirty="0">
                <a:solidFill>
                  <a:schemeClr val="l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工程投资</a:t>
            </a:r>
          </a:p>
        </p:txBody>
      </p:sp>
    </p:spTree>
    <p:extLst>
      <p:ext uri="{BB962C8B-B14F-4D97-AF65-F5344CB8AC3E}">
        <p14:creationId xmlns:p14="http://schemas.microsoft.com/office/powerpoint/2010/main" val="318220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18ACB0B0-8379-4290-B8F1-D615B7DD0D88}"/>
              </a:ext>
            </a:extLst>
          </p:cNvPr>
          <p:cNvSpPr/>
          <p:nvPr userDrawn="1"/>
        </p:nvSpPr>
        <p:spPr>
          <a:xfrm>
            <a:off x="-4191000" y="-99060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577EA81-1B3B-4343-9E70-17AA93CE5556}"/>
              </a:ext>
            </a:extLst>
          </p:cNvPr>
          <p:cNvSpPr/>
          <p:nvPr userDrawn="1"/>
        </p:nvSpPr>
        <p:spPr>
          <a:xfrm>
            <a:off x="-4191000" y="169164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3946209-E42A-4899-A1D5-266069D22934}"/>
              </a:ext>
            </a:extLst>
          </p:cNvPr>
          <p:cNvSpPr/>
          <p:nvPr userDrawn="1"/>
        </p:nvSpPr>
        <p:spPr>
          <a:xfrm>
            <a:off x="17907000" y="169164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AD1DFE3-96E4-4CC7-9A5C-7DD34A14429B}"/>
              </a:ext>
            </a:extLst>
          </p:cNvPr>
          <p:cNvSpPr/>
          <p:nvPr userDrawn="1"/>
        </p:nvSpPr>
        <p:spPr>
          <a:xfrm>
            <a:off x="17907000" y="-96012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661DA14-A836-4AEA-9BEE-AC1A2F48B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6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037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A2A6A7C9-7105-4E03-A2F2-BCF9271BB8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0"/>
            <a:ext cx="12181800" cy="3538813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A82738CF-893D-42F1-95E5-5C5D6FA56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560320"/>
            <a:ext cx="12192000" cy="429768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Office Building">
                <a:extLst>
                  <a:ext uri="{FF2B5EF4-FFF2-40B4-BE49-F238E27FC236}">
                    <a16:creationId xmlns:a16="http://schemas.microsoft.com/office/drawing/2014/main" id="{A73E48C3-3FF9-4BDD-8548-1A7296C9E51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996188209"/>
                  </p:ext>
                </p:extLst>
              </p:nvPr>
            </p:nvGraphicFramePr>
            <p:xfrm>
              <a:off x="2036925" y="1935480"/>
              <a:ext cx="11100837" cy="48133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100837" cy="4813300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x="288309" ay="-2547051" az="-19484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578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Office Building">
                <a:extLst>
                  <a:ext uri="{FF2B5EF4-FFF2-40B4-BE49-F238E27FC236}">
                    <a16:creationId xmlns:a16="http://schemas.microsoft.com/office/drawing/2014/main" id="{A73E48C3-3FF9-4BDD-8548-1A7296C9E5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6925" y="1935480"/>
                <a:ext cx="11100837" cy="48133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矩形: 圆角 4">
            <a:extLst>
              <a:ext uri="{FF2B5EF4-FFF2-40B4-BE49-F238E27FC236}">
                <a16:creationId xmlns:a16="http://schemas.microsoft.com/office/drawing/2014/main" id="{87AFE44D-0B45-45A3-893B-3FB390B3E14A}"/>
              </a:ext>
            </a:extLst>
          </p:cNvPr>
          <p:cNvSpPr/>
          <p:nvPr userDrawn="1"/>
        </p:nvSpPr>
        <p:spPr>
          <a:xfrm>
            <a:off x="482600" y="3669175"/>
            <a:ext cx="2353197" cy="5092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CCB723FA-BEF2-4CD3-B330-00459752649F}"/>
              </a:ext>
            </a:extLst>
          </p:cNvPr>
          <p:cNvSpPr/>
          <p:nvPr userDrawn="1"/>
        </p:nvSpPr>
        <p:spPr>
          <a:xfrm>
            <a:off x="482600" y="4490978"/>
            <a:ext cx="3105552" cy="5092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A4D7663-52B5-4CFA-8924-CBE69E6023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821">
            <a:off x="2495059" y="4597001"/>
            <a:ext cx="7202081" cy="26152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36339F-0714-4D44-97D6-32E60DF5DC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80" y="4483971"/>
            <a:ext cx="7202081" cy="2401969"/>
          </a:xfrm>
          <a:prstGeom prst="rect">
            <a:avLst/>
          </a:prstGeom>
        </p:spPr>
      </p:pic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1C21FE38-A9D4-4176-99C4-069E7A1708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148" y="793831"/>
            <a:ext cx="5728986" cy="2117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lang="zh-CN" altLang="en-US" sz="4800" b="1" kern="1200" dirty="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某工程项目管理总结汇报材料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5A167D29-182F-47AE-8941-3E0F9408C7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600" y="3761732"/>
            <a:ext cx="1725391" cy="34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8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汇报人：</a:t>
            </a:r>
            <a:r>
              <a:rPr lang="en-US" altLang="zh-CN" dirty="0"/>
              <a:t>xxx</a:t>
            </a:r>
            <a:endParaRPr lang="zh-CN" altLang="en-US" dirty="0"/>
          </a:p>
        </p:txBody>
      </p:sp>
      <p:sp>
        <p:nvSpPr>
          <p:cNvPr id="18" name="文本占位符 16">
            <a:extLst>
              <a:ext uri="{FF2B5EF4-FFF2-40B4-BE49-F238E27FC236}">
                <a16:creationId xmlns:a16="http://schemas.microsoft.com/office/drawing/2014/main" id="{EEF67F26-90B9-4125-8B89-AF5694D3FA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2600" y="4571959"/>
            <a:ext cx="3322698" cy="3820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1800" b="1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汇报时间：</a:t>
            </a:r>
            <a:r>
              <a:rPr lang="en-US" altLang="zh-CN" b="1" dirty="0" err="1">
                <a:solidFill>
                  <a:schemeClr val="bg1"/>
                </a:solidFill>
                <a:latin typeface="+mj-ea"/>
                <a:ea typeface="+mj-ea"/>
              </a:rPr>
              <a:t>xxxx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xx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xx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3415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AF203020-6546-4E30-ADC7-77BBFEF7EA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405376"/>
            <a:ext cx="12192000" cy="145262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7CB7EE81-CCCB-4080-ADF8-6BE9A248F28A}"/>
                  </a:ext>
                </a:extLst>
              </p:cNvPr>
              <p:cNvGraphicFramePr>
                <a:graphicFrameLocks noChangeAspect="1"/>
              </p:cNvGraphicFramePr>
              <p:nvPr userDrawn="1"/>
            </p:nvGraphicFramePr>
            <p:xfrm>
              <a:off x="1385015" y="2218851"/>
              <a:ext cx="9069120" cy="252206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9069120" cy="2522069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4372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7CB7EE81-CCCB-4080-ADF8-6BE9A248F2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5015" y="2218851"/>
                <a:ext cx="9069120" cy="2522069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34A96F3F-021F-4143-8D9C-19472A4C7652}"/>
              </a:ext>
            </a:extLst>
          </p:cNvPr>
          <p:cNvGrpSpPr/>
          <p:nvPr userDrawn="1"/>
        </p:nvGrpSpPr>
        <p:grpSpPr>
          <a:xfrm>
            <a:off x="-92598" y="3229338"/>
            <a:ext cx="12940067" cy="3937994"/>
            <a:chOff x="60713" y="6531400"/>
            <a:chExt cx="13769405" cy="444773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2F1E359-59D0-4A3D-AF31-C00F7065E768}"/>
                </a:ext>
              </a:extLst>
            </p:cNvPr>
            <p:cNvGrpSpPr/>
            <p:nvPr/>
          </p:nvGrpSpPr>
          <p:grpSpPr>
            <a:xfrm>
              <a:off x="60713" y="6782389"/>
              <a:ext cx="13159648" cy="4196745"/>
              <a:chOff x="274073" y="5275974"/>
              <a:chExt cx="13159648" cy="4196745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CBDAB36-9CE2-4850-9F85-F5CC930CE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449" y="5275974"/>
                <a:ext cx="5486411" cy="253898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EF56173-69E9-499D-A3CA-DAC421236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2508" y="6510794"/>
                <a:ext cx="5486411" cy="2961925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12843FB-21D0-40C6-B040-E5876A3E8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310" y="5460253"/>
                <a:ext cx="5486411" cy="253898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6E2DF6F0-83D1-429A-AFC0-4866CDF0C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9407" y="6283926"/>
                <a:ext cx="5486411" cy="2538989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C3F490DF-4E1C-43C9-A823-183161E1D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073" y="6374100"/>
                <a:ext cx="5486411" cy="2538989"/>
              </a:xfrm>
              <a:prstGeom prst="rect">
                <a:avLst/>
              </a:prstGeom>
            </p:spPr>
          </p:pic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379E103-A78F-4ACA-AA8D-75A5184EC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45" y="6531400"/>
              <a:ext cx="7663667" cy="271288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32C4845-E63D-4589-94BB-4A2004516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451" y="7443529"/>
              <a:ext cx="7663667" cy="2712884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D09EFD5-B78C-4120-9E48-8E94A75DEB52}"/>
              </a:ext>
            </a:extLst>
          </p:cNvPr>
          <p:cNvGrpSpPr/>
          <p:nvPr userDrawn="1"/>
        </p:nvGrpSpPr>
        <p:grpSpPr>
          <a:xfrm>
            <a:off x="1647063" y="1117392"/>
            <a:ext cx="3399499" cy="1176228"/>
            <a:chOff x="1647063" y="1117392"/>
            <a:chExt cx="3399499" cy="1176228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48075A6-D4B9-4C0E-A54A-9479C3D9D752}"/>
                </a:ext>
              </a:extLst>
            </p:cNvPr>
            <p:cNvSpPr/>
            <p:nvPr/>
          </p:nvSpPr>
          <p:spPr>
            <a:xfrm>
              <a:off x="1759352" y="1932973"/>
              <a:ext cx="2660248" cy="360647"/>
            </a:xfrm>
            <a:custGeom>
              <a:avLst/>
              <a:gdLst>
                <a:gd name="connsiteX0" fmla="*/ 0 w 2673752"/>
                <a:gd name="connsiteY0" fmla="*/ 0 h 717631"/>
                <a:gd name="connsiteX1" fmla="*/ 2673752 w 2673752"/>
                <a:gd name="connsiteY1" fmla="*/ 0 h 717631"/>
                <a:gd name="connsiteX2" fmla="*/ 2673752 w 2673752"/>
                <a:gd name="connsiteY2" fmla="*/ 717631 h 71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3752" h="717631">
                  <a:moveTo>
                    <a:pt x="0" y="0"/>
                  </a:moveTo>
                  <a:lnTo>
                    <a:pt x="2673752" y="0"/>
                  </a:lnTo>
                  <a:lnTo>
                    <a:pt x="2673752" y="717631"/>
                  </a:ln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19170E2-43F0-4121-98F9-8031C45086B5}"/>
                </a:ext>
              </a:extLst>
            </p:cNvPr>
            <p:cNvGrpSpPr/>
            <p:nvPr/>
          </p:nvGrpSpPr>
          <p:grpSpPr>
            <a:xfrm>
              <a:off x="1647063" y="1117392"/>
              <a:ext cx="3399499" cy="743770"/>
              <a:chOff x="1647063" y="1117392"/>
              <a:chExt cx="3399499" cy="743770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1B989EDB-CB33-4BA6-896E-783B4FAA5642}"/>
                  </a:ext>
                </a:extLst>
              </p:cNvPr>
              <p:cNvSpPr txBox="1"/>
              <p:nvPr userDrawn="1"/>
            </p:nvSpPr>
            <p:spPr>
              <a:xfrm>
                <a:off x="2488557" y="1249008"/>
                <a:ext cx="25580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accent4"/>
                    </a:solidFill>
                    <a:latin typeface="+mj-lt"/>
                    <a:ea typeface="+mj-ea"/>
                  </a:rPr>
                  <a:t>01 </a:t>
                </a:r>
                <a:endParaRPr lang="en-US" altLang="zh-CN" sz="2400" b="1" dirty="0">
                  <a:solidFill>
                    <a:schemeClr val="tx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7" name="PA-任意多边形 12">
                <a:extLst>
                  <a:ext uri="{FF2B5EF4-FFF2-40B4-BE49-F238E27FC236}">
                    <a16:creationId xmlns:a16="http://schemas.microsoft.com/office/drawing/2014/main" id="{2BBD1091-ABB6-449A-8209-0D4E417C851A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647063" y="1117392"/>
                <a:ext cx="841494" cy="743770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pic>
            <p:nvPicPr>
              <p:cNvPr id="18" name="图形 17" descr="城市">
                <a:extLst>
                  <a:ext uri="{FF2B5EF4-FFF2-40B4-BE49-F238E27FC236}">
                    <a16:creationId xmlns:a16="http://schemas.microsoft.com/office/drawing/2014/main" id="{B2226E71-9783-4745-8C81-A9C399EA1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741669" y="1226595"/>
                <a:ext cx="602526" cy="602526"/>
              </a:xfrm>
              <a:prstGeom prst="rect">
                <a:avLst/>
              </a:prstGeom>
            </p:spPr>
          </p:pic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269E2B3-0148-4D6F-A19F-7D76F4263888}"/>
              </a:ext>
            </a:extLst>
          </p:cNvPr>
          <p:cNvGrpSpPr/>
          <p:nvPr userDrawn="1"/>
        </p:nvGrpSpPr>
        <p:grpSpPr>
          <a:xfrm>
            <a:off x="6438983" y="1117392"/>
            <a:ext cx="4394921" cy="1160988"/>
            <a:chOff x="6438983" y="1117392"/>
            <a:chExt cx="4394921" cy="1160988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EB7F7412-9419-4302-B191-E9E32C9E762E}"/>
                </a:ext>
              </a:extLst>
            </p:cNvPr>
            <p:cNvSpPr/>
            <p:nvPr/>
          </p:nvSpPr>
          <p:spPr>
            <a:xfrm>
              <a:off x="6537960" y="1932973"/>
              <a:ext cx="3995002" cy="345407"/>
            </a:xfrm>
            <a:custGeom>
              <a:avLst/>
              <a:gdLst>
                <a:gd name="connsiteX0" fmla="*/ 4004840 w 4004840"/>
                <a:gd name="connsiteY0" fmla="*/ 0 h 706055"/>
                <a:gd name="connsiteX1" fmla="*/ 0 w 4004840"/>
                <a:gd name="connsiteY1" fmla="*/ 0 h 706055"/>
                <a:gd name="connsiteX2" fmla="*/ 0 w 4004840"/>
                <a:gd name="connsiteY2" fmla="*/ 706055 h 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04840" h="706055">
                  <a:moveTo>
                    <a:pt x="4004840" y="0"/>
                  </a:moveTo>
                  <a:lnTo>
                    <a:pt x="0" y="0"/>
                  </a:lnTo>
                  <a:lnTo>
                    <a:pt x="0" y="706055"/>
                  </a:ln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9469FC09-6C48-4A56-B07D-FC5CABBD9B29}"/>
                </a:ext>
              </a:extLst>
            </p:cNvPr>
            <p:cNvGrpSpPr/>
            <p:nvPr/>
          </p:nvGrpSpPr>
          <p:grpSpPr>
            <a:xfrm>
              <a:off x="6438983" y="1117392"/>
              <a:ext cx="4394921" cy="743770"/>
              <a:chOff x="6438983" y="1117392"/>
              <a:chExt cx="4394921" cy="743770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327730C-7F58-46D2-B347-30690B875ACC}"/>
                  </a:ext>
                </a:extLst>
              </p:cNvPr>
              <p:cNvSpPr txBox="1"/>
              <p:nvPr/>
            </p:nvSpPr>
            <p:spPr>
              <a:xfrm>
                <a:off x="7326775" y="1249008"/>
                <a:ext cx="35071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accent4"/>
                    </a:solidFill>
                    <a:latin typeface="+mj-lt"/>
                    <a:ea typeface="+mj-ea"/>
                  </a:rPr>
                  <a:t>02</a:t>
                </a:r>
                <a:r>
                  <a:rPr lang="en-US" altLang="zh-CN" sz="3200" b="1" dirty="0">
                    <a:solidFill>
                      <a:schemeClr val="accent4"/>
                    </a:solidFill>
                    <a:latin typeface="+mj-ea"/>
                    <a:ea typeface="+mj-ea"/>
                  </a:rPr>
                  <a:t> </a:t>
                </a:r>
                <a:endParaRPr lang="en-US" altLang="zh-CN" sz="2400" b="1" dirty="0">
                  <a:solidFill>
                    <a:schemeClr val="tx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PA-任意多边形 12">
                <a:extLst>
                  <a:ext uri="{FF2B5EF4-FFF2-40B4-BE49-F238E27FC236}">
                    <a16:creationId xmlns:a16="http://schemas.microsoft.com/office/drawing/2014/main" id="{44B265D8-4AF7-4862-BE22-CB988496BC5C}"/>
                  </a:ext>
                </a:extLst>
              </p:cNvPr>
              <p:cNvSpPr>
                <a:spLocks noEditPoint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6438983" y="1117392"/>
                <a:ext cx="841494" cy="743770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pic>
            <p:nvPicPr>
              <p:cNvPr id="24" name="图形 23" descr="建筑工人">
                <a:extLst>
                  <a:ext uri="{FF2B5EF4-FFF2-40B4-BE49-F238E27FC236}">
                    <a16:creationId xmlns:a16="http://schemas.microsoft.com/office/drawing/2014/main" id="{3A5F064B-E7EC-4E7A-9156-96B3ADC7C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550628" y="1243958"/>
                <a:ext cx="602526" cy="602526"/>
              </a:xfrm>
              <a:prstGeom prst="rect">
                <a:avLst/>
              </a:prstGeom>
            </p:spPr>
          </p:pic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3301259-BFBB-4C2B-8799-19C10631E99F}"/>
              </a:ext>
            </a:extLst>
          </p:cNvPr>
          <p:cNvGrpSpPr/>
          <p:nvPr userDrawn="1"/>
        </p:nvGrpSpPr>
        <p:grpSpPr>
          <a:xfrm>
            <a:off x="1647063" y="4747260"/>
            <a:ext cx="3989808" cy="970634"/>
            <a:chOff x="1647063" y="4747260"/>
            <a:chExt cx="3989808" cy="970634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7932B9BE-74E0-44EA-82F3-579731623D12}"/>
                </a:ext>
              </a:extLst>
            </p:cNvPr>
            <p:cNvSpPr/>
            <p:nvPr/>
          </p:nvSpPr>
          <p:spPr>
            <a:xfrm>
              <a:off x="1794076" y="4747260"/>
              <a:ext cx="3532303" cy="970634"/>
            </a:xfrm>
            <a:custGeom>
              <a:avLst/>
              <a:gdLst>
                <a:gd name="connsiteX0" fmla="*/ 0 w 3576577"/>
                <a:gd name="connsiteY0" fmla="*/ 1412112 h 1412112"/>
                <a:gd name="connsiteX1" fmla="*/ 3576577 w 3576577"/>
                <a:gd name="connsiteY1" fmla="*/ 1412112 h 1412112"/>
                <a:gd name="connsiteX2" fmla="*/ 3576577 w 3576577"/>
                <a:gd name="connsiteY2" fmla="*/ 0 h 141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76577" h="1412112">
                  <a:moveTo>
                    <a:pt x="0" y="1412112"/>
                  </a:moveTo>
                  <a:lnTo>
                    <a:pt x="3576577" y="1412112"/>
                  </a:lnTo>
                  <a:lnTo>
                    <a:pt x="3576577" y="0"/>
                  </a:ln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8778D8F-0969-4EFC-8A0C-4A018461D41D}"/>
                </a:ext>
              </a:extLst>
            </p:cNvPr>
            <p:cNvSpPr txBox="1"/>
            <p:nvPr/>
          </p:nvSpPr>
          <p:spPr>
            <a:xfrm>
              <a:off x="2488557" y="5032871"/>
              <a:ext cx="31483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4"/>
                  </a:solidFill>
                  <a:latin typeface="+mj-lt"/>
                  <a:ea typeface="+mj-ea"/>
                </a:rPr>
                <a:t>03</a:t>
              </a:r>
              <a:r>
                <a:rPr lang="en-US" altLang="zh-CN" sz="3200" b="1" dirty="0">
                  <a:solidFill>
                    <a:schemeClr val="accent4"/>
                  </a:solidFill>
                  <a:latin typeface="+mj-ea"/>
                  <a:ea typeface="+mj-ea"/>
                </a:rPr>
                <a:t> 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6406ACB5-D672-40BA-9A53-137AD90B660F}"/>
                </a:ext>
              </a:extLst>
            </p:cNvPr>
            <p:cNvGrpSpPr/>
            <p:nvPr/>
          </p:nvGrpSpPr>
          <p:grpSpPr>
            <a:xfrm>
              <a:off x="1647063" y="4879164"/>
              <a:ext cx="841494" cy="743770"/>
              <a:chOff x="1647063" y="4879164"/>
              <a:chExt cx="841494" cy="743770"/>
            </a:xfrm>
          </p:grpSpPr>
          <p:sp>
            <p:nvSpPr>
              <p:cNvPr id="29" name="PA-任意多边形 12">
                <a:extLst>
                  <a:ext uri="{FF2B5EF4-FFF2-40B4-BE49-F238E27FC236}">
                    <a16:creationId xmlns:a16="http://schemas.microsoft.com/office/drawing/2014/main" id="{9DE1F041-7B4A-4AA1-A031-AB0AA1DF7908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1647063" y="4879164"/>
                <a:ext cx="841494" cy="743770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/>
              </a:p>
            </p:txBody>
          </p:sp>
          <p:pic>
            <p:nvPicPr>
              <p:cNvPr id="30" name="图形 29" descr="硬币">
                <a:extLst>
                  <a:ext uri="{FF2B5EF4-FFF2-40B4-BE49-F238E27FC236}">
                    <a16:creationId xmlns:a16="http://schemas.microsoft.com/office/drawing/2014/main" id="{52B352DE-F0A0-4CD1-A879-35B878D12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770283" y="4990295"/>
                <a:ext cx="602526" cy="602526"/>
              </a:xfrm>
              <a:prstGeom prst="rect">
                <a:avLst/>
              </a:prstGeom>
            </p:spPr>
          </p:pic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2295EBA-54E1-4F25-87D9-19693BA863B7}"/>
              </a:ext>
            </a:extLst>
          </p:cNvPr>
          <p:cNvGrpSpPr/>
          <p:nvPr userDrawn="1"/>
        </p:nvGrpSpPr>
        <p:grpSpPr>
          <a:xfrm>
            <a:off x="6416040" y="4732020"/>
            <a:ext cx="4532453" cy="985874"/>
            <a:chOff x="6416040" y="4732020"/>
            <a:chExt cx="4532453" cy="985874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AC7A282-4BFF-4950-B834-A69E471AEF4B}"/>
                </a:ext>
              </a:extLst>
            </p:cNvPr>
            <p:cNvSpPr/>
            <p:nvPr/>
          </p:nvSpPr>
          <p:spPr>
            <a:xfrm>
              <a:off x="6416040" y="4732020"/>
              <a:ext cx="4123867" cy="985874"/>
            </a:xfrm>
            <a:custGeom>
              <a:avLst/>
              <a:gdLst>
                <a:gd name="connsiteX0" fmla="*/ 3912243 w 3912243"/>
                <a:gd name="connsiteY0" fmla="*/ 1435261 h 1435261"/>
                <a:gd name="connsiteX1" fmla="*/ 0 w 3912243"/>
                <a:gd name="connsiteY1" fmla="*/ 1435261 h 1435261"/>
                <a:gd name="connsiteX2" fmla="*/ 0 w 3912243"/>
                <a:gd name="connsiteY2" fmla="*/ 0 h 143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2243" h="1435261">
                  <a:moveTo>
                    <a:pt x="3912243" y="1435261"/>
                  </a:moveTo>
                  <a:lnTo>
                    <a:pt x="0" y="1435261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E2EBE3B-FB2B-44B6-B870-14BD0607EB61}"/>
                </a:ext>
              </a:extLst>
            </p:cNvPr>
            <p:cNvSpPr txBox="1"/>
            <p:nvPr/>
          </p:nvSpPr>
          <p:spPr>
            <a:xfrm>
              <a:off x="7418215" y="5032871"/>
              <a:ext cx="35302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4"/>
                  </a:solidFill>
                  <a:latin typeface="+mj-lt"/>
                  <a:ea typeface="+mj-ea"/>
                </a:rPr>
                <a:t>04</a:t>
              </a:r>
              <a:r>
                <a:rPr lang="en-US" altLang="zh-CN" sz="3200" b="1" dirty="0">
                  <a:solidFill>
                    <a:schemeClr val="accent4"/>
                  </a:solidFill>
                  <a:latin typeface="+mj-ea"/>
                  <a:ea typeface="+mj-ea"/>
                </a:rPr>
                <a:t> 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3F94E2B-C169-43CD-9653-A82422B1AEAE}"/>
                </a:ext>
              </a:extLst>
            </p:cNvPr>
            <p:cNvGrpSpPr/>
            <p:nvPr/>
          </p:nvGrpSpPr>
          <p:grpSpPr>
            <a:xfrm>
              <a:off x="6530423" y="4879164"/>
              <a:ext cx="841494" cy="743770"/>
              <a:chOff x="6530423" y="4970604"/>
              <a:chExt cx="841494" cy="743770"/>
            </a:xfrm>
          </p:grpSpPr>
          <p:sp>
            <p:nvSpPr>
              <p:cNvPr id="35" name="PA-任意多边形 12">
                <a:extLst>
                  <a:ext uri="{FF2B5EF4-FFF2-40B4-BE49-F238E27FC236}">
                    <a16:creationId xmlns:a16="http://schemas.microsoft.com/office/drawing/2014/main" id="{C71E0F79-0DFD-47F1-83C8-798046904F0B}"/>
                  </a:ext>
                </a:extLst>
              </p:cNvPr>
              <p:cNvSpPr>
                <a:spLocks noEditPoint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6530423" y="4970604"/>
                <a:ext cx="841494" cy="743770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pic>
            <p:nvPicPr>
              <p:cNvPr id="36" name="图形 35" descr="业务增长">
                <a:extLst>
                  <a:ext uri="{FF2B5EF4-FFF2-40B4-BE49-F238E27FC236}">
                    <a16:creationId xmlns:a16="http://schemas.microsoft.com/office/drawing/2014/main" id="{B518624C-0F07-4AC8-AC2E-42EAF4B64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688367" y="5081737"/>
                <a:ext cx="602526" cy="602526"/>
              </a:xfrm>
              <a:prstGeom prst="rect">
                <a:avLst/>
              </a:prstGeom>
            </p:spPr>
          </p:pic>
        </p:grpSp>
      </p:grpSp>
      <p:sp>
        <p:nvSpPr>
          <p:cNvPr id="41" name="文本占位符 40">
            <a:extLst>
              <a:ext uri="{FF2B5EF4-FFF2-40B4-BE49-F238E27FC236}">
                <a16:creationId xmlns:a16="http://schemas.microsoft.com/office/drawing/2014/main" id="{B7ADFC75-2740-41DE-9371-BADBC4DA4A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9283" y="227209"/>
            <a:ext cx="2757488" cy="564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4000" b="1" kern="1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汇报目录</a:t>
            </a:r>
          </a:p>
        </p:txBody>
      </p:sp>
      <p:sp>
        <p:nvSpPr>
          <p:cNvPr id="42" name="文本占位符 40">
            <a:extLst>
              <a:ext uri="{FF2B5EF4-FFF2-40B4-BE49-F238E27FC236}">
                <a16:creationId xmlns:a16="http://schemas.microsoft.com/office/drawing/2014/main" id="{945B237E-80DE-42A0-B3DD-CB0E4C639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54974" y="1375210"/>
            <a:ext cx="2757488" cy="3725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400" b="1" kern="1200" dirty="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sz="2400" b="1" dirty="0">
                <a:solidFill>
                  <a:schemeClr val="tx2"/>
                </a:solidFill>
                <a:latin typeface="+mj-ea"/>
                <a:ea typeface="+mj-ea"/>
              </a:rPr>
              <a:t>工程概况</a:t>
            </a:r>
            <a:endParaRPr lang="zh-CN" altLang="en-US" dirty="0"/>
          </a:p>
        </p:txBody>
      </p:sp>
      <p:sp>
        <p:nvSpPr>
          <p:cNvPr id="43" name="文本占位符 40">
            <a:extLst>
              <a:ext uri="{FF2B5EF4-FFF2-40B4-BE49-F238E27FC236}">
                <a16:creationId xmlns:a16="http://schemas.microsoft.com/office/drawing/2014/main" id="{27A06E34-80A3-4F4F-8039-F1D9C80C3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294" y="1375210"/>
            <a:ext cx="2757488" cy="3725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400" b="1" kern="1200" dirty="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sz="2400" b="1" dirty="0">
                <a:solidFill>
                  <a:schemeClr val="tx2"/>
                </a:solidFill>
                <a:latin typeface="+mj-ea"/>
                <a:ea typeface="+mj-ea"/>
              </a:rPr>
              <a:t>项目详细情况介绍</a:t>
            </a:r>
            <a:endParaRPr lang="zh-CN" altLang="en-US" dirty="0"/>
          </a:p>
        </p:txBody>
      </p:sp>
      <p:sp>
        <p:nvSpPr>
          <p:cNvPr id="44" name="文本占位符 40">
            <a:extLst>
              <a:ext uri="{FF2B5EF4-FFF2-40B4-BE49-F238E27FC236}">
                <a16:creationId xmlns:a16="http://schemas.microsoft.com/office/drawing/2014/main" id="{C84A073C-EC21-4ECF-A59C-8D107EE7C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90702" y="5160826"/>
            <a:ext cx="2757488" cy="3725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400" b="1" kern="1200" dirty="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sz="2400" b="1" dirty="0">
                <a:solidFill>
                  <a:schemeClr val="tx2"/>
                </a:solidFill>
                <a:latin typeface="+mj-ea"/>
                <a:ea typeface="+mj-ea"/>
              </a:rPr>
              <a:t>下一步施工计划</a:t>
            </a:r>
            <a:endParaRPr lang="zh-CN" altLang="en-US" dirty="0"/>
          </a:p>
        </p:txBody>
      </p:sp>
      <p:sp>
        <p:nvSpPr>
          <p:cNvPr id="45" name="文本占位符 40">
            <a:extLst>
              <a:ext uri="{FF2B5EF4-FFF2-40B4-BE49-F238E27FC236}">
                <a16:creationId xmlns:a16="http://schemas.microsoft.com/office/drawing/2014/main" id="{6885095C-46E4-4765-9AA0-BF552D37B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39323" y="5167064"/>
            <a:ext cx="2757488" cy="37256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zh-CN" altLang="en-US" sz="2400" b="1" kern="1200" dirty="0">
                <a:solidFill>
                  <a:schemeClr val="tx2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sz="2400" b="1" dirty="0">
                <a:solidFill>
                  <a:schemeClr val="tx2"/>
                </a:solidFill>
                <a:latin typeface="+mj-ea"/>
                <a:ea typeface="+mj-ea"/>
              </a:rPr>
              <a:t>项目经营情况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98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FC2EBBE3-4EBF-4243-9868-BB6675435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3184"/>
            <a:ext cx="12192000" cy="26448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0BB28154-AA4C-4A72-A0D5-4255EAA05A55}"/>
                  </a:ext>
                </a:extLst>
              </p:cNvPr>
              <p:cNvGraphicFramePr>
                <a:graphicFrameLocks noChangeAspect="1"/>
              </p:cNvGraphicFramePr>
              <p:nvPr userDrawn="1"/>
            </p:nvGraphicFramePr>
            <p:xfrm>
              <a:off x="5541671" y="1568369"/>
              <a:ext cx="7381120" cy="401540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1120" cy="4015407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21016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0BB28154-AA4C-4A72-A0D5-4255EAA05A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1671" y="1568369"/>
                <a:ext cx="7381120" cy="4015407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组合 3">
            <a:extLst>
              <a:ext uri="{FF2B5EF4-FFF2-40B4-BE49-F238E27FC236}">
                <a16:creationId xmlns:a16="http://schemas.microsoft.com/office/drawing/2014/main" id="{E459B6CB-E37D-4DCD-B719-030721CB88E3}"/>
              </a:ext>
            </a:extLst>
          </p:cNvPr>
          <p:cNvGrpSpPr/>
          <p:nvPr userDrawn="1"/>
        </p:nvGrpSpPr>
        <p:grpSpPr>
          <a:xfrm>
            <a:off x="1033698" y="3576578"/>
            <a:ext cx="11692152" cy="3501558"/>
            <a:chOff x="963597" y="6609837"/>
            <a:chExt cx="12441511" cy="395480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2DE82A7-4F6B-4798-9F63-2FB15A11D205}"/>
                </a:ext>
              </a:extLst>
            </p:cNvPr>
            <p:cNvGrpSpPr/>
            <p:nvPr/>
          </p:nvGrpSpPr>
          <p:grpSpPr>
            <a:xfrm>
              <a:off x="963597" y="7507365"/>
              <a:ext cx="12441511" cy="3057278"/>
              <a:chOff x="1176957" y="6000950"/>
              <a:chExt cx="12441511" cy="3057278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20027BA-CE38-428D-94A4-1F96EBFFF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957" y="6000950"/>
                <a:ext cx="5486411" cy="2961925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14F9839-D20B-46B0-AED2-FA8A3B61A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2058" y="6022390"/>
                <a:ext cx="5486410" cy="2538989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2ACE46A5-4AC7-48AC-ACF3-99AF2C478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5576" y="6519239"/>
                <a:ext cx="5486411" cy="2538989"/>
              </a:xfrm>
              <a:prstGeom prst="rect">
                <a:avLst/>
              </a:prstGeom>
            </p:spPr>
          </p:pic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CDA4281-CEDF-4478-97EB-A5B4FF8B1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225" y="6609837"/>
              <a:ext cx="7663667" cy="271288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E32A7FD-3FB8-43FB-AEB0-3BB5ABDDD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332" y="7603128"/>
              <a:ext cx="7663667" cy="2712884"/>
            </a:xfrm>
            <a:prstGeom prst="rect">
              <a:avLst/>
            </a:prstGeom>
          </p:spPr>
        </p:pic>
      </p:grpSp>
      <p:sp>
        <p:nvSpPr>
          <p:cNvPr id="14" name="矩形: 剪去单角 13">
            <a:extLst>
              <a:ext uri="{FF2B5EF4-FFF2-40B4-BE49-F238E27FC236}">
                <a16:creationId xmlns:a16="http://schemas.microsoft.com/office/drawing/2014/main" id="{056FDFE3-633D-41F8-8703-1BD9F97AB1CB}"/>
              </a:ext>
            </a:extLst>
          </p:cNvPr>
          <p:cNvSpPr/>
          <p:nvPr/>
        </p:nvSpPr>
        <p:spPr>
          <a:xfrm>
            <a:off x="456236" y="3889094"/>
            <a:ext cx="3302322" cy="138896"/>
          </a:xfrm>
          <a:prstGeom prst="snip1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1B1889B4-2D71-4AC7-AD17-4F1652146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1685081"/>
            <a:ext cx="2038350" cy="12779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buNone/>
              <a:defRPr lang="zh-CN" altLang="en-US" sz="6000" b="1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7" name="文本占位符 15">
            <a:extLst>
              <a:ext uri="{FF2B5EF4-FFF2-40B4-BE49-F238E27FC236}">
                <a16:creationId xmlns:a16="http://schemas.microsoft.com/office/drawing/2014/main" id="{66C2FCE5-019B-42FE-8DD4-8F175D1FF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600" y="2784676"/>
            <a:ext cx="5891976" cy="1277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buNone/>
              <a:defRPr lang="zh-CN" altLang="en-US" sz="6000" b="1" kern="1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dirty="0"/>
              <a:t>工程简介</a:t>
            </a:r>
          </a:p>
        </p:txBody>
      </p:sp>
    </p:spTree>
    <p:extLst>
      <p:ext uri="{BB962C8B-B14F-4D97-AF65-F5344CB8AC3E}">
        <p14:creationId xmlns:p14="http://schemas.microsoft.com/office/powerpoint/2010/main" val="138558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C6B87D-E449-4984-8BC8-45BA627CF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209029"/>
            <a:ext cx="9545320" cy="566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一、工程简介</a:t>
            </a:r>
          </a:p>
        </p:txBody>
      </p:sp>
    </p:spTree>
    <p:extLst>
      <p:ext uri="{BB962C8B-B14F-4D97-AF65-F5344CB8AC3E}">
        <p14:creationId xmlns:p14="http://schemas.microsoft.com/office/powerpoint/2010/main" val="75789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05D6CB8-F280-4586-AB1B-08BA492F4C1B}"/>
              </a:ext>
            </a:extLst>
          </p:cNvPr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E71A82A1-7568-43A5-9CC3-C638C7185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0" y="-2"/>
              <a:ext cx="12181800" cy="6858001"/>
            </a:xfrm>
            <a:prstGeom prst="rect">
              <a:avLst/>
            </a:prstGeom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EBB540A4-38CD-4CBF-B12F-059C1010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05376"/>
              <a:ext cx="12192000" cy="1452623"/>
            </a:xfrm>
            <a:prstGeom prst="rect">
              <a:avLst/>
            </a:prstGeom>
          </p:spPr>
        </p:pic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21F961-668F-433D-B67F-0ED403553A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209029"/>
            <a:ext cx="10993120" cy="566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一、工程简介</a:t>
            </a:r>
          </a:p>
        </p:txBody>
      </p:sp>
    </p:spTree>
    <p:extLst>
      <p:ext uri="{BB962C8B-B14F-4D97-AF65-F5344CB8AC3E}">
        <p14:creationId xmlns:p14="http://schemas.microsoft.com/office/powerpoint/2010/main" val="415303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05D6CB8-F280-4586-AB1B-08BA492F4C1B}"/>
              </a:ext>
            </a:extLst>
          </p:cNvPr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E71A82A1-7568-43A5-9CC3-C638C7185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0" y="-2"/>
              <a:ext cx="12181800" cy="6858001"/>
            </a:xfrm>
            <a:prstGeom prst="rect">
              <a:avLst/>
            </a:prstGeom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EBB540A4-38CD-4CBF-B12F-059C1010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05376"/>
              <a:ext cx="12192000" cy="1452623"/>
            </a:xfrm>
            <a:prstGeom prst="rect">
              <a:avLst/>
            </a:prstGeom>
          </p:spPr>
        </p:pic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A1A86256-9590-4163-897A-B24A37FAEB8B}"/>
              </a:ext>
            </a:extLst>
          </p:cNvPr>
          <p:cNvSpPr/>
          <p:nvPr userDrawn="1"/>
        </p:nvSpPr>
        <p:spPr>
          <a:xfrm flipH="1">
            <a:off x="5141380" y="-524933"/>
            <a:ext cx="7907866" cy="7907866"/>
          </a:xfrm>
          <a:prstGeom prst="ellipse">
            <a:avLst/>
          </a:prstGeom>
          <a:gradFill flip="none" rotWithShape="1">
            <a:gsLst>
              <a:gs pos="3600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10E93D1-D287-41E1-8D0C-C17AB9E11266}"/>
              </a:ext>
            </a:extLst>
          </p:cNvPr>
          <p:cNvSpPr/>
          <p:nvPr userDrawn="1"/>
        </p:nvSpPr>
        <p:spPr>
          <a:xfrm>
            <a:off x="-857246" y="-524933"/>
            <a:ext cx="7907866" cy="7907866"/>
          </a:xfrm>
          <a:prstGeom prst="ellipse">
            <a:avLst/>
          </a:prstGeom>
          <a:gradFill flip="none" rotWithShape="1">
            <a:gsLst>
              <a:gs pos="36000">
                <a:schemeClr val="accent1">
                  <a:alpha val="0"/>
                </a:schemeClr>
              </a:gs>
              <a:gs pos="100000">
                <a:schemeClr val="accent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占位符 4">
            <a:extLst>
              <a:ext uri="{FF2B5EF4-FFF2-40B4-BE49-F238E27FC236}">
                <a16:creationId xmlns:a16="http://schemas.microsoft.com/office/drawing/2014/main" id="{280127D1-DEEF-4CA1-BBA8-9551A9DA11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209029"/>
            <a:ext cx="10993120" cy="566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一、工程简介</a:t>
            </a:r>
          </a:p>
        </p:txBody>
      </p:sp>
    </p:spTree>
    <p:extLst>
      <p:ext uri="{BB962C8B-B14F-4D97-AF65-F5344CB8AC3E}">
        <p14:creationId xmlns:p14="http://schemas.microsoft.com/office/powerpoint/2010/main" val="59328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C6B87D-E449-4984-8BC8-45BA627CF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209029"/>
            <a:ext cx="9545320" cy="566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一、工程简介</a:t>
            </a:r>
          </a:p>
        </p:txBody>
      </p:sp>
      <p:sp>
        <p:nvSpPr>
          <p:cNvPr id="3" name="平行四边形 2">
            <a:extLst>
              <a:ext uri="{FF2B5EF4-FFF2-40B4-BE49-F238E27FC236}">
                <a16:creationId xmlns:a16="http://schemas.microsoft.com/office/drawing/2014/main" id="{4A379ED2-9E2D-45BE-9712-C6A879E8002E}"/>
              </a:ext>
            </a:extLst>
          </p:cNvPr>
          <p:cNvSpPr/>
          <p:nvPr userDrawn="1"/>
        </p:nvSpPr>
        <p:spPr>
          <a:xfrm>
            <a:off x="1481053" y="1024975"/>
            <a:ext cx="3556854" cy="2124204"/>
          </a:xfrm>
          <a:prstGeom prst="parallelogram">
            <a:avLst>
              <a:gd name="adj" fmla="val 7064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图片占位符 11">
            <a:extLst>
              <a:ext uri="{FF2B5EF4-FFF2-40B4-BE49-F238E27FC236}">
                <a16:creationId xmlns:a16="http://schemas.microsoft.com/office/drawing/2014/main" id="{183DE10A-239F-445B-834E-0025E9276B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98393" y="935299"/>
            <a:ext cx="3581742" cy="211242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内容占位符 37">
            <a:extLst>
              <a:ext uri="{FF2B5EF4-FFF2-40B4-BE49-F238E27FC236}">
                <a16:creationId xmlns:a16="http://schemas.microsoft.com/office/drawing/2014/main" id="{E1690703-4742-4D73-BACA-CD34C5CC2BB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584960" y="3154680"/>
            <a:ext cx="3307080" cy="46894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7" name="内容占位符 37">
            <a:extLst>
              <a:ext uri="{FF2B5EF4-FFF2-40B4-BE49-F238E27FC236}">
                <a16:creationId xmlns:a16="http://schemas.microsoft.com/office/drawing/2014/main" id="{A6820DB4-38B4-4DD2-BA33-330A8B4C1B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35240" y="3154680"/>
            <a:ext cx="3307080" cy="46894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8" name="内容占位符 37">
            <a:extLst>
              <a:ext uri="{FF2B5EF4-FFF2-40B4-BE49-F238E27FC236}">
                <a16:creationId xmlns:a16="http://schemas.microsoft.com/office/drawing/2014/main" id="{44D1AFC7-1DAC-4795-9346-4A8F4623263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584960" y="5969953"/>
            <a:ext cx="3307080" cy="46894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9" name="内容占位符 37">
            <a:extLst>
              <a:ext uri="{FF2B5EF4-FFF2-40B4-BE49-F238E27FC236}">
                <a16:creationId xmlns:a16="http://schemas.microsoft.com/office/drawing/2014/main" id="{40EB613D-A949-4A38-B204-6E44A7E25D6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35240" y="5969953"/>
            <a:ext cx="3307080" cy="46894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23B082D1-BE54-43C8-88C8-CB48C1FE444B}"/>
              </a:ext>
            </a:extLst>
          </p:cNvPr>
          <p:cNvSpPr/>
          <p:nvPr userDrawn="1"/>
        </p:nvSpPr>
        <p:spPr>
          <a:xfrm>
            <a:off x="7312893" y="1024975"/>
            <a:ext cx="3556854" cy="2124204"/>
          </a:xfrm>
          <a:prstGeom prst="parallelogram">
            <a:avLst>
              <a:gd name="adj" fmla="val 7064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图片占位符 11">
            <a:extLst>
              <a:ext uri="{FF2B5EF4-FFF2-40B4-BE49-F238E27FC236}">
                <a16:creationId xmlns:a16="http://schemas.microsoft.com/office/drawing/2014/main" id="{574F8EAE-72FA-4AF8-AAD6-E124CEBE538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430233" y="935299"/>
            <a:ext cx="3581742" cy="211242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EAEA9E01-F2C3-4BE8-B427-3553D5464741}"/>
              </a:ext>
            </a:extLst>
          </p:cNvPr>
          <p:cNvSpPr/>
          <p:nvPr userDrawn="1"/>
        </p:nvSpPr>
        <p:spPr>
          <a:xfrm>
            <a:off x="1481053" y="3798655"/>
            <a:ext cx="3556854" cy="2124204"/>
          </a:xfrm>
          <a:prstGeom prst="parallelogram">
            <a:avLst>
              <a:gd name="adj" fmla="val 7064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图片占位符 11">
            <a:extLst>
              <a:ext uri="{FF2B5EF4-FFF2-40B4-BE49-F238E27FC236}">
                <a16:creationId xmlns:a16="http://schemas.microsoft.com/office/drawing/2014/main" id="{4E681E15-7446-4B49-8E1C-439785233EC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98393" y="3708979"/>
            <a:ext cx="3581742" cy="211242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103F409E-51A1-45E9-8E48-BF6C34E6799B}"/>
              </a:ext>
            </a:extLst>
          </p:cNvPr>
          <p:cNvSpPr/>
          <p:nvPr userDrawn="1"/>
        </p:nvSpPr>
        <p:spPr>
          <a:xfrm>
            <a:off x="7312893" y="3798655"/>
            <a:ext cx="3556854" cy="2124204"/>
          </a:xfrm>
          <a:prstGeom prst="parallelogram">
            <a:avLst>
              <a:gd name="adj" fmla="val 7064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图片占位符 11">
            <a:extLst>
              <a:ext uri="{FF2B5EF4-FFF2-40B4-BE49-F238E27FC236}">
                <a16:creationId xmlns:a16="http://schemas.microsoft.com/office/drawing/2014/main" id="{A96AB32A-0C65-489A-9F58-722FCCDED41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30233" y="3708979"/>
            <a:ext cx="3581742" cy="211242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626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705D6CB8-F280-4586-AB1B-08BA492F4C1B}"/>
              </a:ext>
            </a:extLst>
          </p:cNvPr>
          <p:cNvGrpSpPr/>
          <p:nvPr userDrawn="1"/>
        </p:nvGrpSpPr>
        <p:grpSpPr>
          <a:xfrm>
            <a:off x="0" y="-2"/>
            <a:ext cx="12192000" cy="6858001"/>
            <a:chOff x="0" y="-2"/>
            <a:chExt cx="12192000" cy="6858001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E71A82A1-7568-43A5-9CC3-C638C7185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0" y="-2"/>
              <a:ext cx="12181800" cy="6858001"/>
            </a:xfrm>
            <a:prstGeom prst="rect">
              <a:avLst/>
            </a:prstGeom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EBB540A4-38CD-4CBF-B12F-059C1010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05376"/>
              <a:ext cx="12192000" cy="1452623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A3A53C2-7BD4-48D8-84B5-35DC78247106}"/>
              </a:ext>
            </a:extLst>
          </p:cNvPr>
          <p:cNvGrpSpPr/>
          <p:nvPr userDrawn="1"/>
        </p:nvGrpSpPr>
        <p:grpSpPr>
          <a:xfrm>
            <a:off x="0" y="4505112"/>
            <a:ext cx="12192000" cy="2689016"/>
            <a:chOff x="963597" y="6609837"/>
            <a:chExt cx="12441511" cy="3954806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B777A4AB-B3A5-4755-90C7-2AB4F5AA1645}"/>
                </a:ext>
              </a:extLst>
            </p:cNvPr>
            <p:cNvGrpSpPr/>
            <p:nvPr/>
          </p:nvGrpSpPr>
          <p:grpSpPr>
            <a:xfrm>
              <a:off x="963597" y="7507365"/>
              <a:ext cx="12441511" cy="3057278"/>
              <a:chOff x="1176957" y="6000950"/>
              <a:chExt cx="12441511" cy="3057278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E494E7C7-2C42-44C9-9C3A-30931C249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957" y="6000950"/>
                <a:ext cx="5486411" cy="2961925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664FF81D-F596-44D9-B2E7-E99F253B4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2058" y="6022390"/>
                <a:ext cx="5486410" cy="253898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B2BE0739-D1AE-404F-AA53-D585DC17A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5576" y="6519239"/>
                <a:ext cx="5486411" cy="2538989"/>
              </a:xfrm>
              <a:prstGeom prst="rect">
                <a:avLst/>
              </a:prstGeom>
            </p:spPr>
          </p:pic>
        </p:grp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61F62B9-D764-40E6-AC3E-7BAE7DCA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225" y="6609837"/>
              <a:ext cx="7663667" cy="2712883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9AD9984-6F63-4ED8-8E7A-8F9B3FAC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332" y="7603128"/>
              <a:ext cx="7663667" cy="2712884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FD19567-0B38-4F11-ABF8-80B992FD49FA}"/>
              </a:ext>
            </a:extLst>
          </p:cNvPr>
          <p:cNvGrpSpPr/>
          <p:nvPr userDrawn="1"/>
        </p:nvGrpSpPr>
        <p:grpSpPr>
          <a:xfrm>
            <a:off x="22860" y="5137950"/>
            <a:ext cx="11673840" cy="2118529"/>
            <a:chOff x="2005350" y="7528805"/>
            <a:chExt cx="11399758" cy="311577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AC274593-C5C4-4AA7-BB69-F3F5D83F578E}"/>
                </a:ext>
              </a:extLst>
            </p:cNvPr>
            <p:cNvGrpSpPr/>
            <p:nvPr/>
          </p:nvGrpSpPr>
          <p:grpSpPr>
            <a:xfrm>
              <a:off x="2005350" y="7528805"/>
              <a:ext cx="11399758" cy="3115776"/>
              <a:chOff x="2218710" y="6022390"/>
              <a:chExt cx="11399758" cy="3115776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A2C15F4B-E1FD-4B3B-BA96-CEBA29031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8710" y="6176241"/>
                <a:ext cx="5486411" cy="2961925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0DC3A41B-FAAB-45DE-9D02-C6C4AF04A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2058" y="6022390"/>
                <a:ext cx="5486410" cy="2538989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D372BEF6-D4A2-4783-9F1D-6D848AB68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5576" y="6519239"/>
                <a:ext cx="5486411" cy="2538989"/>
              </a:xfrm>
              <a:prstGeom prst="rect">
                <a:avLst/>
              </a:prstGeom>
            </p:spPr>
          </p:pic>
        </p:grp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6A91D8F-7E43-46CF-91DA-BFD4CF667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072" y="7916911"/>
              <a:ext cx="5452626" cy="2712883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AF31309-5997-42D3-9C35-AB9B7A32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332" y="7603128"/>
              <a:ext cx="7663667" cy="2712884"/>
            </a:xfrm>
            <a:prstGeom prst="rect">
              <a:avLst/>
            </a:prstGeom>
          </p:spPr>
        </p:pic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21F961-668F-433D-B67F-0ED403553A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600" y="209029"/>
            <a:ext cx="10993120" cy="566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一、工程简介</a:t>
            </a: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98B9D029-EC22-4223-AA5B-6308DA81DA28}"/>
              </a:ext>
            </a:extLst>
          </p:cNvPr>
          <p:cNvSpPr/>
          <p:nvPr userDrawn="1"/>
        </p:nvSpPr>
        <p:spPr>
          <a:xfrm>
            <a:off x="1481053" y="1024975"/>
            <a:ext cx="3556854" cy="2124204"/>
          </a:xfrm>
          <a:prstGeom prst="parallelogram">
            <a:avLst>
              <a:gd name="adj" fmla="val 7064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图片占位符 11">
            <a:extLst>
              <a:ext uri="{FF2B5EF4-FFF2-40B4-BE49-F238E27FC236}">
                <a16:creationId xmlns:a16="http://schemas.microsoft.com/office/drawing/2014/main" id="{76BF0009-0CDD-47EE-BB7F-A6FC82E5D2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98393" y="935299"/>
            <a:ext cx="3581742" cy="211242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内容占位符 37">
            <a:extLst>
              <a:ext uri="{FF2B5EF4-FFF2-40B4-BE49-F238E27FC236}">
                <a16:creationId xmlns:a16="http://schemas.microsoft.com/office/drawing/2014/main" id="{EFF7C37A-EF67-46DE-BBEE-09147723EB6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457960" y="3228340"/>
            <a:ext cx="3540760" cy="39528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12" name="内容占位符 37">
            <a:extLst>
              <a:ext uri="{FF2B5EF4-FFF2-40B4-BE49-F238E27FC236}">
                <a16:creationId xmlns:a16="http://schemas.microsoft.com/office/drawing/2014/main" id="{CD43F744-6ED3-4E67-B313-711C640C5B6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508240" y="3228340"/>
            <a:ext cx="3540760" cy="39528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13" name="内容占位符 37">
            <a:extLst>
              <a:ext uri="{FF2B5EF4-FFF2-40B4-BE49-F238E27FC236}">
                <a16:creationId xmlns:a16="http://schemas.microsoft.com/office/drawing/2014/main" id="{59C7EB98-5C25-4B4E-9803-FA0EA5CC85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57960" y="6043613"/>
            <a:ext cx="3540760" cy="39528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14" name="内容占位符 37">
            <a:extLst>
              <a:ext uri="{FF2B5EF4-FFF2-40B4-BE49-F238E27FC236}">
                <a16:creationId xmlns:a16="http://schemas.microsoft.com/office/drawing/2014/main" id="{9C1DAC80-5959-4BA0-A1FD-1E58C580A60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08240" y="6043613"/>
            <a:ext cx="3540760" cy="395287"/>
          </a:xfrm>
          <a:prstGeom prst="parallelogram">
            <a:avLst>
              <a:gd name="adj" fmla="val 21145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标题</a:t>
            </a:r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BCCC90E4-6E03-4FCB-B5A1-4C762D7110CD}"/>
              </a:ext>
            </a:extLst>
          </p:cNvPr>
          <p:cNvSpPr/>
          <p:nvPr userDrawn="1"/>
        </p:nvSpPr>
        <p:spPr>
          <a:xfrm>
            <a:off x="7312893" y="1024975"/>
            <a:ext cx="3556854" cy="2124204"/>
          </a:xfrm>
          <a:prstGeom prst="parallelogram">
            <a:avLst>
              <a:gd name="adj" fmla="val 7064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6" name="图片占位符 11">
            <a:extLst>
              <a:ext uri="{FF2B5EF4-FFF2-40B4-BE49-F238E27FC236}">
                <a16:creationId xmlns:a16="http://schemas.microsoft.com/office/drawing/2014/main" id="{4C812F2C-C2A5-4B47-894E-280ECEABA76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430233" y="935299"/>
            <a:ext cx="3581742" cy="211242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492DC4D7-3CE3-4857-BA2B-34B5567A9CE9}"/>
              </a:ext>
            </a:extLst>
          </p:cNvPr>
          <p:cNvSpPr/>
          <p:nvPr userDrawn="1"/>
        </p:nvSpPr>
        <p:spPr>
          <a:xfrm>
            <a:off x="1481053" y="3798655"/>
            <a:ext cx="3556854" cy="2124204"/>
          </a:xfrm>
          <a:prstGeom prst="parallelogram">
            <a:avLst>
              <a:gd name="adj" fmla="val 7064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8" name="图片占位符 11">
            <a:extLst>
              <a:ext uri="{FF2B5EF4-FFF2-40B4-BE49-F238E27FC236}">
                <a16:creationId xmlns:a16="http://schemas.microsoft.com/office/drawing/2014/main" id="{C81D9163-5FBA-4977-80FC-E233DE8251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98393" y="3708979"/>
            <a:ext cx="3581742" cy="211242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8496D335-3B7C-4144-B9B5-0BD0F8892BA7}"/>
              </a:ext>
            </a:extLst>
          </p:cNvPr>
          <p:cNvSpPr/>
          <p:nvPr userDrawn="1"/>
        </p:nvSpPr>
        <p:spPr>
          <a:xfrm>
            <a:off x="7312893" y="3798655"/>
            <a:ext cx="3556854" cy="2124204"/>
          </a:xfrm>
          <a:prstGeom prst="parallelogram">
            <a:avLst>
              <a:gd name="adj" fmla="val 7064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0" name="图片占位符 11">
            <a:extLst>
              <a:ext uri="{FF2B5EF4-FFF2-40B4-BE49-F238E27FC236}">
                <a16:creationId xmlns:a16="http://schemas.microsoft.com/office/drawing/2014/main" id="{C1B2BF50-605B-40BA-A87C-54F3A67EEAC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30233" y="3708979"/>
            <a:ext cx="3581742" cy="2112424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471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50" r:id="rId3"/>
    <p:sldLayoutId id="2147483653" r:id="rId4"/>
    <p:sldLayoutId id="2147483662" r:id="rId5"/>
    <p:sldLayoutId id="2147483669" r:id="rId6"/>
    <p:sldLayoutId id="2147483651" r:id="rId7"/>
    <p:sldLayoutId id="2147483668" r:id="rId8"/>
    <p:sldLayoutId id="2147483666" r:id="rId9"/>
    <p:sldLayoutId id="2147483665" r:id="rId10"/>
    <p:sldLayoutId id="2147483660" r:id="rId11"/>
    <p:sldLayoutId id="2147483655" r:id="rId12"/>
    <p:sldLayoutId id="2147483654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4">
          <p15:clr>
            <a:srgbClr val="F26B43"/>
          </p15:clr>
        </p15:guide>
        <p15:guide id="2" pos="7368">
          <p15:clr>
            <a:srgbClr val="F26B43"/>
          </p15:clr>
        </p15:guide>
        <p15:guide id="3" orient="horz" pos="560">
          <p15:clr>
            <a:srgbClr val="F26B43"/>
          </p15:clr>
        </p15:guide>
        <p15:guide id="4" orient="horz" pos="624">
          <p15:clr>
            <a:srgbClr val="F26B43"/>
          </p15:clr>
        </p15:guide>
        <p15:guide id="5" orient="horz" pos="4056">
          <p15:clr>
            <a:srgbClr val="F26B43"/>
          </p15:clr>
        </p15:guide>
        <p15:guide id="6" orient="horz" pos="39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hyperlink" Target="http://office.msn.com.c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svg"/><Relationship Id="rId5" Type="http://schemas.openxmlformats.org/officeDocument/2006/relationships/image" Target="../media/image28.png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6.jpg"/><Relationship Id="rId7" Type="http://schemas.openxmlformats.org/officeDocument/2006/relationships/image" Target="../media/image1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microsoft.com/office/2017/06/relationships/model3d" Target="../media/model3d1.glb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tags" Target="../tags/tag7.xml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svg"/><Relationship Id="rId10" Type="http://schemas.openxmlformats.org/officeDocument/2006/relationships/image" Target="../media/image8.png"/><Relationship Id="rId19" Type="http://schemas.openxmlformats.org/officeDocument/2006/relationships/image" Target="../media/image16.svg"/><Relationship Id="rId4" Type="http://schemas.openxmlformats.org/officeDocument/2006/relationships/tags" Target="../tags/tag9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.png"/><Relationship Id="rId5" Type="http://schemas.openxmlformats.org/officeDocument/2006/relationships/image" Target="../media/image40.svg"/><Relationship Id="rId10" Type="http://schemas.openxmlformats.org/officeDocument/2006/relationships/image" Target="../media/image8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>
            <a:extLst>
              <a:ext uri="{FF2B5EF4-FFF2-40B4-BE49-F238E27FC236}">
                <a16:creationId xmlns:a16="http://schemas.microsoft.com/office/drawing/2014/main" id="{8AF53AA4-DCF1-4C93-A876-81C6FFB6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12181800" cy="3538813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0A52BF17-B2CC-48E0-A866-05B32CDBF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0320"/>
            <a:ext cx="12192000" cy="429768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3D 模型 21" descr="Office Building">
                <a:extLst>
                  <a:ext uri="{FF2B5EF4-FFF2-40B4-BE49-F238E27FC236}">
                    <a16:creationId xmlns:a16="http://schemas.microsoft.com/office/drawing/2014/main" id="{A535DC80-D254-4B8D-8789-B22253647C9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36925" y="1935480"/>
              <a:ext cx="11100837" cy="48133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100837" cy="4813300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x="288309" ay="-2547051" az="-19484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578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3D 模型 21" descr="Office Building">
                <a:extLst>
                  <a:ext uri="{FF2B5EF4-FFF2-40B4-BE49-F238E27FC236}">
                    <a16:creationId xmlns:a16="http://schemas.microsoft.com/office/drawing/2014/main" id="{A535DC80-D254-4B8D-8789-B22253647C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6925" y="1935480"/>
                <a:ext cx="11100837" cy="48133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矩形: 圆角 8">
            <a:extLst>
              <a:ext uri="{FF2B5EF4-FFF2-40B4-BE49-F238E27FC236}">
                <a16:creationId xmlns:a16="http://schemas.microsoft.com/office/drawing/2014/main" id="{74FF8F0A-3D11-4C02-ADDC-8B19508FA4EC}"/>
              </a:ext>
            </a:extLst>
          </p:cNvPr>
          <p:cNvSpPr/>
          <p:nvPr/>
        </p:nvSpPr>
        <p:spPr>
          <a:xfrm>
            <a:off x="482600" y="3669175"/>
            <a:ext cx="2353197" cy="5092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8259936-E7BD-4835-BD94-D158287A32E7}"/>
              </a:ext>
            </a:extLst>
          </p:cNvPr>
          <p:cNvSpPr/>
          <p:nvPr/>
        </p:nvSpPr>
        <p:spPr>
          <a:xfrm>
            <a:off x="482600" y="4490978"/>
            <a:ext cx="3105552" cy="50928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2CE6B05-31D4-4D22-B558-B506C2A581F1}"/>
              </a:ext>
            </a:extLst>
          </p:cNvPr>
          <p:cNvSpPr txBox="1"/>
          <p:nvPr/>
        </p:nvSpPr>
        <p:spPr>
          <a:xfrm>
            <a:off x="376692" y="796402"/>
            <a:ext cx="8409757" cy="1919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某工程项目管理总结</a:t>
            </a:r>
            <a:endParaRPr lang="en-US" altLang="zh-CN" sz="48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4800" b="1" dirty="0">
                <a:solidFill>
                  <a:schemeClr val="tx2"/>
                </a:solidFill>
                <a:latin typeface="+mj-ea"/>
                <a:ea typeface="+mj-ea"/>
              </a:rPr>
              <a:t>汇报材料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74C74A-119B-4C24-981E-5C06EFC5B8BB}"/>
              </a:ext>
            </a:extLst>
          </p:cNvPr>
          <p:cNvSpPr txBox="1"/>
          <p:nvPr/>
        </p:nvSpPr>
        <p:spPr>
          <a:xfrm>
            <a:off x="500474" y="3744795"/>
            <a:ext cx="252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汇报人：</a:t>
            </a:r>
            <a:r>
              <a:rPr lang="en-US" altLang="zh-CN" b="1" dirty="0" err="1">
                <a:solidFill>
                  <a:schemeClr val="bg1"/>
                </a:solidFill>
                <a:latin typeface="+mj-ea"/>
                <a:ea typeface="+mj-ea"/>
              </a:rPr>
              <a:t>OfficePLUS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A3169D2-381C-4993-8489-914B056BA225}"/>
              </a:ext>
            </a:extLst>
          </p:cNvPr>
          <p:cNvSpPr/>
          <p:nvPr/>
        </p:nvSpPr>
        <p:spPr>
          <a:xfrm>
            <a:off x="3822592" y="1857343"/>
            <a:ext cx="2118167" cy="805213"/>
          </a:xfrm>
          <a:prstGeom prst="roundRect">
            <a:avLst>
              <a:gd name="adj" fmla="val 207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+mj-lt"/>
              </a:rPr>
              <a:t>20XX</a:t>
            </a:r>
            <a:endParaRPr lang="zh-CN" altLang="en-US" sz="4000" b="1" dirty="0">
              <a:latin typeface="+mj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073B5E2-6729-49FB-AD11-6BB3D29CE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821">
            <a:off x="2451006" y="4353161"/>
            <a:ext cx="7202081" cy="261524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3FD3E6D-3565-440F-9A09-D610BBBFE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56" y="4669391"/>
            <a:ext cx="7202081" cy="24019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EBF6A89-4FA4-4C97-A854-20BFE25B2FAE}"/>
              </a:ext>
            </a:extLst>
          </p:cNvPr>
          <p:cNvSpPr txBox="1"/>
          <p:nvPr/>
        </p:nvSpPr>
        <p:spPr>
          <a:xfrm>
            <a:off x="482600" y="4579910"/>
            <a:ext cx="316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汇报时间：</a:t>
            </a: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20xx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xx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月</a:t>
            </a: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</a:rPr>
              <a:t>xx</a:t>
            </a:r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</a:rPr>
              <a:t>日</a:t>
            </a:r>
          </a:p>
        </p:txBody>
      </p:sp>
      <p:pic>
        <p:nvPicPr>
          <p:cNvPr id="14" name="OfficePLUS.cn-14">
            <a:hlinkClick r:id="rId7"/>
            <a:extLst>
              <a:ext uri="{FF2B5EF4-FFF2-40B4-BE49-F238E27FC236}">
                <a16:creationId xmlns:a16="http://schemas.microsoft.com/office/drawing/2014/main" id="{E5F7C15B-A959-4E82-AB18-7DA539821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44" y="1000181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2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07ECDE1-4110-4D1E-A9D8-151991A566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5B6E1A-4EBC-4468-BE34-A68ADCCFD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项目详细情况</a:t>
            </a:r>
          </a:p>
        </p:txBody>
      </p:sp>
    </p:spTree>
    <p:extLst>
      <p:ext uri="{BB962C8B-B14F-4D97-AF65-F5344CB8AC3E}">
        <p14:creationId xmlns:p14="http://schemas.microsoft.com/office/powerpoint/2010/main" val="56290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F314B5C-FE79-497A-B0FF-ED7611A3C0B9}"/>
              </a:ext>
            </a:extLst>
          </p:cNvPr>
          <p:cNvGrpSpPr/>
          <p:nvPr/>
        </p:nvGrpSpPr>
        <p:grpSpPr>
          <a:xfrm>
            <a:off x="482600" y="889000"/>
            <a:ext cx="11214100" cy="754605"/>
            <a:chOff x="482600" y="889000"/>
            <a:chExt cx="11214100" cy="754605"/>
          </a:xfrm>
        </p:grpSpPr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D5A96419-36F8-4E73-A4B2-D8DDCD00BB03}"/>
                </a:ext>
              </a:extLst>
            </p:cNvPr>
            <p:cNvGrpSpPr/>
            <p:nvPr/>
          </p:nvGrpSpPr>
          <p:grpSpPr>
            <a:xfrm>
              <a:off x="482600" y="889000"/>
              <a:ext cx="11214100" cy="754605"/>
              <a:chOff x="822960" y="2011680"/>
              <a:chExt cx="3200400" cy="1996440"/>
            </a:xfrm>
          </p:grpSpPr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C3BF901B-F032-40C3-BA91-94513198D5D2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38" name="直接连接符 137">
                <a:extLst>
                  <a:ext uri="{FF2B5EF4-FFF2-40B4-BE49-F238E27FC236}">
                    <a16:creationId xmlns:a16="http://schemas.microsoft.com/office/drawing/2014/main" id="{80FBE29C-B74B-4AE7-89E7-BD347ADB4C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6EA8A60-5ACA-4585-B45A-B821F431D6D2}"/>
                </a:ext>
              </a:extLst>
            </p:cNvPr>
            <p:cNvSpPr txBox="1"/>
            <p:nvPr/>
          </p:nvSpPr>
          <p:spPr>
            <a:xfrm>
              <a:off x="4009166" y="1124502"/>
              <a:ext cx="37730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+mj-ea"/>
                  <a:ea typeface="+mj-ea"/>
                </a:rPr>
                <a:t>项目部设六部一室，下设五个分部</a:t>
              </a:r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0B5A78-A760-4551-9CED-6F4B130E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、项目机构设置及资源配置（机构设置）</a:t>
            </a:r>
          </a:p>
        </p:txBody>
      </p:sp>
      <p:sp>
        <p:nvSpPr>
          <p:cNvPr id="112" name="任意多边形: 形状 111">
            <a:extLst>
              <a:ext uri="{FF2B5EF4-FFF2-40B4-BE49-F238E27FC236}">
                <a16:creationId xmlns:a16="http://schemas.microsoft.com/office/drawing/2014/main" id="{30BB9DFB-15BB-475D-8A12-217BBDDDC03A}"/>
              </a:ext>
            </a:extLst>
          </p:cNvPr>
          <p:cNvSpPr/>
          <p:nvPr/>
        </p:nvSpPr>
        <p:spPr>
          <a:xfrm>
            <a:off x="482600" y="6489357"/>
            <a:ext cx="11214100" cy="136995"/>
          </a:xfrm>
          <a:custGeom>
            <a:avLst/>
            <a:gdLst>
              <a:gd name="connsiteX0" fmla="*/ 0 w 4958080"/>
              <a:gd name="connsiteY0" fmla="*/ 0 h 294640"/>
              <a:gd name="connsiteX1" fmla="*/ 3688080 w 4958080"/>
              <a:gd name="connsiteY1" fmla="*/ 20320 h 294640"/>
              <a:gd name="connsiteX2" fmla="*/ 3810000 w 4958080"/>
              <a:gd name="connsiteY2" fmla="*/ 294640 h 294640"/>
              <a:gd name="connsiteX3" fmla="*/ 3921760 w 4958080"/>
              <a:gd name="connsiteY3" fmla="*/ 30480 h 294640"/>
              <a:gd name="connsiteX4" fmla="*/ 4958080 w 4958080"/>
              <a:gd name="connsiteY4" fmla="*/ 20320 h 294640"/>
              <a:gd name="connsiteX0" fmla="*/ 0 w 4958080"/>
              <a:gd name="connsiteY0" fmla="*/ 0 h 283868"/>
              <a:gd name="connsiteX1" fmla="*/ 3688080 w 4958080"/>
              <a:gd name="connsiteY1" fmla="*/ 20320 h 283868"/>
              <a:gd name="connsiteX2" fmla="*/ 3873223 w 4958080"/>
              <a:gd name="connsiteY2" fmla="*/ 283868 h 283868"/>
              <a:gd name="connsiteX3" fmla="*/ 3921760 w 4958080"/>
              <a:gd name="connsiteY3" fmla="*/ 30480 h 283868"/>
              <a:gd name="connsiteX4" fmla="*/ 4958080 w 4958080"/>
              <a:gd name="connsiteY4" fmla="*/ 20320 h 283868"/>
              <a:gd name="connsiteX0" fmla="*/ 0 w 4958080"/>
              <a:gd name="connsiteY0" fmla="*/ 0 h 283868"/>
              <a:gd name="connsiteX1" fmla="*/ 3688080 w 4958080"/>
              <a:gd name="connsiteY1" fmla="*/ 20320 h 283868"/>
              <a:gd name="connsiteX2" fmla="*/ 3915372 w 4958080"/>
              <a:gd name="connsiteY2" fmla="*/ 283868 h 283868"/>
              <a:gd name="connsiteX3" fmla="*/ 3921760 w 4958080"/>
              <a:gd name="connsiteY3" fmla="*/ 30480 h 283868"/>
              <a:gd name="connsiteX4" fmla="*/ 4958080 w 4958080"/>
              <a:gd name="connsiteY4" fmla="*/ 20320 h 283868"/>
              <a:gd name="connsiteX0" fmla="*/ 0 w 4958080"/>
              <a:gd name="connsiteY0" fmla="*/ 0 h 283868"/>
              <a:gd name="connsiteX1" fmla="*/ 3793452 w 4958080"/>
              <a:gd name="connsiteY1" fmla="*/ 41864 h 283868"/>
              <a:gd name="connsiteX2" fmla="*/ 3915372 w 4958080"/>
              <a:gd name="connsiteY2" fmla="*/ 283868 h 283868"/>
              <a:gd name="connsiteX3" fmla="*/ 3921760 w 4958080"/>
              <a:gd name="connsiteY3" fmla="*/ 30480 h 283868"/>
              <a:gd name="connsiteX4" fmla="*/ 4958080 w 4958080"/>
              <a:gd name="connsiteY4" fmla="*/ 20320 h 283868"/>
              <a:gd name="connsiteX0" fmla="*/ 0 w 4958080"/>
              <a:gd name="connsiteY0" fmla="*/ 0 h 283868"/>
              <a:gd name="connsiteX1" fmla="*/ 3815014 w 4958080"/>
              <a:gd name="connsiteY1" fmla="*/ 14797 h 283868"/>
              <a:gd name="connsiteX2" fmla="*/ 3915372 w 4958080"/>
              <a:gd name="connsiteY2" fmla="*/ 283868 h 283868"/>
              <a:gd name="connsiteX3" fmla="*/ 3921760 w 4958080"/>
              <a:gd name="connsiteY3" fmla="*/ 30480 h 283868"/>
              <a:gd name="connsiteX4" fmla="*/ 4958080 w 4958080"/>
              <a:gd name="connsiteY4" fmla="*/ 20320 h 283868"/>
              <a:gd name="connsiteX0" fmla="*/ 0 w 4958080"/>
              <a:gd name="connsiteY0" fmla="*/ 20272 h 304140"/>
              <a:gd name="connsiteX1" fmla="*/ 3815014 w 4958080"/>
              <a:gd name="connsiteY1" fmla="*/ 35069 h 304140"/>
              <a:gd name="connsiteX2" fmla="*/ 3915372 w 4958080"/>
              <a:gd name="connsiteY2" fmla="*/ 304140 h 304140"/>
              <a:gd name="connsiteX3" fmla="*/ 3918391 w 4958080"/>
              <a:gd name="connsiteY3" fmla="*/ 0 h 304140"/>
              <a:gd name="connsiteX4" fmla="*/ 4958080 w 4958080"/>
              <a:gd name="connsiteY4" fmla="*/ 40592 h 3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8080" h="304140">
                <a:moveTo>
                  <a:pt x="0" y="20272"/>
                </a:moveTo>
                <a:lnTo>
                  <a:pt x="3815014" y="35069"/>
                </a:lnTo>
                <a:lnTo>
                  <a:pt x="3915372" y="304140"/>
                </a:lnTo>
                <a:cubicBezTo>
                  <a:pt x="3916378" y="202760"/>
                  <a:pt x="3917385" y="101380"/>
                  <a:pt x="3918391" y="0"/>
                </a:cubicBezTo>
                <a:lnTo>
                  <a:pt x="4958080" y="405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A0B5B4E-5956-4220-A14F-ED414D50DBEE}"/>
              </a:ext>
            </a:extLst>
          </p:cNvPr>
          <p:cNvGrpSpPr/>
          <p:nvPr/>
        </p:nvGrpSpPr>
        <p:grpSpPr>
          <a:xfrm>
            <a:off x="640080" y="1921110"/>
            <a:ext cx="10922000" cy="4387615"/>
            <a:chOff x="640080" y="1921110"/>
            <a:chExt cx="10922000" cy="4387615"/>
          </a:xfrm>
        </p:grpSpPr>
        <p:cxnSp>
          <p:nvCxnSpPr>
            <p:cNvPr id="63" name="Line 1">
              <a:extLst>
                <a:ext uri="{FF2B5EF4-FFF2-40B4-BE49-F238E27FC236}">
                  <a16:creationId xmlns:a16="http://schemas.microsoft.com/office/drawing/2014/main" id="{4E5514C7-3F99-4F64-8B0D-4F698A1719AC}"/>
                </a:ext>
              </a:extLst>
            </p:cNvPr>
            <p:cNvCxnSpPr/>
            <p:nvPr/>
          </p:nvCxnSpPr>
          <p:spPr>
            <a:xfrm>
              <a:off x="5994595" y="2657273"/>
              <a:ext cx="0" cy="24108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Line 2">
              <a:extLst>
                <a:ext uri="{FF2B5EF4-FFF2-40B4-BE49-F238E27FC236}">
                  <a16:creationId xmlns:a16="http://schemas.microsoft.com/office/drawing/2014/main" id="{7C5A4925-0C51-4320-9C04-16820A88F451}"/>
                </a:ext>
              </a:extLst>
            </p:cNvPr>
            <p:cNvGrpSpPr/>
            <p:nvPr/>
          </p:nvGrpSpPr>
          <p:grpSpPr>
            <a:xfrm>
              <a:off x="1216950" y="3926750"/>
              <a:ext cx="9635358" cy="291698"/>
              <a:chOff x="4655145" y="4374399"/>
              <a:chExt cx="2912290" cy="415055"/>
            </a:xfrm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B1A4D5EA-66A0-43FC-A357-636148941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9080" y="4497910"/>
                <a:ext cx="208355" cy="207465"/>
              </a:xfrm>
              <a:custGeom>
                <a:avLst/>
                <a:gdLst>
                  <a:gd name="T0" fmla="*/ 0 w 196"/>
                  <a:gd name="T1" fmla="*/ 0 h 196"/>
                  <a:gd name="T2" fmla="*/ 196 w 196"/>
                  <a:gd name="T3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6" h="196">
                    <a:moveTo>
                      <a:pt x="0" y="0"/>
                    </a:moveTo>
                    <a:cubicBezTo>
                      <a:pt x="108" y="0"/>
                      <a:pt x="196" y="87"/>
                      <a:pt x="196" y="196"/>
                    </a:cubicBez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cxnSp>
            <p:nvCxnSpPr>
              <p:cNvPr id="66" name="Straight Connector 214">
                <a:extLst>
                  <a:ext uri="{FF2B5EF4-FFF2-40B4-BE49-F238E27FC236}">
                    <a16:creationId xmlns:a16="http://schemas.microsoft.com/office/drawing/2014/main" id="{6E23E45D-6EB5-4F0F-A457-A9F1CF40980E}"/>
                  </a:ext>
                </a:extLst>
              </p:cNvPr>
              <p:cNvCxnSpPr/>
              <p:nvPr/>
            </p:nvCxnSpPr>
            <p:spPr>
              <a:xfrm flipH="1">
                <a:off x="4863499" y="4497908"/>
                <a:ext cx="2495583" cy="0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15">
                <a:extLst>
                  <a:ext uri="{FF2B5EF4-FFF2-40B4-BE49-F238E27FC236}">
                    <a16:creationId xmlns:a16="http://schemas.microsoft.com/office/drawing/2014/main" id="{104E00C7-2427-4C1B-945F-5EE30D5ACDC9}"/>
                  </a:ext>
                </a:extLst>
              </p:cNvPr>
              <p:cNvCxnSpPr/>
              <p:nvPr/>
            </p:nvCxnSpPr>
            <p:spPr>
              <a:xfrm>
                <a:off x="7567435" y="4705372"/>
                <a:ext cx="0" cy="84080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reeform 5">
                <a:extLst>
                  <a:ext uri="{FF2B5EF4-FFF2-40B4-BE49-F238E27FC236}">
                    <a16:creationId xmlns:a16="http://schemas.microsoft.com/office/drawing/2014/main" id="{70DEF8F0-C20A-4B57-AC54-1020FFCA51C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655145" y="4497910"/>
                <a:ext cx="208355" cy="207465"/>
              </a:xfrm>
              <a:custGeom>
                <a:avLst/>
                <a:gdLst>
                  <a:gd name="T0" fmla="*/ 0 w 196"/>
                  <a:gd name="T1" fmla="*/ 0 h 196"/>
                  <a:gd name="T2" fmla="*/ 196 w 196"/>
                  <a:gd name="T3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6" h="196">
                    <a:moveTo>
                      <a:pt x="0" y="0"/>
                    </a:moveTo>
                    <a:cubicBezTo>
                      <a:pt x="108" y="0"/>
                      <a:pt x="196" y="87"/>
                      <a:pt x="196" y="196"/>
                    </a:cubicBez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1"/>
              </a:p>
            </p:txBody>
          </p:sp>
          <p:cxnSp>
            <p:nvCxnSpPr>
              <p:cNvPr id="69" name="Straight Connector 217">
                <a:extLst>
                  <a:ext uri="{FF2B5EF4-FFF2-40B4-BE49-F238E27FC236}">
                    <a16:creationId xmlns:a16="http://schemas.microsoft.com/office/drawing/2014/main" id="{26992E6D-226A-491F-BA74-6C2488CD538D}"/>
                  </a:ext>
                </a:extLst>
              </p:cNvPr>
              <p:cNvCxnSpPr/>
              <p:nvPr/>
            </p:nvCxnSpPr>
            <p:spPr>
              <a:xfrm>
                <a:off x="4655145" y="4705372"/>
                <a:ext cx="0" cy="84080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18">
                <a:extLst>
                  <a:ext uri="{FF2B5EF4-FFF2-40B4-BE49-F238E27FC236}">
                    <a16:creationId xmlns:a16="http://schemas.microsoft.com/office/drawing/2014/main" id="{B3542727-CF2F-4FBB-A9AF-B92F815FB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1289" y="4497909"/>
                <a:ext cx="0" cy="291545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19">
                <a:extLst>
                  <a:ext uri="{FF2B5EF4-FFF2-40B4-BE49-F238E27FC236}">
                    <a16:creationId xmlns:a16="http://schemas.microsoft.com/office/drawing/2014/main" id="{3DD6CB9C-2B1F-40B2-B736-322DB9471959}"/>
                  </a:ext>
                </a:extLst>
              </p:cNvPr>
              <p:cNvCxnSpPr/>
              <p:nvPr/>
            </p:nvCxnSpPr>
            <p:spPr>
              <a:xfrm>
                <a:off x="6111289" y="4374399"/>
                <a:ext cx="0" cy="123511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218">
                <a:extLst>
                  <a:ext uri="{FF2B5EF4-FFF2-40B4-BE49-F238E27FC236}">
                    <a16:creationId xmlns:a16="http://schemas.microsoft.com/office/drawing/2014/main" id="{6C9E758D-BFD8-4F4F-B3C7-C3D09268BF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0718" y="4497909"/>
                <a:ext cx="0" cy="291545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218">
                <a:extLst>
                  <a:ext uri="{FF2B5EF4-FFF2-40B4-BE49-F238E27FC236}">
                    <a16:creationId xmlns:a16="http://schemas.microsoft.com/office/drawing/2014/main" id="{2A132C70-7F19-4441-9F46-5AE2140343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877" y="4497909"/>
                <a:ext cx="0" cy="291545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218">
                <a:extLst>
                  <a:ext uri="{FF2B5EF4-FFF2-40B4-BE49-F238E27FC236}">
                    <a16:creationId xmlns:a16="http://schemas.microsoft.com/office/drawing/2014/main" id="{675382F1-5119-41BE-8CAD-B95BF4DEA3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1641" y="4497909"/>
                <a:ext cx="0" cy="291545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218">
                <a:extLst>
                  <a:ext uri="{FF2B5EF4-FFF2-40B4-BE49-F238E27FC236}">
                    <a16:creationId xmlns:a16="http://schemas.microsoft.com/office/drawing/2014/main" id="{1993C185-4B2A-43CE-BC7C-6379D9F76D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540" y="4497909"/>
                <a:ext cx="0" cy="291545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Line 4">
              <a:extLst>
                <a:ext uri="{FF2B5EF4-FFF2-40B4-BE49-F238E27FC236}">
                  <a16:creationId xmlns:a16="http://schemas.microsoft.com/office/drawing/2014/main" id="{9EA08701-F463-47FB-9C6F-9B8DC51ABF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2068" y="3230212"/>
              <a:ext cx="1491893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itle 1">
              <a:extLst>
                <a:ext uri="{FF2B5EF4-FFF2-40B4-BE49-F238E27FC236}">
                  <a16:creationId xmlns:a16="http://schemas.microsoft.com/office/drawing/2014/main" id="{59217E80-59AF-45F2-8B39-1444A2B3B2CE}"/>
                </a:ext>
              </a:extLst>
            </p:cNvPr>
            <p:cNvSpPr txBox="1"/>
            <p:nvPr/>
          </p:nvSpPr>
          <p:spPr>
            <a:xfrm>
              <a:off x="5379038" y="2479332"/>
              <a:ext cx="12262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  <a:latin typeface="+mj-ea"/>
                  <a:ea typeface="+mj-ea"/>
                </a:rPr>
                <a:t>项目经理</a:t>
              </a:r>
              <a:endParaRPr lang="id-ID" sz="1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Title 1">
              <a:extLst>
                <a:ext uri="{FF2B5EF4-FFF2-40B4-BE49-F238E27FC236}">
                  <a16:creationId xmlns:a16="http://schemas.microsoft.com/office/drawing/2014/main" id="{89699857-04AC-4AF3-A0A8-4D87F6C0023C}"/>
                </a:ext>
              </a:extLst>
            </p:cNvPr>
            <p:cNvSpPr txBox="1"/>
            <p:nvPr/>
          </p:nvSpPr>
          <p:spPr>
            <a:xfrm>
              <a:off x="3174453" y="3544174"/>
              <a:ext cx="110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  <a:latin typeface="+mj-ea"/>
                  <a:ea typeface="+mj-ea"/>
                </a:rPr>
                <a:t>工委书记</a:t>
              </a:r>
              <a:endParaRPr lang="id-ID" sz="1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04" name="Title 1">
              <a:extLst>
                <a:ext uri="{FF2B5EF4-FFF2-40B4-BE49-F238E27FC236}">
                  <a16:creationId xmlns:a16="http://schemas.microsoft.com/office/drawing/2014/main" id="{3843AC72-FA3C-48BB-A069-E0BB069F1212}"/>
                </a:ext>
              </a:extLst>
            </p:cNvPr>
            <p:cNvSpPr txBox="1"/>
            <p:nvPr/>
          </p:nvSpPr>
          <p:spPr>
            <a:xfrm>
              <a:off x="843625" y="3544172"/>
              <a:ext cx="110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  <a:latin typeface="+mj-ea"/>
                  <a:ea typeface="+mj-ea"/>
                </a:rPr>
                <a:t>工区经理</a:t>
              </a:r>
              <a:endParaRPr lang="id-ID" sz="1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itle 1">
              <a:extLst>
                <a:ext uri="{FF2B5EF4-FFF2-40B4-BE49-F238E27FC236}">
                  <a16:creationId xmlns:a16="http://schemas.microsoft.com/office/drawing/2014/main" id="{72EC54AF-D650-43B6-B7D4-1E8BA0D8B5A7}"/>
                </a:ext>
              </a:extLst>
            </p:cNvPr>
            <p:cNvSpPr txBox="1"/>
            <p:nvPr/>
          </p:nvSpPr>
          <p:spPr>
            <a:xfrm>
              <a:off x="10025113" y="3544174"/>
              <a:ext cx="110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  <a:latin typeface="+mj-ea"/>
                  <a:ea typeface="+mj-ea"/>
                </a:rPr>
                <a:t>工区经理</a:t>
              </a:r>
              <a:endParaRPr lang="id-ID" sz="1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26" name="Title 1">
              <a:extLst>
                <a:ext uri="{FF2B5EF4-FFF2-40B4-BE49-F238E27FC236}">
                  <a16:creationId xmlns:a16="http://schemas.microsoft.com/office/drawing/2014/main" id="{A8184A20-E1BA-41A9-AB94-0268D8B690FC}"/>
                </a:ext>
              </a:extLst>
            </p:cNvPr>
            <p:cNvSpPr txBox="1"/>
            <p:nvPr/>
          </p:nvSpPr>
          <p:spPr>
            <a:xfrm>
              <a:off x="5460453" y="3544174"/>
              <a:ext cx="110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  <a:latin typeface="+mj-ea"/>
                  <a:ea typeface="+mj-ea"/>
                </a:rPr>
                <a:t>安全总监</a:t>
              </a:r>
              <a:endParaRPr lang="id-ID" sz="1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33" name="Title 1">
              <a:extLst>
                <a:ext uri="{FF2B5EF4-FFF2-40B4-BE49-F238E27FC236}">
                  <a16:creationId xmlns:a16="http://schemas.microsoft.com/office/drawing/2014/main" id="{E1B95DC9-330B-4529-AEAB-A0D5478F08D3}"/>
                </a:ext>
              </a:extLst>
            </p:cNvPr>
            <p:cNvSpPr txBox="1"/>
            <p:nvPr/>
          </p:nvSpPr>
          <p:spPr>
            <a:xfrm>
              <a:off x="7739113" y="3544174"/>
              <a:ext cx="110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  <a:latin typeface="+mj-ea"/>
                  <a:ea typeface="+mj-ea"/>
                </a:rPr>
                <a:t>项目总工</a:t>
              </a:r>
              <a:endParaRPr lang="id-ID" sz="1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134" name="Line 4">
              <a:extLst>
                <a:ext uri="{FF2B5EF4-FFF2-40B4-BE49-F238E27FC236}">
                  <a16:creationId xmlns:a16="http://schemas.microsoft.com/office/drawing/2014/main" id="{DC168706-0224-48B8-AFF7-C7FC2097F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6228" y="3230212"/>
              <a:ext cx="1491893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Line 4">
              <a:extLst>
                <a:ext uri="{FF2B5EF4-FFF2-40B4-BE49-F238E27FC236}">
                  <a16:creationId xmlns:a16="http://schemas.microsoft.com/office/drawing/2014/main" id="{0CB3F5B2-EAE5-4124-ACED-8D1F0F31D6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8788" y="3230212"/>
              <a:ext cx="1491893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Line 4">
              <a:extLst>
                <a:ext uri="{FF2B5EF4-FFF2-40B4-BE49-F238E27FC236}">
                  <a16:creationId xmlns:a16="http://schemas.microsoft.com/office/drawing/2014/main" id="{D209110B-9687-4D85-B174-AA190AAB7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57748" y="3230212"/>
              <a:ext cx="1491893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矩形: 圆角 145">
              <a:extLst>
                <a:ext uri="{FF2B5EF4-FFF2-40B4-BE49-F238E27FC236}">
                  <a16:creationId xmlns:a16="http://schemas.microsoft.com/office/drawing/2014/main" id="{2AF981E9-D2BA-4D27-996F-676870DB6B36}"/>
                </a:ext>
              </a:extLst>
            </p:cNvPr>
            <p:cNvSpPr/>
            <p:nvPr/>
          </p:nvSpPr>
          <p:spPr>
            <a:xfrm>
              <a:off x="927299" y="4251244"/>
              <a:ext cx="596569" cy="1037072"/>
            </a:xfrm>
            <a:prstGeom prst="roundRect">
              <a:avLst>
                <a:gd name="adj" fmla="val 13964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n-ea"/>
                </a:rPr>
                <a:t>工</a:t>
              </a:r>
              <a:endParaRPr lang="en-US" altLang="zh-CN" sz="1600" b="1" dirty="0">
                <a:latin typeface="+mn-ea"/>
              </a:endParaRPr>
            </a:p>
            <a:p>
              <a:pPr algn="ctr"/>
              <a:r>
                <a:rPr lang="zh-CN" altLang="en-US" sz="1600" b="1" dirty="0">
                  <a:latin typeface="+mn-ea"/>
                </a:rPr>
                <a:t>程</a:t>
              </a:r>
              <a:endParaRPr lang="en-US" altLang="zh-CN" sz="1600" b="1" dirty="0">
                <a:latin typeface="+mn-ea"/>
              </a:endParaRPr>
            </a:p>
            <a:p>
              <a:pPr algn="ctr"/>
              <a:r>
                <a:rPr lang="zh-CN" altLang="en-US" sz="1600" b="1" dirty="0">
                  <a:latin typeface="+mn-ea"/>
                </a:rPr>
                <a:t>部</a:t>
              </a:r>
            </a:p>
          </p:txBody>
        </p:sp>
        <p:grpSp>
          <p:nvGrpSpPr>
            <p:cNvPr id="188" name="Line 2">
              <a:extLst>
                <a:ext uri="{FF2B5EF4-FFF2-40B4-BE49-F238E27FC236}">
                  <a16:creationId xmlns:a16="http://schemas.microsoft.com/office/drawing/2014/main" id="{CC9A9D4E-BF0F-43AD-BB17-6F68A3838995}"/>
                </a:ext>
              </a:extLst>
            </p:cNvPr>
            <p:cNvGrpSpPr/>
            <p:nvPr/>
          </p:nvGrpSpPr>
          <p:grpSpPr>
            <a:xfrm>
              <a:off x="1216950" y="5344649"/>
              <a:ext cx="9635358" cy="291698"/>
              <a:chOff x="4655145" y="4374399"/>
              <a:chExt cx="2912290" cy="415055"/>
            </a:xfrm>
          </p:grpSpPr>
          <p:sp>
            <p:nvSpPr>
              <p:cNvPr id="189" name="Freeform 5">
                <a:extLst>
                  <a:ext uri="{FF2B5EF4-FFF2-40B4-BE49-F238E27FC236}">
                    <a16:creationId xmlns:a16="http://schemas.microsoft.com/office/drawing/2014/main" id="{72B9557B-9A78-4F64-B66F-8EE3459DB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9080" y="4497910"/>
                <a:ext cx="208355" cy="207465"/>
              </a:xfrm>
              <a:custGeom>
                <a:avLst/>
                <a:gdLst>
                  <a:gd name="T0" fmla="*/ 0 w 196"/>
                  <a:gd name="T1" fmla="*/ 0 h 196"/>
                  <a:gd name="T2" fmla="*/ 196 w 196"/>
                  <a:gd name="T3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6" h="196">
                    <a:moveTo>
                      <a:pt x="0" y="0"/>
                    </a:moveTo>
                    <a:cubicBezTo>
                      <a:pt x="108" y="0"/>
                      <a:pt x="196" y="87"/>
                      <a:pt x="196" y="196"/>
                    </a:cubicBez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/>
              </a:p>
            </p:txBody>
          </p:sp>
          <p:cxnSp>
            <p:nvCxnSpPr>
              <p:cNvPr id="190" name="Straight Connector 214">
                <a:extLst>
                  <a:ext uri="{FF2B5EF4-FFF2-40B4-BE49-F238E27FC236}">
                    <a16:creationId xmlns:a16="http://schemas.microsoft.com/office/drawing/2014/main" id="{AEAB1A2C-DAA0-4B35-8F9D-6E7284793643}"/>
                  </a:ext>
                </a:extLst>
              </p:cNvPr>
              <p:cNvCxnSpPr/>
              <p:nvPr/>
            </p:nvCxnSpPr>
            <p:spPr>
              <a:xfrm flipH="1">
                <a:off x="4863499" y="4497908"/>
                <a:ext cx="2495583" cy="0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215">
                <a:extLst>
                  <a:ext uri="{FF2B5EF4-FFF2-40B4-BE49-F238E27FC236}">
                    <a16:creationId xmlns:a16="http://schemas.microsoft.com/office/drawing/2014/main" id="{6B739455-3AAE-4A70-90A3-51503ED0F803}"/>
                  </a:ext>
                </a:extLst>
              </p:cNvPr>
              <p:cNvCxnSpPr/>
              <p:nvPr/>
            </p:nvCxnSpPr>
            <p:spPr>
              <a:xfrm>
                <a:off x="7567435" y="4705372"/>
                <a:ext cx="0" cy="84080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5">
                <a:extLst>
                  <a:ext uri="{FF2B5EF4-FFF2-40B4-BE49-F238E27FC236}">
                    <a16:creationId xmlns:a16="http://schemas.microsoft.com/office/drawing/2014/main" id="{C98398D7-AEF3-4C20-B81F-BBD39D0152E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655145" y="4497910"/>
                <a:ext cx="208355" cy="207465"/>
              </a:xfrm>
              <a:custGeom>
                <a:avLst/>
                <a:gdLst>
                  <a:gd name="T0" fmla="*/ 0 w 196"/>
                  <a:gd name="T1" fmla="*/ 0 h 196"/>
                  <a:gd name="T2" fmla="*/ 196 w 196"/>
                  <a:gd name="T3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6" h="196">
                    <a:moveTo>
                      <a:pt x="0" y="0"/>
                    </a:moveTo>
                    <a:cubicBezTo>
                      <a:pt x="108" y="0"/>
                      <a:pt x="196" y="87"/>
                      <a:pt x="196" y="196"/>
                    </a:cubicBezTo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/>
              </a:p>
            </p:txBody>
          </p:sp>
          <p:cxnSp>
            <p:nvCxnSpPr>
              <p:cNvPr id="193" name="Straight Connector 217">
                <a:extLst>
                  <a:ext uri="{FF2B5EF4-FFF2-40B4-BE49-F238E27FC236}">
                    <a16:creationId xmlns:a16="http://schemas.microsoft.com/office/drawing/2014/main" id="{CBF4A021-F8C7-4502-B253-6135829D93DA}"/>
                  </a:ext>
                </a:extLst>
              </p:cNvPr>
              <p:cNvCxnSpPr/>
              <p:nvPr/>
            </p:nvCxnSpPr>
            <p:spPr>
              <a:xfrm>
                <a:off x="4655145" y="4705372"/>
                <a:ext cx="0" cy="84080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218">
                <a:extLst>
                  <a:ext uri="{FF2B5EF4-FFF2-40B4-BE49-F238E27FC236}">
                    <a16:creationId xmlns:a16="http://schemas.microsoft.com/office/drawing/2014/main" id="{3DB4FE1D-A43B-424A-9F60-A877D21ADF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1289" y="4497909"/>
                <a:ext cx="0" cy="291545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219">
                <a:extLst>
                  <a:ext uri="{FF2B5EF4-FFF2-40B4-BE49-F238E27FC236}">
                    <a16:creationId xmlns:a16="http://schemas.microsoft.com/office/drawing/2014/main" id="{37E8F31D-D47A-411D-9CE1-8A5762F6BD58}"/>
                  </a:ext>
                </a:extLst>
              </p:cNvPr>
              <p:cNvCxnSpPr/>
              <p:nvPr/>
            </p:nvCxnSpPr>
            <p:spPr>
              <a:xfrm>
                <a:off x="6111289" y="4374399"/>
                <a:ext cx="0" cy="123511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218">
                <a:extLst>
                  <a:ext uri="{FF2B5EF4-FFF2-40B4-BE49-F238E27FC236}">
                    <a16:creationId xmlns:a16="http://schemas.microsoft.com/office/drawing/2014/main" id="{30D32719-ED9E-4983-B75C-5DF688706B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5826" y="4497909"/>
                <a:ext cx="0" cy="291545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218">
                <a:extLst>
                  <a:ext uri="{FF2B5EF4-FFF2-40B4-BE49-F238E27FC236}">
                    <a16:creationId xmlns:a16="http://schemas.microsoft.com/office/drawing/2014/main" id="{DA248882-CCFD-47E1-A63F-195241B86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3426" y="4497909"/>
                <a:ext cx="0" cy="291545"/>
              </a:xfrm>
              <a:prstGeom prst="line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headEnd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矩形: 圆角 112">
              <a:extLst>
                <a:ext uri="{FF2B5EF4-FFF2-40B4-BE49-F238E27FC236}">
                  <a16:creationId xmlns:a16="http://schemas.microsoft.com/office/drawing/2014/main" id="{2E9E5428-3FC9-4743-B99B-AFB19AA72816}"/>
                </a:ext>
              </a:extLst>
            </p:cNvPr>
            <p:cNvSpPr/>
            <p:nvPr/>
          </p:nvSpPr>
          <p:spPr>
            <a:xfrm>
              <a:off x="2579315" y="4251244"/>
              <a:ext cx="596569" cy="1037072"/>
            </a:xfrm>
            <a:prstGeom prst="roundRect">
              <a:avLst>
                <a:gd name="adj" fmla="val 13964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n-ea"/>
                </a:rPr>
                <a:t>安质部</a:t>
              </a:r>
            </a:p>
          </p:txBody>
        </p:sp>
        <p:sp>
          <p:nvSpPr>
            <p:cNvPr id="114" name="矩形: 圆角 113">
              <a:extLst>
                <a:ext uri="{FF2B5EF4-FFF2-40B4-BE49-F238E27FC236}">
                  <a16:creationId xmlns:a16="http://schemas.microsoft.com/office/drawing/2014/main" id="{5DFB1CEF-BA69-4481-8DB9-4EB82918FF5A}"/>
                </a:ext>
              </a:extLst>
            </p:cNvPr>
            <p:cNvSpPr/>
            <p:nvPr/>
          </p:nvSpPr>
          <p:spPr>
            <a:xfrm>
              <a:off x="4139891" y="4251244"/>
              <a:ext cx="596569" cy="1037072"/>
            </a:xfrm>
            <a:prstGeom prst="roundRect">
              <a:avLst>
                <a:gd name="adj" fmla="val 13964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n-ea"/>
                </a:rPr>
                <a:t>合约部</a:t>
              </a:r>
            </a:p>
          </p:txBody>
        </p:sp>
        <p:sp>
          <p:nvSpPr>
            <p:cNvPr id="115" name="矩形: 圆角 114">
              <a:extLst>
                <a:ext uri="{FF2B5EF4-FFF2-40B4-BE49-F238E27FC236}">
                  <a16:creationId xmlns:a16="http://schemas.microsoft.com/office/drawing/2014/main" id="{4C9F8555-4226-4DC2-B8CB-3A0F85DAEA17}"/>
                </a:ext>
              </a:extLst>
            </p:cNvPr>
            <p:cNvSpPr/>
            <p:nvPr/>
          </p:nvSpPr>
          <p:spPr>
            <a:xfrm>
              <a:off x="5747711" y="4251244"/>
              <a:ext cx="596569" cy="1037072"/>
            </a:xfrm>
            <a:prstGeom prst="roundRect">
              <a:avLst>
                <a:gd name="adj" fmla="val 13964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n-ea"/>
                </a:rPr>
                <a:t>办公室</a:t>
              </a:r>
            </a:p>
          </p:txBody>
        </p:sp>
        <p:sp>
          <p:nvSpPr>
            <p:cNvPr id="116" name="矩形: 圆角 115">
              <a:extLst>
                <a:ext uri="{FF2B5EF4-FFF2-40B4-BE49-F238E27FC236}">
                  <a16:creationId xmlns:a16="http://schemas.microsoft.com/office/drawing/2014/main" id="{FB1BBBF8-729E-4AB7-BB3A-EBFCC395B12D}"/>
                </a:ext>
              </a:extLst>
            </p:cNvPr>
            <p:cNvSpPr/>
            <p:nvPr/>
          </p:nvSpPr>
          <p:spPr>
            <a:xfrm>
              <a:off x="7497263" y="4251244"/>
              <a:ext cx="596569" cy="1037072"/>
            </a:xfrm>
            <a:prstGeom prst="roundRect">
              <a:avLst>
                <a:gd name="adj" fmla="val 13964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n-ea"/>
                </a:rPr>
                <a:t>物资部</a:t>
              </a:r>
            </a:p>
          </p:txBody>
        </p:sp>
        <p:sp>
          <p:nvSpPr>
            <p:cNvPr id="117" name="矩形: 圆角 116">
              <a:extLst>
                <a:ext uri="{FF2B5EF4-FFF2-40B4-BE49-F238E27FC236}">
                  <a16:creationId xmlns:a16="http://schemas.microsoft.com/office/drawing/2014/main" id="{5ED7C51D-247B-41BB-AE18-2A703F8D2B83}"/>
                </a:ext>
              </a:extLst>
            </p:cNvPr>
            <p:cNvSpPr/>
            <p:nvPr/>
          </p:nvSpPr>
          <p:spPr>
            <a:xfrm>
              <a:off x="9057839" y="4251244"/>
              <a:ext cx="596569" cy="1037072"/>
            </a:xfrm>
            <a:prstGeom prst="roundRect">
              <a:avLst>
                <a:gd name="adj" fmla="val 13964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n-ea"/>
                </a:rPr>
                <a:t>财务部</a:t>
              </a:r>
            </a:p>
          </p:txBody>
        </p:sp>
        <p:sp>
          <p:nvSpPr>
            <p:cNvPr id="118" name="矩形: 圆角 117">
              <a:extLst>
                <a:ext uri="{FF2B5EF4-FFF2-40B4-BE49-F238E27FC236}">
                  <a16:creationId xmlns:a16="http://schemas.microsoft.com/office/drawing/2014/main" id="{2DE13C7C-CBA9-4371-AAFB-A1FE79F4AB57}"/>
                </a:ext>
              </a:extLst>
            </p:cNvPr>
            <p:cNvSpPr/>
            <p:nvPr/>
          </p:nvSpPr>
          <p:spPr>
            <a:xfrm>
              <a:off x="10574219" y="4251244"/>
              <a:ext cx="596569" cy="1037072"/>
            </a:xfrm>
            <a:prstGeom prst="roundRect">
              <a:avLst>
                <a:gd name="adj" fmla="val 13964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n-ea"/>
                </a:rPr>
                <a:t>机械部</a:t>
              </a: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F215B0A-54FB-4C77-BF94-B718C084A298}"/>
                </a:ext>
              </a:extLst>
            </p:cNvPr>
            <p:cNvSpPr/>
            <p:nvPr/>
          </p:nvSpPr>
          <p:spPr>
            <a:xfrm>
              <a:off x="640080" y="5750560"/>
              <a:ext cx="1259840" cy="55816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n-ea"/>
                </a:rPr>
                <a:t>xx</a:t>
              </a:r>
              <a:r>
                <a:rPr lang="zh-CN" altLang="en-US" sz="1600" b="1" dirty="0">
                  <a:latin typeface="+mn-ea"/>
                </a:rPr>
                <a:t>分部</a:t>
              </a:r>
            </a:p>
          </p:txBody>
        </p:sp>
        <p:sp>
          <p:nvSpPr>
            <p:cNvPr id="139" name="矩形: 圆角 138">
              <a:extLst>
                <a:ext uri="{FF2B5EF4-FFF2-40B4-BE49-F238E27FC236}">
                  <a16:creationId xmlns:a16="http://schemas.microsoft.com/office/drawing/2014/main" id="{109B1889-5753-414D-A9E2-764931443B9D}"/>
                </a:ext>
              </a:extLst>
            </p:cNvPr>
            <p:cNvSpPr/>
            <p:nvPr/>
          </p:nvSpPr>
          <p:spPr>
            <a:xfrm>
              <a:off x="2936240" y="5750560"/>
              <a:ext cx="1259840" cy="55816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n-ea"/>
                </a:rPr>
                <a:t>xx</a:t>
              </a:r>
              <a:r>
                <a:rPr lang="zh-CN" altLang="en-US" sz="1600" b="1" dirty="0">
                  <a:latin typeface="+mn-ea"/>
                </a:rPr>
                <a:t>分部</a:t>
              </a:r>
            </a:p>
          </p:txBody>
        </p:sp>
        <p:sp>
          <p:nvSpPr>
            <p:cNvPr id="140" name="矩形: 圆角 139">
              <a:extLst>
                <a:ext uri="{FF2B5EF4-FFF2-40B4-BE49-F238E27FC236}">
                  <a16:creationId xmlns:a16="http://schemas.microsoft.com/office/drawing/2014/main" id="{4D4C42DB-4F7C-4C86-9F40-2F35E8D53EB6}"/>
                </a:ext>
              </a:extLst>
            </p:cNvPr>
            <p:cNvSpPr/>
            <p:nvPr/>
          </p:nvSpPr>
          <p:spPr>
            <a:xfrm>
              <a:off x="5466080" y="5750560"/>
              <a:ext cx="1259840" cy="55816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n-ea"/>
                </a:rPr>
                <a:t>xx</a:t>
              </a:r>
              <a:r>
                <a:rPr lang="zh-CN" altLang="en-US" sz="1600" b="1" dirty="0">
                  <a:latin typeface="+mn-ea"/>
                </a:rPr>
                <a:t>分部</a:t>
              </a:r>
            </a:p>
          </p:txBody>
        </p:sp>
        <p:sp>
          <p:nvSpPr>
            <p:cNvPr id="141" name="矩形: 圆角 140">
              <a:extLst>
                <a:ext uri="{FF2B5EF4-FFF2-40B4-BE49-F238E27FC236}">
                  <a16:creationId xmlns:a16="http://schemas.microsoft.com/office/drawing/2014/main" id="{198EE5F2-F429-4D89-9984-E6AFC8FD9DF8}"/>
                </a:ext>
              </a:extLst>
            </p:cNvPr>
            <p:cNvSpPr/>
            <p:nvPr/>
          </p:nvSpPr>
          <p:spPr>
            <a:xfrm>
              <a:off x="8026400" y="5750560"/>
              <a:ext cx="1259840" cy="55816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n-ea"/>
                </a:rPr>
                <a:t>xx</a:t>
              </a:r>
              <a:r>
                <a:rPr lang="zh-CN" altLang="en-US" sz="1600" b="1" dirty="0">
                  <a:latin typeface="+mn-ea"/>
                </a:rPr>
                <a:t>分部</a:t>
              </a:r>
            </a:p>
          </p:txBody>
        </p:sp>
        <p:sp>
          <p:nvSpPr>
            <p:cNvPr id="142" name="矩形: 圆角 141">
              <a:extLst>
                <a:ext uri="{FF2B5EF4-FFF2-40B4-BE49-F238E27FC236}">
                  <a16:creationId xmlns:a16="http://schemas.microsoft.com/office/drawing/2014/main" id="{74425B84-5ECE-4898-A548-83D664B20662}"/>
                </a:ext>
              </a:extLst>
            </p:cNvPr>
            <p:cNvSpPr/>
            <p:nvPr/>
          </p:nvSpPr>
          <p:spPr>
            <a:xfrm>
              <a:off x="10302240" y="5750560"/>
              <a:ext cx="1259840" cy="55816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38100" dir="5400000" sx="102000" sy="102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latin typeface="+mn-ea"/>
                </a:rPr>
                <a:t>xx</a:t>
              </a:r>
              <a:r>
                <a:rPr lang="zh-CN" altLang="en-US" sz="1600" b="1" dirty="0">
                  <a:latin typeface="+mn-ea"/>
                </a:rPr>
                <a:t>分部</a:t>
              </a: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CB2BA454-B373-4BA8-B76D-A9D0437AF1CA}"/>
                </a:ext>
              </a:extLst>
            </p:cNvPr>
            <p:cNvSpPr/>
            <p:nvPr/>
          </p:nvSpPr>
          <p:spPr>
            <a:xfrm>
              <a:off x="5679191" y="1921110"/>
              <a:ext cx="593344" cy="59334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FCECA21E-E0D0-4AE2-8134-74F4805C3EB3}"/>
                </a:ext>
              </a:extLst>
            </p:cNvPr>
            <p:cNvGrpSpPr/>
            <p:nvPr/>
          </p:nvGrpSpPr>
          <p:grpSpPr>
            <a:xfrm>
              <a:off x="1090520" y="2891120"/>
              <a:ext cx="9768892" cy="593344"/>
              <a:chOff x="1090520" y="2891120"/>
              <a:chExt cx="9768892" cy="593344"/>
            </a:xfrm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2D7C69F-0888-42B9-9593-E713586B7C19}"/>
                  </a:ext>
                </a:extLst>
              </p:cNvPr>
              <p:cNvSpPr/>
              <p:nvPr/>
            </p:nvSpPr>
            <p:spPr>
              <a:xfrm>
                <a:off x="1090520" y="2891120"/>
                <a:ext cx="593344" cy="59334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F654E9B2-542A-4CE2-B26E-A9F2E43C48F1}"/>
                  </a:ext>
                </a:extLst>
              </p:cNvPr>
              <p:cNvSpPr/>
              <p:nvPr/>
            </p:nvSpPr>
            <p:spPr>
              <a:xfrm>
                <a:off x="3420208" y="2891120"/>
                <a:ext cx="593344" cy="59334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D29ABD43-B834-4F4D-A9F3-B0D0AA5FAE3A}"/>
                  </a:ext>
                </a:extLst>
              </p:cNvPr>
              <p:cNvSpPr/>
              <p:nvPr/>
            </p:nvSpPr>
            <p:spPr>
              <a:xfrm>
                <a:off x="5697953" y="2891120"/>
                <a:ext cx="593344" cy="59334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27F49DA9-7A54-4C17-BB5C-32B3E5A373FD}"/>
                  </a:ext>
                </a:extLst>
              </p:cNvPr>
              <p:cNvSpPr/>
              <p:nvPr/>
            </p:nvSpPr>
            <p:spPr>
              <a:xfrm>
                <a:off x="7977476" y="2891120"/>
                <a:ext cx="593344" cy="59334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63" name="椭圆 162">
                <a:extLst>
                  <a:ext uri="{FF2B5EF4-FFF2-40B4-BE49-F238E27FC236}">
                    <a16:creationId xmlns:a16="http://schemas.microsoft.com/office/drawing/2014/main" id="{BD0A57FA-ED8E-44D1-ABF7-967E9E1C5443}"/>
                  </a:ext>
                </a:extLst>
              </p:cNvPr>
              <p:cNvSpPr/>
              <p:nvPr/>
            </p:nvSpPr>
            <p:spPr>
              <a:xfrm>
                <a:off x="10266068" y="2891120"/>
                <a:ext cx="593344" cy="59334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72F7C175-11C3-4D4E-B7F9-2C2C23CC3F7C}"/>
                </a:ext>
              </a:extLst>
            </p:cNvPr>
            <p:cNvGrpSpPr/>
            <p:nvPr/>
          </p:nvGrpSpPr>
          <p:grpSpPr>
            <a:xfrm>
              <a:off x="1211734" y="1966107"/>
              <a:ext cx="9550498" cy="1428069"/>
              <a:chOff x="1211734" y="1966107"/>
              <a:chExt cx="9550498" cy="1428069"/>
            </a:xfrm>
          </p:grpSpPr>
          <p:grpSp>
            <p:nvGrpSpPr>
              <p:cNvPr id="10" name="Char 2">
                <a:extLst>
                  <a:ext uri="{FF2B5EF4-FFF2-40B4-BE49-F238E27FC236}">
                    <a16:creationId xmlns:a16="http://schemas.microsoft.com/office/drawing/2014/main" id="{03CE64C6-4933-42AB-8D0C-920F48E2C4F0}"/>
                  </a:ext>
                </a:extLst>
              </p:cNvPr>
              <p:cNvGrpSpPr/>
              <p:nvPr/>
            </p:nvGrpSpPr>
            <p:grpSpPr>
              <a:xfrm>
                <a:off x="3507618" y="2956151"/>
                <a:ext cx="407051" cy="437078"/>
                <a:chOff x="5848351" y="3217862"/>
                <a:chExt cx="1355725" cy="1455738"/>
              </a:xfrm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AC597DD6-41CE-460D-B701-A8CA4AE91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7301" y="3963987"/>
                  <a:ext cx="376238" cy="569913"/>
                </a:xfrm>
                <a:custGeom>
                  <a:avLst/>
                  <a:gdLst>
                    <a:gd name="T0" fmla="*/ 193 w 196"/>
                    <a:gd name="T1" fmla="*/ 40 h 296"/>
                    <a:gd name="T2" fmla="*/ 195 w 196"/>
                    <a:gd name="T3" fmla="*/ 26 h 296"/>
                    <a:gd name="T4" fmla="*/ 178 w 196"/>
                    <a:gd name="T5" fmla="*/ 0 h 296"/>
                    <a:gd name="T6" fmla="*/ 148 w 196"/>
                    <a:gd name="T7" fmla="*/ 45 h 296"/>
                    <a:gd name="T8" fmla="*/ 98 w 196"/>
                    <a:gd name="T9" fmla="*/ 86 h 296"/>
                    <a:gd name="T10" fmla="*/ 47 w 196"/>
                    <a:gd name="T11" fmla="*/ 45 h 296"/>
                    <a:gd name="T12" fmla="*/ 17 w 196"/>
                    <a:gd name="T13" fmla="*/ 0 h 296"/>
                    <a:gd name="T14" fmla="*/ 0 w 196"/>
                    <a:gd name="T15" fmla="*/ 26 h 296"/>
                    <a:gd name="T16" fmla="*/ 2 w 196"/>
                    <a:gd name="T17" fmla="*/ 40 h 296"/>
                    <a:gd name="T18" fmla="*/ 37 w 196"/>
                    <a:gd name="T19" fmla="*/ 168 h 296"/>
                    <a:gd name="T20" fmla="*/ 98 w 196"/>
                    <a:gd name="T21" fmla="*/ 296 h 296"/>
                    <a:gd name="T22" fmla="*/ 158 w 196"/>
                    <a:gd name="T23" fmla="*/ 168 h 296"/>
                    <a:gd name="T24" fmla="*/ 193 w 196"/>
                    <a:gd name="T25" fmla="*/ 4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6" h="296">
                      <a:moveTo>
                        <a:pt x="193" y="40"/>
                      </a:moveTo>
                      <a:cubicBezTo>
                        <a:pt x="196" y="30"/>
                        <a:pt x="195" y="26"/>
                        <a:pt x="195" y="26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178" y="0"/>
                        <a:pt x="165" y="26"/>
                        <a:pt x="148" y="45"/>
                      </a:cubicBezTo>
                      <a:cubicBezTo>
                        <a:pt x="126" y="72"/>
                        <a:pt x="101" y="85"/>
                        <a:pt x="98" y="86"/>
                      </a:cubicBezTo>
                      <a:cubicBezTo>
                        <a:pt x="95" y="85"/>
                        <a:pt x="70" y="72"/>
                        <a:pt x="47" y="45"/>
                      </a:cubicBezTo>
                      <a:cubicBezTo>
                        <a:pt x="31" y="26"/>
                        <a:pt x="17" y="0"/>
                        <a:pt x="17" y="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30"/>
                        <a:pt x="2" y="40"/>
                      </a:cubicBezTo>
                      <a:cubicBezTo>
                        <a:pt x="2" y="40"/>
                        <a:pt x="15" y="107"/>
                        <a:pt x="37" y="168"/>
                      </a:cubicBezTo>
                      <a:cubicBezTo>
                        <a:pt x="59" y="225"/>
                        <a:pt x="94" y="288"/>
                        <a:pt x="98" y="296"/>
                      </a:cubicBezTo>
                      <a:cubicBezTo>
                        <a:pt x="102" y="288"/>
                        <a:pt x="137" y="225"/>
                        <a:pt x="158" y="168"/>
                      </a:cubicBezTo>
                      <a:cubicBezTo>
                        <a:pt x="181" y="107"/>
                        <a:pt x="193" y="40"/>
                        <a:pt x="193" y="4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BCFABD16-876F-4F84-9F19-3520F2EAC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8351" y="4021137"/>
                  <a:ext cx="1355725" cy="652463"/>
                </a:xfrm>
                <a:custGeom>
                  <a:avLst/>
                  <a:gdLst>
                    <a:gd name="T0" fmla="*/ 636 w 706"/>
                    <a:gd name="T1" fmla="*/ 50 h 339"/>
                    <a:gd name="T2" fmla="*/ 450 w 706"/>
                    <a:gd name="T3" fmla="*/ 0 h 339"/>
                    <a:gd name="T4" fmla="*/ 448 w 706"/>
                    <a:gd name="T5" fmla="*/ 11 h 339"/>
                    <a:gd name="T6" fmla="*/ 413 w 706"/>
                    <a:gd name="T7" fmla="*/ 139 h 339"/>
                    <a:gd name="T8" fmla="*/ 387 w 706"/>
                    <a:gd name="T9" fmla="*/ 201 h 339"/>
                    <a:gd name="T10" fmla="*/ 368 w 706"/>
                    <a:gd name="T11" fmla="*/ 101 h 339"/>
                    <a:gd name="T12" fmla="*/ 381 w 706"/>
                    <a:gd name="T13" fmla="*/ 84 h 339"/>
                    <a:gd name="T14" fmla="*/ 353 w 706"/>
                    <a:gd name="T15" fmla="*/ 58 h 339"/>
                    <a:gd name="T16" fmla="*/ 324 w 706"/>
                    <a:gd name="T17" fmla="*/ 84 h 339"/>
                    <a:gd name="T18" fmla="*/ 337 w 706"/>
                    <a:gd name="T19" fmla="*/ 101 h 339"/>
                    <a:gd name="T20" fmla="*/ 319 w 706"/>
                    <a:gd name="T21" fmla="*/ 201 h 339"/>
                    <a:gd name="T22" fmla="*/ 292 w 706"/>
                    <a:gd name="T23" fmla="*/ 139 h 339"/>
                    <a:gd name="T24" fmla="*/ 257 w 706"/>
                    <a:gd name="T25" fmla="*/ 11 h 339"/>
                    <a:gd name="T26" fmla="*/ 255 w 706"/>
                    <a:gd name="T27" fmla="*/ 0 h 339"/>
                    <a:gd name="T28" fmla="*/ 70 w 706"/>
                    <a:gd name="T29" fmla="*/ 50 h 339"/>
                    <a:gd name="T30" fmla="*/ 0 w 706"/>
                    <a:gd name="T31" fmla="*/ 259 h 339"/>
                    <a:gd name="T32" fmla="*/ 353 w 706"/>
                    <a:gd name="T33" fmla="*/ 339 h 339"/>
                    <a:gd name="T34" fmla="*/ 706 w 706"/>
                    <a:gd name="T35" fmla="*/ 259 h 339"/>
                    <a:gd name="T36" fmla="*/ 636 w 706"/>
                    <a:gd name="T37" fmla="*/ 5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06" h="339">
                      <a:moveTo>
                        <a:pt x="636" y="50"/>
                      </a:moveTo>
                      <a:cubicBezTo>
                        <a:pt x="623" y="45"/>
                        <a:pt x="488" y="10"/>
                        <a:pt x="450" y="0"/>
                      </a:cubicBezTo>
                      <a:cubicBezTo>
                        <a:pt x="450" y="3"/>
                        <a:pt x="449" y="6"/>
                        <a:pt x="448" y="11"/>
                      </a:cubicBezTo>
                      <a:cubicBezTo>
                        <a:pt x="448" y="11"/>
                        <a:pt x="436" y="78"/>
                        <a:pt x="413" y="139"/>
                      </a:cubicBezTo>
                      <a:cubicBezTo>
                        <a:pt x="405" y="160"/>
                        <a:pt x="396" y="181"/>
                        <a:pt x="387" y="201"/>
                      </a:cubicBezTo>
                      <a:cubicBezTo>
                        <a:pt x="368" y="101"/>
                        <a:pt x="368" y="101"/>
                        <a:pt x="368" y="101"/>
                      </a:cubicBezTo>
                      <a:cubicBezTo>
                        <a:pt x="381" y="84"/>
                        <a:pt x="381" y="84"/>
                        <a:pt x="381" y="84"/>
                      </a:cubicBezTo>
                      <a:cubicBezTo>
                        <a:pt x="365" y="66"/>
                        <a:pt x="355" y="59"/>
                        <a:pt x="353" y="58"/>
                      </a:cubicBezTo>
                      <a:cubicBezTo>
                        <a:pt x="351" y="59"/>
                        <a:pt x="340" y="66"/>
                        <a:pt x="324" y="84"/>
                      </a:cubicBezTo>
                      <a:cubicBezTo>
                        <a:pt x="337" y="101"/>
                        <a:pt x="337" y="101"/>
                        <a:pt x="337" y="101"/>
                      </a:cubicBezTo>
                      <a:cubicBezTo>
                        <a:pt x="319" y="201"/>
                        <a:pt x="319" y="201"/>
                        <a:pt x="319" y="201"/>
                      </a:cubicBezTo>
                      <a:cubicBezTo>
                        <a:pt x="310" y="181"/>
                        <a:pt x="300" y="160"/>
                        <a:pt x="292" y="139"/>
                      </a:cubicBezTo>
                      <a:cubicBezTo>
                        <a:pt x="270" y="78"/>
                        <a:pt x="257" y="11"/>
                        <a:pt x="257" y="11"/>
                      </a:cubicBezTo>
                      <a:cubicBezTo>
                        <a:pt x="256" y="6"/>
                        <a:pt x="256" y="3"/>
                        <a:pt x="255" y="0"/>
                      </a:cubicBezTo>
                      <a:cubicBezTo>
                        <a:pt x="217" y="10"/>
                        <a:pt x="83" y="45"/>
                        <a:pt x="70" y="50"/>
                      </a:cubicBezTo>
                      <a:cubicBezTo>
                        <a:pt x="55" y="56"/>
                        <a:pt x="0" y="259"/>
                        <a:pt x="0" y="259"/>
                      </a:cubicBezTo>
                      <a:cubicBezTo>
                        <a:pt x="0" y="259"/>
                        <a:pt x="142" y="339"/>
                        <a:pt x="353" y="339"/>
                      </a:cubicBezTo>
                      <a:cubicBezTo>
                        <a:pt x="563" y="339"/>
                        <a:pt x="706" y="259"/>
                        <a:pt x="706" y="259"/>
                      </a:cubicBezTo>
                      <a:cubicBezTo>
                        <a:pt x="706" y="259"/>
                        <a:pt x="651" y="56"/>
                        <a:pt x="636" y="5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DEBCB5FD-6F7C-4A09-8CAE-34AD362A04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1413" y="3240087"/>
                  <a:ext cx="604838" cy="890588"/>
                </a:xfrm>
                <a:custGeom>
                  <a:avLst/>
                  <a:gdLst>
                    <a:gd name="T0" fmla="*/ 301 w 315"/>
                    <a:gd name="T1" fmla="*/ 152 h 462"/>
                    <a:gd name="T2" fmla="*/ 282 w 315"/>
                    <a:gd name="T3" fmla="*/ 153 h 462"/>
                    <a:gd name="T4" fmla="*/ 283 w 315"/>
                    <a:gd name="T5" fmla="*/ 145 h 462"/>
                    <a:gd name="T6" fmla="*/ 165 w 315"/>
                    <a:gd name="T7" fmla="*/ 0 h 462"/>
                    <a:gd name="T8" fmla="*/ 150 w 315"/>
                    <a:gd name="T9" fmla="*/ 0 h 462"/>
                    <a:gd name="T10" fmla="*/ 32 w 315"/>
                    <a:gd name="T11" fmla="*/ 145 h 462"/>
                    <a:gd name="T12" fmla="*/ 33 w 315"/>
                    <a:gd name="T13" fmla="*/ 153 h 462"/>
                    <a:gd name="T14" fmla="*/ 14 w 315"/>
                    <a:gd name="T15" fmla="*/ 152 h 462"/>
                    <a:gd name="T16" fmla="*/ 13 w 315"/>
                    <a:gd name="T17" fmla="*/ 205 h 462"/>
                    <a:gd name="T18" fmla="*/ 39 w 315"/>
                    <a:gd name="T19" fmla="*/ 239 h 462"/>
                    <a:gd name="T20" fmla="*/ 49 w 315"/>
                    <a:gd name="T21" fmla="*/ 242 h 462"/>
                    <a:gd name="T22" fmla="*/ 50 w 315"/>
                    <a:gd name="T23" fmla="*/ 249 h 462"/>
                    <a:gd name="T24" fmla="*/ 90 w 315"/>
                    <a:gd name="T25" fmla="*/ 315 h 462"/>
                    <a:gd name="T26" fmla="*/ 84 w 315"/>
                    <a:gd name="T27" fmla="*/ 359 h 462"/>
                    <a:gd name="T28" fmla="*/ 79 w 315"/>
                    <a:gd name="T29" fmla="*/ 379 h 462"/>
                    <a:gd name="T30" fmla="*/ 107 w 315"/>
                    <a:gd name="T31" fmla="*/ 421 h 462"/>
                    <a:gd name="T32" fmla="*/ 158 w 315"/>
                    <a:gd name="T33" fmla="*/ 462 h 462"/>
                    <a:gd name="T34" fmla="*/ 208 w 315"/>
                    <a:gd name="T35" fmla="*/ 421 h 462"/>
                    <a:gd name="T36" fmla="*/ 237 w 315"/>
                    <a:gd name="T37" fmla="*/ 379 h 462"/>
                    <a:gd name="T38" fmla="*/ 232 w 315"/>
                    <a:gd name="T39" fmla="*/ 359 h 462"/>
                    <a:gd name="T40" fmla="*/ 226 w 315"/>
                    <a:gd name="T41" fmla="*/ 315 h 462"/>
                    <a:gd name="T42" fmla="*/ 265 w 315"/>
                    <a:gd name="T43" fmla="*/ 249 h 462"/>
                    <a:gd name="T44" fmla="*/ 266 w 315"/>
                    <a:gd name="T45" fmla="*/ 242 h 462"/>
                    <a:gd name="T46" fmla="*/ 277 w 315"/>
                    <a:gd name="T47" fmla="*/ 239 h 462"/>
                    <a:gd name="T48" fmla="*/ 303 w 315"/>
                    <a:gd name="T49" fmla="*/ 205 h 462"/>
                    <a:gd name="T50" fmla="*/ 301 w 315"/>
                    <a:gd name="T51" fmla="*/ 15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15" h="462">
                      <a:moveTo>
                        <a:pt x="301" y="152"/>
                      </a:moveTo>
                      <a:cubicBezTo>
                        <a:pt x="294" y="146"/>
                        <a:pt x="287" y="149"/>
                        <a:pt x="282" y="153"/>
                      </a:cubicBezTo>
                      <a:cubicBezTo>
                        <a:pt x="283" y="151"/>
                        <a:pt x="283" y="148"/>
                        <a:pt x="283" y="145"/>
                      </a:cubicBezTo>
                      <a:cubicBezTo>
                        <a:pt x="292" y="72"/>
                        <a:pt x="245" y="0"/>
                        <a:pt x="165" y="0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70" y="0"/>
                        <a:pt x="24" y="72"/>
                        <a:pt x="32" y="145"/>
                      </a:cubicBezTo>
                      <a:cubicBezTo>
                        <a:pt x="33" y="148"/>
                        <a:pt x="33" y="151"/>
                        <a:pt x="33" y="153"/>
                      </a:cubicBezTo>
                      <a:cubicBezTo>
                        <a:pt x="28" y="149"/>
                        <a:pt x="21" y="146"/>
                        <a:pt x="14" y="152"/>
                      </a:cubicBezTo>
                      <a:cubicBezTo>
                        <a:pt x="0" y="163"/>
                        <a:pt x="9" y="193"/>
                        <a:pt x="13" y="205"/>
                      </a:cubicBezTo>
                      <a:cubicBezTo>
                        <a:pt x="17" y="217"/>
                        <a:pt x="22" y="230"/>
                        <a:pt x="39" y="239"/>
                      </a:cubicBezTo>
                      <a:cubicBezTo>
                        <a:pt x="43" y="241"/>
                        <a:pt x="46" y="242"/>
                        <a:pt x="49" y="242"/>
                      </a:cubicBezTo>
                      <a:cubicBezTo>
                        <a:pt x="49" y="244"/>
                        <a:pt x="50" y="247"/>
                        <a:pt x="50" y="249"/>
                      </a:cubicBezTo>
                      <a:cubicBezTo>
                        <a:pt x="56" y="291"/>
                        <a:pt x="87" y="312"/>
                        <a:pt x="90" y="315"/>
                      </a:cubicBezTo>
                      <a:cubicBezTo>
                        <a:pt x="88" y="329"/>
                        <a:pt x="86" y="347"/>
                        <a:pt x="84" y="359"/>
                      </a:cubicBezTo>
                      <a:cubicBezTo>
                        <a:pt x="83" y="366"/>
                        <a:pt x="81" y="373"/>
                        <a:pt x="79" y="379"/>
                      </a:cubicBezTo>
                      <a:cubicBezTo>
                        <a:pt x="83" y="386"/>
                        <a:pt x="94" y="406"/>
                        <a:pt x="107" y="421"/>
                      </a:cubicBezTo>
                      <a:cubicBezTo>
                        <a:pt x="130" y="448"/>
                        <a:pt x="155" y="461"/>
                        <a:pt x="158" y="462"/>
                      </a:cubicBezTo>
                      <a:cubicBezTo>
                        <a:pt x="161" y="461"/>
                        <a:pt x="186" y="448"/>
                        <a:pt x="208" y="421"/>
                      </a:cubicBezTo>
                      <a:cubicBezTo>
                        <a:pt x="221" y="406"/>
                        <a:pt x="233" y="386"/>
                        <a:pt x="237" y="379"/>
                      </a:cubicBezTo>
                      <a:cubicBezTo>
                        <a:pt x="235" y="373"/>
                        <a:pt x="233" y="366"/>
                        <a:pt x="232" y="359"/>
                      </a:cubicBezTo>
                      <a:cubicBezTo>
                        <a:pt x="230" y="347"/>
                        <a:pt x="228" y="329"/>
                        <a:pt x="226" y="315"/>
                      </a:cubicBezTo>
                      <a:cubicBezTo>
                        <a:pt x="229" y="312"/>
                        <a:pt x="259" y="291"/>
                        <a:pt x="265" y="249"/>
                      </a:cubicBezTo>
                      <a:cubicBezTo>
                        <a:pt x="266" y="247"/>
                        <a:pt x="266" y="244"/>
                        <a:pt x="266" y="242"/>
                      </a:cubicBezTo>
                      <a:cubicBezTo>
                        <a:pt x="269" y="242"/>
                        <a:pt x="272" y="241"/>
                        <a:pt x="277" y="239"/>
                      </a:cubicBezTo>
                      <a:cubicBezTo>
                        <a:pt x="294" y="230"/>
                        <a:pt x="299" y="217"/>
                        <a:pt x="303" y="205"/>
                      </a:cubicBezTo>
                      <a:cubicBezTo>
                        <a:pt x="307" y="193"/>
                        <a:pt x="315" y="163"/>
                        <a:pt x="301" y="15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5" name="Freeform 8">
                  <a:extLst>
                    <a:ext uri="{FF2B5EF4-FFF2-40B4-BE49-F238E27FC236}">
                      <a16:creationId xmlns:a16="http://schemas.microsoft.com/office/drawing/2014/main" id="{DCA44CFA-2C51-41CF-84E3-051755D648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1576" y="3217862"/>
                  <a:ext cx="549275" cy="428625"/>
                </a:xfrm>
                <a:custGeom>
                  <a:avLst/>
                  <a:gdLst>
                    <a:gd name="T0" fmla="*/ 143 w 286"/>
                    <a:gd name="T1" fmla="*/ 0 h 223"/>
                    <a:gd name="T2" fmla="*/ 0 w 286"/>
                    <a:gd name="T3" fmla="*/ 46 h 223"/>
                    <a:gd name="T4" fmla="*/ 12 w 286"/>
                    <a:gd name="T5" fmla="*/ 113 h 223"/>
                    <a:gd name="T6" fmla="*/ 17 w 286"/>
                    <a:gd name="T7" fmla="*/ 171 h 223"/>
                    <a:gd name="T8" fmla="*/ 29 w 286"/>
                    <a:gd name="T9" fmla="*/ 201 h 223"/>
                    <a:gd name="T10" fmla="*/ 37 w 286"/>
                    <a:gd name="T11" fmla="*/ 223 h 223"/>
                    <a:gd name="T12" fmla="*/ 37 w 286"/>
                    <a:gd name="T13" fmla="*/ 170 h 223"/>
                    <a:gd name="T14" fmla="*/ 45 w 286"/>
                    <a:gd name="T15" fmla="*/ 147 h 223"/>
                    <a:gd name="T16" fmla="*/ 53 w 286"/>
                    <a:gd name="T17" fmla="*/ 71 h 223"/>
                    <a:gd name="T18" fmla="*/ 143 w 286"/>
                    <a:gd name="T19" fmla="*/ 93 h 223"/>
                    <a:gd name="T20" fmla="*/ 144 w 286"/>
                    <a:gd name="T21" fmla="*/ 93 h 223"/>
                    <a:gd name="T22" fmla="*/ 145 w 286"/>
                    <a:gd name="T23" fmla="*/ 92 h 223"/>
                    <a:gd name="T24" fmla="*/ 147 w 286"/>
                    <a:gd name="T25" fmla="*/ 86 h 223"/>
                    <a:gd name="T26" fmla="*/ 160 w 286"/>
                    <a:gd name="T27" fmla="*/ 69 h 223"/>
                    <a:gd name="T28" fmla="*/ 167 w 286"/>
                    <a:gd name="T29" fmla="*/ 62 h 223"/>
                    <a:gd name="T30" fmla="*/ 162 w 286"/>
                    <a:gd name="T31" fmla="*/ 70 h 223"/>
                    <a:gd name="T32" fmla="*/ 155 w 286"/>
                    <a:gd name="T33" fmla="*/ 89 h 223"/>
                    <a:gd name="T34" fmla="*/ 154 w 286"/>
                    <a:gd name="T35" fmla="*/ 90 h 223"/>
                    <a:gd name="T36" fmla="*/ 167 w 286"/>
                    <a:gd name="T37" fmla="*/ 74 h 223"/>
                    <a:gd name="T38" fmla="*/ 174 w 286"/>
                    <a:gd name="T39" fmla="*/ 67 h 223"/>
                    <a:gd name="T40" fmla="*/ 169 w 286"/>
                    <a:gd name="T41" fmla="*/ 75 h 223"/>
                    <a:gd name="T42" fmla="*/ 163 w 286"/>
                    <a:gd name="T43" fmla="*/ 89 h 223"/>
                    <a:gd name="T44" fmla="*/ 163 w 286"/>
                    <a:gd name="T45" fmla="*/ 89 h 223"/>
                    <a:gd name="T46" fmla="*/ 163 w 286"/>
                    <a:gd name="T47" fmla="*/ 89 h 223"/>
                    <a:gd name="T48" fmla="*/ 176 w 286"/>
                    <a:gd name="T49" fmla="*/ 72 h 223"/>
                    <a:gd name="T50" fmla="*/ 183 w 286"/>
                    <a:gd name="T51" fmla="*/ 65 h 223"/>
                    <a:gd name="T52" fmla="*/ 178 w 286"/>
                    <a:gd name="T53" fmla="*/ 73 h 223"/>
                    <a:gd name="T54" fmla="*/ 172 w 286"/>
                    <a:gd name="T55" fmla="*/ 86 h 223"/>
                    <a:gd name="T56" fmla="*/ 172 w 286"/>
                    <a:gd name="T57" fmla="*/ 86 h 223"/>
                    <a:gd name="T58" fmla="*/ 184 w 286"/>
                    <a:gd name="T59" fmla="*/ 72 h 223"/>
                    <a:gd name="T60" fmla="*/ 191 w 286"/>
                    <a:gd name="T61" fmla="*/ 65 h 223"/>
                    <a:gd name="T62" fmla="*/ 186 w 286"/>
                    <a:gd name="T63" fmla="*/ 73 h 223"/>
                    <a:gd name="T64" fmla="*/ 181 w 286"/>
                    <a:gd name="T65" fmla="*/ 84 h 223"/>
                    <a:gd name="T66" fmla="*/ 233 w 286"/>
                    <a:gd name="T67" fmla="*/ 71 h 223"/>
                    <a:gd name="T68" fmla="*/ 240 w 286"/>
                    <a:gd name="T69" fmla="*/ 147 h 223"/>
                    <a:gd name="T70" fmla="*/ 249 w 286"/>
                    <a:gd name="T71" fmla="*/ 170 h 223"/>
                    <a:gd name="T72" fmla="*/ 249 w 286"/>
                    <a:gd name="T73" fmla="*/ 223 h 223"/>
                    <a:gd name="T74" fmla="*/ 257 w 286"/>
                    <a:gd name="T75" fmla="*/ 201 h 223"/>
                    <a:gd name="T76" fmla="*/ 269 w 286"/>
                    <a:gd name="T77" fmla="*/ 171 h 223"/>
                    <a:gd name="T78" fmla="*/ 274 w 286"/>
                    <a:gd name="T79" fmla="*/ 113 h 223"/>
                    <a:gd name="T80" fmla="*/ 286 w 286"/>
                    <a:gd name="T81" fmla="*/ 46 h 223"/>
                    <a:gd name="T82" fmla="*/ 143 w 286"/>
                    <a:gd name="T83" fmla="*/ 0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86" h="223">
                      <a:moveTo>
                        <a:pt x="143" y="0"/>
                      </a:moveTo>
                      <a:cubicBezTo>
                        <a:pt x="89" y="0"/>
                        <a:pt x="0" y="46"/>
                        <a:pt x="0" y="46"/>
                      </a:cubicBezTo>
                      <a:cubicBezTo>
                        <a:pt x="0" y="46"/>
                        <a:pt x="7" y="85"/>
                        <a:pt x="12" y="113"/>
                      </a:cubicBezTo>
                      <a:cubicBezTo>
                        <a:pt x="16" y="141"/>
                        <a:pt x="17" y="171"/>
                        <a:pt x="17" y="171"/>
                      </a:cubicBezTo>
                      <a:cubicBezTo>
                        <a:pt x="17" y="171"/>
                        <a:pt x="27" y="192"/>
                        <a:pt x="29" y="201"/>
                      </a:cubicBezTo>
                      <a:cubicBezTo>
                        <a:pt x="31" y="210"/>
                        <a:pt x="37" y="223"/>
                        <a:pt x="37" y="223"/>
                      </a:cubicBezTo>
                      <a:cubicBezTo>
                        <a:pt x="37" y="223"/>
                        <a:pt x="33" y="185"/>
                        <a:pt x="37" y="170"/>
                      </a:cubicBezTo>
                      <a:cubicBezTo>
                        <a:pt x="41" y="155"/>
                        <a:pt x="45" y="147"/>
                        <a:pt x="45" y="147"/>
                      </a:cubicBezTo>
                      <a:cubicBezTo>
                        <a:pt x="45" y="147"/>
                        <a:pt x="48" y="74"/>
                        <a:pt x="53" y="71"/>
                      </a:cubicBezTo>
                      <a:cubicBezTo>
                        <a:pt x="58" y="68"/>
                        <a:pt x="130" y="93"/>
                        <a:pt x="143" y="93"/>
                      </a:cubicBezTo>
                      <a:cubicBezTo>
                        <a:pt x="143" y="93"/>
                        <a:pt x="144" y="93"/>
                        <a:pt x="144" y="93"/>
                      </a:cubicBezTo>
                      <a:cubicBezTo>
                        <a:pt x="144" y="93"/>
                        <a:pt x="145" y="92"/>
                        <a:pt x="145" y="92"/>
                      </a:cubicBezTo>
                      <a:cubicBezTo>
                        <a:pt x="145" y="90"/>
                        <a:pt x="146" y="88"/>
                        <a:pt x="147" y="86"/>
                      </a:cubicBezTo>
                      <a:cubicBezTo>
                        <a:pt x="151" y="79"/>
                        <a:pt x="156" y="73"/>
                        <a:pt x="160" y="69"/>
                      </a:cubicBezTo>
                      <a:cubicBezTo>
                        <a:pt x="164" y="65"/>
                        <a:pt x="167" y="62"/>
                        <a:pt x="167" y="62"/>
                      </a:cubicBezTo>
                      <a:cubicBezTo>
                        <a:pt x="167" y="62"/>
                        <a:pt x="165" y="65"/>
                        <a:pt x="162" y="70"/>
                      </a:cubicBezTo>
                      <a:cubicBezTo>
                        <a:pt x="160" y="75"/>
                        <a:pt x="156" y="82"/>
                        <a:pt x="155" y="89"/>
                      </a:cubicBezTo>
                      <a:cubicBezTo>
                        <a:pt x="154" y="89"/>
                        <a:pt x="154" y="90"/>
                        <a:pt x="154" y="90"/>
                      </a:cubicBezTo>
                      <a:cubicBezTo>
                        <a:pt x="158" y="83"/>
                        <a:pt x="163" y="78"/>
                        <a:pt x="167" y="74"/>
                      </a:cubicBezTo>
                      <a:cubicBezTo>
                        <a:pt x="171" y="70"/>
                        <a:pt x="174" y="67"/>
                        <a:pt x="174" y="67"/>
                      </a:cubicBezTo>
                      <a:cubicBezTo>
                        <a:pt x="174" y="67"/>
                        <a:pt x="172" y="70"/>
                        <a:pt x="169" y="75"/>
                      </a:cubicBezTo>
                      <a:cubicBezTo>
                        <a:pt x="167" y="79"/>
                        <a:pt x="165" y="84"/>
                        <a:pt x="163" y="89"/>
                      </a:cubicBezTo>
                      <a:cubicBezTo>
                        <a:pt x="163" y="89"/>
                        <a:pt x="163" y="89"/>
                        <a:pt x="163" y="89"/>
                      </a:cubicBezTo>
                      <a:cubicBezTo>
                        <a:pt x="163" y="89"/>
                        <a:pt x="163" y="89"/>
                        <a:pt x="163" y="89"/>
                      </a:cubicBezTo>
                      <a:cubicBezTo>
                        <a:pt x="167" y="81"/>
                        <a:pt x="172" y="76"/>
                        <a:pt x="176" y="72"/>
                      </a:cubicBezTo>
                      <a:cubicBezTo>
                        <a:pt x="180" y="67"/>
                        <a:pt x="183" y="65"/>
                        <a:pt x="183" y="65"/>
                      </a:cubicBezTo>
                      <a:cubicBezTo>
                        <a:pt x="183" y="65"/>
                        <a:pt x="181" y="68"/>
                        <a:pt x="178" y="73"/>
                      </a:cubicBezTo>
                      <a:cubicBezTo>
                        <a:pt x="176" y="77"/>
                        <a:pt x="174" y="81"/>
                        <a:pt x="172" y="86"/>
                      </a:cubicBezTo>
                      <a:cubicBezTo>
                        <a:pt x="172" y="86"/>
                        <a:pt x="172" y="86"/>
                        <a:pt x="172" y="86"/>
                      </a:cubicBezTo>
                      <a:cubicBezTo>
                        <a:pt x="176" y="80"/>
                        <a:pt x="181" y="75"/>
                        <a:pt x="184" y="72"/>
                      </a:cubicBezTo>
                      <a:cubicBezTo>
                        <a:pt x="188" y="67"/>
                        <a:pt x="191" y="65"/>
                        <a:pt x="191" y="65"/>
                      </a:cubicBezTo>
                      <a:cubicBezTo>
                        <a:pt x="191" y="65"/>
                        <a:pt x="189" y="68"/>
                        <a:pt x="186" y="73"/>
                      </a:cubicBezTo>
                      <a:cubicBezTo>
                        <a:pt x="184" y="76"/>
                        <a:pt x="182" y="80"/>
                        <a:pt x="181" y="84"/>
                      </a:cubicBezTo>
                      <a:cubicBezTo>
                        <a:pt x="204" y="77"/>
                        <a:pt x="230" y="69"/>
                        <a:pt x="233" y="71"/>
                      </a:cubicBezTo>
                      <a:cubicBezTo>
                        <a:pt x="238" y="74"/>
                        <a:pt x="240" y="147"/>
                        <a:pt x="240" y="147"/>
                      </a:cubicBezTo>
                      <a:cubicBezTo>
                        <a:pt x="240" y="147"/>
                        <a:pt x="245" y="155"/>
                        <a:pt x="249" y="170"/>
                      </a:cubicBezTo>
                      <a:cubicBezTo>
                        <a:pt x="253" y="185"/>
                        <a:pt x="249" y="223"/>
                        <a:pt x="249" y="223"/>
                      </a:cubicBezTo>
                      <a:cubicBezTo>
                        <a:pt x="249" y="223"/>
                        <a:pt x="255" y="210"/>
                        <a:pt x="257" y="201"/>
                      </a:cubicBezTo>
                      <a:cubicBezTo>
                        <a:pt x="259" y="192"/>
                        <a:pt x="269" y="171"/>
                        <a:pt x="269" y="171"/>
                      </a:cubicBezTo>
                      <a:cubicBezTo>
                        <a:pt x="269" y="171"/>
                        <a:pt x="269" y="141"/>
                        <a:pt x="274" y="113"/>
                      </a:cubicBezTo>
                      <a:cubicBezTo>
                        <a:pt x="278" y="85"/>
                        <a:pt x="286" y="46"/>
                        <a:pt x="286" y="46"/>
                      </a:cubicBezTo>
                      <a:cubicBezTo>
                        <a:pt x="286" y="46"/>
                        <a:pt x="197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</p:grpSp>
          <p:grpSp>
            <p:nvGrpSpPr>
              <p:cNvPr id="33" name="Char 6">
                <a:extLst>
                  <a:ext uri="{FF2B5EF4-FFF2-40B4-BE49-F238E27FC236}">
                    <a16:creationId xmlns:a16="http://schemas.microsoft.com/office/drawing/2014/main" id="{971C0712-7D0C-45C9-B9F2-3BE31792781A}"/>
                  </a:ext>
                </a:extLst>
              </p:cNvPr>
              <p:cNvGrpSpPr/>
              <p:nvPr/>
            </p:nvGrpSpPr>
            <p:grpSpPr>
              <a:xfrm>
                <a:off x="1211734" y="2955192"/>
                <a:ext cx="344133" cy="438984"/>
                <a:chOff x="1587500" y="1598175"/>
                <a:chExt cx="1146176" cy="1462087"/>
              </a:xfrm>
            </p:grpSpPr>
            <p:sp>
              <p:nvSpPr>
                <p:cNvPr id="34" name="Freeform 30">
                  <a:extLst>
                    <a:ext uri="{FF2B5EF4-FFF2-40B4-BE49-F238E27FC236}">
                      <a16:creationId xmlns:a16="http://schemas.microsoft.com/office/drawing/2014/main" id="{9350D06A-3EA7-47CD-9A9A-2C49F7D8E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851" y="1598175"/>
                  <a:ext cx="628651" cy="785812"/>
                </a:xfrm>
                <a:custGeom>
                  <a:avLst/>
                  <a:gdLst>
                    <a:gd name="T0" fmla="*/ 177 w 339"/>
                    <a:gd name="T1" fmla="*/ 420 h 424"/>
                    <a:gd name="T2" fmla="*/ 44 w 339"/>
                    <a:gd name="T3" fmla="*/ 356 h 424"/>
                    <a:gd name="T4" fmla="*/ 15 w 339"/>
                    <a:gd name="T5" fmla="*/ 150 h 424"/>
                    <a:gd name="T6" fmla="*/ 78 w 339"/>
                    <a:gd name="T7" fmla="*/ 38 h 424"/>
                    <a:gd name="T8" fmla="*/ 111 w 339"/>
                    <a:gd name="T9" fmla="*/ 32 h 424"/>
                    <a:gd name="T10" fmla="*/ 187 w 339"/>
                    <a:gd name="T11" fmla="*/ 0 h 424"/>
                    <a:gd name="T12" fmla="*/ 323 w 339"/>
                    <a:gd name="T13" fmla="*/ 150 h 424"/>
                    <a:gd name="T14" fmla="*/ 301 w 339"/>
                    <a:gd name="T15" fmla="*/ 342 h 424"/>
                    <a:gd name="T16" fmla="*/ 177 w 339"/>
                    <a:gd name="T17" fmla="*/ 420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9" h="424">
                      <a:moveTo>
                        <a:pt x="177" y="420"/>
                      </a:moveTo>
                      <a:cubicBezTo>
                        <a:pt x="177" y="420"/>
                        <a:pt x="86" y="424"/>
                        <a:pt x="44" y="356"/>
                      </a:cubicBezTo>
                      <a:cubicBezTo>
                        <a:pt x="0" y="287"/>
                        <a:pt x="6" y="188"/>
                        <a:pt x="15" y="150"/>
                      </a:cubicBezTo>
                      <a:cubicBezTo>
                        <a:pt x="32" y="75"/>
                        <a:pt x="53" y="50"/>
                        <a:pt x="78" y="38"/>
                      </a:cubicBezTo>
                      <a:cubicBezTo>
                        <a:pt x="103" y="26"/>
                        <a:pt x="111" y="32"/>
                        <a:pt x="111" y="32"/>
                      </a:cubicBezTo>
                      <a:cubicBezTo>
                        <a:pt x="111" y="32"/>
                        <a:pt x="121" y="0"/>
                        <a:pt x="187" y="0"/>
                      </a:cubicBezTo>
                      <a:cubicBezTo>
                        <a:pt x="252" y="0"/>
                        <a:pt x="307" y="90"/>
                        <a:pt x="323" y="150"/>
                      </a:cubicBezTo>
                      <a:cubicBezTo>
                        <a:pt x="331" y="180"/>
                        <a:pt x="339" y="282"/>
                        <a:pt x="301" y="342"/>
                      </a:cubicBezTo>
                      <a:cubicBezTo>
                        <a:pt x="263" y="402"/>
                        <a:pt x="177" y="420"/>
                        <a:pt x="177" y="42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35" name="Freeform 31">
                  <a:extLst>
                    <a:ext uri="{FF2B5EF4-FFF2-40B4-BE49-F238E27FC236}">
                      <a16:creationId xmlns:a16="http://schemas.microsoft.com/office/drawing/2014/main" id="{79AFA34D-B026-4130-ACBB-26030064D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7500" y="2426849"/>
                  <a:ext cx="1146176" cy="633413"/>
                </a:xfrm>
                <a:custGeom>
                  <a:avLst/>
                  <a:gdLst>
                    <a:gd name="T0" fmla="*/ 58 w 617"/>
                    <a:gd name="T1" fmla="*/ 52 h 341"/>
                    <a:gd name="T2" fmla="*/ 221 w 617"/>
                    <a:gd name="T3" fmla="*/ 0 h 341"/>
                    <a:gd name="T4" fmla="*/ 242 w 617"/>
                    <a:gd name="T5" fmla="*/ 0 h 341"/>
                    <a:gd name="T6" fmla="*/ 258 w 617"/>
                    <a:gd name="T7" fmla="*/ 27 h 341"/>
                    <a:gd name="T8" fmla="*/ 309 w 617"/>
                    <a:gd name="T9" fmla="*/ 59 h 341"/>
                    <a:gd name="T10" fmla="*/ 359 w 617"/>
                    <a:gd name="T11" fmla="*/ 27 h 341"/>
                    <a:gd name="T12" fmla="*/ 375 w 617"/>
                    <a:gd name="T13" fmla="*/ 0 h 341"/>
                    <a:gd name="T14" fmla="*/ 396 w 617"/>
                    <a:gd name="T15" fmla="*/ 0 h 341"/>
                    <a:gd name="T16" fmla="*/ 559 w 617"/>
                    <a:gd name="T17" fmla="*/ 52 h 341"/>
                    <a:gd name="T18" fmla="*/ 617 w 617"/>
                    <a:gd name="T19" fmla="*/ 261 h 341"/>
                    <a:gd name="T20" fmla="*/ 309 w 617"/>
                    <a:gd name="T21" fmla="*/ 341 h 341"/>
                    <a:gd name="T22" fmla="*/ 0 w 617"/>
                    <a:gd name="T23" fmla="*/ 261 h 341"/>
                    <a:gd name="T24" fmla="*/ 58 w 617"/>
                    <a:gd name="T25" fmla="*/ 52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7" h="341">
                      <a:moveTo>
                        <a:pt x="58" y="52"/>
                      </a:moveTo>
                      <a:cubicBezTo>
                        <a:pt x="73" y="46"/>
                        <a:pt x="221" y="0"/>
                        <a:pt x="221" y="0"/>
                      </a:cubicBezTo>
                      <a:cubicBezTo>
                        <a:pt x="242" y="0"/>
                        <a:pt x="242" y="0"/>
                        <a:pt x="242" y="0"/>
                      </a:cubicBezTo>
                      <a:cubicBezTo>
                        <a:pt x="246" y="8"/>
                        <a:pt x="252" y="18"/>
                        <a:pt x="258" y="27"/>
                      </a:cubicBezTo>
                      <a:cubicBezTo>
                        <a:pt x="281" y="58"/>
                        <a:pt x="306" y="58"/>
                        <a:pt x="309" y="59"/>
                      </a:cubicBezTo>
                      <a:cubicBezTo>
                        <a:pt x="312" y="58"/>
                        <a:pt x="336" y="58"/>
                        <a:pt x="359" y="27"/>
                      </a:cubicBezTo>
                      <a:cubicBezTo>
                        <a:pt x="365" y="18"/>
                        <a:pt x="371" y="8"/>
                        <a:pt x="375" y="0"/>
                      </a:cubicBezTo>
                      <a:cubicBezTo>
                        <a:pt x="396" y="0"/>
                        <a:pt x="396" y="0"/>
                        <a:pt x="396" y="0"/>
                      </a:cubicBezTo>
                      <a:cubicBezTo>
                        <a:pt x="396" y="0"/>
                        <a:pt x="544" y="46"/>
                        <a:pt x="559" y="52"/>
                      </a:cubicBezTo>
                      <a:cubicBezTo>
                        <a:pt x="574" y="58"/>
                        <a:pt x="617" y="261"/>
                        <a:pt x="617" y="261"/>
                      </a:cubicBezTo>
                      <a:cubicBezTo>
                        <a:pt x="617" y="261"/>
                        <a:pt x="519" y="341"/>
                        <a:pt x="309" y="341"/>
                      </a:cubicBezTo>
                      <a:cubicBezTo>
                        <a:pt x="98" y="341"/>
                        <a:pt x="0" y="261"/>
                        <a:pt x="0" y="261"/>
                      </a:cubicBezTo>
                      <a:cubicBezTo>
                        <a:pt x="0" y="261"/>
                        <a:pt x="43" y="58"/>
                        <a:pt x="58" y="52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36" name="Freeform 32">
                  <a:extLst>
                    <a:ext uri="{FF2B5EF4-FFF2-40B4-BE49-F238E27FC236}">
                      <a16:creationId xmlns:a16="http://schemas.microsoft.com/office/drawing/2014/main" id="{0C7C19E5-DE64-48BB-A121-8EBF86980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776" y="1775977"/>
                  <a:ext cx="555624" cy="760413"/>
                </a:xfrm>
                <a:custGeom>
                  <a:avLst/>
                  <a:gdLst>
                    <a:gd name="T0" fmla="*/ 14 w 299"/>
                    <a:gd name="T1" fmla="*/ 100 h 410"/>
                    <a:gd name="T2" fmla="*/ 24 w 299"/>
                    <a:gd name="T3" fmla="*/ 97 h 410"/>
                    <a:gd name="T4" fmla="*/ 28 w 299"/>
                    <a:gd name="T5" fmla="*/ 113 h 410"/>
                    <a:gd name="T6" fmla="*/ 49 w 299"/>
                    <a:gd name="T7" fmla="*/ 180 h 410"/>
                    <a:gd name="T8" fmla="*/ 52 w 299"/>
                    <a:gd name="T9" fmla="*/ 68 h 410"/>
                    <a:gd name="T10" fmla="*/ 142 w 299"/>
                    <a:gd name="T11" fmla="*/ 0 h 410"/>
                    <a:gd name="T12" fmla="*/ 213 w 299"/>
                    <a:gd name="T13" fmla="*/ 36 h 410"/>
                    <a:gd name="T14" fmla="*/ 255 w 299"/>
                    <a:gd name="T15" fmla="*/ 89 h 410"/>
                    <a:gd name="T16" fmla="*/ 258 w 299"/>
                    <a:gd name="T17" fmla="*/ 154 h 410"/>
                    <a:gd name="T18" fmla="*/ 274 w 299"/>
                    <a:gd name="T19" fmla="*/ 97 h 410"/>
                    <a:gd name="T20" fmla="*/ 285 w 299"/>
                    <a:gd name="T21" fmla="*/ 100 h 410"/>
                    <a:gd name="T22" fmla="*/ 287 w 299"/>
                    <a:gd name="T23" fmla="*/ 153 h 410"/>
                    <a:gd name="T24" fmla="*/ 260 w 299"/>
                    <a:gd name="T25" fmla="*/ 187 h 410"/>
                    <a:gd name="T26" fmla="*/ 254 w 299"/>
                    <a:gd name="T27" fmla="*/ 190 h 410"/>
                    <a:gd name="T28" fmla="*/ 225 w 299"/>
                    <a:gd name="T29" fmla="*/ 256 h 410"/>
                    <a:gd name="T30" fmla="*/ 214 w 299"/>
                    <a:gd name="T31" fmla="*/ 267 h 410"/>
                    <a:gd name="T32" fmla="*/ 220 w 299"/>
                    <a:gd name="T33" fmla="*/ 307 h 410"/>
                    <a:gd name="T34" fmla="*/ 228 w 299"/>
                    <a:gd name="T35" fmla="*/ 327 h 410"/>
                    <a:gd name="T36" fmla="*/ 200 w 299"/>
                    <a:gd name="T37" fmla="*/ 378 h 410"/>
                    <a:gd name="T38" fmla="*/ 150 w 299"/>
                    <a:gd name="T39" fmla="*/ 410 h 410"/>
                    <a:gd name="T40" fmla="*/ 99 w 299"/>
                    <a:gd name="T41" fmla="*/ 378 h 410"/>
                    <a:gd name="T42" fmla="*/ 71 w 299"/>
                    <a:gd name="T43" fmla="*/ 327 h 410"/>
                    <a:gd name="T44" fmla="*/ 80 w 299"/>
                    <a:gd name="T45" fmla="*/ 307 h 410"/>
                    <a:gd name="T46" fmla="*/ 85 w 299"/>
                    <a:gd name="T47" fmla="*/ 267 h 410"/>
                    <a:gd name="T48" fmla="*/ 74 w 299"/>
                    <a:gd name="T49" fmla="*/ 256 h 410"/>
                    <a:gd name="T50" fmla="*/ 45 w 299"/>
                    <a:gd name="T51" fmla="*/ 190 h 410"/>
                    <a:gd name="T52" fmla="*/ 39 w 299"/>
                    <a:gd name="T53" fmla="*/ 187 h 410"/>
                    <a:gd name="T54" fmla="*/ 13 w 299"/>
                    <a:gd name="T55" fmla="*/ 153 h 410"/>
                    <a:gd name="T56" fmla="*/ 14 w 299"/>
                    <a:gd name="T57" fmla="*/ 100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99" h="410">
                      <a:moveTo>
                        <a:pt x="14" y="100"/>
                      </a:moveTo>
                      <a:cubicBezTo>
                        <a:pt x="18" y="97"/>
                        <a:pt x="21" y="96"/>
                        <a:pt x="24" y="97"/>
                      </a:cubicBezTo>
                      <a:cubicBezTo>
                        <a:pt x="25" y="103"/>
                        <a:pt x="26" y="108"/>
                        <a:pt x="28" y="113"/>
                      </a:cubicBezTo>
                      <a:cubicBezTo>
                        <a:pt x="37" y="148"/>
                        <a:pt x="49" y="180"/>
                        <a:pt x="49" y="180"/>
                      </a:cubicBezTo>
                      <a:cubicBezTo>
                        <a:pt x="49" y="180"/>
                        <a:pt x="34" y="82"/>
                        <a:pt x="52" y="68"/>
                      </a:cubicBezTo>
                      <a:cubicBezTo>
                        <a:pt x="106" y="45"/>
                        <a:pt x="142" y="0"/>
                        <a:pt x="142" y="0"/>
                      </a:cubicBezTo>
                      <a:cubicBezTo>
                        <a:pt x="142" y="0"/>
                        <a:pt x="171" y="21"/>
                        <a:pt x="213" y="36"/>
                      </a:cubicBezTo>
                      <a:cubicBezTo>
                        <a:pt x="254" y="52"/>
                        <a:pt x="247" y="67"/>
                        <a:pt x="255" y="89"/>
                      </a:cubicBezTo>
                      <a:cubicBezTo>
                        <a:pt x="264" y="112"/>
                        <a:pt x="258" y="154"/>
                        <a:pt x="258" y="154"/>
                      </a:cubicBezTo>
                      <a:cubicBezTo>
                        <a:pt x="258" y="154"/>
                        <a:pt x="270" y="126"/>
                        <a:pt x="274" y="97"/>
                      </a:cubicBezTo>
                      <a:cubicBezTo>
                        <a:pt x="277" y="96"/>
                        <a:pt x="281" y="97"/>
                        <a:pt x="285" y="100"/>
                      </a:cubicBezTo>
                      <a:cubicBezTo>
                        <a:pt x="299" y="111"/>
                        <a:pt x="291" y="141"/>
                        <a:pt x="287" y="153"/>
                      </a:cubicBezTo>
                      <a:cubicBezTo>
                        <a:pt x="283" y="165"/>
                        <a:pt x="278" y="178"/>
                        <a:pt x="260" y="187"/>
                      </a:cubicBezTo>
                      <a:cubicBezTo>
                        <a:pt x="258" y="188"/>
                        <a:pt x="256" y="189"/>
                        <a:pt x="254" y="190"/>
                      </a:cubicBezTo>
                      <a:cubicBezTo>
                        <a:pt x="247" y="222"/>
                        <a:pt x="241" y="240"/>
                        <a:pt x="225" y="256"/>
                      </a:cubicBezTo>
                      <a:cubicBezTo>
                        <a:pt x="223" y="258"/>
                        <a:pt x="216" y="264"/>
                        <a:pt x="214" y="267"/>
                      </a:cubicBezTo>
                      <a:cubicBezTo>
                        <a:pt x="214" y="282"/>
                        <a:pt x="217" y="295"/>
                        <a:pt x="220" y="307"/>
                      </a:cubicBezTo>
                      <a:cubicBezTo>
                        <a:pt x="221" y="314"/>
                        <a:pt x="227" y="321"/>
                        <a:pt x="228" y="327"/>
                      </a:cubicBezTo>
                      <a:cubicBezTo>
                        <a:pt x="225" y="335"/>
                        <a:pt x="213" y="359"/>
                        <a:pt x="200" y="378"/>
                      </a:cubicBezTo>
                      <a:cubicBezTo>
                        <a:pt x="177" y="409"/>
                        <a:pt x="150" y="410"/>
                        <a:pt x="150" y="410"/>
                      </a:cubicBezTo>
                      <a:cubicBezTo>
                        <a:pt x="150" y="410"/>
                        <a:pt x="122" y="409"/>
                        <a:pt x="99" y="378"/>
                      </a:cubicBezTo>
                      <a:cubicBezTo>
                        <a:pt x="86" y="359"/>
                        <a:pt x="75" y="335"/>
                        <a:pt x="71" y="327"/>
                      </a:cubicBezTo>
                      <a:cubicBezTo>
                        <a:pt x="72" y="321"/>
                        <a:pt x="78" y="314"/>
                        <a:pt x="80" y="307"/>
                      </a:cubicBezTo>
                      <a:cubicBezTo>
                        <a:pt x="82" y="295"/>
                        <a:pt x="85" y="281"/>
                        <a:pt x="85" y="267"/>
                      </a:cubicBezTo>
                      <a:cubicBezTo>
                        <a:pt x="83" y="264"/>
                        <a:pt x="76" y="258"/>
                        <a:pt x="74" y="256"/>
                      </a:cubicBezTo>
                      <a:cubicBezTo>
                        <a:pt x="58" y="240"/>
                        <a:pt x="52" y="222"/>
                        <a:pt x="45" y="190"/>
                      </a:cubicBezTo>
                      <a:cubicBezTo>
                        <a:pt x="43" y="189"/>
                        <a:pt x="41" y="188"/>
                        <a:pt x="39" y="187"/>
                      </a:cubicBezTo>
                      <a:cubicBezTo>
                        <a:pt x="21" y="178"/>
                        <a:pt x="17" y="165"/>
                        <a:pt x="13" y="153"/>
                      </a:cubicBezTo>
                      <a:cubicBezTo>
                        <a:pt x="9" y="141"/>
                        <a:pt x="0" y="111"/>
                        <a:pt x="14" y="10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37" name="Freeform 33">
                  <a:extLst>
                    <a:ext uri="{FF2B5EF4-FFF2-40B4-BE49-F238E27FC236}">
                      <a16:creationId xmlns:a16="http://schemas.microsoft.com/office/drawing/2014/main" id="{A04FAEFB-F801-4595-85D6-F65D46CF9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9614" y="2377636"/>
                  <a:ext cx="363537" cy="427038"/>
                </a:xfrm>
                <a:custGeom>
                  <a:avLst/>
                  <a:gdLst>
                    <a:gd name="T0" fmla="*/ 1 w 196"/>
                    <a:gd name="T1" fmla="*/ 31 h 230"/>
                    <a:gd name="T2" fmla="*/ 1 w 196"/>
                    <a:gd name="T3" fmla="*/ 31 h 230"/>
                    <a:gd name="T4" fmla="*/ 1 w 196"/>
                    <a:gd name="T5" fmla="*/ 33 h 230"/>
                    <a:gd name="T6" fmla="*/ 1 w 196"/>
                    <a:gd name="T7" fmla="*/ 34 h 230"/>
                    <a:gd name="T8" fmla="*/ 2 w 196"/>
                    <a:gd name="T9" fmla="*/ 36 h 230"/>
                    <a:gd name="T10" fmla="*/ 2 w 196"/>
                    <a:gd name="T11" fmla="*/ 37 h 230"/>
                    <a:gd name="T12" fmla="*/ 3 w 196"/>
                    <a:gd name="T13" fmla="*/ 40 h 230"/>
                    <a:gd name="T14" fmla="*/ 38 w 196"/>
                    <a:gd name="T15" fmla="*/ 168 h 230"/>
                    <a:gd name="T16" fmla="*/ 44 w 196"/>
                    <a:gd name="T17" fmla="*/ 184 h 230"/>
                    <a:gd name="T18" fmla="*/ 44 w 196"/>
                    <a:gd name="T19" fmla="*/ 184 h 230"/>
                    <a:gd name="T20" fmla="*/ 50 w 196"/>
                    <a:gd name="T21" fmla="*/ 199 h 230"/>
                    <a:gd name="T22" fmla="*/ 51 w 196"/>
                    <a:gd name="T23" fmla="*/ 200 h 230"/>
                    <a:gd name="T24" fmla="*/ 57 w 196"/>
                    <a:gd name="T25" fmla="*/ 215 h 230"/>
                    <a:gd name="T26" fmla="*/ 57 w 196"/>
                    <a:gd name="T27" fmla="*/ 215 h 230"/>
                    <a:gd name="T28" fmla="*/ 64 w 196"/>
                    <a:gd name="T29" fmla="*/ 230 h 230"/>
                    <a:gd name="T30" fmla="*/ 64 w 196"/>
                    <a:gd name="T31" fmla="*/ 230 h 230"/>
                    <a:gd name="T32" fmla="*/ 83 w 196"/>
                    <a:gd name="T33" fmla="*/ 130 h 230"/>
                    <a:gd name="T34" fmla="*/ 70 w 196"/>
                    <a:gd name="T35" fmla="*/ 113 h 230"/>
                    <a:gd name="T36" fmla="*/ 98 w 196"/>
                    <a:gd name="T37" fmla="*/ 87 h 230"/>
                    <a:gd name="T38" fmla="*/ 127 w 196"/>
                    <a:gd name="T39" fmla="*/ 113 h 230"/>
                    <a:gd name="T40" fmla="*/ 114 w 196"/>
                    <a:gd name="T41" fmla="*/ 130 h 230"/>
                    <a:gd name="T42" fmla="*/ 132 w 196"/>
                    <a:gd name="T43" fmla="*/ 230 h 230"/>
                    <a:gd name="T44" fmla="*/ 139 w 196"/>
                    <a:gd name="T45" fmla="*/ 215 h 230"/>
                    <a:gd name="T46" fmla="*/ 139 w 196"/>
                    <a:gd name="T47" fmla="*/ 215 h 230"/>
                    <a:gd name="T48" fmla="*/ 146 w 196"/>
                    <a:gd name="T49" fmla="*/ 200 h 230"/>
                    <a:gd name="T50" fmla="*/ 146 w 196"/>
                    <a:gd name="T51" fmla="*/ 199 h 230"/>
                    <a:gd name="T52" fmla="*/ 152 w 196"/>
                    <a:gd name="T53" fmla="*/ 184 h 230"/>
                    <a:gd name="T54" fmla="*/ 152 w 196"/>
                    <a:gd name="T55" fmla="*/ 184 h 230"/>
                    <a:gd name="T56" fmla="*/ 159 w 196"/>
                    <a:gd name="T57" fmla="*/ 168 h 230"/>
                    <a:gd name="T58" fmla="*/ 193 w 196"/>
                    <a:gd name="T59" fmla="*/ 40 h 230"/>
                    <a:gd name="T60" fmla="*/ 194 w 196"/>
                    <a:gd name="T61" fmla="*/ 37 h 230"/>
                    <a:gd name="T62" fmla="*/ 195 w 196"/>
                    <a:gd name="T63" fmla="*/ 36 h 230"/>
                    <a:gd name="T64" fmla="*/ 195 w 196"/>
                    <a:gd name="T65" fmla="*/ 34 h 230"/>
                    <a:gd name="T66" fmla="*/ 195 w 196"/>
                    <a:gd name="T67" fmla="*/ 33 h 230"/>
                    <a:gd name="T68" fmla="*/ 195 w 196"/>
                    <a:gd name="T69" fmla="*/ 31 h 230"/>
                    <a:gd name="T70" fmla="*/ 195 w 196"/>
                    <a:gd name="T71" fmla="*/ 31 h 230"/>
                    <a:gd name="T72" fmla="*/ 196 w 196"/>
                    <a:gd name="T73" fmla="*/ 29 h 230"/>
                    <a:gd name="T74" fmla="*/ 196 w 196"/>
                    <a:gd name="T75" fmla="*/ 26 h 230"/>
                    <a:gd name="T76" fmla="*/ 178 w 196"/>
                    <a:gd name="T77" fmla="*/ 0 h 230"/>
                    <a:gd name="T78" fmla="*/ 148 w 196"/>
                    <a:gd name="T79" fmla="*/ 45 h 230"/>
                    <a:gd name="T80" fmla="*/ 98 w 196"/>
                    <a:gd name="T81" fmla="*/ 86 h 230"/>
                    <a:gd name="T82" fmla="*/ 48 w 196"/>
                    <a:gd name="T83" fmla="*/ 45 h 230"/>
                    <a:gd name="T84" fmla="*/ 18 w 196"/>
                    <a:gd name="T85" fmla="*/ 0 h 230"/>
                    <a:gd name="T86" fmla="*/ 1 w 196"/>
                    <a:gd name="T87" fmla="*/ 26 h 230"/>
                    <a:gd name="T88" fmla="*/ 1 w 196"/>
                    <a:gd name="T89" fmla="*/ 29 h 230"/>
                    <a:gd name="T90" fmla="*/ 1 w 196"/>
                    <a:gd name="T91" fmla="*/ 3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96" h="230">
                      <a:moveTo>
                        <a:pt x="1" y="31"/>
                      </a:moveTo>
                      <a:cubicBezTo>
                        <a:pt x="1" y="31"/>
                        <a:pt x="1" y="31"/>
                        <a:pt x="1" y="31"/>
                      </a:cubicBezTo>
                      <a:cubicBezTo>
                        <a:pt x="1" y="32"/>
                        <a:pt x="1" y="32"/>
                        <a:pt x="1" y="33"/>
                      </a:cubicBezTo>
                      <a:cubicBezTo>
                        <a:pt x="1" y="33"/>
                        <a:pt x="1" y="34"/>
                        <a:pt x="1" y="34"/>
                      </a:cubicBezTo>
                      <a:cubicBezTo>
                        <a:pt x="2" y="34"/>
                        <a:pt x="2" y="35"/>
                        <a:pt x="2" y="36"/>
                      </a:cubicBezTo>
                      <a:cubicBezTo>
                        <a:pt x="2" y="36"/>
                        <a:pt x="2" y="37"/>
                        <a:pt x="2" y="37"/>
                      </a:cubicBezTo>
                      <a:cubicBezTo>
                        <a:pt x="2" y="38"/>
                        <a:pt x="3" y="39"/>
                        <a:pt x="3" y="40"/>
                      </a:cubicBezTo>
                      <a:cubicBezTo>
                        <a:pt x="3" y="40"/>
                        <a:pt x="15" y="107"/>
                        <a:pt x="38" y="168"/>
                      </a:cubicBezTo>
                      <a:cubicBezTo>
                        <a:pt x="40" y="173"/>
                        <a:pt x="42" y="178"/>
                        <a:pt x="44" y="184"/>
                      </a:cubicBezTo>
                      <a:cubicBezTo>
                        <a:pt x="44" y="184"/>
                        <a:pt x="44" y="184"/>
                        <a:pt x="44" y="184"/>
                      </a:cubicBezTo>
                      <a:cubicBezTo>
                        <a:pt x="46" y="189"/>
                        <a:pt x="48" y="194"/>
                        <a:pt x="50" y="199"/>
                      </a:cubicBezTo>
                      <a:cubicBezTo>
                        <a:pt x="51" y="199"/>
                        <a:pt x="51" y="199"/>
                        <a:pt x="51" y="200"/>
                      </a:cubicBezTo>
                      <a:cubicBezTo>
                        <a:pt x="53" y="205"/>
                        <a:pt x="55" y="210"/>
                        <a:pt x="57" y="215"/>
                      </a:cubicBezTo>
                      <a:cubicBezTo>
                        <a:pt x="57" y="215"/>
                        <a:pt x="57" y="215"/>
                        <a:pt x="57" y="215"/>
                      </a:cubicBezTo>
                      <a:cubicBezTo>
                        <a:pt x="60" y="220"/>
                        <a:pt x="62" y="225"/>
                        <a:pt x="64" y="230"/>
                      </a:cubicBezTo>
                      <a:cubicBezTo>
                        <a:pt x="64" y="230"/>
                        <a:pt x="64" y="230"/>
                        <a:pt x="64" y="230"/>
                      </a:cubicBezTo>
                      <a:cubicBezTo>
                        <a:pt x="83" y="130"/>
                        <a:pt x="83" y="130"/>
                        <a:pt x="83" y="130"/>
                      </a:cubicBezTo>
                      <a:cubicBezTo>
                        <a:pt x="70" y="113"/>
                        <a:pt x="70" y="113"/>
                        <a:pt x="70" y="113"/>
                      </a:cubicBezTo>
                      <a:cubicBezTo>
                        <a:pt x="86" y="95"/>
                        <a:pt x="96" y="88"/>
                        <a:pt x="98" y="87"/>
                      </a:cubicBezTo>
                      <a:cubicBezTo>
                        <a:pt x="100" y="88"/>
                        <a:pt x="111" y="95"/>
                        <a:pt x="127" y="113"/>
                      </a:cubicBezTo>
                      <a:cubicBezTo>
                        <a:pt x="114" y="130"/>
                        <a:pt x="114" y="130"/>
                        <a:pt x="114" y="130"/>
                      </a:cubicBezTo>
                      <a:cubicBezTo>
                        <a:pt x="132" y="230"/>
                        <a:pt x="132" y="230"/>
                        <a:pt x="132" y="230"/>
                      </a:cubicBezTo>
                      <a:cubicBezTo>
                        <a:pt x="134" y="225"/>
                        <a:pt x="137" y="220"/>
                        <a:pt x="139" y="215"/>
                      </a:cubicBezTo>
                      <a:cubicBezTo>
                        <a:pt x="139" y="215"/>
                        <a:pt x="139" y="215"/>
                        <a:pt x="139" y="215"/>
                      </a:cubicBezTo>
                      <a:cubicBezTo>
                        <a:pt x="141" y="210"/>
                        <a:pt x="143" y="205"/>
                        <a:pt x="146" y="200"/>
                      </a:cubicBezTo>
                      <a:cubicBezTo>
                        <a:pt x="146" y="199"/>
                        <a:pt x="146" y="199"/>
                        <a:pt x="146" y="199"/>
                      </a:cubicBezTo>
                      <a:cubicBezTo>
                        <a:pt x="148" y="194"/>
                        <a:pt x="150" y="189"/>
                        <a:pt x="152" y="184"/>
                      </a:cubicBezTo>
                      <a:cubicBezTo>
                        <a:pt x="152" y="184"/>
                        <a:pt x="152" y="184"/>
                        <a:pt x="152" y="184"/>
                      </a:cubicBezTo>
                      <a:cubicBezTo>
                        <a:pt x="155" y="178"/>
                        <a:pt x="157" y="173"/>
                        <a:pt x="159" y="168"/>
                      </a:cubicBezTo>
                      <a:cubicBezTo>
                        <a:pt x="181" y="107"/>
                        <a:pt x="193" y="40"/>
                        <a:pt x="193" y="40"/>
                      </a:cubicBezTo>
                      <a:cubicBezTo>
                        <a:pt x="194" y="39"/>
                        <a:pt x="194" y="38"/>
                        <a:pt x="194" y="37"/>
                      </a:cubicBezTo>
                      <a:cubicBezTo>
                        <a:pt x="194" y="36"/>
                        <a:pt x="194" y="36"/>
                        <a:pt x="195" y="36"/>
                      </a:cubicBezTo>
                      <a:cubicBezTo>
                        <a:pt x="195" y="35"/>
                        <a:pt x="195" y="34"/>
                        <a:pt x="195" y="34"/>
                      </a:cubicBezTo>
                      <a:cubicBezTo>
                        <a:pt x="195" y="33"/>
                        <a:pt x="195" y="33"/>
                        <a:pt x="195" y="33"/>
                      </a:cubicBezTo>
                      <a:cubicBezTo>
                        <a:pt x="195" y="32"/>
                        <a:pt x="195" y="32"/>
                        <a:pt x="195" y="31"/>
                      </a:cubicBezTo>
                      <a:cubicBezTo>
                        <a:pt x="195" y="31"/>
                        <a:pt x="195" y="31"/>
                        <a:pt x="195" y="31"/>
                      </a:cubicBezTo>
                      <a:cubicBezTo>
                        <a:pt x="195" y="30"/>
                        <a:pt x="196" y="30"/>
                        <a:pt x="196" y="29"/>
                      </a:cubicBezTo>
                      <a:cubicBezTo>
                        <a:pt x="196" y="27"/>
                        <a:pt x="196" y="26"/>
                        <a:pt x="196" y="26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178" y="0"/>
                        <a:pt x="165" y="26"/>
                        <a:pt x="148" y="45"/>
                      </a:cubicBezTo>
                      <a:cubicBezTo>
                        <a:pt x="126" y="72"/>
                        <a:pt x="101" y="85"/>
                        <a:pt x="98" y="86"/>
                      </a:cubicBezTo>
                      <a:cubicBezTo>
                        <a:pt x="95" y="85"/>
                        <a:pt x="70" y="72"/>
                        <a:pt x="48" y="45"/>
                      </a:cubicBezTo>
                      <a:cubicBezTo>
                        <a:pt x="31" y="26"/>
                        <a:pt x="18" y="0"/>
                        <a:pt x="18" y="0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1" y="26"/>
                        <a:pt x="0" y="27"/>
                        <a:pt x="1" y="29"/>
                      </a:cubicBezTo>
                      <a:cubicBezTo>
                        <a:pt x="1" y="30"/>
                        <a:pt x="1" y="30"/>
                        <a:pt x="1" y="31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</p:grpSp>
          <p:grpSp>
            <p:nvGrpSpPr>
              <p:cNvPr id="38" name="Char 7">
                <a:extLst>
                  <a:ext uri="{FF2B5EF4-FFF2-40B4-BE49-F238E27FC236}">
                    <a16:creationId xmlns:a16="http://schemas.microsoft.com/office/drawing/2014/main" id="{52E2FB15-3019-4E44-A337-AD4DCE5AC7BF}"/>
                  </a:ext>
                </a:extLst>
              </p:cNvPr>
              <p:cNvGrpSpPr/>
              <p:nvPr/>
            </p:nvGrpSpPr>
            <p:grpSpPr>
              <a:xfrm>
                <a:off x="10355181" y="2956151"/>
                <a:ext cx="407051" cy="437078"/>
                <a:chOff x="7319963" y="3217862"/>
                <a:chExt cx="1355725" cy="1455738"/>
              </a:xfrm>
            </p:grpSpPr>
            <p:sp>
              <p:nvSpPr>
                <p:cNvPr id="39" name="Freeform 15">
                  <a:extLst>
                    <a:ext uri="{FF2B5EF4-FFF2-40B4-BE49-F238E27FC236}">
                      <a16:creationId xmlns:a16="http://schemas.microsoft.com/office/drawing/2014/main" id="{9FCA9CCE-F1E6-4F36-9953-D3D8E453A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19963" y="4016375"/>
                  <a:ext cx="1355725" cy="657225"/>
                </a:xfrm>
                <a:custGeom>
                  <a:avLst/>
                  <a:gdLst>
                    <a:gd name="T0" fmla="*/ 636 w 706"/>
                    <a:gd name="T1" fmla="*/ 52 h 341"/>
                    <a:gd name="T2" fmla="*/ 440 w 706"/>
                    <a:gd name="T3" fmla="*/ 0 h 341"/>
                    <a:gd name="T4" fmla="*/ 417 w 706"/>
                    <a:gd name="T5" fmla="*/ 0 h 341"/>
                    <a:gd name="T6" fmla="*/ 403 w 706"/>
                    <a:gd name="T7" fmla="*/ 18 h 341"/>
                    <a:gd name="T8" fmla="*/ 353 w 706"/>
                    <a:gd name="T9" fmla="*/ 59 h 341"/>
                    <a:gd name="T10" fmla="*/ 303 w 706"/>
                    <a:gd name="T11" fmla="*/ 18 h 341"/>
                    <a:gd name="T12" fmla="*/ 289 w 706"/>
                    <a:gd name="T13" fmla="*/ 0 h 341"/>
                    <a:gd name="T14" fmla="*/ 265 w 706"/>
                    <a:gd name="T15" fmla="*/ 0 h 341"/>
                    <a:gd name="T16" fmla="*/ 70 w 706"/>
                    <a:gd name="T17" fmla="*/ 52 h 341"/>
                    <a:gd name="T18" fmla="*/ 0 w 706"/>
                    <a:gd name="T19" fmla="*/ 261 h 341"/>
                    <a:gd name="T20" fmla="*/ 353 w 706"/>
                    <a:gd name="T21" fmla="*/ 341 h 341"/>
                    <a:gd name="T22" fmla="*/ 706 w 706"/>
                    <a:gd name="T23" fmla="*/ 261 h 341"/>
                    <a:gd name="T24" fmla="*/ 636 w 706"/>
                    <a:gd name="T25" fmla="*/ 52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06" h="341">
                      <a:moveTo>
                        <a:pt x="636" y="52"/>
                      </a:moveTo>
                      <a:cubicBezTo>
                        <a:pt x="621" y="46"/>
                        <a:pt x="440" y="0"/>
                        <a:pt x="440" y="0"/>
                      </a:cubicBezTo>
                      <a:cubicBezTo>
                        <a:pt x="417" y="0"/>
                        <a:pt x="417" y="0"/>
                        <a:pt x="417" y="0"/>
                      </a:cubicBezTo>
                      <a:cubicBezTo>
                        <a:pt x="413" y="6"/>
                        <a:pt x="408" y="12"/>
                        <a:pt x="403" y="18"/>
                      </a:cubicBezTo>
                      <a:cubicBezTo>
                        <a:pt x="381" y="45"/>
                        <a:pt x="356" y="58"/>
                        <a:pt x="353" y="59"/>
                      </a:cubicBezTo>
                      <a:cubicBezTo>
                        <a:pt x="350" y="58"/>
                        <a:pt x="325" y="45"/>
                        <a:pt x="303" y="18"/>
                      </a:cubicBezTo>
                      <a:cubicBezTo>
                        <a:pt x="298" y="12"/>
                        <a:pt x="293" y="6"/>
                        <a:pt x="289" y="0"/>
                      </a:cubicBezTo>
                      <a:cubicBezTo>
                        <a:pt x="265" y="0"/>
                        <a:pt x="265" y="0"/>
                        <a:pt x="265" y="0"/>
                      </a:cubicBezTo>
                      <a:cubicBezTo>
                        <a:pt x="265" y="0"/>
                        <a:pt x="85" y="46"/>
                        <a:pt x="70" y="52"/>
                      </a:cubicBezTo>
                      <a:cubicBezTo>
                        <a:pt x="55" y="58"/>
                        <a:pt x="0" y="261"/>
                        <a:pt x="0" y="261"/>
                      </a:cubicBezTo>
                      <a:cubicBezTo>
                        <a:pt x="0" y="261"/>
                        <a:pt x="142" y="341"/>
                        <a:pt x="353" y="341"/>
                      </a:cubicBezTo>
                      <a:cubicBezTo>
                        <a:pt x="563" y="341"/>
                        <a:pt x="706" y="261"/>
                        <a:pt x="706" y="261"/>
                      </a:cubicBezTo>
                      <a:cubicBezTo>
                        <a:pt x="706" y="261"/>
                        <a:pt x="651" y="58"/>
                        <a:pt x="636" y="52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40" name="Freeform 16">
                  <a:extLst>
                    <a:ext uri="{FF2B5EF4-FFF2-40B4-BE49-F238E27FC236}">
                      <a16:creationId xmlns:a16="http://schemas.microsoft.com/office/drawing/2014/main" id="{BF9DB5B6-DA8F-4A97-B398-7177339F3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4613" y="3240087"/>
                  <a:ext cx="604838" cy="890588"/>
                </a:xfrm>
                <a:custGeom>
                  <a:avLst/>
                  <a:gdLst>
                    <a:gd name="T0" fmla="*/ 301 w 315"/>
                    <a:gd name="T1" fmla="*/ 152 h 462"/>
                    <a:gd name="T2" fmla="*/ 282 w 315"/>
                    <a:gd name="T3" fmla="*/ 153 h 462"/>
                    <a:gd name="T4" fmla="*/ 283 w 315"/>
                    <a:gd name="T5" fmla="*/ 145 h 462"/>
                    <a:gd name="T6" fmla="*/ 165 w 315"/>
                    <a:gd name="T7" fmla="*/ 0 h 462"/>
                    <a:gd name="T8" fmla="*/ 150 w 315"/>
                    <a:gd name="T9" fmla="*/ 0 h 462"/>
                    <a:gd name="T10" fmla="*/ 32 w 315"/>
                    <a:gd name="T11" fmla="*/ 145 h 462"/>
                    <a:gd name="T12" fmla="*/ 33 w 315"/>
                    <a:gd name="T13" fmla="*/ 153 h 462"/>
                    <a:gd name="T14" fmla="*/ 14 w 315"/>
                    <a:gd name="T15" fmla="*/ 152 h 462"/>
                    <a:gd name="T16" fmla="*/ 13 w 315"/>
                    <a:gd name="T17" fmla="*/ 205 h 462"/>
                    <a:gd name="T18" fmla="*/ 39 w 315"/>
                    <a:gd name="T19" fmla="*/ 239 h 462"/>
                    <a:gd name="T20" fmla="*/ 45 w 315"/>
                    <a:gd name="T21" fmla="*/ 242 h 462"/>
                    <a:gd name="T22" fmla="*/ 83 w 315"/>
                    <a:gd name="T23" fmla="*/ 308 h 462"/>
                    <a:gd name="T24" fmla="*/ 90 w 315"/>
                    <a:gd name="T25" fmla="*/ 315 h 462"/>
                    <a:gd name="T26" fmla="*/ 84 w 315"/>
                    <a:gd name="T27" fmla="*/ 359 h 462"/>
                    <a:gd name="T28" fmla="*/ 79 w 315"/>
                    <a:gd name="T29" fmla="*/ 379 h 462"/>
                    <a:gd name="T30" fmla="*/ 108 w 315"/>
                    <a:gd name="T31" fmla="*/ 421 h 462"/>
                    <a:gd name="T32" fmla="*/ 158 w 315"/>
                    <a:gd name="T33" fmla="*/ 462 h 462"/>
                    <a:gd name="T34" fmla="*/ 208 w 315"/>
                    <a:gd name="T35" fmla="*/ 421 h 462"/>
                    <a:gd name="T36" fmla="*/ 237 w 315"/>
                    <a:gd name="T37" fmla="*/ 379 h 462"/>
                    <a:gd name="T38" fmla="*/ 232 w 315"/>
                    <a:gd name="T39" fmla="*/ 359 h 462"/>
                    <a:gd name="T40" fmla="*/ 226 w 315"/>
                    <a:gd name="T41" fmla="*/ 315 h 462"/>
                    <a:gd name="T42" fmla="*/ 233 w 315"/>
                    <a:gd name="T43" fmla="*/ 308 h 462"/>
                    <a:gd name="T44" fmla="*/ 270 w 315"/>
                    <a:gd name="T45" fmla="*/ 242 h 462"/>
                    <a:gd name="T46" fmla="*/ 277 w 315"/>
                    <a:gd name="T47" fmla="*/ 239 h 462"/>
                    <a:gd name="T48" fmla="*/ 303 w 315"/>
                    <a:gd name="T49" fmla="*/ 205 h 462"/>
                    <a:gd name="T50" fmla="*/ 301 w 315"/>
                    <a:gd name="T51" fmla="*/ 15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15" h="462">
                      <a:moveTo>
                        <a:pt x="301" y="152"/>
                      </a:moveTo>
                      <a:cubicBezTo>
                        <a:pt x="294" y="146"/>
                        <a:pt x="288" y="149"/>
                        <a:pt x="282" y="153"/>
                      </a:cubicBezTo>
                      <a:cubicBezTo>
                        <a:pt x="283" y="151"/>
                        <a:pt x="283" y="148"/>
                        <a:pt x="283" y="145"/>
                      </a:cubicBezTo>
                      <a:cubicBezTo>
                        <a:pt x="292" y="72"/>
                        <a:pt x="245" y="0"/>
                        <a:pt x="165" y="0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70" y="0"/>
                        <a:pt x="24" y="72"/>
                        <a:pt x="32" y="145"/>
                      </a:cubicBezTo>
                      <a:cubicBezTo>
                        <a:pt x="33" y="148"/>
                        <a:pt x="33" y="151"/>
                        <a:pt x="33" y="153"/>
                      </a:cubicBezTo>
                      <a:cubicBezTo>
                        <a:pt x="28" y="149"/>
                        <a:pt x="22" y="146"/>
                        <a:pt x="14" y="152"/>
                      </a:cubicBezTo>
                      <a:cubicBezTo>
                        <a:pt x="0" y="163"/>
                        <a:pt x="9" y="193"/>
                        <a:pt x="13" y="205"/>
                      </a:cubicBezTo>
                      <a:cubicBezTo>
                        <a:pt x="17" y="217"/>
                        <a:pt x="22" y="230"/>
                        <a:pt x="39" y="239"/>
                      </a:cubicBezTo>
                      <a:cubicBezTo>
                        <a:pt x="41" y="240"/>
                        <a:pt x="43" y="241"/>
                        <a:pt x="45" y="242"/>
                      </a:cubicBezTo>
                      <a:cubicBezTo>
                        <a:pt x="53" y="274"/>
                        <a:pt x="67" y="292"/>
                        <a:pt x="83" y="308"/>
                      </a:cubicBezTo>
                      <a:cubicBezTo>
                        <a:pt x="85" y="310"/>
                        <a:pt x="87" y="312"/>
                        <a:pt x="90" y="315"/>
                      </a:cubicBezTo>
                      <a:cubicBezTo>
                        <a:pt x="88" y="329"/>
                        <a:pt x="86" y="347"/>
                        <a:pt x="84" y="359"/>
                      </a:cubicBezTo>
                      <a:cubicBezTo>
                        <a:pt x="83" y="366"/>
                        <a:pt x="81" y="373"/>
                        <a:pt x="79" y="379"/>
                      </a:cubicBezTo>
                      <a:cubicBezTo>
                        <a:pt x="83" y="386"/>
                        <a:pt x="94" y="406"/>
                        <a:pt x="108" y="421"/>
                      </a:cubicBezTo>
                      <a:cubicBezTo>
                        <a:pt x="130" y="448"/>
                        <a:pt x="155" y="461"/>
                        <a:pt x="158" y="462"/>
                      </a:cubicBezTo>
                      <a:cubicBezTo>
                        <a:pt x="161" y="461"/>
                        <a:pt x="186" y="448"/>
                        <a:pt x="208" y="421"/>
                      </a:cubicBezTo>
                      <a:cubicBezTo>
                        <a:pt x="221" y="406"/>
                        <a:pt x="233" y="386"/>
                        <a:pt x="237" y="379"/>
                      </a:cubicBezTo>
                      <a:cubicBezTo>
                        <a:pt x="235" y="373"/>
                        <a:pt x="233" y="366"/>
                        <a:pt x="232" y="359"/>
                      </a:cubicBezTo>
                      <a:cubicBezTo>
                        <a:pt x="230" y="347"/>
                        <a:pt x="228" y="329"/>
                        <a:pt x="226" y="315"/>
                      </a:cubicBezTo>
                      <a:cubicBezTo>
                        <a:pt x="229" y="312"/>
                        <a:pt x="231" y="310"/>
                        <a:pt x="233" y="308"/>
                      </a:cubicBezTo>
                      <a:cubicBezTo>
                        <a:pt x="249" y="292"/>
                        <a:pt x="263" y="274"/>
                        <a:pt x="270" y="242"/>
                      </a:cubicBezTo>
                      <a:cubicBezTo>
                        <a:pt x="272" y="241"/>
                        <a:pt x="274" y="240"/>
                        <a:pt x="277" y="239"/>
                      </a:cubicBezTo>
                      <a:cubicBezTo>
                        <a:pt x="294" y="230"/>
                        <a:pt x="299" y="217"/>
                        <a:pt x="303" y="205"/>
                      </a:cubicBezTo>
                      <a:cubicBezTo>
                        <a:pt x="307" y="193"/>
                        <a:pt x="315" y="163"/>
                        <a:pt x="301" y="15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41" name="Freeform 17">
                  <a:extLst>
                    <a:ext uri="{FF2B5EF4-FFF2-40B4-BE49-F238E27FC236}">
                      <a16:creationId xmlns:a16="http://schemas.microsoft.com/office/drawing/2014/main" id="{FC06BC02-15A5-4786-BABD-1FAA3421B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2238" y="3217862"/>
                  <a:ext cx="531813" cy="428625"/>
                </a:xfrm>
                <a:custGeom>
                  <a:avLst/>
                  <a:gdLst>
                    <a:gd name="T0" fmla="*/ 140 w 277"/>
                    <a:gd name="T1" fmla="*/ 8 h 223"/>
                    <a:gd name="T2" fmla="*/ 50 w 277"/>
                    <a:gd name="T3" fmla="*/ 18 h 223"/>
                    <a:gd name="T4" fmla="*/ 3 w 277"/>
                    <a:gd name="T5" fmla="*/ 113 h 223"/>
                    <a:gd name="T6" fmla="*/ 8 w 277"/>
                    <a:gd name="T7" fmla="*/ 171 h 223"/>
                    <a:gd name="T8" fmla="*/ 20 w 277"/>
                    <a:gd name="T9" fmla="*/ 201 h 223"/>
                    <a:gd name="T10" fmla="*/ 28 w 277"/>
                    <a:gd name="T11" fmla="*/ 223 h 223"/>
                    <a:gd name="T12" fmla="*/ 28 w 277"/>
                    <a:gd name="T13" fmla="*/ 170 h 223"/>
                    <a:gd name="T14" fmla="*/ 36 w 277"/>
                    <a:gd name="T15" fmla="*/ 147 h 223"/>
                    <a:gd name="T16" fmla="*/ 44 w 277"/>
                    <a:gd name="T17" fmla="*/ 71 h 223"/>
                    <a:gd name="T18" fmla="*/ 134 w 277"/>
                    <a:gd name="T19" fmla="*/ 93 h 223"/>
                    <a:gd name="T20" fmla="*/ 135 w 277"/>
                    <a:gd name="T21" fmla="*/ 93 h 223"/>
                    <a:gd name="T22" fmla="*/ 136 w 277"/>
                    <a:gd name="T23" fmla="*/ 92 h 223"/>
                    <a:gd name="T24" fmla="*/ 138 w 277"/>
                    <a:gd name="T25" fmla="*/ 86 h 223"/>
                    <a:gd name="T26" fmla="*/ 151 w 277"/>
                    <a:gd name="T27" fmla="*/ 69 h 223"/>
                    <a:gd name="T28" fmla="*/ 158 w 277"/>
                    <a:gd name="T29" fmla="*/ 62 h 223"/>
                    <a:gd name="T30" fmla="*/ 153 w 277"/>
                    <a:gd name="T31" fmla="*/ 70 h 223"/>
                    <a:gd name="T32" fmla="*/ 145 w 277"/>
                    <a:gd name="T33" fmla="*/ 89 h 223"/>
                    <a:gd name="T34" fmla="*/ 145 w 277"/>
                    <a:gd name="T35" fmla="*/ 90 h 223"/>
                    <a:gd name="T36" fmla="*/ 158 w 277"/>
                    <a:gd name="T37" fmla="*/ 74 h 223"/>
                    <a:gd name="T38" fmla="*/ 165 w 277"/>
                    <a:gd name="T39" fmla="*/ 67 h 223"/>
                    <a:gd name="T40" fmla="*/ 160 w 277"/>
                    <a:gd name="T41" fmla="*/ 75 h 223"/>
                    <a:gd name="T42" fmla="*/ 154 w 277"/>
                    <a:gd name="T43" fmla="*/ 89 h 223"/>
                    <a:gd name="T44" fmla="*/ 154 w 277"/>
                    <a:gd name="T45" fmla="*/ 89 h 223"/>
                    <a:gd name="T46" fmla="*/ 154 w 277"/>
                    <a:gd name="T47" fmla="*/ 89 h 223"/>
                    <a:gd name="T48" fmla="*/ 167 w 277"/>
                    <a:gd name="T49" fmla="*/ 72 h 223"/>
                    <a:gd name="T50" fmla="*/ 174 w 277"/>
                    <a:gd name="T51" fmla="*/ 65 h 223"/>
                    <a:gd name="T52" fmla="*/ 169 w 277"/>
                    <a:gd name="T53" fmla="*/ 73 h 223"/>
                    <a:gd name="T54" fmla="*/ 163 w 277"/>
                    <a:gd name="T55" fmla="*/ 86 h 223"/>
                    <a:gd name="T56" fmla="*/ 163 w 277"/>
                    <a:gd name="T57" fmla="*/ 86 h 223"/>
                    <a:gd name="T58" fmla="*/ 175 w 277"/>
                    <a:gd name="T59" fmla="*/ 72 h 223"/>
                    <a:gd name="T60" fmla="*/ 182 w 277"/>
                    <a:gd name="T61" fmla="*/ 65 h 223"/>
                    <a:gd name="T62" fmla="*/ 177 w 277"/>
                    <a:gd name="T63" fmla="*/ 73 h 223"/>
                    <a:gd name="T64" fmla="*/ 172 w 277"/>
                    <a:gd name="T65" fmla="*/ 84 h 223"/>
                    <a:gd name="T66" fmla="*/ 224 w 277"/>
                    <a:gd name="T67" fmla="*/ 71 h 223"/>
                    <a:gd name="T68" fmla="*/ 231 w 277"/>
                    <a:gd name="T69" fmla="*/ 147 h 223"/>
                    <a:gd name="T70" fmla="*/ 240 w 277"/>
                    <a:gd name="T71" fmla="*/ 170 h 223"/>
                    <a:gd name="T72" fmla="*/ 240 w 277"/>
                    <a:gd name="T73" fmla="*/ 223 h 223"/>
                    <a:gd name="T74" fmla="*/ 248 w 277"/>
                    <a:gd name="T75" fmla="*/ 201 h 223"/>
                    <a:gd name="T76" fmla="*/ 260 w 277"/>
                    <a:gd name="T77" fmla="*/ 171 h 223"/>
                    <a:gd name="T78" fmla="*/ 259 w 277"/>
                    <a:gd name="T79" fmla="*/ 111 h 223"/>
                    <a:gd name="T80" fmla="*/ 277 w 277"/>
                    <a:gd name="T81" fmla="*/ 12 h 223"/>
                    <a:gd name="T82" fmla="*/ 223 w 277"/>
                    <a:gd name="T83" fmla="*/ 12 h 223"/>
                    <a:gd name="T84" fmla="*/ 140 w 277"/>
                    <a:gd name="T85" fmla="*/ 8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77" h="223">
                      <a:moveTo>
                        <a:pt x="140" y="8"/>
                      </a:moveTo>
                      <a:cubicBezTo>
                        <a:pt x="140" y="8"/>
                        <a:pt x="72" y="1"/>
                        <a:pt x="50" y="18"/>
                      </a:cubicBezTo>
                      <a:cubicBezTo>
                        <a:pt x="14" y="45"/>
                        <a:pt x="0" y="96"/>
                        <a:pt x="3" y="113"/>
                      </a:cubicBezTo>
                      <a:cubicBezTo>
                        <a:pt x="7" y="141"/>
                        <a:pt x="8" y="171"/>
                        <a:pt x="8" y="171"/>
                      </a:cubicBezTo>
                      <a:cubicBezTo>
                        <a:pt x="8" y="171"/>
                        <a:pt x="18" y="192"/>
                        <a:pt x="20" y="201"/>
                      </a:cubicBezTo>
                      <a:cubicBezTo>
                        <a:pt x="22" y="210"/>
                        <a:pt x="28" y="223"/>
                        <a:pt x="28" y="223"/>
                      </a:cubicBezTo>
                      <a:cubicBezTo>
                        <a:pt x="28" y="223"/>
                        <a:pt x="24" y="185"/>
                        <a:pt x="28" y="170"/>
                      </a:cubicBezTo>
                      <a:cubicBezTo>
                        <a:pt x="32" y="155"/>
                        <a:pt x="36" y="147"/>
                        <a:pt x="36" y="147"/>
                      </a:cubicBezTo>
                      <a:cubicBezTo>
                        <a:pt x="36" y="147"/>
                        <a:pt x="39" y="74"/>
                        <a:pt x="44" y="71"/>
                      </a:cubicBezTo>
                      <a:cubicBezTo>
                        <a:pt x="49" y="68"/>
                        <a:pt x="121" y="93"/>
                        <a:pt x="134" y="93"/>
                      </a:cubicBezTo>
                      <a:cubicBezTo>
                        <a:pt x="134" y="93"/>
                        <a:pt x="135" y="93"/>
                        <a:pt x="135" y="93"/>
                      </a:cubicBezTo>
                      <a:cubicBezTo>
                        <a:pt x="135" y="93"/>
                        <a:pt x="135" y="92"/>
                        <a:pt x="136" y="92"/>
                      </a:cubicBezTo>
                      <a:cubicBezTo>
                        <a:pt x="136" y="90"/>
                        <a:pt x="137" y="88"/>
                        <a:pt x="138" y="86"/>
                      </a:cubicBezTo>
                      <a:cubicBezTo>
                        <a:pt x="142" y="79"/>
                        <a:pt x="147" y="73"/>
                        <a:pt x="151" y="69"/>
                      </a:cubicBezTo>
                      <a:cubicBezTo>
                        <a:pt x="155" y="65"/>
                        <a:pt x="158" y="62"/>
                        <a:pt x="158" y="62"/>
                      </a:cubicBezTo>
                      <a:cubicBezTo>
                        <a:pt x="158" y="62"/>
                        <a:pt x="156" y="65"/>
                        <a:pt x="153" y="70"/>
                      </a:cubicBezTo>
                      <a:cubicBezTo>
                        <a:pt x="150" y="75"/>
                        <a:pt x="147" y="82"/>
                        <a:pt x="145" y="89"/>
                      </a:cubicBezTo>
                      <a:cubicBezTo>
                        <a:pt x="145" y="89"/>
                        <a:pt x="145" y="90"/>
                        <a:pt x="145" y="90"/>
                      </a:cubicBezTo>
                      <a:cubicBezTo>
                        <a:pt x="149" y="83"/>
                        <a:pt x="154" y="78"/>
                        <a:pt x="158" y="74"/>
                      </a:cubicBezTo>
                      <a:cubicBezTo>
                        <a:pt x="162" y="70"/>
                        <a:pt x="165" y="67"/>
                        <a:pt x="165" y="67"/>
                      </a:cubicBezTo>
                      <a:cubicBezTo>
                        <a:pt x="165" y="67"/>
                        <a:pt x="163" y="70"/>
                        <a:pt x="160" y="75"/>
                      </a:cubicBezTo>
                      <a:cubicBezTo>
                        <a:pt x="158" y="79"/>
                        <a:pt x="155" y="84"/>
                        <a:pt x="154" y="89"/>
                      </a:cubicBezTo>
                      <a:cubicBezTo>
                        <a:pt x="154" y="89"/>
                        <a:pt x="154" y="89"/>
                        <a:pt x="154" y="89"/>
                      </a:cubicBezTo>
                      <a:cubicBezTo>
                        <a:pt x="154" y="89"/>
                        <a:pt x="154" y="89"/>
                        <a:pt x="154" y="89"/>
                      </a:cubicBezTo>
                      <a:cubicBezTo>
                        <a:pt x="158" y="81"/>
                        <a:pt x="163" y="76"/>
                        <a:pt x="167" y="72"/>
                      </a:cubicBezTo>
                      <a:cubicBezTo>
                        <a:pt x="171" y="67"/>
                        <a:pt x="174" y="65"/>
                        <a:pt x="174" y="65"/>
                      </a:cubicBezTo>
                      <a:cubicBezTo>
                        <a:pt x="174" y="65"/>
                        <a:pt x="172" y="68"/>
                        <a:pt x="169" y="73"/>
                      </a:cubicBezTo>
                      <a:cubicBezTo>
                        <a:pt x="167" y="77"/>
                        <a:pt x="165" y="81"/>
                        <a:pt x="163" y="86"/>
                      </a:cubicBezTo>
                      <a:cubicBezTo>
                        <a:pt x="163" y="86"/>
                        <a:pt x="163" y="86"/>
                        <a:pt x="163" y="86"/>
                      </a:cubicBezTo>
                      <a:cubicBezTo>
                        <a:pt x="167" y="80"/>
                        <a:pt x="172" y="75"/>
                        <a:pt x="175" y="72"/>
                      </a:cubicBezTo>
                      <a:cubicBezTo>
                        <a:pt x="179" y="67"/>
                        <a:pt x="182" y="65"/>
                        <a:pt x="182" y="65"/>
                      </a:cubicBezTo>
                      <a:cubicBezTo>
                        <a:pt x="182" y="65"/>
                        <a:pt x="180" y="68"/>
                        <a:pt x="177" y="73"/>
                      </a:cubicBezTo>
                      <a:cubicBezTo>
                        <a:pt x="175" y="76"/>
                        <a:pt x="173" y="80"/>
                        <a:pt x="172" y="84"/>
                      </a:cubicBezTo>
                      <a:cubicBezTo>
                        <a:pt x="195" y="77"/>
                        <a:pt x="221" y="69"/>
                        <a:pt x="224" y="71"/>
                      </a:cubicBezTo>
                      <a:cubicBezTo>
                        <a:pt x="229" y="74"/>
                        <a:pt x="231" y="147"/>
                        <a:pt x="231" y="147"/>
                      </a:cubicBezTo>
                      <a:cubicBezTo>
                        <a:pt x="231" y="147"/>
                        <a:pt x="236" y="155"/>
                        <a:pt x="240" y="170"/>
                      </a:cubicBezTo>
                      <a:cubicBezTo>
                        <a:pt x="244" y="185"/>
                        <a:pt x="240" y="223"/>
                        <a:pt x="240" y="223"/>
                      </a:cubicBezTo>
                      <a:cubicBezTo>
                        <a:pt x="240" y="223"/>
                        <a:pt x="246" y="210"/>
                        <a:pt x="248" y="201"/>
                      </a:cubicBezTo>
                      <a:cubicBezTo>
                        <a:pt x="250" y="192"/>
                        <a:pt x="260" y="171"/>
                        <a:pt x="260" y="171"/>
                      </a:cubicBezTo>
                      <a:cubicBezTo>
                        <a:pt x="260" y="171"/>
                        <a:pt x="262" y="140"/>
                        <a:pt x="259" y="111"/>
                      </a:cubicBezTo>
                      <a:cubicBezTo>
                        <a:pt x="255" y="81"/>
                        <a:pt x="277" y="12"/>
                        <a:pt x="277" y="12"/>
                      </a:cubicBezTo>
                      <a:cubicBezTo>
                        <a:pt x="277" y="12"/>
                        <a:pt x="253" y="19"/>
                        <a:pt x="223" y="12"/>
                      </a:cubicBezTo>
                      <a:cubicBezTo>
                        <a:pt x="171" y="0"/>
                        <a:pt x="140" y="8"/>
                        <a:pt x="140" y="8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42" name="Freeform 18">
                  <a:extLst>
                    <a:ext uri="{FF2B5EF4-FFF2-40B4-BE49-F238E27FC236}">
                      <a16:creationId xmlns:a16="http://schemas.microsoft.com/office/drawing/2014/main" id="{4D283C53-E79C-4750-90A3-05FB4E71E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0501" y="3963987"/>
                  <a:ext cx="376238" cy="709613"/>
                </a:xfrm>
                <a:custGeom>
                  <a:avLst/>
                  <a:gdLst>
                    <a:gd name="T0" fmla="*/ 98 w 196"/>
                    <a:gd name="T1" fmla="*/ 368 h 368"/>
                    <a:gd name="T2" fmla="*/ 153 w 196"/>
                    <a:gd name="T3" fmla="*/ 366 h 368"/>
                    <a:gd name="T4" fmla="*/ 113 w 196"/>
                    <a:gd name="T5" fmla="*/ 130 h 368"/>
                    <a:gd name="T6" fmla="*/ 126 w 196"/>
                    <a:gd name="T7" fmla="*/ 113 h 368"/>
                    <a:gd name="T8" fmla="*/ 128 w 196"/>
                    <a:gd name="T9" fmla="*/ 115 h 368"/>
                    <a:gd name="T10" fmla="*/ 146 w 196"/>
                    <a:gd name="T11" fmla="*/ 137 h 368"/>
                    <a:gd name="T12" fmla="*/ 179 w 196"/>
                    <a:gd name="T13" fmla="*/ 79 h 368"/>
                    <a:gd name="T14" fmla="*/ 195 w 196"/>
                    <a:gd name="T15" fmla="*/ 26 h 368"/>
                    <a:gd name="T16" fmla="*/ 178 w 196"/>
                    <a:gd name="T17" fmla="*/ 0 h 368"/>
                    <a:gd name="T18" fmla="*/ 148 w 196"/>
                    <a:gd name="T19" fmla="*/ 45 h 368"/>
                    <a:gd name="T20" fmla="*/ 98 w 196"/>
                    <a:gd name="T21" fmla="*/ 86 h 368"/>
                    <a:gd name="T22" fmla="*/ 48 w 196"/>
                    <a:gd name="T23" fmla="*/ 45 h 368"/>
                    <a:gd name="T24" fmla="*/ 18 w 196"/>
                    <a:gd name="T25" fmla="*/ 0 h 368"/>
                    <a:gd name="T26" fmla="*/ 0 w 196"/>
                    <a:gd name="T27" fmla="*/ 26 h 368"/>
                    <a:gd name="T28" fmla="*/ 16 w 196"/>
                    <a:gd name="T29" fmla="*/ 79 h 368"/>
                    <a:gd name="T30" fmla="*/ 50 w 196"/>
                    <a:gd name="T31" fmla="*/ 137 h 368"/>
                    <a:gd name="T32" fmla="*/ 68 w 196"/>
                    <a:gd name="T33" fmla="*/ 115 h 368"/>
                    <a:gd name="T34" fmla="*/ 98 w 196"/>
                    <a:gd name="T35" fmla="*/ 87 h 368"/>
                    <a:gd name="T36" fmla="*/ 123 w 196"/>
                    <a:gd name="T37" fmla="*/ 110 h 368"/>
                    <a:gd name="T38" fmla="*/ 98 w 196"/>
                    <a:gd name="T39" fmla="*/ 87 h 368"/>
                    <a:gd name="T40" fmla="*/ 69 w 196"/>
                    <a:gd name="T41" fmla="*/ 113 h 368"/>
                    <a:gd name="T42" fmla="*/ 82 w 196"/>
                    <a:gd name="T43" fmla="*/ 130 h 368"/>
                    <a:gd name="T44" fmla="*/ 42 w 196"/>
                    <a:gd name="T45" fmla="*/ 366 h 368"/>
                    <a:gd name="T46" fmla="*/ 98 w 196"/>
                    <a:gd name="T47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96" h="368">
                      <a:moveTo>
                        <a:pt x="98" y="368"/>
                      </a:moveTo>
                      <a:cubicBezTo>
                        <a:pt x="117" y="368"/>
                        <a:pt x="135" y="367"/>
                        <a:pt x="153" y="366"/>
                      </a:cubicBezTo>
                      <a:cubicBezTo>
                        <a:pt x="113" y="130"/>
                        <a:pt x="113" y="130"/>
                        <a:pt x="113" y="130"/>
                      </a:cubicBezTo>
                      <a:cubicBezTo>
                        <a:pt x="126" y="113"/>
                        <a:pt x="126" y="113"/>
                        <a:pt x="126" y="113"/>
                      </a:cubicBezTo>
                      <a:cubicBezTo>
                        <a:pt x="127" y="113"/>
                        <a:pt x="128" y="114"/>
                        <a:pt x="128" y="115"/>
                      </a:cubicBezTo>
                      <a:cubicBezTo>
                        <a:pt x="145" y="133"/>
                        <a:pt x="146" y="137"/>
                        <a:pt x="146" y="137"/>
                      </a:cubicBezTo>
                      <a:cubicBezTo>
                        <a:pt x="146" y="137"/>
                        <a:pt x="166" y="109"/>
                        <a:pt x="179" y="79"/>
                      </a:cubicBezTo>
                      <a:cubicBezTo>
                        <a:pt x="196" y="40"/>
                        <a:pt x="195" y="26"/>
                        <a:pt x="195" y="26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178" y="0"/>
                        <a:pt x="165" y="26"/>
                        <a:pt x="148" y="45"/>
                      </a:cubicBezTo>
                      <a:cubicBezTo>
                        <a:pt x="126" y="72"/>
                        <a:pt x="101" y="85"/>
                        <a:pt x="98" y="86"/>
                      </a:cubicBezTo>
                      <a:cubicBezTo>
                        <a:pt x="95" y="85"/>
                        <a:pt x="70" y="72"/>
                        <a:pt x="48" y="45"/>
                      </a:cubicBezTo>
                      <a:cubicBezTo>
                        <a:pt x="31" y="26"/>
                        <a:pt x="18" y="0"/>
                        <a:pt x="18" y="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40"/>
                        <a:pt x="16" y="79"/>
                      </a:cubicBezTo>
                      <a:cubicBezTo>
                        <a:pt x="29" y="109"/>
                        <a:pt x="50" y="137"/>
                        <a:pt x="50" y="137"/>
                      </a:cubicBezTo>
                      <a:cubicBezTo>
                        <a:pt x="50" y="137"/>
                        <a:pt x="51" y="133"/>
                        <a:pt x="68" y="115"/>
                      </a:cubicBezTo>
                      <a:cubicBezTo>
                        <a:pt x="84" y="96"/>
                        <a:pt x="96" y="88"/>
                        <a:pt x="98" y="87"/>
                      </a:cubicBezTo>
                      <a:cubicBezTo>
                        <a:pt x="100" y="88"/>
                        <a:pt x="109" y="95"/>
                        <a:pt x="123" y="110"/>
                      </a:cubicBezTo>
                      <a:cubicBezTo>
                        <a:pt x="109" y="95"/>
                        <a:pt x="100" y="88"/>
                        <a:pt x="98" y="87"/>
                      </a:cubicBezTo>
                      <a:cubicBezTo>
                        <a:pt x="96" y="88"/>
                        <a:pt x="85" y="95"/>
                        <a:pt x="69" y="113"/>
                      </a:cubicBezTo>
                      <a:cubicBezTo>
                        <a:pt x="82" y="130"/>
                        <a:pt x="82" y="130"/>
                        <a:pt x="82" y="130"/>
                      </a:cubicBezTo>
                      <a:cubicBezTo>
                        <a:pt x="42" y="366"/>
                        <a:pt x="42" y="366"/>
                        <a:pt x="42" y="366"/>
                      </a:cubicBezTo>
                      <a:cubicBezTo>
                        <a:pt x="60" y="367"/>
                        <a:pt x="79" y="368"/>
                        <a:pt x="98" y="368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</p:grpSp>
          <p:grpSp>
            <p:nvGrpSpPr>
              <p:cNvPr id="5" name="Char 1">
                <a:extLst>
                  <a:ext uri="{FF2B5EF4-FFF2-40B4-BE49-F238E27FC236}">
                    <a16:creationId xmlns:a16="http://schemas.microsoft.com/office/drawing/2014/main" id="{073C1BE1-CE51-4316-A0D9-C77DDA7346C8}"/>
                  </a:ext>
                </a:extLst>
              </p:cNvPr>
              <p:cNvGrpSpPr/>
              <p:nvPr/>
            </p:nvGrpSpPr>
            <p:grpSpPr>
              <a:xfrm>
                <a:off x="5773298" y="1966107"/>
                <a:ext cx="407051" cy="437078"/>
                <a:chOff x="5848351" y="3217862"/>
                <a:chExt cx="1355725" cy="1455738"/>
              </a:xfrm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22DB6935-205D-4BB2-82BE-4C28D13CB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7301" y="3963987"/>
                  <a:ext cx="376238" cy="569913"/>
                </a:xfrm>
                <a:custGeom>
                  <a:avLst/>
                  <a:gdLst>
                    <a:gd name="T0" fmla="*/ 193 w 196"/>
                    <a:gd name="T1" fmla="*/ 40 h 296"/>
                    <a:gd name="T2" fmla="*/ 195 w 196"/>
                    <a:gd name="T3" fmla="*/ 26 h 296"/>
                    <a:gd name="T4" fmla="*/ 178 w 196"/>
                    <a:gd name="T5" fmla="*/ 0 h 296"/>
                    <a:gd name="T6" fmla="*/ 148 w 196"/>
                    <a:gd name="T7" fmla="*/ 45 h 296"/>
                    <a:gd name="T8" fmla="*/ 98 w 196"/>
                    <a:gd name="T9" fmla="*/ 86 h 296"/>
                    <a:gd name="T10" fmla="*/ 47 w 196"/>
                    <a:gd name="T11" fmla="*/ 45 h 296"/>
                    <a:gd name="T12" fmla="*/ 17 w 196"/>
                    <a:gd name="T13" fmla="*/ 0 h 296"/>
                    <a:gd name="T14" fmla="*/ 0 w 196"/>
                    <a:gd name="T15" fmla="*/ 26 h 296"/>
                    <a:gd name="T16" fmla="*/ 2 w 196"/>
                    <a:gd name="T17" fmla="*/ 40 h 296"/>
                    <a:gd name="T18" fmla="*/ 37 w 196"/>
                    <a:gd name="T19" fmla="*/ 168 h 296"/>
                    <a:gd name="T20" fmla="*/ 98 w 196"/>
                    <a:gd name="T21" fmla="*/ 296 h 296"/>
                    <a:gd name="T22" fmla="*/ 158 w 196"/>
                    <a:gd name="T23" fmla="*/ 168 h 296"/>
                    <a:gd name="T24" fmla="*/ 193 w 196"/>
                    <a:gd name="T25" fmla="*/ 4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6" h="296">
                      <a:moveTo>
                        <a:pt x="193" y="40"/>
                      </a:moveTo>
                      <a:cubicBezTo>
                        <a:pt x="196" y="30"/>
                        <a:pt x="195" y="26"/>
                        <a:pt x="195" y="26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178" y="0"/>
                        <a:pt x="165" y="26"/>
                        <a:pt x="148" y="45"/>
                      </a:cubicBezTo>
                      <a:cubicBezTo>
                        <a:pt x="126" y="72"/>
                        <a:pt x="101" y="85"/>
                        <a:pt x="98" y="86"/>
                      </a:cubicBezTo>
                      <a:cubicBezTo>
                        <a:pt x="95" y="85"/>
                        <a:pt x="70" y="72"/>
                        <a:pt x="47" y="45"/>
                      </a:cubicBezTo>
                      <a:cubicBezTo>
                        <a:pt x="31" y="26"/>
                        <a:pt x="17" y="0"/>
                        <a:pt x="17" y="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30"/>
                        <a:pt x="2" y="40"/>
                      </a:cubicBezTo>
                      <a:cubicBezTo>
                        <a:pt x="2" y="40"/>
                        <a:pt x="15" y="107"/>
                        <a:pt x="37" y="168"/>
                      </a:cubicBezTo>
                      <a:cubicBezTo>
                        <a:pt x="59" y="225"/>
                        <a:pt x="94" y="288"/>
                        <a:pt x="98" y="296"/>
                      </a:cubicBezTo>
                      <a:cubicBezTo>
                        <a:pt x="102" y="288"/>
                        <a:pt x="137" y="225"/>
                        <a:pt x="158" y="168"/>
                      </a:cubicBezTo>
                      <a:cubicBezTo>
                        <a:pt x="181" y="107"/>
                        <a:pt x="193" y="40"/>
                        <a:pt x="193" y="4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C77063E6-4978-4C4D-A47D-C49840A724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8351" y="4021137"/>
                  <a:ext cx="1355725" cy="652463"/>
                </a:xfrm>
                <a:custGeom>
                  <a:avLst/>
                  <a:gdLst>
                    <a:gd name="T0" fmla="*/ 636 w 706"/>
                    <a:gd name="T1" fmla="*/ 50 h 339"/>
                    <a:gd name="T2" fmla="*/ 450 w 706"/>
                    <a:gd name="T3" fmla="*/ 0 h 339"/>
                    <a:gd name="T4" fmla="*/ 448 w 706"/>
                    <a:gd name="T5" fmla="*/ 11 h 339"/>
                    <a:gd name="T6" fmla="*/ 413 w 706"/>
                    <a:gd name="T7" fmla="*/ 139 h 339"/>
                    <a:gd name="T8" fmla="*/ 387 w 706"/>
                    <a:gd name="T9" fmla="*/ 201 h 339"/>
                    <a:gd name="T10" fmla="*/ 368 w 706"/>
                    <a:gd name="T11" fmla="*/ 101 h 339"/>
                    <a:gd name="T12" fmla="*/ 381 w 706"/>
                    <a:gd name="T13" fmla="*/ 84 h 339"/>
                    <a:gd name="T14" fmla="*/ 353 w 706"/>
                    <a:gd name="T15" fmla="*/ 58 h 339"/>
                    <a:gd name="T16" fmla="*/ 324 w 706"/>
                    <a:gd name="T17" fmla="*/ 84 h 339"/>
                    <a:gd name="T18" fmla="*/ 337 w 706"/>
                    <a:gd name="T19" fmla="*/ 101 h 339"/>
                    <a:gd name="T20" fmla="*/ 319 w 706"/>
                    <a:gd name="T21" fmla="*/ 201 h 339"/>
                    <a:gd name="T22" fmla="*/ 292 w 706"/>
                    <a:gd name="T23" fmla="*/ 139 h 339"/>
                    <a:gd name="T24" fmla="*/ 257 w 706"/>
                    <a:gd name="T25" fmla="*/ 11 h 339"/>
                    <a:gd name="T26" fmla="*/ 255 w 706"/>
                    <a:gd name="T27" fmla="*/ 0 h 339"/>
                    <a:gd name="T28" fmla="*/ 70 w 706"/>
                    <a:gd name="T29" fmla="*/ 50 h 339"/>
                    <a:gd name="T30" fmla="*/ 0 w 706"/>
                    <a:gd name="T31" fmla="*/ 259 h 339"/>
                    <a:gd name="T32" fmla="*/ 353 w 706"/>
                    <a:gd name="T33" fmla="*/ 339 h 339"/>
                    <a:gd name="T34" fmla="*/ 706 w 706"/>
                    <a:gd name="T35" fmla="*/ 259 h 339"/>
                    <a:gd name="T36" fmla="*/ 636 w 706"/>
                    <a:gd name="T37" fmla="*/ 5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06" h="339">
                      <a:moveTo>
                        <a:pt x="636" y="50"/>
                      </a:moveTo>
                      <a:cubicBezTo>
                        <a:pt x="623" y="45"/>
                        <a:pt x="488" y="10"/>
                        <a:pt x="450" y="0"/>
                      </a:cubicBezTo>
                      <a:cubicBezTo>
                        <a:pt x="450" y="3"/>
                        <a:pt x="449" y="6"/>
                        <a:pt x="448" y="11"/>
                      </a:cubicBezTo>
                      <a:cubicBezTo>
                        <a:pt x="448" y="11"/>
                        <a:pt x="436" y="78"/>
                        <a:pt x="413" y="139"/>
                      </a:cubicBezTo>
                      <a:cubicBezTo>
                        <a:pt x="405" y="160"/>
                        <a:pt x="396" y="181"/>
                        <a:pt x="387" y="201"/>
                      </a:cubicBezTo>
                      <a:cubicBezTo>
                        <a:pt x="368" y="101"/>
                        <a:pt x="368" y="101"/>
                        <a:pt x="368" y="101"/>
                      </a:cubicBezTo>
                      <a:cubicBezTo>
                        <a:pt x="381" y="84"/>
                        <a:pt x="381" y="84"/>
                        <a:pt x="381" y="84"/>
                      </a:cubicBezTo>
                      <a:cubicBezTo>
                        <a:pt x="365" y="66"/>
                        <a:pt x="355" y="59"/>
                        <a:pt x="353" y="58"/>
                      </a:cubicBezTo>
                      <a:cubicBezTo>
                        <a:pt x="351" y="59"/>
                        <a:pt x="340" y="66"/>
                        <a:pt x="324" y="84"/>
                      </a:cubicBezTo>
                      <a:cubicBezTo>
                        <a:pt x="337" y="101"/>
                        <a:pt x="337" y="101"/>
                        <a:pt x="337" y="101"/>
                      </a:cubicBezTo>
                      <a:cubicBezTo>
                        <a:pt x="319" y="201"/>
                        <a:pt x="319" y="201"/>
                        <a:pt x="319" y="201"/>
                      </a:cubicBezTo>
                      <a:cubicBezTo>
                        <a:pt x="310" y="181"/>
                        <a:pt x="300" y="160"/>
                        <a:pt x="292" y="139"/>
                      </a:cubicBezTo>
                      <a:cubicBezTo>
                        <a:pt x="270" y="78"/>
                        <a:pt x="257" y="11"/>
                        <a:pt x="257" y="11"/>
                      </a:cubicBezTo>
                      <a:cubicBezTo>
                        <a:pt x="256" y="6"/>
                        <a:pt x="256" y="3"/>
                        <a:pt x="255" y="0"/>
                      </a:cubicBezTo>
                      <a:cubicBezTo>
                        <a:pt x="217" y="10"/>
                        <a:pt x="83" y="45"/>
                        <a:pt x="70" y="50"/>
                      </a:cubicBezTo>
                      <a:cubicBezTo>
                        <a:pt x="55" y="56"/>
                        <a:pt x="0" y="259"/>
                        <a:pt x="0" y="259"/>
                      </a:cubicBezTo>
                      <a:cubicBezTo>
                        <a:pt x="0" y="259"/>
                        <a:pt x="142" y="339"/>
                        <a:pt x="353" y="339"/>
                      </a:cubicBezTo>
                      <a:cubicBezTo>
                        <a:pt x="563" y="339"/>
                        <a:pt x="706" y="259"/>
                        <a:pt x="706" y="259"/>
                      </a:cubicBezTo>
                      <a:cubicBezTo>
                        <a:pt x="706" y="259"/>
                        <a:pt x="651" y="56"/>
                        <a:pt x="636" y="5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B54B2278-AFF2-49CE-9E8F-37D8627EF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1413" y="3240087"/>
                  <a:ext cx="604838" cy="890588"/>
                </a:xfrm>
                <a:custGeom>
                  <a:avLst/>
                  <a:gdLst>
                    <a:gd name="T0" fmla="*/ 301 w 315"/>
                    <a:gd name="T1" fmla="*/ 152 h 462"/>
                    <a:gd name="T2" fmla="*/ 282 w 315"/>
                    <a:gd name="T3" fmla="*/ 153 h 462"/>
                    <a:gd name="T4" fmla="*/ 283 w 315"/>
                    <a:gd name="T5" fmla="*/ 145 h 462"/>
                    <a:gd name="T6" fmla="*/ 165 w 315"/>
                    <a:gd name="T7" fmla="*/ 0 h 462"/>
                    <a:gd name="T8" fmla="*/ 150 w 315"/>
                    <a:gd name="T9" fmla="*/ 0 h 462"/>
                    <a:gd name="T10" fmla="*/ 32 w 315"/>
                    <a:gd name="T11" fmla="*/ 145 h 462"/>
                    <a:gd name="T12" fmla="*/ 33 w 315"/>
                    <a:gd name="T13" fmla="*/ 153 h 462"/>
                    <a:gd name="T14" fmla="*/ 14 w 315"/>
                    <a:gd name="T15" fmla="*/ 152 h 462"/>
                    <a:gd name="T16" fmla="*/ 13 w 315"/>
                    <a:gd name="T17" fmla="*/ 205 h 462"/>
                    <a:gd name="T18" fmla="*/ 39 w 315"/>
                    <a:gd name="T19" fmla="*/ 239 h 462"/>
                    <a:gd name="T20" fmla="*/ 49 w 315"/>
                    <a:gd name="T21" fmla="*/ 242 h 462"/>
                    <a:gd name="T22" fmla="*/ 50 w 315"/>
                    <a:gd name="T23" fmla="*/ 249 h 462"/>
                    <a:gd name="T24" fmla="*/ 90 w 315"/>
                    <a:gd name="T25" fmla="*/ 315 h 462"/>
                    <a:gd name="T26" fmla="*/ 84 w 315"/>
                    <a:gd name="T27" fmla="*/ 359 h 462"/>
                    <a:gd name="T28" fmla="*/ 79 w 315"/>
                    <a:gd name="T29" fmla="*/ 379 h 462"/>
                    <a:gd name="T30" fmla="*/ 107 w 315"/>
                    <a:gd name="T31" fmla="*/ 421 h 462"/>
                    <a:gd name="T32" fmla="*/ 158 w 315"/>
                    <a:gd name="T33" fmla="*/ 462 h 462"/>
                    <a:gd name="T34" fmla="*/ 208 w 315"/>
                    <a:gd name="T35" fmla="*/ 421 h 462"/>
                    <a:gd name="T36" fmla="*/ 237 w 315"/>
                    <a:gd name="T37" fmla="*/ 379 h 462"/>
                    <a:gd name="T38" fmla="*/ 232 w 315"/>
                    <a:gd name="T39" fmla="*/ 359 h 462"/>
                    <a:gd name="T40" fmla="*/ 226 w 315"/>
                    <a:gd name="T41" fmla="*/ 315 h 462"/>
                    <a:gd name="T42" fmla="*/ 265 w 315"/>
                    <a:gd name="T43" fmla="*/ 249 h 462"/>
                    <a:gd name="T44" fmla="*/ 266 w 315"/>
                    <a:gd name="T45" fmla="*/ 242 h 462"/>
                    <a:gd name="T46" fmla="*/ 277 w 315"/>
                    <a:gd name="T47" fmla="*/ 239 h 462"/>
                    <a:gd name="T48" fmla="*/ 303 w 315"/>
                    <a:gd name="T49" fmla="*/ 205 h 462"/>
                    <a:gd name="T50" fmla="*/ 301 w 315"/>
                    <a:gd name="T51" fmla="*/ 15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15" h="462">
                      <a:moveTo>
                        <a:pt x="301" y="152"/>
                      </a:moveTo>
                      <a:cubicBezTo>
                        <a:pt x="294" y="146"/>
                        <a:pt x="287" y="149"/>
                        <a:pt x="282" y="153"/>
                      </a:cubicBezTo>
                      <a:cubicBezTo>
                        <a:pt x="283" y="151"/>
                        <a:pt x="283" y="148"/>
                        <a:pt x="283" y="145"/>
                      </a:cubicBezTo>
                      <a:cubicBezTo>
                        <a:pt x="292" y="72"/>
                        <a:pt x="245" y="0"/>
                        <a:pt x="165" y="0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70" y="0"/>
                        <a:pt x="24" y="72"/>
                        <a:pt x="32" y="145"/>
                      </a:cubicBezTo>
                      <a:cubicBezTo>
                        <a:pt x="33" y="148"/>
                        <a:pt x="33" y="151"/>
                        <a:pt x="33" y="153"/>
                      </a:cubicBezTo>
                      <a:cubicBezTo>
                        <a:pt x="28" y="149"/>
                        <a:pt x="21" y="146"/>
                        <a:pt x="14" y="152"/>
                      </a:cubicBezTo>
                      <a:cubicBezTo>
                        <a:pt x="0" y="163"/>
                        <a:pt x="9" y="193"/>
                        <a:pt x="13" y="205"/>
                      </a:cubicBezTo>
                      <a:cubicBezTo>
                        <a:pt x="17" y="217"/>
                        <a:pt x="22" y="230"/>
                        <a:pt x="39" y="239"/>
                      </a:cubicBezTo>
                      <a:cubicBezTo>
                        <a:pt x="43" y="241"/>
                        <a:pt x="46" y="242"/>
                        <a:pt x="49" y="242"/>
                      </a:cubicBezTo>
                      <a:cubicBezTo>
                        <a:pt x="49" y="244"/>
                        <a:pt x="50" y="247"/>
                        <a:pt x="50" y="249"/>
                      </a:cubicBezTo>
                      <a:cubicBezTo>
                        <a:pt x="56" y="291"/>
                        <a:pt x="87" y="312"/>
                        <a:pt x="90" y="315"/>
                      </a:cubicBezTo>
                      <a:cubicBezTo>
                        <a:pt x="88" y="329"/>
                        <a:pt x="86" y="347"/>
                        <a:pt x="84" y="359"/>
                      </a:cubicBezTo>
                      <a:cubicBezTo>
                        <a:pt x="83" y="366"/>
                        <a:pt x="81" y="373"/>
                        <a:pt x="79" y="379"/>
                      </a:cubicBezTo>
                      <a:cubicBezTo>
                        <a:pt x="83" y="386"/>
                        <a:pt x="94" y="406"/>
                        <a:pt x="107" y="421"/>
                      </a:cubicBezTo>
                      <a:cubicBezTo>
                        <a:pt x="130" y="448"/>
                        <a:pt x="155" y="461"/>
                        <a:pt x="158" y="462"/>
                      </a:cubicBezTo>
                      <a:cubicBezTo>
                        <a:pt x="161" y="461"/>
                        <a:pt x="186" y="448"/>
                        <a:pt x="208" y="421"/>
                      </a:cubicBezTo>
                      <a:cubicBezTo>
                        <a:pt x="221" y="406"/>
                        <a:pt x="233" y="386"/>
                        <a:pt x="237" y="379"/>
                      </a:cubicBezTo>
                      <a:cubicBezTo>
                        <a:pt x="235" y="373"/>
                        <a:pt x="233" y="366"/>
                        <a:pt x="232" y="359"/>
                      </a:cubicBezTo>
                      <a:cubicBezTo>
                        <a:pt x="230" y="347"/>
                        <a:pt x="228" y="329"/>
                        <a:pt x="226" y="315"/>
                      </a:cubicBezTo>
                      <a:cubicBezTo>
                        <a:pt x="229" y="312"/>
                        <a:pt x="259" y="291"/>
                        <a:pt x="265" y="249"/>
                      </a:cubicBezTo>
                      <a:cubicBezTo>
                        <a:pt x="266" y="247"/>
                        <a:pt x="266" y="244"/>
                        <a:pt x="266" y="242"/>
                      </a:cubicBezTo>
                      <a:cubicBezTo>
                        <a:pt x="269" y="242"/>
                        <a:pt x="272" y="241"/>
                        <a:pt x="277" y="239"/>
                      </a:cubicBezTo>
                      <a:cubicBezTo>
                        <a:pt x="294" y="230"/>
                        <a:pt x="299" y="217"/>
                        <a:pt x="303" y="205"/>
                      </a:cubicBezTo>
                      <a:cubicBezTo>
                        <a:pt x="307" y="193"/>
                        <a:pt x="315" y="163"/>
                        <a:pt x="301" y="15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B1BC930A-B43B-49CE-AE22-864E151E6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1576" y="3217862"/>
                  <a:ext cx="549275" cy="428625"/>
                </a:xfrm>
                <a:custGeom>
                  <a:avLst/>
                  <a:gdLst>
                    <a:gd name="T0" fmla="*/ 143 w 286"/>
                    <a:gd name="T1" fmla="*/ 0 h 223"/>
                    <a:gd name="T2" fmla="*/ 0 w 286"/>
                    <a:gd name="T3" fmla="*/ 46 h 223"/>
                    <a:gd name="T4" fmla="*/ 12 w 286"/>
                    <a:gd name="T5" fmla="*/ 113 h 223"/>
                    <a:gd name="T6" fmla="*/ 17 w 286"/>
                    <a:gd name="T7" fmla="*/ 171 h 223"/>
                    <a:gd name="T8" fmla="*/ 29 w 286"/>
                    <a:gd name="T9" fmla="*/ 201 h 223"/>
                    <a:gd name="T10" fmla="*/ 37 w 286"/>
                    <a:gd name="T11" fmla="*/ 223 h 223"/>
                    <a:gd name="T12" fmla="*/ 37 w 286"/>
                    <a:gd name="T13" fmla="*/ 170 h 223"/>
                    <a:gd name="T14" fmla="*/ 45 w 286"/>
                    <a:gd name="T15" fmla="*/ 147 h 223"/>
                    <a:gd name="T16" fmla="*/ 53 w 286"/>
                    <a:gd name="T17" fmla="*/ 71 h 223"/>
                    <a:gd name="T18" fmla="*/ 143 w 286"/>
                    <a:gd name="T19" fmla="*/ 93 h 223"/>
                    <a:gd name="T20" fmla="*/ 144 w 286"/>
                    <a:gd name="T21" fmla="*/ 93 h 223"/>
                    <a:gd name="T22" fmla="*/ 145 w 286"/>
                    <a:gd name="T23" fmla="*/ 92 h 223"/>
                    <a:gd name="T24" fmla="*/ 147 w 286"/>
                    <a:gd name="T25" fmla="*/ 86 h 223"/>
                    <a:gd name="T26" fmla="*/ 160 w 286"/>
                    <a:gd name="T27" fmla="*/ 69 h 223"/>
                    <a:gd name="T28" fmla="*/ 167 w 286"/>
                    <a:gd name="T29" fmla="*/ 62 h 223"/>
                    <a:gd name="T30" fmla="*/ 162 w 286"/>
                    <a:gd name="T31" fmla="*/ 70 h 223"/>
                    <a:gd name="T32" fmla="*/ 155 w 286"/>
                    <a:gd name="T33" fmla="*/ 89 h 223"/>
                    <a:gd name="T34" fmla="*/ 154 w 286"/>
                    <a:gd name="T35" fmla="*/ 90 h 223"/>
                    <a:gd name="T36" fmla="*/ 167 w 286"/>
                    <a:gd name="T37" fmla="*/ 74 h 223"/>
                    <a:gd name="T38" fmla="*/ 174 w 286"/>
                    <a:gd name="T39" fmla="*/ 67 h 223"/>
                    <a:gd name="T40" fmla="*/ 169 w 286"/>
                    <a:gd name="T41" fmla="*/ 75 h 223"/>
                    <a:gd name="T42" fmla="*/ 163 w 286"/>
                    <a:gd name="T43" fmla="*/ 89 h 223"/>
                    <a:gd name="T44" fmla="*/ 163 w 286"/>
                    <a:gd name="T45" fmla="*/ 89 h 223"/>
                    <a:gd name="T46" fmla="*/ 163 w 286"/>
                    <a:gd name="T47" fmla="*/ 89 h 223"/>
                    <a:gd name="T48" fmla="*/ 176 w 286"/>
                    <a:gd name="T49" fmla="*/ 72 h 223"/>
                    <a:gd name="T50" fmla="*/ 183 w 286"/>
                    <a:gd name="T51" fmla="*/ 65 h 223"/>
                    <a:gd name="T52" fmla="*/ 178 w 286"/>
                    <a:gd name="T53" fmla="*/ 73 h 223"/>
                    <a:gd name="T54" fmla="*/ 172 w 286"/>
                    <a:gd name="T55" fmla="*/ 86 h 223"/>
                    <a:gd name="T56" fmla="*/ 172 w 286"/>
                    <a:gd name="T57" fmla="*/ 86 h 223"/>
                    <a:gd name="T58" fmla="*/ 184 w 286"/>
                    <a:gd name="T59" fmla="*/ 72 h 223"/>
                    <a:gd name="T60" fmla="*/ 191 w 286"/>
                    <a:gd name="T61" fmla="*/ 65 h 223"/>
                    <a:gd name="T62" fmla="*/ 186 w 286"/>
                    <a:gd name="T63" fmla="*/ 73 h 223"/>
                    <a:gd name="T64" fmla="*/ 181 w 286"/>
                    <a:gd name="T65" fmla="*/ 84 h 223"/>
                    <a:gd name="T66" fmla="*/ 233 w 286"/>
                    <a:gd name="T67" fmla="*/ 71 h 223"/>
                    <a:gd name="T68" fmla="*/ 240 w 286"/>
                    <a:gd name="T69" fmla="*/ 147 h 223"/>
                    <a:gd name="T70" fmla="*/ 249 w 286"/>
                    <a:gd name="T71" fmla="*/ 170 h 223"/>
                    <a:gd name="T72" fmla="*/ 249 w 286"/>
                    <a:gd name="T73" fmla="*/ 223 h 223"/>
                    <a:gd name="T74" fmla="*/ 257 w 286"/>
                    <a:gd name="T75" fmla="*/ 201 h 223"/>
                    <a:gd name="T76" fmla="*/ 269 w 286"/>
                    <a:gd name="T77" fmla="*/ 171 h 223"/>
                    <a:gd name="T78" fmla="*/ 274 w 286"/>
                    <a:gd name="T79" fmla="*/ 113 h 223"/>
                    <a:gd name="T80" fmla="*/ 286 w 286"/>
                    <a:gd name="T81" fmla="*/ 46 h 223"/>
                    <a:gd name="T82" fmla="*/ 143 w 286"/>
                    <a:gd name="T83" fmla="*/ 0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86" h="223">
                      <a:moveTo>
                        <a:pt x="143" y="0"/>
                      </a:moveTo>
                      <a:cubicBezTo>
                        <a:pt x="89" y="0"/>
                        <a:pt x="0" y="46"/>
                        <a:pt x="0" y="46"/>
                      </a:cubicBezTo>
                      <a:cubicBezTo>
                        <a:pt x="0" y="46"/>
                        <a:pt x="7" y="85"/>
                        <a:pt x="12" y="113"/>
                      </a:cubicBezTo>
                      <a:cubicBezTo>
                        <a:pt x="16" y="141"/>
                        <a:pt x="17" y="171"/>
                        <a:pt x="17" y="171"/>
                      </a:cubicBezTo>
                      <a:cubicBezTo>
                        <a:pt x="17" y="171"/>
                        <a:pt x="27" y="192"/>
                        <a:pt x="29" y="201"/>
                      </a:cubicBezTo>
                      <a:cubicBezTo>
                        <a:pt x="31" y="210"/>
                        <a:pt x="37" y="223"/>
                        <a:pt x="37" y="223"/>
                      </a:cubicBezTo>
                      <a:cubicBezTo>
                        <a:pt x="37" y="223"/>
                        <a:pt x="33" y="185"/>
                        <a:pt x="37" y="170"/>
                      </a:cubicBezTo>
                      <a:cubicBezTo>
                        <a:pt x="41" y="155"/>
                        <a:pt x="45" y="147"/>
                        <a:pt x="45" y="147"/>
                      </a:cubicBezTo>
                      <a:cubicBezTo>
                        <a:pt x="45" y="147"/>
                        <a:pt x="48" y="74"/>
                        <a:pt x="53" y="71"/>
                      </a:cubicBezTo>
                      <a:cubicBezTo>
                        <a:pt x="58" y="68"/>
                        <a:pt x="130" y="93"/>
                        <a:pt x="143" y="93"/>
                      </a:cubicBezTo>
                      <a:cubicBezTo>
                        <a:pt x="143" y="93"/>
                        <a:pt x="144" y="93"/>
                        <a:pt x="144" y="93"/>
                      </a:cubicBezTo>
                      <a:cubicBezTo>
                        <a:pt x="144" y="93"/>
                        <a:pt x="145" y="92"/>
                        <a:pt x="145" y="92"/>
                      </a:cubicBezTo>
                      <a:cubicBezTo>
                        <a:pt x="145" y="90"/>
                        <a:pt x="146" y="88"/>
                        <a:pt x="147" y="86"/>
                      </a:cubicBezTo>
                      <a:cubicBezTo>
                        <a:pt x="151" y="79"/>
                        <a:pt x="156" y="73"/>
                        <a:pt x="160" y="69"/>
                      </a:cubicBezTo>
                      <a:cubicBezTo>
                        <a:pt x="164" y="65"/>
                        <a:pt x="167" y="62"/>
                        <a:pt x="167" y="62"/>
                      </a:cubicBezTo>
                      <a:cubicBezTo>
                        <a:pt x="167" y="62"/>
                        <a:pt x="165" y="65"/>
                        <a:pt x="162" y="70"/>
                      </a:cubicBezTo>
                      <a:cubicBezTo>
                        <a:pt x="160" y="75"/>
                        <a:pt x="156" y="82"/>
                        <a:pt x="155" y="89"/>
                      </a:cubicBezTo>
                      <a:cubicBezTo>
                        <a:pt x="154" y="89"/>
                        <a:pt x="154" y="90"/>
                        <a:pt x="154" y="90"/>
                      </a:cubicBezTo>
                      <a:cubicBezTo>
                        <a:pt x="158" y="83"/>
                        <a:pt x="163" y="78"/>
                        <a:pt x="167" y="74"/>
                      </a:cubicBezTo>
                      <a:cubicBezTo>
                        <a:pt x="171" y="70"/>
                        <a:pt x="174" y="67"/>
                        <a:pt x="174" y="67"/>
                      </a:cubicBezTo>
                      <a:cubicBezTo>
                        <a:pt x="174" y="67"/>
                        <a:pt x="172" y="70"/>
                        <a:pt x="169" y="75"/>
                      </a:cubicBezTo>
                      <a:cubicBezTo>
                        <a:pt x="167" y="79"/>
                        <a:pt x="165" y="84"/>
                        <a:pt x="163" y="89"/>
                      </a:cubicBezTo>
                      <a:cubicBezTo>
                        <a:pt x="163" y="89"/>
                        <a:pt x="163" y="89"/>
                        <a:pt x="163" y="89"/>
                      </a:cubicBezTo>
                      <a:cubicBezTo>
                        <a:pt x="163" y="89"/>
                        <a:pt x="163" y="89"/>
                        <a:pt x="163" y="89"/>
                      </a:cubicBezTo>
                      <a:cubicBezTo>
                        <a:pt x="167" y="81"/>
                        <a:pt x="172" y="76"/>
                        <a:pt x="176" y="72"/>
                      </a:cubicBezTo>
                      <a:cubicBezTo>
                        <a:pt x="180" y="67"/>
                        <a:pt x="183" y="65"/>
                        <a:pt x="183" y="65"/>
                      </a:cubicBezTo>
                      <a:cubicBezTo>
                        <a:pt x="183" y="65"/>
                        <a:pt x="181" y="68"/>
                        <a:pt x="178" y="73"/>
                      </a:cubicBezTo>
                      <a:cubicBezTo>
                        <a:pt x="176" y="77"/>
                        <a:pt x="174" y="81"/>
                        <a:pt x="172" y="86"/>
                      </a:cubicBezTo>
                      <a:cubicBezTo>
                        <a:pt x="172" y="86"/>
                        <a:pt x="172" y="86"/>
                        <a:pt x="172" y="86"/>
                      </a:cubicBezTo>
                      <a:cubicBezTo>
                        <a:pt x="176" y="80"/>
                        <a:pt x="181" y="75"/>
                        <a:pt x="184" y="72"/>
                      </a:cubicBezTo>
                      <a:cubicBezTo>
                        <a:pt x="188" y="67"/>
                        <a:pt x="191" y="65"/>
                        <a:pt x="191" y="65"/>
                      </a:cubicBezTo>
                      <a:cubicBezTo>
                        <a:pt x="191" y="65"/>
                        <a:pt x="189" y="68"/>
                        <a:pt x="186" y="73"/>
                      </a:cubicBezTo>
                      <a:cubicBezTo>
                        <a:pt x="184" y="76"/>
                        <a:pt x="182" y="80"/>
                        <a:pt x="181" y="84"/>
                      </a:cubicBezTo>
                      <a:cubicBezTo>
                        <a:pt x="204" y="77"/>
                        <a:pt x="230" y="69"/>
                        <a:pt x="233" y="71"/>
                      </a:cubicBezTo>
                      <a:cubicBezTo>
                        <a:pt x="238" y="74"/>
                        <a:pt x="240" y="147"/>
                        <a:pt x="240" y="147"/>
                      </a:cubicBezTo>
                      <a:cubicBezTo>
                        <a:pt x="240" y="147"/>
                        <a:pt x="245" y="155"/>
                        <a:pt x="249" y="170"/>
                      </a:cubicBezTo>
                      <a:cubicBezTo>
                        <a:pt x="253" y="185"/>
                        <a:pt x="249" y="223"/>
                        <a:pt x="249" y="223"/>
                      </a:cubicBezTo>
                      <a:cubicBezTo>
                        <a:pt x="249" y="223"/>
                        <a:pt x="255" y="210"/>
                        <a:pt x="257" y="201"/>
                      </a:cubicBezTo>
                      <a:cubicBezTo>
                        <a:pt x="259" y="192"/>
                        <a:pt x="269" y="171"/>
                        <a:pt x="269" y="171"/>
                      </a:cubicBezTo>
                      <a:cubicBezTo>
                        <a:pt x="269" y="171"/>
                        <a:pt x="269" y="141"/>
                        <a:pt x="274" y="113"/>
                      </a:cubicBezTo>
                      <a:cubicBezTo>
                        <a:pt x="278" y="85"/>
                        <a:pt x="286" y="46"/>
                        <a:pt x="286" y="46"/>
                      </a:cubicBezTo>
                      <a:cubicBezTo>
                        <a:pt x="286" y="46"/>
                        <a:pt x="197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</p:grpSp>
          <p:grpSp>
            <p:nvGrpSpPr>
              <p:cNvPr id="121" name="Char 2">
                <a:extLst>
                  <a:ext uri="{FF2B5EF4-FFF2-40B4-BE49-F238E27FC236}">
                    <a16:creationId xmlns:a16="http://schemas.microsoft.com/office/drawing/2014/main" id="{0F0E9A74-B720-4AD1-AE91-A95BEB7653F0}"/>
                  </a:ext>
                </a:extLst>
              </p:cNvPr>
              <p:cNvGrpSpPr/>
              <p:nvPr/>
            </p:nvGrpSpPr>
            <p:grpSpPr>
              <a:xfrm>
                <a:off x="5793618" y="2956151"/>
                <a:ext cx="407051" cy="437078"/>
                <a:chOff x="5848351" y="3217862"/>
                <a:chExt cx="1355725" cy="1455738"/>
              </a:xfrm>
            </p:grpSpPr>
            <p:sp>
              <p:nvSpPr>
                <p:cNvPr id="122" name="Freeform 5">
                  <a:extLst>
                    <a:ext uri="{FF2B5EF4-FFF2-40B4-BE49-F238E27FC236}">
                      <a16:creationId xmlns:a16="http://schemas.microsoft.com/office/drawing/2014/main" id="{3A80715A-9264-44DF-A57B-D2ABFFE36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7301" y="3963987"/>
                  <a:ext cx="376238" cy="569913"/>
                </a:xfrm>
                <a:custGeom>
                  <a:avLst/>
                  <a:gdLst>
                    <a:gd name="T0" fmla="*/ 193 w 196"/>
                    <a:gd name="T1" fmla="*/ 40 h 296"/>
                    <a:gd name="T2" fmla="*/ 195 w 196"/>
                    <a:gd name="T3" fmla="*/ 26 h 296"/>
                    <a:gd name="T4" fmla="*/ 178 w 196"/>
                    <a:gd name="T5" fmla="*/ 0 h 296"/>
                    <a:gd name="T6" fmla="*/ 148 w 196"/>
                    <a:gd name="T7" fmla="*/ 45 h 296"/>
                    <a:gd name="T8" fmla="*/ 98 w 196"/>
                    <a:gd name="T9" fmla="*/ 86 h 296"/>
                    <a:gd name="T10" fmla="*/ 47 w 196"/>
                    <a:gd name="T11" fmla="*/ 45 h 296"/>
                    <a:gd name="T12" fmla="*/ 17 w 196"/>
                    <a:gd name="T13" fmla="*/ 0 h 296"/>
                    <a:gd name="T14" fmla="*/ 0 w 196"/>
                    <a:gd name="T15" fmla="*/ 26 h 296"/>
                    <a:gd name="T16" fmla="*/ 2 w 196"/>
                    <a:gd name="T17" fmla="*/ 40 h 296"/>
                    <a:gd name="T18" fmla="*/ 37 w 196"/>
                    <a:gd name="T19" fmla="*/ 168 h 296"/>
                    <a:gd name="T20" fmla="*/ 98 w 196"/>
                    <a:gd name="T21" fmla="*/ 296 h 296"/>
                    <a:gd name="T22" fmla="*/ 158 w 196"/>
                    <a:gd name="T23" fmla="*/ 168 h 296"/>
                    <a:gd name="T24" fmla="*/ 193 w 196"/>
                    <a:gd name="T25" fmla="*/ 4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6" h="296">
                      <a:moveTo>
                        <a:pt x="193" y="40"/>
                      </a:moveTo>
                      <a:cubicBezTo>
                        <a:pt x="196" y="30"/>
                        <a:pt x="195" y="26"/>
                        <a:pt x="195" y="26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178" y="0"/>
                        <a:pt x="165" y="26"/>
                        <a:pt x="148" y="45"/>
                      </a:cubicBezTo>
                      <a:cubicBezTo>
                        <a:pt x="126" y="72"/>
                        <a:pt x="101" y="85"/>
                        <a:pt x="98" y="86"/>
                      </a:cubicBezTo>
                      <a:cubicBezTo>
                        <a:pt x="95" y="85"/>
                        <a:pt x="70" y="72"/>
                        <a:pt x="47" y="45"/>
                      </a:cubicBezTo>
                      <a:cubicBezTo>
                        <a:pt x="31" y="26"/>
                        <a:pt x="17" y="0"/>
                        <a:pt x="17" y="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30"/>
                        <a:pt x="2" y="40"/>
                      </a:cubicBezTo>
                      <a:cubicBezTo>
                        <a:pt x="2" y="40"/>
                        <a:pt x="15" y="107"/>
                        <a:pt x="37" y="168"/>
                      </a:cubicBezTo>
                      <a:cubicBezTo>
                        <a:pt x="59" y="225"/>
                        <a:pt x="94" y="288"/>
                        <a:pt x="98" y="296"/>
                      </a:cubicBezTo>
                      <a:cubicBezTo>
                        <a:pt x="102" y="288"/>
                        <a:pt x="137" y="225"/>
                        <a:pt x="158" y="168"/>
                      </a:cubicBezTo>
                      <a:cubicBezTo>
                        <a:pt x="181" y="107"/>
                        <a:pt x="193" y="40"/>
                        <a:pt x="193" y="4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23" name="Freeform 6">
                  <a:extLst>
                    <a:ext uri="{FF2B5EF4-FFF2-40B4-BE49-F238E27FC236}">
                      <a16:creationId xmlns:a16="http://schemas.microsoft.com/office/drawing/2014/main" id="{46211F8B-4AE4-4E5F-8413-E76A6C21AD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8351" y="4021137"/>
                  <a:ext cx="1355725" cy="652463"/>
                </a:xfrm>
                <a:custGeom>
                  <a:avLst/>
                  <a:gdLst>
                    <a:gd name="T0" fmla="*/ 636 w 706"/>
                    <a:gd name="T1" fmla="*/ 50 h 339"/>
                    <a:gd name="T2" fmla="*/ 450 w 706"/>
                    <a:gd name="T3" fmla="*/ 0 h 339"/>
                    <a:gd name="T4" fmla="*/ 448 w 706"/>
                    <a:gd name="T5" fmla="*/ 11 h 339"/>
                    <a:gd name="T6" fmla="*/ 413 w 706"/>
                    <a:gd name="T7" fmla="*/ 139 h 339"/>
                    <a:gd name="T8" fmla="*/ 387 w 706"/>
                    <a:gd name="T9" fmla="*/ 201 h 339"/>
                    <a:gd name="T10" fmla="*/ 368 w 706"/>
                    <a:gd name="T11" fmla="*/ 101 h 339"/>
                    <a:gd name="T12" fmla="*/ 381 w 706"/>
                    <a:gd name="T13" fmla="*/ 84 h 339"/>
                    <a:gd name="T14" fmla="*/ 353 w 706"/>
                    <a:gd name="T15" fmla="*/ 58 h 339"/>
                    <a:gd name="T16" fmla="*/ 324 w 706"/>
                    <a:gd name="T17" fmla="*/ 84 h 339"/>
                    <a:gd name="T18" fmla="*/ 337 w 706"/>
                    <a:gd name="T19" fmla="*/ 101 h 339"/>
                    <a:gd name="T20" fmla="*/ 319 w 706"/>
                    <a:gd name="T21" fmla="*/ 201 h 339"/>
                    <a:gd name="T22" fmla="*/ 292 w 706"/>
                    <a:gd name="T23" fmla="*/ 139 h 339"/>
                    <a:gd name="T24" fmla="*/ 257 w 706"/>
                    <a:gd name="T25" fmla="*/ 11 h 339"/>
                    <a:gd name="T26" fmla="*/ 255 w 706"/>
                    <a:gd name="T27" fmla="*/ 0 h 339"/>
                    <a:gd name="T28" fmla="*/ 70 w 706"/>
                    <a:gd name="T29" fmla="*/ 50 h 339"/>
                    <a:gd name="T30" fmla="*/ 0 w 706"/>
                    <a:gd name="T31" fmla="*/ 259 h 339"/>
                    <a:gd name="T32" fmla="*/ 353 w 706"/>
                    <a:gd name="T33" fmla="*/ 339 h 339"/>
                    <a:gd name="T34" fmla="*/ 706 w 706"/>
                    <a:gd name="T35" fmla="*/ 259 h 339"/>
                    <a:gd name="T36" fmla="*/ 636 w 706"/>
                    <a:gd name="T37" fmla="*/ 5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06" h="339">
                      <a:moveTo>
                        <a:pt x="636" y="50"/>
                      </a:moveTo>
                      <a:cubicBezTo>
                        <a:pt x="623" y="45"/>
                        <a:pt x="488" y="10"/>
                        <a:pt x="450" y="0"/>
                      </a:cubicBezTo>
                      <a:cubicBezTo>
                        <a:pt x="450" y="3"/>
                        <a:pt x="449" y="6"/>
                        <a:pt x="448" y="11"/>
                      </a:cubicBezTo>
                      <a:cubicBezTo>
                        <a:pt x="448" y="11"/>
                        <a:pt x="436" y="78"/>
                        <a:pt x="413" y="139"/>
                      </a:cubicBezTo>
                      <a:cubicBezTo>
                        <a:pt x="405" y="160"/>
                        <a:pt x="396" y="181"/>
                        <a:pt x="387" y="201"/>
                      </a:cubicBezTo>
                      <a:cubicBezTo>
                        <a:pt x="368" y="101"/>
                        <a:pt x="368" y="101"/>
                        <a:pt x="368" y="101"/>
                      </a:cubicBezTo>
                      <a:cubicBezTo>
                        <a:pt x="381" y="84"/>
                        <a:pt x="381" y="84"/>
                        <a:pt x="381" y="84"/>
                      </a:cubicBezTo>
                      <a:cubicBezTo>
                        <a:pt x="365" y="66"/>
                        <a:pt x="355" y="59"/>
                        <a:pt x="353" y="58"/>
                      </a:cubicBezTo>
                      <a:cubicBezTo>
                        <a:pt x="351" y="59"/>
                        <a:pt x="340" y="66"/>
                        <a:pt x="324" y="84"/>
                      </a:cubicBezTo>
                      <a:cubicBezTo>
                        <a:pt x="337" y="101"/>
                        <a:pt x="337" y="101"/>
                        <a:pt x="337" y="101"/>
                      </a:cubicBezTo>
                      <a:cubicBezTo>
                        <a:pt x="319" y="201"/>
                        <a:pt x="319" y="201"/>
                        <a:pt x="319" y="201"/>
                      </a:cubicBezTo>
                      <a:cubicBezTo>
                        <a:pt x="310" y="181"/>
                        <a:pt x="300" y="160"/>
                        <a:pt x="292" y="139"/>
                      </a:cubicBezTo>
                      <a:cubicBezTo>
                        <a:pt x="270" y="78"/>
                        <a:pt x="257" y="11"/>
                        <a:pt x="257" y="11"/>
                      </a:cubicBezTo>
                      <a:cubicBezTo>
                        <a:pt x="256" y="6"/>
                        <a:pt x="256" y="3"/>
                        <a:pt x="255" y="0"/>
                      </a:cubicBezTo>
                      <a:cubicBezTo>
                        <a:pt x="217" y="10"/>
                        <a:pt x="83" y="45"/>
                        <a:pt x="70" y="50"/>
                      </a:cubicBezTo>
                      <a:cubicBezTo>
                        <a:pt x="55" y="56"/>
                        <a:pt x="0" y="259"/>
                        <a:pt x="0" y="259"/>
                      </a:cubicBezTo>
                      <a:cubicBezTo>
                        <a:pt x="0" y="259"/>
                        <a:pt x="142" y="339"/>
                        <a:pt x="353" y="339"/>
                      </a:cubicBezTo>
                      <a:cubicBezTo>
                        <a:pt x="563" y="339"/>
                        <a:pt x="706" y="259"/>
                        <a:pt x="706" y="259"/>
                      </a:cubicBezTo>
                      <a:cubicBezTo>
                        <a:pt x="706" y="259"/>
                        <a:pt x="651" y="56"/>
                        <a:pt x="636" y="5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24" name="Freeform 7">
                  <a:extLst>
                    <a:ext uri="{FF2B5EF4-FFF2-40B4-BE49-F238E27FC236}">
                      <a16:creationId xmlns:a16="http://schemas.microsoft.com/office/drawing/2014/main" id="{7ED82589-A686-44A9-B42A-643C73104C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1413" y="3240087"/>
                  <a:ext cx="604838" cy="890588"/>
                </a:xfrm>
                <a:custGeom>
                  <a:avLst/>
                  <a:gdLst>
                    <a:gd name="T0" fmla="*/ 301 w 315"/>
                    <a:gd name="T1" fmla="*/ 152 h 462"/>
                    <a:gd name="T2" fmla="*/ 282 w 315"/>
                    <a:gd name="T3" fmla="*/ 153 h 462"/>
                    <a:gd name="T4" fmla="*/ 283 w 315"/>
                    <a:gd name="T5" fmla="*/ 145 h 462"/>
                    <a:gd name="T6" fmla="*/ 165 w 315"/>
                    <a:gd name="T7" fmla="*/ 0 h 462"/>
                    <a:gd name="T8" fmla="*/ 150 w 315"/>
                    <a:gd name="T9" fmla="*/ 0 h 462"/>
                    <a:gd name="T10" fmla="*/ 32 w 315"/>
                    <a:gd name="T11" fmla="*/ 145 h 462"/>
                    <a:gd name="T12" fmla="*/ 33 w 315"/>
                    <a:gd name="T13" fmla="*/ 153 h 462"/>
                    <a:gd name="T14" fmla="*/ 14 w 315"/>
                    <a:gd name="T15" fmla="*/ 152 h 462"/>
                    <a:gd name="T16" fmla="*/ 13 w 315"/>
                    <a:gd name="T17" fmla="*/ 205 h 462"/>
                    <a:gd name="T18" fmla="*/ 39 w 315"/>
                    <a:gd name="T19" fmla="*/ 239 h 462"/>
                    <a:gd name="T20" fmla="*/ 49 w 315"/>
                    <a:gd name="T21" fmla="*/ 242 h 462"/>
                    <a:gd name="T22" fmla="*/ 50 w 315"/>
                    <a:gd name="T23" fmla="*/ 249 h 462"/>
                    <a:gd name="T24" fmla="*/ 90 w 315"/>
                    <a:gd name="T25" fmla="*/ 315 h 462"/>
                    <a:gd name="T26" fmla="*/ 84 w 315"/>
                    <a:gd name="T27" fmla="*/ 359 h 462"/>
                    <a:gd name="T28" fmla="*/ 79 w 315"/>
                    <a:gd name="T29" fmla="*/ 379 h 462"/>
                    <a:gd name="T30" fmla="*/ 107 w 315"/>
                    <a:gd name="T31" fmla="*/ 421 h 462"/>
                    <a:gd name="T32" fmla="*/ 158 w 315"/>
                    <a:gd name="T33" fmla="*/ 462 h 462"/>
                    <a:gd name="T34" fmla="*/ 208 w 315"/>
                    <a:gd name="T35" fmla="*/ 421 h 462"/>
                    <a:gd name="T36" fmla="*/ 237 w 315"/>
                    <a:gd name="T37" fmla="*/ 379 h 462"/>
                    <a:gd name="T38" fmla="*/ 232 w 315"/>
                    <a:gd name="T39" fmla="*/ 359 h 462"/>
                    <a:gd name="T40" fmla="*/ 226 w 315"/>
                    <a:gd name="T41" fmla="*/ 315 h 462"/>
                    <a:gd name="T42" fmla="*/ 265 w 315"/>
                    <a:gd name="T43" fmla="*/ 249 h 462"/>
                    <a:gd name="T44" fmla="*/ 266 w 315"/>
                    <a:gd name="T45" fmla="*/ 242 h 462"/>
                    <a:gd name="T46" fmla="*/ 277 w 315"/>
                    <a:gd name="T47" fmla="*/ 239 h 462"/>
                    <a:gd name="T48" fmla="*/ 303 w 315"/>
                    <a:gd name="T49" fmla="*/ 205 h 462"/>
                    <a:gd name="T50" fmla="*/ 301 w 315"/>
                    <a:gd name="T51" fmla="*/ 15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15" h="462">
                      <a:moveTo>
                        <a:pt x="301" y="152"/>
                      </a:moveTo>
                      <a:cubicBezTo>
                        <a:pt x="294" y="146"/>
                        <a:pt x="287" y="149"/>
                        <a:pt x="282" y="153"/>
                      </a:cubicBezTo>
                      <a:cubicBezTo>
                        <a:pt x="283" y="151"/>
                        <a:pt x="283" y="148"/>
                        <a:pt x="283" y="145"/>
                      </a:cubicBezTo>
                      <a:cubicBezTo>
                        <a:pt x="292" y="72"/>
                        <a:pt x="245" y="0"/>
                        <a:pt x="165" y="0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70" y="0"/>
                        <a:pt x="24" y="72"/>
                        <a:pt x="32" y="145"/>
                      </a:cubicBezTo>
                      <a:cubicBezTo>
                        <a:pt x="33" y="148"/>
                        <a:pt x="33" y="151"/>
                        <a:pt x="33" y="153"/>
                      </a:cubicBezTo>
                      <a:cubicBezTo>
                        <a:pt x="28" y="149"/>
                        <a:pt x="21" y="146"/>
                        <a:pt x="14" y="152"/>
                      </a:cubicBezTo>
                      <a:cubicBezTo>
                        <a:pt x="0" y="163"/>
                        <a:pt x="9" y="193"/>
                        <a:pt x="13" y="205"/>
                      </a:cubicBezTo>
                      <a:cubicBezTo>
                        <a:pt x="17" y="217"/>
                        <a:pt x="22" y="230"/>
                        <a:pt x="39" y="239"/>
                      </a:cubicBezTo>
                      <a:cubicBezTo>
                        <a:pt x="43" y="241"/>
                        <a:pt x="46" y="242"/>
                        <a:pt x="49" y="242"/>
                      </a:cubicBezTo>
                      <a:cubicBezTo>
                        <a:pt x="49" y="244"/>
                        <a:pt x="50" y="247"/>
                        <a:pt x="50" y="249"/>
                      </a:cubicBezTo>
                      <a:cubicBezTo>
                        <a:pt x="56" y="291"/>
                        <a:pt x="87" y="312"/>
                        <a:pt x="90" y="315"/>
                      </a:cubicBezTo>
                      <a:cubicBezTo>
                        <a:pt x="88" y="329"/>
                        <a:pt x="86" y="347"/>
                        <a:pt x="84" y="359"/>
                      </a:cubicBezTo>
                      <a:cubicBezTo>
                        <a:pt x="83" y="366"/>
                        <a:pt x="81" y="373"/>
                        <a:pt x="79" y="379"/>
                      </a:cubicBezTo>
                      <a:cubicBezTo>
                        <a:pt x="83" y="386"/>
                        <a:pt x="94" y="406"/>
                        <a:pt x="107" y="421"/>
                      </a:cubicBezTo>
                      <a:cubicBezTo>
                        <a:pt x="130" y="448"/>
                        <a:pt x="155" y="461"/>
                        <a:pt x="158" y="462"/>
                      </a:cubicBezTo>
                      <a:cubicBezTo>
                        <a:pt x="161" y="461"/>
                        <a:pt x="186" y="448"/>
                        <a:pt x="208" y="421"/>
                      </a:cubicBezTo>
                      <a:cubicBezTo>
                        <a:pt x="221" y="406"/>
                        <a:pt x="233" y="386"/>
                        <a:pt x="237" y="379"/>
                      </a:cubicBezTo>
                      <a:cubicBezTo>
                        <a:pt x="235" y="373"/>
                        <a:pt x="233" y="366"/>
                        <a:pt x="232" y="359"/>
                      </a:cubicBezTo>
                      <a:cubicBezTo>
                        <a:pt x="230" y="347"/>
                        <a:pt x="228" y="329"/>
                        <a:pt x="226" y="315"/>
                      </a:cubicBezTo>
                      <a:cubicBezTo>
                        <a:pt x="229" y="312"/>
                        <a:pt x="259" y="291"/>
                        <a:pt x="265" y="249"/>
                      </a:cubicBezTo>
                      <a:cubicBezTo>
                        <a:pt x="266" y="247"/>
                        <a:pt x="266" y="244"/>
                        <a:pt x="266" y="242"/>
                      </a:cubicBezTo>
                      <a:cubicBezTo>
                        <a:pt x="269" y="242"/>
                        <a:pt x="272" y="241"/>
                        <a:pt x="277" y="239"/>
                      </a:cubicBezTo>
                      <a:cubicBezTo>
                        <a:pt x="294" y="230"/>
                        <a:pt x="299" y="217"/>
                        <a:pt x="303" y="205"/>
                      </a:cubicBezTo>
                      <a:cubicBezTo>
                        <a:pt x="307" y="193"/>
                        <a:pt x="315" y="163"/>
                        <a:pt x="301" y="15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25" name="Freeform 8">
                  <a:extLst>
                    <a:ext uri="{FF2B5EF4-FFF2-40B4-BE49-F238E27FC236}">
                      <a16:creationId xmlns:a16="http://schemas.microsoft.com/office/drawing/2014/main" id="{3EC87AB7-C2B6-4980-83AF-F56D587BB9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1576" y="3217862"/>
                  <a:ext cx="549275" cy="428625"/>
                </a:xfrm>
                <a:custGeom>
                  <a:avLst/>
                  <a:gdLst>
                    <a:gd name="T0" fmla="*/ 143 w 286"/>
                    <a:gd name="T1" fmla="*/ 0 h 223"/>
                    <a:gd name="T2" fmla="*/ 0 w 286"/>
                    <a:gd name="T3" fmla="*/ 46 h 223"/>
                    <a:gd name="T4" fmla="*/ 12 w 286"/>
                    <a:gd name="T5" fmla="*/ 113 h 223"/>
                    <a:gd name="T6" fmla="*/ 17 w 286"/>
                    <a:gd name="T7" fmla="*/ 171 h 223"/>
                    <a:gd name="T8" fmla="*/ 29 w 286"/>
                    <a:gd name="T9" fmla="*/ 201 h 223"/>
                    <a:gd name="T10" fmla="*/ 37 w 286"/>
                    <a:gd name="T11" fmla="*/ 223 h 223"/>
                    <a:gd name="T12" fmla="*/ 37 w 286"/>
                    <a:gd name="T13" fmla="*/ 170 h 223"/>
                    <a:gd name="T14" fmla="*/ 45 w 286"/>
                    <a:gd name="T15" fmla="*/ 147 h 223"/>
                    <a:gd name="T16" fmla="*/ 53 w 286"/>
                    <a:gd name="T17" fmla="*/ 71 h 223"/>
                    <a:gd name="T18" fmla="*/ 143 w 286"/>
                    <a:gd name="T19" fmla="*/ 93 h 223"/>
                    <a:gd name="T20" fmla="*/ 144 w 286"/>
                    <a:gd name="T21" fmla="*/ 93 h 223"/>
                    <a:gd name="T22" fmla="*/ 145 w 286"/>
                    <a:gd name="T23" fmla="*/ 92 h 223"/>
                    <a:gd name="T24" fmla="*/ 147 w 286"/>
                    <a:gd name="T25" fmla="*/ 86 h 223"/>
                    <a:gd name="T26" fmla="*/ 160 w 286"/>
                    <a:gd name="T27" fmla="*/ 69 h 223"/>
                    <a:gd name="T28" fmla="*/ 167 w 286"/>
                    <a:gd name="T29" fmla="*/ 62 h 223"/>
                    <a:gd name="T30" fmla="*/ 162 w 286"/>
                    <a:gd name="T31" fmla="*/ 70 h 223"/>
                    <a:gd name="T32" fmla="*/ 155 w 286"/>
                    <a:gd name="T33" fmla="*/ 89 h 223"/>
                    <a:gd name="T34" fmla="*/ 154 w 286"/>
                    <a:gd name="T35" fmla="*/ 90 h 223"/>
                    <a:gd name="T36" fmla="*/ 167 w 286"/>
                    <a:gd name="T37" fmla="*/ 74 h 223"/>
                    <a:gd name="T38" fmla="*/ 174 w 286"/>
                    <a:gd name="T39" fmla="*/ 67 h 223"/>
                    <a:gd name="T40" fmla="*/ 169 w 286"/>
                    <a:gd name="T41" fmla="*/ 75 h 223"/>
                    <a:gd name="T42" fmla="*/ 163 w 286"/>
                    <a:gd name="T43" fmla="*/ 89 h 223"/>
                    <a:gd name="T44" fmla="*/ 163 w 286"/>
                    <a:gd name="T45" fmla="*/ 89 h 223"/>
                    <a:gd name="T46" fmla="*/ 163 w 286"/>
                    <a:gd name="T47" fmla="*/ 89 h 223"/>
                    <a:gd name="T48" fmla="*/ 176 w 286"/>
                    <a:gd name="T49" fmla="*/ 72 h 223"/>
                    <a:gd name="T50" fmla="*/ 183 w 286"/>
                    <a:gd name="T51" fmla="*/ 65 h 223"/>
                    <a:gd name="T52" fmla="*/ 178 w 286"/>
                    <a:gd name="T53" fmla="*/ 73 h 223"/>
                    <a:gd name="T54" fmla="*/ 172 w 286"/>
                    <a:gd name="T55" fmla="*/ 86 h 223"/>
                    <a:gd name="T56" fmla="*/ 172 w 286"/>
                    <a:gd name="T57" fmla="*/ 86 h 223"/>
                    <a:gd name="T58" fmla="*/ 184 w 286"/>
                    <a:gd name="T59" fmla="*/ 72 h 223"/>
                    <a:gd name="T60" fmla="*/ 191 w 286"/>
                    <a:gd name="T61" fmla="*/ 65 h 223"/>
                    <a:gd name="T62" fmla="*/ 186 w 286"/>
                    <a:gd name="T63" fmla="*/ 73 h 223"/>
                    <a:gd name="T64" fmla="*/ 181 w 286"/>
                    <a:gd name="T65" fmla="*/ 84 h 223"/>
                    <a:gd name="T66" fmla="*/ 233 w 286"/>
                    <a:gd name="T67" fmla="*/ 71 h 223"/>
                    <a:gd name="T68" fmla="*/ 240 w 286"/>
                    <a:gd name="T69" fmla="*/ 147 h 223"/>
                    <a:gd name="T70" fmla="*/ 249 w 286"/>
                    <a:gd name="T71" fmla="*/ 170 h 223"/>
                    <a:gd name="T72" fmla="*/ 249 w 286"/>
                    <a:gd name="T73" fmla="*/ 223 h 223"/>
                    <a:gd name="T74" fmla="*/ 257 w 286"/>
                    <a:gd name="T75" fmla="*/ 201 h 223"/>
                    <a:gd name="T76" fmla="*/ 269 w 286"/>
                    <a:gd name="T77" fmla="*/ 171 h 223"/>
                    <a:gd name="T78" fmla="*/ 274 w 286"/>
                    <a:gd name="T79" fmla="*/ 113 h 223"/>
                    <a:gd name="T80" fmla="*/ 286 w 286"/>
                    <a:gd name="T81" fmla="*/ 46 h 223"/>
                    <a:gd name="T82" fmla="*/ 143 w 286"/>
                    <a:gd name="T83" fmla="*/ 0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86" h="223">
                      <a:moveTo>
                        <a:pt x="143" y="0"/>
                      </a:moveTo>
                      <a:cubicBezTo>
                        <a:pt x="89" y="0"/>
                        <a:pt x="0" y="46"/>
                        <a:pt x="0" y="46"/>
                      </a:cubicBezTo>
                      <a:cubicBezTo>
                        <a:pt x="0" y="46"/>
                        <a:pt x="7" y="85"/>
                        <a:pt x="12" y="113"/>
                      </a:cubicBezTo>
                      <a:cubicBezTo>
                        <a:pt x="16" y="141"/>
                        <a:pt x="17" y="171"/>
                        <a:pt x="17" y="171"/>
                      </a:cubicBezTo>
                      <a:cubicBezTo>
                        <a:pt x="17" y="171"/>
                        <a:pt x="27" y="192"/>
                        <a:pt x="29" y="201"/>
                      </a:cubicBezTo>
                      <a:cubicBezTo>
                        <a:pt x="31" y="210"/>
                        <a:pt x="37" y="223"/>
                        <a:pt x="37" y="223"/>
                      </a:cubicBezTo>
                      <a:cubicBezTo>
                        <a:pt x="37" y="223"/>
                        <a:pt x="33" y="185"/>
                        <a:pt x="37" y="170"/>
                      </a:cubicBezTo>
                      <a:cubicBezTo>
                        <a:pt x="41" y="155"/>
                        <a:pt x="45" y="147"/>
                        <a:pt x="45" y="147"/>
                      </a:cubicBezTo>
                      <a:cubicBezTo>
                        <a:pt x="45" y="147"/>
                        <a:pt x="48" y="74"/>
                        <a:pt x="53" y="71"/>
                      </a:cubicBezTo>
                      <a:cubicBezTo>
                        <a:pt x="58" y="68"/>
                        <a:pt x="130" y="93"/>
                        <a:pt x="143" y="93"/>
                      </a:cubicBezTo>
                      <a:cubicBezTo>
                        <a:pt x="143" y="93"/>
                        <a:pt x="144" y="93"/>
                        <a:pt x="144" y="93"/>
                      </a:cubicBezTo>
                      <a:cubicBezTo>
                        <a:pt x="144" y="93"/>
                        <a:pt x="145" y="92"/>
                        <a:pt x="145" y="92"/>
                      </a:cubicBezTo>
                      <a:cubicBezTo>
                        <a:pt x="145" y="90"/>
                        <a:pt x="146" y="88"/>
                        <a:pt x="147" y="86"/>
                      </a:cubicBezTo>
                      <a:cubicBezTo>
                        <a:pt x="151" y="79"/>
                        <a:pt x="156" y="73"/>
                        <a:pt x="160" y="69"/>
                      </a:cubicBezTo>
                      <a:cubicBezTo>
                        <a:pt x="164" y="65"/>
                        <a:pt x="167" y="62"/>
                        <a:pt x="167" y="62"/>
                      </a:cubicBezTo>
                      <a:cubicBezTo>
                        <a:pt x="167" y="62"/>
                        <a:pt x="165" y="65"/>
                        <a:pt x="162" y="70"/>
                      </a:cubicBezTo>
                      <a:cubicBezTo>
                        <a:pt x="160" y="75"/>
                        <a:pt x="156" y="82"/>
                        <a:pt x="155" y="89"/>
                      </a:cubicBezTo>
                      <a:cubicBezTo>
                        <a:pt x="154" y="89"/>
                        <a:pt x="154" y="90"/>
                        <a:pt x="154" y="90"/>
                      </a:cubicBezTo>
                      <a:cubicBezTo>
                        <a:pt x="158" y="83"/>
                        <a:pt x="163" y="78"/>
                        <a:pt x="167" y="74"/>
                      </a:cubicBezTo>
                      <a:cubicBezTo>
                        <a:pt x="171" y="70"/>
                        <a:pt x="174" y="67"/>
                        <a:pt x="174" y="67"/>
                      </a:cubicBezTo>
                      <a:cubicBezTo>
                        <a:pt x="174" y="67"/>
                        <a:pt x="172" y="70"/>
                        <a:pt x="169" y="75"/>
                      </a:cubicBezTo>
                      <a:cubicBezTo>
                        <a:pt x="167" y="79"/>
                        <a:pt x="165" y="84"/>
                        <a:pt x="163" y="89"/>
                      </a:cubicBezTo>
                      <a:cubicBezTo>
                        <a:pt x="163" y="89"/>
                        <a:pt x="163" y="89"/>
                        <a:pt x="163" y="89"/>
                      </a:cubicBezTo>
                      <a:cubicBezTo>
                        <a:pt x="163" y="89"/>
                        <a:pt x="163" y="89"/>
                        <a:pt x="163" y="89"/>
                      </a:cubicBezTo>
                      <a:cubicBezTo>
                        <a:pt x="167" y="81"/>
                        <a:pt x="172" y="76"/>
                        <a:pt x="176" y="72"/>
                      </a:cubicBezTo>
                      <a:cubicBezTo>
                        <a:pt x="180" y="67"/>
                        <a:pt x="183" y="65"/>
                        <a:pt x="183" y="65"/>
                      </a:cubicBezTo>
                      <a:cubicBezTo>
                        <a:pt x="183" y="65"/>
                        <a:pt x="181" y="68"/>
                        <a:pt x="178" y="73"/>
                      </a:cubicBezTo>
                      <a:cubicBezTo>
                        <a:pt x="176" y="77"/>
                        <a:pt x="174" y="81"/>
                        <a:pt x="172" y="86"/>
                      </a:cubicBezTo>
                      <a:cubicBezTo>
                        <a:pt x="172" y="86"/>
                        <a:pt x="172" y="86"/>
                        <a:pt x="172" y="86"/>
                      </a:cubicBezTo>
                      <a:cubicBezTo>
                        <a:pt x="176" y="80"/>
                        <a:pt x="181" y="75"/>
                        <a:pt x="184" y="72"/>
                      </a:cubicBezTo>
                      <a:cubicBezTo>
                        <a:pt x="188" y="67"/>
                        <a:pt x="191" y="65"/>
                        <a:pt x="191" y="65"/>
                      </a:cubicBezTo>
                      <a:cubicBezTo>
                        <a:pt x="191" y="65"/>
                        <a:pt x="189" y="68"/>
                        <a:pt x="186" y="73"/>
                      </a:cubicBezTo>
                      <a:cubicBezTo>
                        <a:pt x="184" y="76"/>
                        <a:pt x="182" y="80"/>
                        <a:pt x="181" y="84"/>
                      </a:cubicBezTo>
                      <a:cubicBezTo>
                        <a:pt x="204" y="77"/>
                        <a:pt x="230" y="69"/>
                        <a:pt x="233" y="71"/>
                      </a:cubicBezTo>
                      <a:cubicBezTo>
                        <a:pt x="238" y="74"/>
                        <a:pt x="240" y="147"/>
                        <a:pt x="240" y="147"/>
                      </a:cubicBezTo>
                      <a:cubicBezTo>
                        <a:pt x="240" y="147"/>
                        <a:pt x="245" y="155"/>
                        <a:pt x="249" y="170"/>
                      </a:cubicBezTo>
                      <a:cubicBezTo>
                        <a:pt x="253" y="185"/>
                        <a:pt x="249" y="223"/>
                        <a:pt x="249" y="223"/>
                      </a:cubicBezTo>
                      <a:cubicBezTo>
                        <a:pt x="249" y="223"/>
                        <a:pt x="255" y="210"/>
                        <a:pt x="257" y="201"/>
                      </a:cubicBezTo>
                      <a:cubicBezTo>
                        <a:pt x="259" y="192"/>
                        <a:pt x="269" y="171"/>
                        <a:pt x="269" y="171"/>
                      </a:cubicBezTo>
                      <a:cubicBezTo>
                        <a:pt x="269" y="171"/>
                        <a:pt x="269" y="141"/>
                        <a:pt x="274" y="113"/>
                      </a:cubicBezTo>
                      <a:cubicBezTo>
                        <a:pt x="278" y="85"/>
                        <a:pt x="286" y="46"/>
                        <a:pt x="286" y="46"/>
                      </a:cubicBezTo>
                      <a:cubicBezTo>
                        <a:pt x="286" y="46"/>
                        <a:pt x="197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</p:grpSp>
          <p:grpSp>
            <p:nvGrpSpPr>
              <p:cNvPr id="128" name="Char 7">
                <a:extLst>
                  <a:ext uri="{FF2B5EF4-FFF2-40B4-BE49-F238E27FC236}">
                    <a16:creationId xmlns:a16="http://schemas.microsoft.com/office/drawing/2014/main" id="{BE0DB5AB-2CBA-4A75-BF85-9B3B96DFB86C}"/>
                  </a:ext>
                </a:extLst>
              </p:cNvPr>
              <p:cNvGrpSpPr/>
              <p:nvPr/>
            </p:nvGrpSpPr>
            <p:grpSpPr>
              <a:xfrm>
                <a:off x="8069181" y="2956151"/>
                <a:ext cx="407051" cy="437078"/>
                <a:chOff x="7319963" y="3217862"/>
                <a:chExt cx="1355725" cy="1455738"/>
              </a:xfrm>
            </p:grpSpPr>
            <p:sp>
              <p:nvSpPr>
                <p:cNvPr id="129" name="Freeform 15">
                  <a:extLst>
                    <a:ext uri="{FF2B5EF4-FFF2-40B4-BE49-F238E27FC236}">
                      <a16:creationId xmlns:a16="http://schemas.microsoft.com/office/drawing/2014/main" id="{CB1126BB-46CB-4CC6-AE92-437B71FC79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19963" y="4016375"/>
                  <a:ext cx="1355725" cy="657225"/>
                </a:xfrm>
                <a:custGeom>
                  <a:avLst/>
                  <a:gdLst>
                    <a:gd name="T0" fmla="*/ 636 w 706"/>
                    <a:gd name="T1" fmla="*/ 52 h 341"/>
                    <a:gd name="T2" fmla="*/ 440 w 706"/>
                    <a:gd name="T3" fmla="*/ 0 h 341"/>
                    <a:gd name="T4" fmla="*/ 417 w 706"/>
                    <a:gd name="T5" fmla="*/ 0 h 341"/>
                    <a:gd name="T6" fmla="*/ 403 w 706"/>
                    <a:gd name="T7" fmla="*/ 18 h 341"/>
                    <a:gd name="T8" fmla="*/ 353 w 706"/>
                    <a:gd name="T9" fmla="*/ 59 h 341"/>
                    <a:gd name="T10" fmla="*/ 303 w 706"/>
                    <a:gd name="T11" fmla="*/ 18 h 341"/>
                    <a:gd name="T12" fmla="*/ 289 w 706"/>
                    <a:gd name="T13" fmla="*/ 0 h 341"/>
                    <a:gd name="T14" fmla="*/ 265 w 706"/>
                    <a:gd name="T15" fmla="*/ 0 h 341"/>
                    <a:gd name="T16" fmla="*/ 70 w 706"/>
                    <a:gd name="T17" fmla="*/ 52 h 341"/>
                    <a:gd name="T18" fmla="*/ 0 w 706"/>
                    <a:gd name="T19" fmla="*/ 261 h 341"/>
                    <a:gd name="T20" fmla="*/ 353 w 706"/>
                    <a:gd name="T21" fmla="*/ 341 h 341"/>
                    <a:gd name="T22" fmla="*/ 706 w 706"/>
                    <a:gd name="T23" fmla="*/ 261 h 341"/>
                    <a:gd name="T24" fmla="*/ 636 w 706"/>
                    <a:gd name="T25" fmla="*/ 52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06" h="341">
                      <a:moveTo>
                        <a:pt x="636" y="52"/>
                      </a:moveTo>
                      <a:cubicBezTo>
                        <a:pt x="621" y="46"/>
                        <a:pt x="440" y="0"/>
                        <a:pt x="440" y="0"/>
                      </a:cubicBezTo>
                      <a:cubicBezTo>
                        <a:pt x="417" y="0"/>
                        <a:pt x="417" y="0"/>
                        <a:pt x="417" y="0"/>
                      </a:cubicBezTo>
                      <a:cubicBezTo>
                        <a:pt x="413" y="6"/>
                        <a:pt x="408" y="12"/>
                        <a:pt x="403" y="18"/>
                      </a:cubicBezTo>
                      <a:cubicBezTo>
                        <a:pt x="381" y="45"/>
                        <a:pt x="356" y="58"/>
                        <a:pt x="353" y="59"/>
                      </a:cubicBezTo>
                      <a:cubicBezTo>
                        <a:pt x="350" y="58"/>
                        <a:pt x="325" y="45"/>
                        <a:pt x="303" y="18"/>
                      </a:cubicBezTo>
                      <a:cubicBezTo>
                        <a:pt x="298" y="12"/>
                        <a:pt x="293" y="6"/>
                        <a:pt x="289" y="0"/>
                      </a:cubicBezTo>
                      <a:cubicBezTo>
                        <a:pt x="265" y="0"/>
                        <a:pt x="265" y="0"/>
                        <a:pt x="265" y="0"/>
                      </a:cubicBezTo>
                      <a:cubicBezTo>
                        <a:pt x="265" y="0"/>
                        <a:pt x="85" y="46"/>
                        <a:pt x="70" y="52"/>
                      </a:cubicBezTo>
                      <a:cubicBezTo>
                        <a:pt x="55" y="58"/>
                        <a:pt x="0" y="261"/>
                        <a:pt x="0" y="261"/>
                      </a:cubicBezTo>
                      <a:cubicBezTo>
                        <a:pt x="0" y="261"/>
                        <a:pt x="142" y="341"/>
                        <a:pt x="353" y="341"/>
                      </a:cubicBezTo>
                      <a:cubicBezTo>
                        <a:pt x="563" y="341"/>
                        <a:pt x="706" y="261"/>
                        <a:pt x="706" y="261"/>
                      </a:cubicBezTo>
                      <a:cubicBezTo>
                        <a:pt x="706" y="261"/>
                        <a:pt x="651" y="58"/>
                        <a:pt x="636" y="52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30" name="Freeform 16">
                  <a:extLst>
                    <a:ext uri="{FF2B5EF4-FFF2-40B4-BE49-F238E27FC236}">
                      <a16:creationId xmlns:a16="http://schemas.microsoft.com/office/drawing/2014/main" id="{9C7C2A60-81CF-44BD-AF92-2F8D7244A7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4613" y="3240087"/>
                  <a:ext cx="604838" cy="890588"/>
                </a:xfrm>
                <a:custGeom>
                  <a:avLst/>
                  <a:gdLst>
                    <a:gd name="T0" fmla="*/ 301 w 315"/>
                    <a:gd name="T1" fmla="*/ 152 h 462"/>
                    <a:gd name="T2" fmla="*/ 282 w 315"/>
                    <a:gd name="T3" fmla="*/ 153 h 462"/>
                    <a:gd name="T4" fmla="*/ 283 w 315"/>
                    <a:gd name="T5" fmla="*/ 145 h 462"/>
                    <a:gd name="T6" fmla="*/ 165 w 315"/>
                    <a:gd name="T7" fmla="*/ 0 h 462"/>
                    <a:gd name="T8" fmla="*/ 150 w 315"/>
                    <a:gd name="T9" fmla="*/ 0 h 462"/>
                    <a:gd name="T10" fmla="*/ 32 w 315"/>
                    <a:gd name="T11" fmla="*/ 145 h 462"/>
                    <a:gd name="T12" fmla="*/ 33 w 315"/>
                    <a:gd name="T13" fmla="*/ 153 h 462"/>
                    <a:gd name="T14" fmla="*/ 14 w 315"/>
                    <a:gd name="T15" fmla="*/ 152 h 462"/>
                    <a:gd name="T16" fmla="*/ 13 w 315"/>
                    <a:gd name="T17" fmla="*/ 205 h 462"/>
                    <a:gd name="T18" fmla="*/ 39 w 315"/>
                    <a:gd name="T19" fmla="*/ 239 h 462"/>
                    <a:gd name="T20" fmla="*/ 45 w 315"/>
                    <a:gd name="T21" fmla="*/ 242 h 462"/>
                    <a:gd name="T22" fmla="*/ 83 w 315"/>
                    <a:gd name="T23" fmla="*/ 308 h 462"/>
                    <a:gd name="T24" fmla="*/ 90 w 315"/>
                    <a:gd name="T25" fmla="*/ 315 h 462"/>
                    <a:gd name="T26" fmla="*/ 84 w 315"/>
                    <a:gd name="T27" fmla="*/ 359 h 462"/>
                    <a:gd name="T28" fmla="*/ 79 w 315"/>
                    <a:gd name="T29" fmla="*/ 379 h 462"/>
                    <a:gd name="T30" fmla="*/ 108 w 315"/>
                    <a:gd name="T31" fmla="*/ 421 h 462"/>
                    <a:gd name="T32" fmla="*/ 158 w 315"/>
                    <a:gd name="T33" fmla="*/ 462 h 462"/>
                    <a:gd name="T34" fmla="*/ 208 w 315"/>
                    <a:gd name="T35" fmla="*/ 421 h 462"/>
                    <a:gd name="T36" fmla="*/ 237 w 315"/>
                    <a:gd name="T37" fmla="*/ 379 h 462"/>
                    <a:gd name="T38" fmla="*/ 232 w 315"/>
                    <a:gd name="T39" fmla="*/ 359 h 462"/>
                    <a:gd name="T40" fmla="*/ 226 w 315"/>
                    <a:gd name="T41" fmla="*/ 315 h 462"/>
                    <a:gd name="T42" fmla="*/ 233 w 315"/>
                    <a:gd name="T43" fmla="*/ 308 h 462"/>
                    <a:gd name="T44" fmla="*/ 270 w 315"/>
                    <a:gd name="T45" fmla="*/ 242 h 462"/>
                    <a:gd name="T46" fmla="*/ 277 w 315"/>
                    <a:gd name="T47" fmla="*/ 239 h 462"/>
                    <a:gd name="T48" fmla="*/ 303 w 315"/>
                    <a:gd name="T49" fmla="*/ 205 h 462"/>
                    <a:gd name="T50" fmla="*/ 301 w 315"/>
                    <a:gd name="T51" fmla="*/ 152 h 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15" h="462">
                      <a:moveTo>
                        <a:pt x="301" y="152"/>
                      </a:moveTo>
                      <a:cubicBezTo>
                        <a:pt x="294" y="146"/>
                        <a:pt x="288" y="149"/>
                        <a:pt x="282" y="153"/>
                      </a:cubicBezTo>
                      <a:cubicBezTo>
                        <a:pt x="283" y="151"/>
                        <a:pt x="283" y="148"/>
                        <a:pt x="283" y="145"/>
                      </a:cubicBezTo>
                      <a:cubicBezTo>
                        <a:pt x="292" y="72"/>
                        <a:pt x="245" y="0"/>
                        <a:pt x="165" y="0"/>
                      </a:cubicBez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70" y="0"/>
                        <a:pt x="24" y="72"/>
                        <a:pt x="32" y="145"/>
                      </a:cubicBezTo>
                      <a:cubicBezTo>
                        <a:pt x="33" y="148"/>
                        <a:pt x="33" y="151"/>
                        <a:pt x="33" y="153"/>
                      </a:cubicBezTo>
                      <a:cubicBezTo>
                        <a:pt x="28" y="149"/>
                        <a:pt x="22" y="146"/>
                        <a:pt x="14" y="152"/>
                      </a:cubicBezTo>
                      <a:cubicBezTo>
                        <a:pt x="0" y="163"/>
                        <a:pt x="9" y="193"/>
                        <a:pt x="13" y="205"/>
                      </a:cubicBezTo>
                      <a:cubicBezTo>
                        <a:pt x="17" y="217"/>
                        <a:pt x="22" y="230"/>
                        <a:pt x="39" y="239"/>
                      </a:cubicBezTo>
                      <a:cubicBezTo>
                        <a:pt x="41" y="240"/>
                        <a:pt x="43" y="241"/>
                        <a:pt x="45" y="242"/>
                      </a:cubicBezTo>
                      <a:cubicBezTo>
                        <a:pt x="53" y="274"/>
                        <a:pt x="67" y="292"/>
                        <a:pt x="83" y="308"/>
                      </a:cubicBezTo>
                      <a:cubicBezTo>
                        <a:pt x="85" y="310"/>
                        <a:pt x="87" y="312"/>
                        <a:pt x="90" y="315"/>
                      </a:cubicBezTo>
                      <a:cubicBezTo>
                        <a:pt x="88" y="329"/>
                        <a:pt x="86" y="347"/>
                        <a:pt x="84" y="359"/>
                      </a:cubicBezTo>
                      <a:cubicBezTo>
                        <a:pt x="83" y="366"/>
                        <a:pt x="81" y="373"/>
                        <a:pt x="79" y="379"/>
                      </a:cubicBezTo>
                      <a:cubicBezTo>
                        <a:pt x="83" y="386"/>
                        <a:pt x="94" y="406"/>
                        <a:pt x="108" y="421"/>
                      </a:cubicBezTo>
                      <a:cubicBezTo>
                        <a:pt x="130" y="448"/>
                        <a:pt x="155" y="461"/>
                        <a:pt x="158" y="462"/>
                      </a:cubicBezTo>
                      <a:cubicBezTo>
                        <a:pt x="161" y="461"/>
                        <a:pt x="186" y="448"/>
                        <a:pt x="208" y="421"/>
                      </a:cubicBezTo>
                      <a:cubicBezTo>
                        <a:pt x="221" y="406"/>
                        <a:pt x="233" y="386"/>
                        <a:pt x="237" y="379"/>
                      </a:cubicBezTo>
                      <a:cubicBezTo>
                        <a:pt x="235" y="373"/>
                        <a:pt x="233" y="366"/>
                        <a:pt x="232" y="359"/>
                      </a:cubicBezTo>
                      <a:cubicBezTo>
                        <a:pt x="230" y="347"/>
                        <a:pt x="228" y="329"/>
                        <a:pt x="226" y="315"/>
                      </a:cubicBezTo>
                      <a:cubicBezTo>
                        <a:pt x="229" y="312"/>
                        <a:pt x="231" y="310"/>
                        <a:pt x="233" y="308"/>
                      </a:cubicBezTo>
                      <a:cubicBezTo>
                        <a:pt x="249" y="292"/>
                        <a:pt x="263" y="274"/>
                        <a:pt x="270" y="242"/>
                      </a:cubicBezTo>
                      <a:cubicBezTo>
                        <a:pt x="272" y="241"/>
                        <a:pt x="274" y="240"/>
                        <a:pt x="277" y="239"/>
                      </a:cubicBezTo>
                      <a:cubicBezTo>
                        <a:pt x="294" y="230"/>
                        <a:pt x="299" y="217"/>
                        <a:pt x="303" y="205"/>
                      </a:cubicBezTo>
                      <a:cubicBezTo>
                        <a:pt x="307" y="193"/>
                        <a:pt x="315" y="163"/>
                        <a:pt x="301" y="15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31" name="Freeform 17">
                  <a:extLst>
                    <a:ext uri="{FF2B5EF4-FFF2-40B4-BE49-F238E27FC236}">
                      <a16:creationId xmlns:a16="http://schemas.microsoft.com/office/drawing/2014/main" id="{51226757-BA66-409C-A0E1-D09E29B91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2238" y="3217862"/>
                  <a:ext cx="531813" cy="428625"/>
                </a:xfrm>
                <a:custGeom>
                  <a:avLst/>
                  <a:gdLst>
                    <a:gd name="T0" fmla="*/ 140 w 277"/>
                    <a:gd name="T1" fmla="*/ 8 h 223"/>
                    <a:gd name="T2" fmla="*/ 50 w 277"/>
                    <a:gd name="T3" fmla="*/ 18 h 223"/>
                    <a:gd name="T4" fmla="*/ 3 w 277"/>
                    <a:gd name="T5" fmla="*/ 113 h 223"/>
                    <a:gd name="T6" fmla="*/ 8 w 277"/>
                    <a:gd name="T7" fmla="*/ 171 h 223"/>
                    <a:gd name="T8" fmla="*/ 20 w 277"/>
                    <a:gd name="T9" fmla="*/ 201 h 223"/>
                    <a:gd name="T10" fmla="*/ 28 w 277"/>
                    <a:gd name="T11" fmla="*/ 223 h 223"/>
                    <a:gd name="T12" fmla="*/ 28 w 277"/>
                    <a:gd name="T13" fmla="*/ 170 h 223"/>
                    <a:gd name="T14" fmla="*/ 36 w 277"/>
                    <a:gd name="T15" fmla="*/ 147 h 223"/>
                    <a:gd name="T16" fmla="*/ 44 w 277"/>
                    <a:gd name="T17" fmla="*/ 71 h 223"/>
                    <a:gd name="T18" fmla="*/ 134 w 277"/>
                    <a:gd name="T19" fmla="*/ 93 h 223"/>
                    <a:gd name="T20" fmla="*/ 135 w 277"/>
                    <a:gd name="T21" fmla="*/ 93 h 223"/>
                    <a:gd name="T22" fmla="*/ 136 w 277"/>
                    <a:gd name="T23" fmla="*/ 92 h 223"/>
                    <a:gd name="T24" fmla="*/ 138 w 277"/>
                    <a:gd name="T25" fmla="*/ 86 h 223"/>
                    <a:gd name="T26" fmla="*/ 151 w 277"/>
                    <a:gd name="T27" fmla="*/ 69 h 223"/>
                    <a:gd name="T28" fmla="*/ 158 w 277"/>
                    <a:gd name="T29" fmla="*/ 62 h 223"/>
                    <a:gd name="T30" fmla="*/ 153 w 277"/>
                    <a:gd name="T31" fmla="*/ 70 h 223"/>
                    <a:gd name="T32" fmla="*/ 145 w 277"/>
                    <a:gd name="T33" fmla="*/ 89 h 223"/>
                    <a:gd name="T34" fmla="*/ 145 w 277"/>
                    <a:gd name="T35" fmla="*/ 90 h 223"/>
                    <a:gd name="T36" fmla="*/ 158 w 277"/>
                    <a:gd name="T37" fmla="*/ 74 h 223"/>
                    <a:gd name="T38" fmla="*/ 165 w 277"/>
                    <a:gd name="T39" fmla="*/ 67 h 223"/>
                    <a:gd name="T40" fmla="*/ 160 w 277"/>
                    <a:gd name="T41" fmla="*/ 75 h 223"/>
                    <a:gd name="T42" fmla="*/ 154 w 277"/>
                    <a:gd name="T43" fmla="*/ 89 h 223"/>
                    <a:gd name="T44" fmla="*/ 154 w 277"/>
                    <a:gd name="T45" fmla="*/ 89 h 223"/>
                    <a:gd name="T46" fmla="*/ 154 w 277"/>
                    <a:gd name="T47" fmla="*/ 89 h 223"/>
                    <a:gd name="T48" fmla="*/ 167 w 277"/>
                    <a:gd name="T49" fmla="*/ 72 h 223"/>
                    <a:gd name="T50" fmla="*/ 174 w 277"/>
                    <a:gd name="T51" fmla="*/ 65 h 223"/>
                    <a:gd name="T52" fmla="*/ 169 w 277"/>
                    <a:gd name="T53" fmla="*/ 73 h 223"/>
                    <a:gd name="T54" fmla="*/ 163 w 277"/>
                    <a:gd name="T55" fmla="*/ 86 h 223"/>
                    <a:gd name="T56" fmla="*/ 163 w 277"/>
                    <a:gd name="T57" fmla="*/ 86 h 223"/>
                    <a:gd name="T58" fmla="*/ 175 w 277"/>
                    <a:gd name="T59" fmla="*/ 72 h 223"/>
                    <a:gd name="T60" fmla="*/ 182 w 277"/>
                    <a:gd name="T61" fmla="*/ 65 h 223"/>
                    <a:gd name="T62" fmla="*/ 177 w 277"/>
                    <a:gd name="T63" fmla="*/ 73 h 223"/>
                    <a:gd name="T64" fmla="*/ 172 w 277"/>
                    <a:gd name="T65" fmla="*/ 84 h 223"/>
                    <a:gd name="T66" fmla="*/ 224 w 277"/>
                    <a:gd name="T67" fmla="*/ 71 h 223"/>
                    <a:gd name="T68" fmla="*/ 231 w 277"/>
                    <a:gd name="T69" fmla="*/ 147 h 223"/>
                    <a:gd name="T70" fmla="*/ 240 w 277"/>
                    <a:gd name="T71" fmla="*/ 170 h 223"/>
                    <a:gd name="T72" fmla="*/ 240 w 277"/>
                    <a:gd name="T73" fmla="*/ 223 h 223"/>
                    <a:gd name="T74" fmla="*/ 248 w 277"/>
                    <a:gd name="T75" fmla="*/ 201 h 223"/>
                    <a:gd name="T76" fmla="*/ 260 w 277"/>
                    <a:gd name="T77" fmla="*/ 171 h 223"/>
                    <a:gd name="T78" fmla="*/ 259 w 277"/>
                    <a:gd name="T79" fmla="*/ 111 h 223"/>
                    <a:gd name="T80" fmla="*/ 277 w 277"/>
                    <a:gd name="T81" fmla="*/ 12 h 223"/>
                    <a:gd name="T82" fmla="*/ 223 w 277"/>
                    <a:gd name="T83" fmla="*/ 12 h 223"/>
                    <a:gd name="T84" fmla="*/ 140 w 277"/>
                    <a:gd name="T85" fmla="*/ 8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77" h="223">
                      <a:moveTo>
                        <a:pt x="140" y="8"/>
                      </a:moveTo>
                      <a:cubicBezTo>
                        <a:pt x="140" y="8"/>
                        <a:pt x="72" y="1"/>
                        <a:pt x="50" y="18"/>
                      </a:cubicBezTo>
                      <a:cubicBezTo>
                        <a:pt x="14" y="45"/>
                        <a:pt x="0" y="96"/>
                        <a:pt x="3" y="113"/>
                      </a:cubicBezTo>
                      <a:cubicBezTo>
                        <a:pt x="7" y="141"/>
                        <a:pt x="8" y="171"/>
                        <a:pt x="8" y="171"/>
                      </a:cubicBezTo>
                      <a:cubicBezTo>
                        <a:pt x="8" y="171"/>
                        <a:pt x="18" y="192"/>
                        <a:pt x="20" y="201"/>
                      </a:cubicBezTo>
                      <a:cubicBezTo>
                        <a:pt x="22" y="210"/>
                        <a:pt x="28" y="223"/>
                        <a:pt x="28" y="223"/>
                      </a:cubicBezTo>
                      <a:cubicBezTo>
                        <a:pt x="28" y="223"/>
                        <a:pt x="24" y="185"/>
                        <a:pt x="28" y="170"/>
                      </a:cubicBezTo>
                      <a:cubicBezTo>
                        <a:pt x="32" y="155"/>
                        <a:pt x="36" y="147"/>
                        <a:pt x="36" y="147"/>
                      </a:cubicBezTo>
                      <a:cubicBezTo>
                        <a:pt x="36" y="147"/>
                        <a:pt x="39" y="74"/>
                        <a:pt x="44" y="71"/>
                      </a:cubicBezTo>
                      <a:cubicBezTo>
                        <a:pt x="49" y="68"/>
                        <a:pt x="121" y="93"/>
                        <a:pt x="134" y="93"/>
                      </a:cubicBezTo>
                      <a:cubicBezTo>
                        <a:pt x="134" y="93"/>
                        <a:pt x="135" y="93"/>
                        <a:pt x="135" y="93"/>
                      </a:cubicBezTo>
                      <a:cubicBezTo>
                        <a:pt x="135" y="93"/>
                        <a:pt x="135" y="92"/>
                        <a:pt x="136" y="92"/>
                      </a:cubicBezTo>
                      <a:cubicBezTo>
                        <a:pt x="136" y="90"/>
                        <a:pt x="137" y="88"/>
                        <a:pt x="138" y="86"/>
                      </a:cubicBezTo>
                      <a:cubicBezTo>
                        <a:pt x="142" y="79"/>
                        <a:pt x="147" y="73"/>
                        <a:pt x="151" y="69"/>
                      </a:cubicBezTo>
                      <a:cubicBezTo>
                        <a:pt x="155" y="65"/>
                        <a:pt x="158" y="62"/>
                        <a:pt x="158" y="62"/>
                      </a:cubicBezTo>
                      <a:cubicBezTo>
                        <a:pt x="158" y="62"/>
                        <a:pt x="156" y="65"/>
                        <a:pt x="153" y="70"/>
                      </a:cubicBezTo>
                      <a:cubicBezTo>
                        <a:pt x="150" y="75"/>
                        <a:pt x="147" y="82"/>
                        <a:pt x="145" y="89"/>
                      </a:cubicBezTo>
                      <a:cubicBezTo>
                        <a:pt x="145" y="89"/>
                        <a:pt x="145" y="90"/>
                        <a:pt x="145" y="90"/>
                      </a:cubicBezTo>
                      <a:cubicBezTo>
                        <a:pt x="149" y="83"/>
                        <a:pt x="154" y="78"/>
                        <a:pt x="158" y="74"/>
                      </a:cubicBezTo>
                      <a:cubicBezTo>
                        <a:pt x="162" y="70"/>
                        <a:pt x="165" y="67"/>
                        <a:pt x="165" y="67"/>
                      </a:cubicBezTo>
                      <a:cubicBezTo>
                        <a:pt x="165" y="67"/>
                        <a:pt x="163" y="70"/>
                        <a:pt x="160" y="75"/>
                      </a:cubicBezTo>
                      <a:cubicBezTo>
                        <a:pt x="158" y="79"/>
                        <a:pt x="155" y="84"/>
                        <a:pt x="154" y="89"/>
                      </a:cubicBezTo>
                      <a:cubicBezTo>
                        <a:pt x="154" y="89"/>
                        <a:pt x="154" y="89"/>
                        <a:pt x="154" y="89"/>
                      </a:cubicBezTo>
                      <a:cubicBezTo>
                        <a:pt x="154" y="89"/>
                        <a:pt x="154" y="89"/>
                        <a:pt x="154" y="89"/>
                      </a:cubicBezTo>
                      <a:cubicBezTo>
                        <a:pt x="158" y="81"/>
                        <a:pt x="163" y="76"/>
                        <a:pt x="167" y="72"/>
                      </a:cubicBezTo>
                      <a:cubicBezTo>
                        <a:pt x="171" y="67"/>
                        <a:pt x="174" y="65"/>
                        <a:pt x="174" y="65"/>
                      </a:cubicBezTo>
                      <a:cubicBezTo>
                        <a:pt x="174" y="65"/>
                        <a:pt x="172" y="68"/>
                        <a:pt x="169" y="73"/>
                      </a:cubicBezTo>
                      <a:cubicBezTo>
                        <a:pt x="167" y="77"/>
                        <a:pt x="165" y="81"/>
                        <a:pt x="163" y="86"/>
                      </a:cubicBezTo>
                      <a:cubicBezTo>
                        <a:pt x="163" y="86"/>
                        <a:pt x="163" y="86"/>
                        <a:pt x="163" y="86"/>
                      </a:cubicBezTo>
                      <a:cubicBezTo>
                        <a:pt x="167" y="80"/>
                        <a:pt x="172" y="75"/>
                        <a:pt x="175" y="72"/>
                      </a:cubicBezTo>
                      <a:cubicBezTo>
                        <a:pt x="179" y="67"/>
                        <a:pt x="182" y="65"/>
                        <a:pt x="182" y="65"/>
                      </a:cubicBezTo>
                      <a:cubicBezTo>
                        <a:pt x="182" y="65"/>
                        <a:pt x="180" y="68"/>
                        <a:pt x="177" y="73"/>
                      </a:cubicBezTo>
                      <a:cubicBezTo>
                        <a:pt x="175" y="76"/>
                        <a:pt x="173" y="80"/>
                        <a:pt x="172" y="84"/>
                      </a:cubicBezTo>
                      <a:cubicBezTo>
                        <a:pt x="195" y="77"/>
                        <a:pt x="221" y="69"/>
                        <a:pt x="224" y="71"/>
                      </a:cubicBezTo>
                      <a:cubicBezTo>
                        <a:pt x="229" y="74"/>
                        <a:pt x="231" y="147"/>
                        <a:pt x="231" y="147"/>
                      </a:cubicBezTo>
                      <a:cubicBezTo>
                        <a:pt x="231" y="147"/>
                        <a:pt x="236" y="155"/>
                        <a:pt x="240" y="170"/>
                      </a:cubicBezTo>
                      <a:cubicBezTo>
                        <a:pt x="244" y="185"/>
                        <a:pt x="240" y="223"/>
                        <a:pt x="240" y="223"/>
                      </a:cubicBezTo>
                      <a:cubicBezTo>
                        <a:pt x="240" y="223"/>
                        <a:pt x="246" y="210"/>
                        <a:pt x="248" y="201"/>
                      </a:cubicBezTo>
                      <a:cubicBezTo>
                        <a:pt x="250" y="192"/>
                        <a:pt x="260" y="171"/>
                        <a:pt x="260" y="171"/>
                      </a:cubicBezTo>
                      <a:cubicBezTo>
                        <a:pt x="260" y="171"/>
                        <a:pt x="262" y="140"/>
                        <a:pt x="259" y="111"/>
                      </a:cubicBezTo>
                      <a:cubicBezTo>
                        <a:pt x="255" y="81"/>
                        <a:pt x="277" y="12"/>
                        <a:pt x="277" y="12"/>
                      </a:cubicBezTo>
                      <a:cubicBezTo>
                        <a:pt x="277" y="12"/>
                        <a:pt x="253" y="19"/>
                        <a:pt x="223" y="12"/>
                      </a:cubicBezTo>
                      <a:cubicBezTo>
                        <a:pt x="171" y="0"/>
                        <a:pt x="140" y="8"/>
                        <a:pt x="140" y="8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  <p:sp>
              <p:nvSpPr>
                <p:cNvPr id="132" name="Freeform 18">
                  <a:extLst>
                    <a:ext uri="{FF2B5EF4-FFF2-40B4-BE49-F238E27FC236}">
                      <a16:creationId xmlns:a16="http://schemas.microsoft.com/office/drawing/2014/main" id="{526B2D57-DD70-4527-8BAB-A47B7ABC89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0501" y="3963987"/>
                  <a:ext cx="376238" cy="709613"/>
                </a:xfrm>
                <a:custGeom>
                  <a:avLst/>
                  <a:gdLst>
                    <a:gd name="T0" fmla="*/ 98 w 196"/>
                    <a:gd name="T1" fmla="*/ 368 h 368"/>
                    <a:gd name="T2" fmla="*/ 153 w 196"/>
                    <a:gd name="T3" fmla="*/ 366 h 368"/>
                    <a:gd name="T4" fmla="*/ 113 w 196"/>
                    <a:gd name="T5" fmla="*/ 130 h 368"/>
                    <a:gd name="T6" fmla="*/ 126 w 196"/>
                    <a:gd name="T7" fmla="*/ 113 h 368"/>
                    <a:gd name="T8" fmla="*/ 128 w 196"/>
                    <a:gd name="T9" fmla="*/ 115 h 368"/>
                    <a:gd name="T10" fmla="*/ 146 w 196"/>
                    <a:gd name="T11" fmla="*/ 137 h 368"/>
                    <a:gd name="T12" fmla="*/ 179 w 196"/>
                    <a:gd name="T13" fmla="*/ 79 h 368"/>
                    <a:gd name="T14" fmla="*/ 195 w 196"/>
                    <a:gd name="T15" fmla="*/ 26 h 368"/>
                    <a:gd name="T16" fmla="*/ 178 w 196"/>
                    <a:gd name="T17" fmla="*/ 0 h 368"/>
                    <a:gd name="T18" fmla="*/ 148 w 196"/>
                    <a:gd name="T19" fmla="*/ 45 h 368"/>
                    <a:gd name="T20" fmla="*/ 98 w 196"/>
                    <a:gd name="T21" fmla="*/ 86 h 368"/>
                    <a:gd name="T22" fmla="*/ 48 w 196"/>
                    <a:gd name="T23" fmla="*/ 45 h 368"/>
                    <a:gd name="T24" fmla="*/ 18 w 196"/>
                    <a:gd name="T25" fmla="*/ 0 h 368"/>
                    <a:gd name="T26" fmla="*/ 0 w 196"/>
                    <a:gd name="T27" fmla="*/ 26 h 368"/>
                    <a:gd name="T28" fmla="*/ 16 w 196"/>
                    <a:gd name="T29" fmla="*/ 79 h 368"/>
                    <a:gd name="T30" fmla="*/ 50 w 196"/>
                    <a:gd name="T31" fmla="*/ 137 h 368"/>
                    <a:gd name="T32" fmla="*/ 68 w 196"/>
                    <a:gd name="T33" fmla="*/ 115 h 368"/>
                    <a:gd name="T34" fmla="*/ 98 w 196"/>
                    <a:gd name="T35" fmla="*/ 87 h 368"/>
                    <a:gd name="T36" fmla="*/ 123 w 196"/>
                    <a:gd name="T37" fmla="*/ 110 h 368"/>
                    <a:gd name="T38" fmla="*/ 98 w 196"/>
                    <a:gd name="T39" fmla="*/ 87 h 368"/>
                    <a:gd name="T40" fmla="*/ 69 w 196"/>
                    <a:gd name="T41" fmla="*/ 113 h 368"/>
                    <a:gd name="T42" fmla="*/ 82 w 196"/>
                    <a:gd name="T43" fmla="*/ 130 h 368"/>
                    <a:gd name="T44" fmla="*/ 42 w 196"/>
                    <a:gd name="T45" fmla="*/ 366 h 368"/>
                    <a:gd name="T46" fmla="*/ 98 w 196"/>
                    <a:gd name="T47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96" h="368">
                      <a:moveTo>
                        <a:pt x="98" y="368"/>
                      </a:moveTo>
                      <a:cubicBezTo>
                        <a:pt x="117" y="368"/>
                        <a:pt x="135" y="367"/>
                        <a:pt x="153" y="366"/>
                      </a:cubicBezTo>
                      <a:cubicBezTo>
                        <a:pt x="113" y="130"/>
                        <a:pt x="113" y="130"/>
                        <a:pt x="113" y="130"/>
                      </a:cubicBezTo>
                      <a:cubicBezTo>
                        <a:pt x="126" y="113"/>
                        <a:pt x="126" y="113"/>
                        <a:pt x="126" y="113"/>
                      </a:cubicBezTo>
                      <a:cubicBezTo>
                        <a:pt x="127" y="113"/>
                        <a:pt x="128" y="114"/>
                        <a:pt x="128" y="115"/>
                      </a:cubicBezTo>
                      <a:cubicBezTo>
                        <a:pt x="145" y="133"/>
                        <a:pt x="146" y="137"/>
                        <a:pt x="146" y="137"/>
                      </a:cubicBezTo>
                      <a:cubicBezTo>
                        <a:pt x="146" y="137"/>
                        <a:pt x="166" y="109"/>
                        <a:pt x="179" y="79"/>
                      </a:cubicBezTo>
                      <a:cubicBezTo>
                        <a:pt x="196" y="40"/>
                        <a:pt x="195" y="26"/>
                        <a:pt x="195" y="26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178" y="0"/>
                        <a:pt x="165" y="26"/>
                        <a:pt x="148" y="45"/>
                      </a:cubicBezTo>
                      <a:cubicBezTo>
                        <a:pt x="126" y="72"/>
                        <a:pt x="101" y="85"/>
                        <a:pt x="98" y="86"/>
                      </a:cubicBezTo>
                      <a:cubicBezTo>
                        <a:pt x="95" y="85"/>
                        <a:pt x="70" y="72"/>
                        <a:pt x="48" y="45"/>
                      </a:cubicBezTo>
                      <a:cubicBezTo>
                        <a:pt x="31" y="26"/>
                        <a:pt x="18" y="0"/>
                        <a:pt x="18" y="0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26"/>
                        <a:pt x="0" y="40"/>
                        <a:pt x="16" y="79"/>
                      </a:cubicBezTo>
                      <a:cubicBezTo>
                        <a:pt x="29" y="109"/>
                        <a:pt x="50" y="137"/>
                        <a:pt x="50" y="137"/>
                      </a:cubicBezTo>
                      <a:cubicBezTo>
                        <a:pt x="50" y="137"/>
                        <a:pt x="51" y="133"/>
                        <a:pt x="68" y="115"/>
                      </a:cubicBezTo>
                      <a:cubicBezTo>
                        <a:pt x="84" y="96"/>
                        <a:pt x="96" y="88"/>
                        <a:pt x="98" y="87"/>
                      </a:cubicBezTo>
                      <a:cubicBezTo>
                        <a:pt x="100" y="88"/>
                        <a:pt x="109" y="95"/>
                        <a:pt x="123" y="110"/>
                      </a:cubicBezTo>
                      <a:cubicBezTo>
                        <a:pt x="109" y="95"/>
                        <a:pt x="100" y="88"/>
                        <a:pt x="98" y="87"/>
                      </a:cubicBezTo>
                      <a:cubicBezTo>
                        <a:pt x="96" y="88"/>
                        <a:pt x="85" y="95"/>
                        <a:pt x="69" y="113"/>
                      </a:cubicBezTo>
                      <a:cubicBezTo>
                        <a:pt x="82" y="130"/>
                        <a:pt x="82" y="130"/>
                        <a:pt x="82" y="130"/>
                      </a:cubicBezTo>
                      <a:cubicBezTo>
                        <a:pt x="42" y="366"/>
                        <a:pt x="42" y="366"/>
                        <a:pt x="42" y="366"/>
                      </a:cubicBezTo>
                      <a:cubicBezTo>
                        <a:pt x="60" y="367"/>
                        <a:pt x="79" y="368"/>
                        <a:pt x="98" y="368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1" rIns="68580" bIns="34291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40643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20BD408-C7E0-4A6A-B11B-418EC84861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、项目机构设置及资源配置（资源配置）</a:t>
            </a:r>
          </a:p>
        </p:txBody>
      </p:sp>
      <p:pic>
        <p:nvPicPr>
          <p:cNvPr id="52" name="图片占位符 51">
            <a:extLst>
              <a:ext uri="{FF2B5EF4-FFF2-40B4-BE49-F238E27FC236}">
                <a16:creationId xmlns:a16="http://schemas.microsoft.com/office/drawing/2014/main" id="{45386C56-6D24-4CAA-92A3-BD40536810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8687"/>
          <a:stretch>
            <a:fillRect/>
          </a:stretch>
        </p:blipFill>
        <p:spPr>
          <a:xfrm>
            <a:off x="1066801" y="1342293"/>
            <a:ext cx="3489960" cy="1920240"/>
          </a:xfrm>
        </p:spPr>
      </p:pic>
      <p:pic>
        <p:nvPicPr>
          <p:cNvPr id="54" name="图片占位符 53">
            <a:extLst>
              <a:ext uri="{FF2B5EF4-FFF2-40B4-BE49-F238E27FC236}">
                <a16:creationId xmlns:a16="http://schemas.microsoft.com/office/drawing/2014/main" id="{C16E311E-C3E5-447A-8A5B-F24530E886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0" b="13300"/>
          <a:stretch>
            <a:fillRect/>
          </a:stretch>
        </p:blipFill>
        <p:spPr>
          <a:xfrm>
            <a:off x="4739641" y="1342293"/>
            <a:ext cx="3489960" cy="1920240"/>
          </a:xfrm>
        </p:spPr>
      </p:pic>
      <p:pic>
        <p:nvPicPr>
          <p:cNvPr id="56" name="图片占位符 55">
            <a:extLst>
              <a:ext uri="{FF2B5EF4-FFF2-40B4-BE49-F238E27FC236}">
                <a16:creationId xmlns:a16="http://schemas.microsoft.com/office/drawing/2014/main" id="{19F9EE43-BD54-47F1-931F-E18A69B289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r="4587"/>
          <a:stretch>
            <a:fillRect/>
          </a:stretch>
        </p:blipFill>
        <p:spPr>
          <a:xfrm>
            <a:off x="8321041" y="1342293"/>
            <a:ext cx="3489960" cy="1920240"/>
          </a:xfrm>
        </p:spPr>
      </p:pic>
      <p:sp>
        <p:nvSpPr>
          <p:cNvPr id="48" name="内容占位符 47">
            <a:extLst>
              <a:ext uri="{FF2B5EF4-FFF2-40B4-BE49-F238E27FC236}">
                <a16:creationId xmlns:a16="http://schemas.microsoft.com/office/drawing/2014/main" id="{F456F6F2-3D28-46C7-A900-60C7A48234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59280" y="3323811"/>
            <a:ext cx="1311275" cy="395287"/>
          </a:xfrm>
        </p:spPr>
        <p:txBody>
          <a:bodyPr/>
          <a:lstStyle/>
          <a:p>
            <a:r>
              <a:rPr lang="zh-CN" altLang="en-US" dirty="0"/>
              <a:t>人员</a:t>
            </a:r>
          </a:p>
        </p:txBody>
      </p:sp>
      <p:sp>
        <p:nvSpPr>
          <p:cNvPr id="49" name="内容占位符 48">
            <a:extLst>
              <a:ext uri="{FF2B5EF4-FFF2-40B4-BE49-F238E27FC236}">
                <a16:creationId xmlns:a16="http://schemas.microsoft.com/office/drawing/2014/main" id="{FB9BF7C2-E28A-475B-82F8-77D4CEF6285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62600" y="3323493"/>
            <a:ext cx="1813560" cy="395605"/>
          </a:xfrm>
        </p:spPr>
        <p:txBody>
          <a:bodyPr/>
          <a:lstStyle/>
          <a:p>
            <a:r>
              <a:rPr lang="zh-CN" altLang="en-US" dirty="0"/>
              <a:t>机械设备</a:t>
            </a:r>
          </a:p>
        </p:txBody>
      </p:sp>
      <p:sp>
        <p:nvSpPr>
          <p:cNvPr id="50" name="内容占位符 49">
            <a:extLst>
              <a:ext uri="{FF2B5EF4-FFF2-40B4-BE49-F238E27FC236}">
                <a16:creationId xmlns:a16="http://schemas.microsoft.com/office/drawing/2014/main" id="{B4937B4B-4F98-4557-BA86-64382BEFAAA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311640" y="3323811"/>
            <a:ext cx="1311275" cy="395287"/>
          </a:xfrm>
        </p:spPr>
        <p:txBody>
          <a:bodyPr/>
          <a:lstStyle/>
          <a:p>
            <a:r>
              <a:rPr lang="zh-CN" altLang="en-US" dirty="0"/>
              <a:t>材料</a:t>
            </a:r>
          </a:p>
        </p:txBody>
      </p:sp>
      <p:sp>
        <p:nvSpPr>
          <p:cNvPr id="4" name="平行四边形 58">
            <a:extLst>
              <a:ext uri="{FF2B5EF4-FFF2-40B4-BE49-F238E27FC236}">
                <a16:creationId xmlns:a16="http://schemas.microsoft.com/office/drawing/2014/main" id="{AC0CCFFD-28E7-46C2-8B4D-1500CA591BE9}"/>
              </a:ext>
            </a:extLst>
          </p:cNvPr>
          <p:cNvSpPr/>
          <p:nvPr/>
        </p:nvSpPr>
        <p:spPr>
          <a:xfrm>
            <a:off x="8361938" y="4144731"/>
            <a:ext cx="3193105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3 w 2326027"/>
              <a:gd name="connsiteY2" fmla="*/ 0 h 508653"/>
              <a:gd name="connsiteX3" fmla="*/ 2254018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6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4" y="0"/>
                  <a:pt x="119303" y="0"/>
                </a:cubicBezTo>
                <a:lnTo>
                  <a:pt x="2254018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4" y="481801"/>
                  <a:pt x="2242914" y="508653"/>
                  <a:pt x="2206726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B8720BD-C98A-4F02-9183-F743A9043BEC}"/>
              </a:ext>
            </a:extLst>
          </p:cNvPr>
          <p:cNvSpPr/>
          <p:nvPr/>
        </p:nvSpPr>
        <p:spPr>
          <a:xfrm>
            <a:off x="8470820" y="4229781"/>
            <a:ext cx="2714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承台模板</a:t>
            </a:r>
            <a:r>
              <a:rPr lang="en-US" altLang="zh-CN" sz="1600" dirty="0">
                <a:solidFill>
                  <a:schemeClr val="bg1"/>
                </a:solidFill>
                <a:latin typeface="+mj-lt"/>
                <a:ea typeface="+mj-ea"/>
              </a:rPr>
              <a:t>5</a:t>
            </a:r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套，墩身模板</a:t>
            </a:r>
            <a:r>
              <a:rPr lang="en-US" altLang="zh-CN" sz="1600" dirty="0">
                <a:solidFill>
                  <a:schemeClr val="bg1"/>
                </a:solidFill>
                <a:latin typeface="+mj-lt"/>
                <a:ea typeface="+mj-ea"/>
              </a:rPr>
              <a:t>6</a:t>
            </a:r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套</a:t>
            </a:r>
          </a:p>
        </p:txBody>
      </p:sp>
      <p:sp>
        <p:nvSpPr>
          <p:cNvPr id="6" name="平行四边形 60">
            <a:extLst>
              <a:ext uri="{FF2B5EF4-FFF2-40B4-BE49-F238E27FC236}">
                <a16:creationId xmlns:a16="http://schemas.microsoft.com/office/drawing/2014/main" id="{A1C870D2-14CB-4F3E-9549-B0D6DA3EFCDB}"/>
              </a:ext>
            </a:extLst>
          </p:cNvPr>
          <p:cNvSpPr/>
          <p:nvPr/>
        </p:nvSpPr>
        <p:spPr>
          <a:xfrm>
            <a:off x="8196383" y="5423063"/>
            <a:ext cx="3193105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3 w 2326027"/>
              <a:gd name="connsiteY2" fmla="*/ 0 h 508653"/>
              <a:gd name="connsiteX3" fmla="*/ 2254018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6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4" y="0"/>
                  <a:pt x="119303" y="0"/>
                </a:cubicBezTo>
                <a:lnTo>
                  <a:pt x="2254018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4" y="481800"/>
                  <a:pt x="2242914" y="508653"/>
                  <a:pt x="2206726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ABD4D0B-2522-4102-9F76-3A6C02BBBF77}"/>
              </a:ext>
            </a:extLst>
          </p:cNvPr>
          <p:cNvSpPr/>
          <p:nvPr/>
        </p:nvSpPr>
        <p:spPr>
          <a:xfrm>
            <a:off x="8257018" y="5492873"/>
            <a:ext cx="2941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碗扣式及扣件式钢管支架300t</a:t>
            </a:r>
          </a:p>
        </p:txBody>
      </p:sp>
      <p:sp>
        <p:nvSpPr>
          <p:cNvPr id="8" name="平行四边形 59">
            <a:extLst>
              <a:ext uri="{FF2B5EF4-FFF2-40B4-BE49-F238E27FC236}">
                <a16:creationId xmlns:a16="http://schemas.microsoft.com/office/drawing/2014/main" id="{95F55F1B-7650-4B6A-A52A-81FC38907CA5}"/>
              </a:ext>
            </a:extLst>
          </p:cNvPr>
          <p:cNvSpPr/>
          <p:nvPr/>
        </p:nvSpPr>
        <p:spPr>
          <a:xfrm>
            <a:off x="8279388" y="4781980"/>
            <a:ext cx="3193105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3 w 2326027"/>
              <a:gd name="connsiteY2" fmla="*/ 0 h 508653"/>
              <a:gd name="connsiteX3" fmla="*/ 2254018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6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4" y="0"/>
                  <a:pt x="119303" y="0"/>
                </a:cubicBezTo>
                <a:lnTo>
                  <a:pt x="2254018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4" y="481800"/>
                  <a:pt x="2242914" y="508653"/>
                  <a:pt x="2206726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20388C-8214-4F56-A1EB-D4F12C827553}"/>
              </a:ext>
            </a:extLst>
          </p:cNvPr>
          <p:cNvSpPr/>
          <p:nvPr/>
        </p:nvSpPr>
        <p:spPr>
          <a:xfrm>
            <a:off x="8426348" y="4851789"/>
            <a:ext cx="30780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钢管桩贝雷梁现浇支架约2000</a:t>
            </a:r>
            <a:r>
              <a:rPr lang="en-US" altLang="zh-CN" sz="1600" dirty="0">
                <a:solidFill>
                  <a:schemeClr val="bg1"/>
                </a:solidFill>
                <a:latin typeface="+mj-lt"/>
                <a:ea typeface="+mj-ea"/>
              </a:rPr>
              <a:t>t</a:t>
            </a:r>
            <a:endParaRPr lang="zh-CN" altLang="en-US" sz="16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2" name="平行四边形 48">
            <a:extLst>
              <a:ext uri="{FF2B5EF4-FFF2-40B4-BE49-F238E27FC236}">
                <a16:creationId xmlns:a16="http://schemas.microsoft.com/office/drawing/2014/main" id="{83462818-0AB1-4838-8DF9-ACB898433FA8}"/>
              </a:ext>
            </a:extLst>
          </p:cNvPr>
          <p:cNvSpPr/>
          <p:nvPr/>
        </p:nvSpPr>
        <p:spPr>
          <a:xfrm>
            <a:off x="976472" y="4144731"/>
            <a:ext cx="2326027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2 w 2326027"/>
              <a:gd name="connsiteY2" fmla="*/ 0 h 508653"/>
              <a:gd name="connsiteX3" fmla="*/ 2254017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6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5" y="0"/>
                  <a:pt x="119302" y="0"/>
                </a:cubicBezTo>
                <a:lnTo>
                  <a:pt x="2254017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3" y="481801"/>
                  <a:pt x="2242913" y="508653"/>
                  <a:pt x="2206726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FA2A6EA-0730-4F6C-8099-AF505195CB4B}"/>
              </a:ext>
            </a:extLst>
          </p:cNvPr>
          <p:cNvSpPr/>
          <p:nvPr/>
        </p:nvSpPr>
        <p:spPr>
          <a:xfrm>
            <a:off x="1330697" y="4229781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管理人员38人</a:t>
            </a:r>
          </a:p>
        </p:txBody>
      </p:sp>
      <p:sp>
        <p:nvSpPr>
          <p:cNvPr id="14" name="平行四边形 50">
            <a:extLst>
              <a:ext uri="{FF2B5EF4-FFF2-40B4-BE49-F238E27FC236}">
                <a16:creationId xmlns:a16="http://schemas.microsoft.com/office/drawing/2014/main" id="{5E52905C-D336-4A9F-A404-B9331AA29C34}"/>
              </a:ext>
            </a:extLst>
          </p:cNvPr>
          <p:cNvSpPr/>
          <p:nvPr/>
        </p:nvSpPr>
        <p:spPr>
          <a:xfrm>
            <a:off x="893922" y="4781980"/>
            <a:ext cx="2326027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2 w 2326027"/>
              <a:gd name="connsiteY2" fmla="*/ 0 h 508653"/>
              <a:gd name="connsiteX3" fmla="*/ 2254017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6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5" y="0"/>
                  <a:pt x="119302" y="0"/>
                </a:cubicBezTo>
                <a:lnTo>
                  <a:pt x="2254017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3" y="481800"/>
                  <a:pt x="2242913" y="508653"/>
                  <a:pt x="2206726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0DD2B5D-CA84-46DD-AD88-B250A3A23507}"/>
              </a:ext>
            </a:extLst>
          </p:cNvPr>
          <p:cNvSpPr/>
          <p:nvPr/>
        </p:nvSpPr>
        <p:spPr>
          <a:xfrm>
            <a:off x="1295489" y="4867030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外聘人员</a:t>
            </a:r>
            <a:r>
              <a:rPr lang="en-US" altLang="zh-CN" sz="1600" dirty="0">
                <a:solidFill>
                  <a:schemeClr val="bg1"/>
                </a:solidFill>
                <a:latin typeface="+mj-lt"/>
                <a:ea typeface="+mj-ea"/>
              </a:rPr>
              <a:t>50</a:t>
            </a:r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人</a:t>
            </a:r>
          </a:p>
        </p:txBody>
      </p:sp>
      <p:sp>
        <p:nvSpPr>
          <p:cNvPr id="17" name="平行四边形 60">
            <a:extLst>
              <a:ext uri="{FF2B5EF4-FFF2-40B4-BE49-F238E27FC236}">
                <a16:creationId xmlns:a16="http://schemas.microsoft.com/office/drawing/2014/main" id="{B4DEEEE5-CDC4-41D3-B3E2-502C1F4C15D0}"/>
              </a:ext>
            </a:extLst>
          </p:cNvPr>
          <p:cNvSpPr/>
          <p:nvPr/>
        </p:nvSpPr>
        <p:spPr>
          <a:xfrm>
            <a:off x="804658" y="5423063"/>
            <a:ext cx="2326027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3 w 2326027"/>
              <a:gd name="connsiteY2" fmla="*/ 0 h 508653"/>
              <a:gd name="connsiteX3" fmla="*/ 2254018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6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4" y="0"/>
                  <a:pt x="119303" y="0"/>
                </a:cubicBezTo>
                <a:lnTo>
                  <a:pt x="2254018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4" y="481800"/>
                  <a:pt x="2242914" y="508653"/>
                  <a:pt x="2206726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C489A81-7442-4ECA-9811-7B5C768FC478}"/>
              </a:ext>
            </a:extLst>
          </p:cNvPr>
          <p:cNvSpPr/>
          <p:nvPr/>
        </p:nvSpPr>
        <p:spPr>
          <a:xfrm>
            <a:off x="1054603" y="5508113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施工人员约300人</a:t>
            </a:r>
          </a:p>
        </p:txBody>
      </p:sp>
      <p:sp>
        <p:nvSpPr>
          <p:cNvPr id="20" name="平行四边形 52">
            <a:extLst>
              <a:ext uri="{FF2B5EF4-FFF2-40B4-BE49-F238E27FC236}">
                <a16:creationId xmlns:a16="http://schemas.microsoft.com/office/drawing/2014/main" id="{061C80DA-7088-42CE-99B9-C18668B16F90}"/>
              </a:ext>
            </a:extLst>
          </p:cNvPr>
          <p:cNvSpPr/>
          <p:nvPr/>
        </p:nvSpPr>
        <p:spPr>
          <a:xfrm>
            <a:off x="4725838" y="4144731"/>
            <a:ext cx="2326027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2 w 2326027"/>
              <a:gd name="connsiteY2" fmla="*/ 0 h 508653"/>
              <a:gd name="connsiteX3" fmla="*/ 2254017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5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4" y="0"/>
                  <a:pt x="119302" y="0"/>
                </a:cubicBezTo>
                <a:lnTo>
                  <a:pt x="2254017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3" y="481801"/>
                  <a:pt x="2242913" y="508653"/>
                  <a:pt x="2206725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21" name="平行四边形 53">
            <a:extLst>
              <a:ext uri="{FF2B5EF4-FFF2-40B4-BE49-F238E27FC236}">
                <a16:creationId xmlns:a16="http://schemas.microsoft.com/office/drawing/2014/main" id="{0535F761-F8E5-47A4-ADF9-0976AEF5E9FE}"/>
              </a:ext>
            </a:extLst>
          </p:cNvPr>
          <p:cNvSpPr/>
          <p:nvPr/>
        </p:nvSpPr>
        <p:spPr>
          <a:xfrm>
            <a:off x="4643288" y="4781980"/>
            <a:ext cx="2326027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2 w 2326027"/>
              <a:gd name="connsiteY2" fmla="*/ 0 h 508653"/>
              <a:gd name="connsiteX3" fmla="*/ 2254017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5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4" y="0"/>
                  <a:pt x="119302" y="0"/>
                </a:cubicBezTo>
                <a:lnTo>
                  <a:pt x="2254017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3" y="481800"/>
                  <a:pt x="2242913" y="508653"/>
                  <a:pt x="2206725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CB1D981-BCCA-44A0-833C-85A04E6DFCE7}"/>
              </a:ext>
            </a:extLst>
          </p:cNvPr>
          <p:cNvSpPr/>
          <p:nvPr/>
        </p:nvSpPr>
        <p:spPr>
          <a:xfrm>
            <a:off x="4817088" y="4229781"/>
            <a:ext cx="2303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主要机械有67台（套）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1C88813-9FAB-44AD-B508-2E1A4A923439}"/>
              </a:ext>
            </a:extLst>
          </p:cNvPr>
          <p:cNvSpPr/>
          <p:nvPr/>
        </p:nvSpPr>
        <p:spPr>
          <a:xfrm>
            <a:off x="4814690" y="4867030"/>
            <a:ext cx="2029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钻机</a:t>
            </a:r>
            <a:r>
              <a:rPr lang="en-US" altLang="zh-CN" sz="1600" dirty="0">
                <a:solidFill>
                  <a:schemeClr val="bg1"/>
                </a:solidFill>
                <a:latin typeface="+mj-lt"/>
                <a:ea typeface="+mj-ea"/>
              </a:rPr>
              <a:t>21</a:t>
            </a:r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台，挖机</a:t>
            </a:r>
            <a:r>
              <a:rPr lang="en-US" altLang="zh-CN" sz="1600" dirty="0">
                <a:solidFill>
                  <a:schemeClr val="bg1"/>
                </a:solidFill>
                <a:latin typeface="+mj-lt"/>
                <a:ea typeface="+mj-ea"/>
              </a:rPr>
              <a:t>6</a:t>
            </a:r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台</a:t>
            </a:r>
          </a:p>
        </p:txBody>
      </p:sp>
      <p:sp>
        <p:nvSpPr>
          <p:cNvPr id="25" name="平行四边形 60">
            <a:extLst>
              <a:ext uri="{FF2B5EF4-FFF2-40B4-BE49-F238E27FC236}">
                <a16:creationId xmlns:a16="http://schemas.microsoft.com/office/drawing/2014/main" id="{07B7F687-F229-4DF8-AC4C-1B3A130FCD5C}"/>
              </a:ext>
            </a:extLst>
          </p:cNvPr>
          <p:cNvSpPr/>
          <p:nvPr/>
        </p:nvSpPr>
        <p:spPr>
          <a:xfrm>
            <a:off x="4560283" y="5423063"/>
            <a:ext cx="3090197" cy="508653"/>
          </a:xfrm>
          <a:custGeom>
            <a:avLst/>
            <a:gdLst>
              <a:gd name="connsiteX0" fmla="*/ 609 w 2326027"/>
              <a:gd name="connsiteY0" fmla="*/ 427393 h 508653"/>
              <a:gd name="connsiteX1" fmla="*/ 47900 w 2326027"/>
              <a:gd name="connsiteY1" fmla="*/ 62740 h 508653"/>
              <a:gd name="connsiteX2" fmla="*/ 119303 w 2326027"/>
              <a:gd name="connsiteY2" fmla="*/ 0 h 508653"/>
              <a:gd name="connsiteX3" fmla="*/ 2254018 w 2326027"/>
              <a:gd name="connsiteY3" fmla="*/ 0 h 508653"/>
              <a:gd name="connsiteX4" fmla="*/ 2325419 w 2326027"/>
              <a:gd name="connsiteY4" fmla="*/ 81260 h 508653"/>
              <a:gd name="connsiteX5" fmla="*/ 2278128 w 2326027"/>
              <a:gd name="connsiteY5" fmla="*/ 445913 h 508653"/>
              <a:gd name="connsiteX6" fmla="*/ 2206726 w 2326027"/>
              <a:gd name="connsiteY6" fmla="*/ 508653 h 508653"/>
              <a:gd name="connsiteX7" fmla="*/ 72011 w 2326027"/>
              <a:gd name="connsiteY7" fmla="*/ 508653 h 508653"/>
              <a:gd name="connsiteX8" fmla="*/ 609 w 2326027"/>
              <a:gd name="connsiteY8" fmla="*/ 427393 h 50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027" h="508653">
                <a:moveTo>
                  <a:pt x="609" y="427393"/>
                </a:moveTo>
                <a:lnTo>
                  <a:pt x="47900" y="62740"/>
                </a:lnTo>
                <a:cubicBezTo>
                  <a:pt x="52555" y="26853"/>
                  <a:pt x="83114" y="0"/>
                  <a:pt x="119303" y="0"/>
                </a:cubicBezTo>
                <a:lnTo>
                  <a:pt x="2254018" y="0"/>
                </a:lnTo>
                <a:cubicBezTo>
                  <a:pt x="2297446" y="0"/>
                  <a:pt x="2331005" y="38192"/>
                  <a:pt x="2325419" y="81260"/>
                </a:cubicBezTo>
                <a:lnTo>
                  <a:pt x="2278128" y="445913"/>
                </a:lnTo>
                <a:cubicBezTo>
                  <a:pt x="2273474" y="481800"/>
                  <a:pt x="2242914" y="508653"/>
                  <a:pt x="2206726" y="508653"/>
                </a:cubicBezTo>
                <a:lnTo>
                  <a:pt x="72011" y="508653"/>
                </a:lnTo>
                <a:cubicBezTo>
                  <a:pt x="28582" y="508653"/>
                  <a:pt x="-4977" y="470461"/>
                  <a:pt x="609" y="427393"/>
                </a:cubicBezTo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02501D3-B521-48ED-BC89-DF0676B24719}"/>
              </a:ext>
            </a:extLst>
          </p:cNvPr>
          <p:cNvSpPr/>
          <p:nvPr/>
        </p:nvSpPr>
        <p:spPr>
          <a:xfrm>
            <a:off x="4605042" y="5508113"/>
            <a:ext cx="2984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lt"/>
                <a:ea typeface="+mj-ea"/>
              </a:rPr>
              <a:t>汽车吊5台，沥青运输车12辆</a:t>
            </a:r>
            <a:endParaRPr lang="en-US" altLang="zh-CN" sz="1600" dirty="0">
              <a:solidFill>
                <a:schemeClr val="bg1"/>
              </a:solidFill>
              <a:latin typeface="+mj-lt"/>
              <a:ea typeface="+mj-ea"/>
            </a:endParaRPr>
          </a:p>
          <a:p>
            <a:pPr algn="ctr"/>
            <a:endParaRPr lang="en-US" altLang="zh-CN" sz="1600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71584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form 5">
            <a:extLst>
              <a:ext uri="{FF2B5EF4-FFF2-40B4-BE49-F238E27FC236}">
                <a16:creationId xmlns:a16="http://schemas.microsoft.com/office/drawing/2014/main" id="{587276FE-CBF0-4718-B7C1-A5848F24A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8493325" y="620713"/>
            <a:ext cx="3546275" cy="6434772"/>
          </a:xfrm>
          <a:prstGeom prst="rect">
            <a:avLst/>
          </a:prstGeom>
        </p:spPr>
      </p:pic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3BD7EBE9-E282-4705-A765-431A137F89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、标准化管理思路及方法（管理思路）</a:t>
            </a:r>
          </a:p>
        </p:txBody>
      </p:sp>
      <p:graphicFrame>
        <p:nvGraphicFramePr>
          <p:cNvPr id="25" name="图示 24">
            <a:extLst>
              <a:ext uri="{FF2B5EF4-FFF2-40B4-BE49-F238E27FC236}">
                <a16:creationId xmlns:a16="http://schemas.microsoft.com/office/drawing/2014/main" id="{789181DE-4270-43B9-B09F-FAD327BB2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095578"/>
              </p:ext>
            </p:extLst>
          </p:nvPr>
        </p:nvGraphicFramePr>
        <p:xfrm>
          <a:off x="1102360" y="761999"/>
          <a:ext cx="6502400" cy="2374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9" name="组合 28">
            <a:extLst>
              <a:ext uri="{FF2B5EF4-FFF2-40B4-BE49-F238E27FC236}">
                <a16:creationId xmlns:a16="http://schemas.microsoft.com/office/drawing/2014/main" id="{4C106790-1DE5-4701-B9C6-16869BC81A94}"/>
              </a:ext>
            </a:extLst>
          </p:cNvPr>
          <p:cNvGrpSpPr/>
          <p:nvPr/>
        </p:nvGrpSpPr>
        <p:grpSpPr>
          <a:xfrm>
            <a:off x="1839040" y="3501408"/>
            <a:ext cx="10743947" cy="3709685"/>
            <a:chOff x="907284" y="6452962"/>
            <a:chExt cx="11432534" cy="4189873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46FB123E-E72E-40AC-B87F-DFE1DCCB306F}"/>
                </a:ext>
              </a:extLst>
            </p:cNvPr>
            <p:cNvGrpSpPr/>
            <p:nvPr/>
          </p:nvGrpSpPr>
          <p:grpSpPr>
            <a:xfrm>
              <a:off x="963597" y="7332712"/>
              <a:ext cx="11258096" cy="3231931"/>
              <a:chOff x="1176957" y="5826297"/>
              <a:chExt cx="11258096" cy="3231931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B0697B1B-7D43-40E7-B5CE-91205AFD0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957" y="6000950"/>
                <a:ext cx="5486411" cy="2961925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F8D6E94C-60E8-4DD8-BB3F-949B1C718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8643" y="5826297"/>
                <a:ext cx="5486410" cy="2538988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67DC4E8A-A140-4F07-8DFF-B304401CD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5576" y="6519239"/>
                <a:ext cx="5486411" cy="2538989"/>
              </a:xfrm>
              <a:prstGeom prst="rect">
                <a:avLst/>
              </a:prstGeom>
            </p:spPr>
          </p:pic>
        </p:grp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182BDA9-DD06-426D-A7B9-34847D86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151" y="6452962"/>
              <a:ext cx="7663667" cy="2712883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72842DD0-6FDC-4158-8CCE-6A58D8AE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284" y="7929951"/>
              <a:ext cx="7663667" cy="2712884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5EC3A83-99C7-4DAD-9B0A-72B6EE208FD0}"/>
              </a:ext>
            </a:extLst>
          </p:cNvPr>
          <p:cNvGrpSpPr/>
          <p:nvPr/>
        </p:nvGrpSpPr>
        <p:grpSpPr>
          <a:xfrm>
            <a:off x="1173480" y="3434080"/>
            <a:ext cx="6507480" cy="2737485"/>
            <a:chOff x="1173480" y="3434080"/>
            <a:chExt cx="6507480" cy="273748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43D25162-2B9C-4673-A504-CC962BF2736C}"/>
                </a:ext>
              </a:extLst>
            </p:cNvPr>
            <p:cNvGrpSpPr/>
            <p:nvPr/>
          </p:nvGrpSpPr>
          <p:grpSpPr>
            <a:xfrm>
              <a:off x="1173480" y="3434080"/>
              <a:ext cx="6507480" cy="2737485"/>
              <a:chOff x="822960" y="2011680"/>
              <a:chExt cx="3200400" cy="1996440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B25C9EE0-58F3-44A3-AD3B-0EDFC9C70529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26AE096A-FBB6-4518-9CFF-714A9E057A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051A7F3-24FC-4E7D-A53D-5714C93EC01C}"/>
                </a:ext>
              </a:extLst>
            </p:cNvPr>
            <p:cNvSpPr txBox="1"/>
            <p:nvPr/>
          </p:nvSpPr>
          <p:spPr>
            <a:xfrm>
              <a:off x="1417320" y="3520916"/>
              <a:ext cx="5867400" cy="2537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/>
                <a:t>从管理制度、人员配备、现场管理及过程控制四个方面着手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dirty="0"/>
                <a:t>全面推进标准化管理，管理制度是基础，人员配备是保证，现场管理是重点，过程控制是关键，以简洁、方便、实用为原则，把标准化管理落实到操作层，形成横向到边、纵向到底的标准化管理体系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535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1C95C2-0634-4573-8428-F965688A0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、标准化管理思路及方法（具体做法）</a:t>
            </a:r>
          </a:p>
        </p:txBody>
      </p:sp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0FA90E1E-31B4-4A95-977C-788B07AD54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 b="5389"/>
          <a:stretch/>
        </p:blipFill>
        <p:spPr/>
      </p:pic>
      <p:sp>
        <p:nvSpPr>
          <p:cNvPr id="9" name="内容占位符 8">
            <a:extLst>
              <a:ext uri="{FF2B5EF4-FFF2-40B4-BE49-F238E27FC236}">
                <a16:creationId xmlns:a16="http://schemas.microsoft.com/office/drawing/2014/main" id="{38B4B54A-EAA3-47D1-8CD8-BCAEA3CFE4B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/>
              <a:t>标准化钢筋车间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0AF8A7E8-C6BC-4AB1-9F62-CBED0D68147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管理制度标准化</a:t>
            </a:r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C639BCAF-8497-40DB-8310-A5931707DF7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zh-CN" altLang="en-US" dirty="0"/>
              <a:t>过程控制标准化</a:t>
            </a:r>
          </a:p>
        </p:txBody>
      </p:sp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F4CDF689-1BB2-4050-AAEE-3DA2504E6D9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zh-CN" altLang="en-US" dirty="0"/>
              <a:t>人员配备标准化</a:t>
            </a:r>
          </a:p>
        </p:txBody>
      </p:sp>
      <p:pic>
        <p:nvPicPr>
          <p:cNvPr id="25" name="图片占位符 24">
            <a:extLst>
              <a:ext uri="{FF2B5EF4-FFF2-40B4-BE49-F238E27FC236}">
                <a16:creationId xmlns:a16="http://schemas.microsoft.com/office/drawing/2014/main" id="{3FAA0AFF-BF1A-41AD-AA73-66B6F01D57B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b="5771"/>
          <a:stretch/>
        </p:blipFill>
        <p:spPr/>
      </p:pic>
      <p:pic>
        <p:nvPicPr>
          <p:cNvPr id="27" name="图片占位符 26">
            <a:extLst>
              <a:ext uri="{FF2B5EF4-FFF2-40B4-BE49-F238E27FC236}">
                <a16:creationId xmlns:a16="http://schemas.microsoft.com/office/drawing/2014/main" id="{3F17990E-F92E-4490-A70A-F1FCF9CBB1C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 b="5389"/>
          <a:stretch/>
        </p:blipFill>
        <p:spPr/>
      </p:pic>
      <p:pic>
        <p:nvPicPr>
          <p:cNvPr id="29" name="图片占位符 28">
            <a:extLst>
              <a:ext uri="{FF2B5EF4-FFF2-40B4-BE49-F238E27FC236}">
                <a16:creationId xmlns:a16="http://schemas.microsoft.com/office/drawing/2014/main" id="{395DC3C7-6758-49B9-8335-29639DE314B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" b="5743"/>
          <a:stretch/>
        </p:blipFill>
        <p:spPr/>
      </p:pic>
    </p:spTree>
    <p:extLst>
      <p:ext uri="{BB962C8B-B14F-4D97-AF65-F5344CB8AC3E}">
        <p14:creationId xmlns:p14="http://schemas.microsoft.com/office/powerpoint/2010/main" val="1157410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>
            <a:extLst>
              <a:ext uri="{FF2B5EF4-FFF2-40B4-BE49-F238E27FC236}">
                <a16:creationId xmlns:a16="http://schemas.microsoft.com/office/drawing/2014/main" id="{8C21AFFD-BBC2-4E70-83F8-20C989136FBA}"/>
              </a:ext>
            </a:extLst>
          </p:cNvPr>
          <p:cNvGrpSpPr/>
          <p:nvPr/>
        </p:nvGrpSpPr>
        <p:grpSpPr>
          <a:xfrm>
            <a:off x="594360" y="990601"/>
            <a:ext cx="10815320" cy="1061720"/>
            <a:chOff x="822960" y="2011680"/>
            <a:chExt cx="3200400" cy="1996440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92B67A57-174B-44C6-BB58-2FA50695BEB2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A8CBB949-3D99-430A-BAD0-DCA2C51E2F8C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3D1192-4A28-42FC-8C9D-54EFCDE2D3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、施工组织原则及方案简述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7C91F20-9A65-42EC-B155-0264EBF97CC6}"/>
              </a:ext>
            </a:extLst>
          </p:cNvPr>
          <p:cNvSpPr/>
          <p:nvPr/>
        </p:nvSpPr>
        <p:spPr>
          <a:xfrm>
            <a:off x="1028945" y="2231941"/>
            <a:ext cx="1155240" cy="1155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道路施工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4C89828-5E97-49B2-B2D3-1397E288B1B4}"/>
              </a:ext>
            </a:extLst>
          </p:cNvPr>
          <p:cNvSpPr/>
          <p:nvPr/>
        </p:nvSpPr>
        <p:spPr>
          <a:xfrm>
            <a:off x="4039763" y="2262421"/>
            <a:ext cx="1155240" cy="1155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下穿通道</a:t>
            </a: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A8B0FA7E-79D6-4744-9833-635D4CBCD39B}"/>
              </a:ext>
            </a:extLst>
          </p:cNvPr>
          <p:cNvSpPr/>
          <p:nvPr/>
        </p:nvSpPr>
        <p:spPr>
          <a:xfrm rot="16200000">
            <a:off x="2794127" y="2349517"/>
            <a:ext cx="780443" cy="908050"/>
          </a:xfrm>
          <a:custGeom>
            <a:avLst/>
            <a:gdLst>
              <a:gd name="connsiteX0" fmla="*/ 0 w 2407920"/>
              <a:gd name="connsiteY0" fmla="*/ 782320 h 1564640"/>
              <a:gd name="connsiteX1" fmla="*/ 601980 w 2407920"/>
              <a:gd name="connsiteY1" fmla="*/ 782320 h 1564640"/>
              <a:gd name="connsiteX2" fmla="*/ 601980 w 2407920"/>
              <a:gd name="connsiteY2" fmla="*/ 0 h 1564640"/>
              <a:gd name="connsiteX3" fmla="*/ 1805940 w 2407920"/>
              <a:gd name="connsiteY3" fmla="*/ 0 h 1564640"/>
              <a:gd name="connsiteX4" fmla="*/ 1805940 w 2407920"/>
              <a:gd name="connsiteY4" fmla="*/ 782320 h 1564640"/>
              <a:gd name="connsiteX5" fmla="*/ 2407920 w 2407920"/>
              <a:gd name="connsiteY5" fmla="*/ 782320 h 1564640"/>
              <a:gd name="connsiteX6" fmla="*/ 1203960 w 2407920"/>
              <a:gd name="connsiteY6" fmla="*/ 1564640 h 1564640"/>
              <a:gd name="connsiteX7" fmla="*/ 0 w 2407920"/>
              <a:gd name="connsiteY7" fmla="*/ 782320 h 156464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805940 w 2407920"/>
              <a:gd name="connsiteY3" fmla="*/ 77216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38020 w 2407920"/>
              <a:gd name="connsiteY3" fmla="*/ 2032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38020 w 2407920"/>
              <a:gd name="connsiteY3" fmla="*/ 3048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537095 w 2407920"/>
              <a:gd name="connsiteY4" fmla="*/ 1578886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678156 w 2407920"/>
              <a:gd name="connsiteY4" fmla="*/ 1578894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735873 w 2407920"/>
              <a:gd name="connsiteY1" fmla="*/ 1578894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678156 w 2407920"/>
              <a:gd name="connsiteY4" fmla="*/ 1578894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920" h="2336800">
                <a:moveTo>
                  <a:pt x="0" y="1554480"/>
                </a:moveTo>
                <a:lnTo>
                  <a:pt x="735873" y="1578894"/>
                </a:lnTo>
                <a:cubicBezTo>
                  <a:pt x="864566" y="999774"/>
                  <a:pt x="646007" y="487680"/>
                  <a:pt x="378460" y="0"/>
                </a:cubicBezTo>
                <a:lnTo>
                  <a:pt x="1958340" y="0"/>
                </a:lnTo>
                <a:cubicBezTo>
                  <a:pt x="1693622" y="430581"/>
                  <a:pt x="1607036" y="1060734"/>
                  <a:pt x="1678156" y="1578894"/>
                </a:cubicBezTo>
                <a:lnTo>
                  <a:pt x="2407920" y="1554480"/>
                </a:lnTo>
                <a:lnTo>
                  <a:pt x="1203960" y="2336800"/>
                </a:lnTo>
                <a:lnTo>
                  <a:pt x="0" y="15544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7000">
                <a:srgbClr val="5494D5"/>
              </a:gs>
              <a:gs pos="91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箭头: 下 17">
            <a:extLst>
              <a:ext uri="{FF2B5EF4-FFF2-40B4-BE49-F238E27FC236}">
                <a16:creationId xmlns:a16="http://schemas.microsoft.com/office/drawing/2014/main" id="{1D31762F-1A8C-458B-84CA-376BC3A471E4}"/>
              </a:ext>
            </a:extLst>
          </p:cNvPr>
          <p:cNvSpPr/>
          <p:nvPr/>
        </p:nvSpPr>
        <p:spPr>
          <a:xfrm rot="16200000">
            <a:off x="5705779" y="2349518"/>
            <a:ext cx="780443" cy="908050"/>
          </a:xfrm>
          <a:custGeom>
            <a:avLst/>
            <a:gdLst>
              <a:gd name="connsiteX0" fmla="*/ 0 w 2407920"/>
              <a:gd name="connsiteY0" fmla="*/ 782320 h 1564640"/>
              <a:gd name="connsiteX1" fmla="*/ 601980 w 2407920"/>
              <a:gd name="connsiteY1" fmla="*/ 782320 h 1564640"/>
              <a:gd name="connsiteX2" fmla="*/ 601980 w 2407920"/>
              <a:gd name="connsiteY2" fmla="*/ 0 h 1564640"/>
              <a:gd name="connsiteX3" fmla="*/ 1805940 w 2407920"/>
              <a:gd name="connsiteY3" fmla="*/ 0 h 1564640"/>
              <a:gd name="connsiteX4" fmla="*/ 1805940 w 2407920"/>
              <a:gd name="connsiteY4" fmla="*/ 782320 h 1564640"/>
              <a:gd name="connsiteX5" fmla="*/ 2407920 w 2407920"/>
              <a:gd name="connsiteY5" fmla="*/ 782320 h 1564640"/>
              <a:gd name="connsiteX6" fmla="*/ 1203960 w 2407920"/>
              <a:gd name="connsiteY6" fmla="*/ 1564640 h 1564640"/>
              <a:gd name="connsiteX7" fmla="*/ 0 w 2407920"/>
              <a:gd name="connsiteY7" fmla="*/ 782320 h 156464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805940 w 2407920"/>
              <a:gd name="connsiteY3" fmla="*/ 77216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38020 w 2407920"/>
              <a:gd name="connsiteY3" fmla="*/ 2032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38020 w 2407920"/>
              <a:gd name="connsiteY3" fmla="*/ 3048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537095 w 2407920"/>
              <a:gd name="connsiteY4" fmla="*/ 1578886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678156 w 2407920"/>
              <a:gd name="connsiteY4" fmla="*/ 1578894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735873 w 2407920"/>
              <a:gd name="connsiteY1" fmla="*/ 1578894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678156 w 2407920"/>
              <a:gd name="connsiteY4" fmla="*/ 1578894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920" h="2336800">
                <a:moveTo>
                  <a:pt x="0" y="1554480"/>
                </a:moveTo>
                <a:lnTo>
                  <a:pt x="735873" y="1578894"/>
                </a:lnTo>
                <a:cubicBezTo>
                  <a:pt x="864566" y="999774"/>
                  <a:pt x="646007" y="487680"/>
                  <a:pt x="378460" y="0"/>
                </a:cubicBezTo>
                <a:lnTo>
                  <a:pt x="1958340" y="0"/>
                </a:lnTo>
                <a:cubicBezTo>
                  <a:pt x="1693622" y="430581"/>
                  <a:pt x="1607036" y="1060734"/>
                  <a:pt x="1678156" y="1578894"/>
                </a:cubicBezTo>
                <a:lnTo>
                  <a:pt x="2407920" y="1554480"/>
                </a:lnTo>
                <a:lnTo>
                  <a:pt x="1203960" y="2336800"/>
                </a:lnTo>
                <a:lnTo>
                  <a:pt x="0" y="15544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7000">
                <a:srgbClr val="5494D5"/>
              </a:gs>
              <a:gs pos="91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C2DDA1C7-53F9-4B26-9992-FD97481A84A8}"/>
              </a:ext>
            </a:extLst>
          </p:cNvPr>
          <p:cNvSpPr/>
          <p:nvPr/>
        </p:nvSpPr>
        <p:spPr>
          <a:xfrm>
            <a:off x="7050581" y="2231941"/>
            <a:ext cx="1155240" cy="1155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桥梁工程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47595A7-2A25-453E-8B33-734F29EA222D}"/>
              </a:ext>
            </a:extLst>
          </p:cNvPr>
          <p:cNvSpPr/>
          <p:nvPr/>
        </p:nvSpPr>
        <p:spPr>
          <a:xfrm>
            <a:off x="10061400" y="2262421"/>
            <a:ext cx="1155240" cy="1155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机电照明</a:t>
            </a:r>
          </a:p>
        </p:txBody>
      </p:sp>
      <p:sp>
        <p:nvSpPr>
          <p:cNvPr id="22" name="箭头: 下 17">
            <a:extLst>
              <a:ext uri="{FF2B5EF4-FFF2-40B4-BE49-F238E27FC236}">
                <a16:creationId xmlns:a16="http://schemas.microsoft.com/office/drawing/2014/main" id="{71A63F0C-954C-4436-9EC5-46C3B00BDC77}"/>
              </a:ext>
            </a:extLst>
          </p:cNvPr>
          <p:cNvSpPr/>
          <p:nvPr/>
        </p:nvSpPr>
        <p:spPr>
          <a:xfrm rot="16200000">
            <a:off x="8776460" y="2349517"/>
            <a:ext cx="780443" cy="908050"/>
          </a:xfrm>
          <a:custGeom>
            <a:avLst/>
            <a:gdLst>
              <a:gd name="connsiteX0" fmla="*/ 0 w 2407920"/>
              <a:gd name="connsiteY0" fmla="*/ 782320 h 1564640"/>
              <a:gd name="connsiteX1" fmla="*/ 601980 w 2407920"/>
              <a:gd name="connsiteY1" fmla="*/ 782320 h 1564640"/>
              <a:gd name="connsiteX2" fmla="*/ 601980 w 2407920"/>
              <a:gd name="connsiteY2" fmla="*/ 0 h 1564640"/>
              <a:gd name="connsiteX3" fmla="*/ 1805940 w 2407920"/>
              <a:gd name="connsiteY3" fmla="*/ 0 h 1564640"/>
              <a:gd name="connsiteX4" fmla="*/ 1805940 w 2407920"/>
              <a:gd name="connsiteY4" fmla="*/ 782320 h 1564640"/>
              <a:gd name="connsiteX5" fmla="*/ 2407920 w 2407920"/>
              <a:gd name="connsiteY5" fmla="*/ 782320 h 1564640"/>
              <a:gd name="connsiteX6" fmla="*/ 1203960 w 2407920"/>
              <a:gd name="connsiteY6" fmla="*/ 1564640 h 1564640"/>
              <a:gd name="connsiteX7" fmla="*/ 0 w 2407920"/>
              <a:gd name="connsiteY7" fmla="*/ 782320 h 156464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805940 w 2407920"/>
              <a:gd name="connsiteY3" fmla="*/ 77216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38020 w 2407920"/>
              <a:gd name="connsiteY3" fmla="*/ 2032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38020 w 2407920"/>
              <a:gd name="connsiteY3" fmla="*/ 3048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537095 w 2407920"/>
              <a:gd name="connsiteY4" fmla="*/ 1578886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678156 w 2407920"/>
              <a:gd name="connsiteY4" fmla="*/ 1578894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735873 w 2407920"/>
              <a:gd name="connsiteY1" fmla="*/ 1578894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678156 w 2407920"/>
              <a:gd name="connsiteY4" fmla="*/ 1578894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920" h="2336800">
                <a:moveTo>
                  <a:pt x="0" y="1554480"/>
                </a:moveTo>
                <a:lnTo>
                  <a:pt x="735873" y="1578894"/>
                </a:lnTo>
                <a:cubicBezTo>
                  <a:pt x="864566" y="999774"/>
                  <a:pt x="646007" y="487680"/>
                  <a:pt x="378460" y="0"/>
                </a:cubicBezTo>
                <a:lnTo>
                  <a:pt x="1958340" y="0"/>
                </a:lnTo>
                <a:cubicBezTo>
                  <a:pt x="1693622" y="430581"/>
                  <a:pt x="1607036" y="1060734"/>
                  <a:pt x="1678156" y="1578894"/>
                </a:cubicBezTo>
                <a:lnTo>
                  <a:pt x="2407920" y="1554480"/>
                </a:lnTo>
                <a:lnTo>
                  <a:pt x="1203960" y="2336800"/>
                </a:lnTo>
                <a:lnTo>
                  <a:pt x="0" y="15544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7000">
                <a:srgbClr val="5494D5"/>
              </a:gs>
              <a:gs pos="91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8C1F465-471B-484B-8792-8E3B4101C438}"/>
              </a:ext>
            </a:extLst>
          </p:cNvPr>
          <p:cNvSpPr txBox="1"/>
          <p:nvPr/>
        </p:nvSpPr>
        <p:spPr>
          <a:xfrm>
            <a:off x="899674" y="1087120"/>
            <a:ext cx="10337285" cy="875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/>
              <a:t>xxxx</a:t>
            </a:r>
            <a:r>
              <a:rPr lang="zh-CN" altLang="en-US" dirty="0"/>
              <a:t>一期工程总体施工组织的原则是：桥涵、道路、通道、机电四部分同步施工，局部施工交叉位置以关键线路优先的原则组织施工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3396B6E-5EE6-471D-97D2-FF8DA3870FE1}"/>
              </a:ext>
            </a:extLst>
          </p:cNvPr>
          <p:cNvGrpSpPr/>
          <p:nvPr/>
        </p:nvGrpSpPr>
        <p:grpSpPr>
          <a:xfrm>
            <a:off x="482600" y="3708850"/>
            <a:ext cx="2557780" cy="2493195"/>
            <a:chOff x="482600" y="3708850"/>
            <a:chExt cx="2557780" cy="249319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EE45D17-4DBD-44BF-A818-DA571DA2EB61}"/>
                </a:ext>
              </a:extLst>
            </p:cNvPr>
            <p:cNvGrpSpPr/>
            <p:nvPr/>
          </p:nvGrpSpPr>
          <p:grpSpPr>
            <a:xfrm>
              <a:off x="482600" y="3708850"/>
              <a:ext cx="2557780" cy="2493195"/>
              <a:chOff x="482600" y="4517365"/>
              <a:chExt cx="3186578" cy="2493195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DDF6DAA5-C57D-4575-912C-789F95D0FA21}"/>
                  </a:ext>
                </a:extLst>
              </p:cNvPr>
              <p:cNvGrpSpPr/>
              <p:nvPr/>
            </p:nvGrpSpPr>
            <p:grpSpPr>
              <a:xfrm rot="16200000">
                <a:off x="908694" y="4250077"/>
                <a:ext cx="2334389" cy="3186578"/>
                <a:chOff x="1173480" y="3434080"/>
                <a:chExt cx="6507480" cy="2737485"/>
              </a:xfrm>
            </p:grpSpPr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6F5F7632-3450-4618-BA83-A9E70A49AAFA}"/>
                    </a:ext>
                  </a:extLst>
                </p:cNvPr>
                <p:cNvGrpSpPr/>
                <p:nvPr/>
              </p:nvGrpSpPr>
              <p:grpSpPr>
                <a:xfrm>
                  <a:off x="1173480" y="3434080"/>
                  <a:ext cx="6507480" cy="2737485"/>
                  <a:chOff x="822960" y="2011680"/>
                  <a:chExt cx="3200400" cy="1996440"/>
                </a:xfrm>
              </p:grpSpPr>
              <p:sp>
                <p:nvSpPr>
                  <p:cNvPr id="33" name="矩形 32">
                    <a:extLst>
                      <a:ext uri="{FF2B5EF4-FFF2-40B4-BE49-F238E27FC236}">
                        <a16:creationId xmlns:a16="http://schemas.microsoft.com/office/drawing/2014/main" id="{6968BE4B-8325-4B34-9831-5F9D21074494}"/>
                      </a:ext>
                    </a:extLst>
                  </p:cNvPr>
                  <p:cNvSpPr/>
                  <p:nvPr/>
                </p:nvSpPr>
                <p:spPr>
                  <a:xfrm>
                    <a:off x="838200" y="2011680"/>
                    <a:ext cx="3185160" cy="19964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cxnSp>
                <p:nvCxnSpPr>
                  <p:cNvPr id="34" name="直接连接符 33">
                    <a:extLst>
                      <a:ext uri="{FF2B5EF4-FFF2-40B4-BE49-F238E27FC236}">
                        <a16:creationId xmlns:a16="http://schemas.microsoft.com/office/drawing/2014/main" id="{85BB52F2-78C8-4EAD-BD17-C36B14EE53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2960" y="2011680"/>
                    <a:ext cx="0" cy="1996440"/>
                  </a:xfrm>
                  <a:prstGeom prst="line">
                    <a:avLst/>
                  </a:prstGeom>
                  <a:ln w="1079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F1C276DF-F350-409D-804F-1E086139FD77}"/>
                    </a:ext>
                  </a:extLst>
                </p:cNvPr>
                <p:cNvSpPr txBox="1"/>
                <p:nvPr/>
              </p:nvSpPr>
              <p:spPr>
                <a:xfrm>
                  <a:off x="1417320" y="3520916"/>
                  <a:ext cx="5867400" cy="4565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l"/>
                  </a:pPr>
                  <a:endParaRPr lang="zh-CN" altLang="en-US" dirty="0"/>
                </a:p>
              </p:txBody>
            </p:sp>
          </p:grp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ED42D736-E082-4A8B-B347-216FF1BD3147}"/>
                  </a:ext>
                </a:extLst>
              </p:cNvPr>
              <p:cNvSpPr/>
              <p:nvPr/>
            </p:nvSpPr>
            <p:spPr>
              <a:xfrm flipV="1">
                <a:off x="482600" y="4517365"/>
                <a:ext cx="3178639" cy="159385"/>
              </a:xfrm>
              <a:custGeom>
                <a:avLst/>
                <a:gdLst>
                  <a:gd name="connsiteX0" fmla="*/ 0 w 4958080"/>
                  <a:gd name="connsiteY0" fmla="*/ 0 h 294640"/>
                  <a:gd name="connsiteX1" fmla="*/ 3688080 w 4958080"/>
                  <a:gd name="connsiteY1" fmla="*/ 20320 h 294640"/>
                  <a:gd name="connsiteX2" fmla="*/ 3810000 w 4958080"/>
                  <a:gd name="connsiteY2" fmla="*/ 294640 h 294640"/>
                  <a:gd name="connsiteX3" fmla="*/ 3921760 w 4958080"/>
                  <a:gd name="connsiteY3" fmla="*/ 30480 h 294640"/>
                  <a:gd name="connsiteX4" fmla="*/ 4958080 w 4958080"/>
                  <a:gd name="connsiteY4" fmla="*/ 20320 h 294640"/>
                  <a:gd name="connsiteX0" fmla="*/ 0 w 4958080"/>
                  <a:gd name="connsiteY0" fmla="*/ 0 h 294640"/>
                  <a:gd name="connsiteX1" fmla="*/ 2622251 w 4958080"/>
                  <a:gd name="connsiteY1" fmla="*/ 20320 h 294640"/>
                  <a:gd name="connsiteX2" fmla="*/ 3810000 w 4958080"/>
                  <a:gd name="connsiteY2" fmla="*/ 294640 h 294640"/>
                  <a:gd name="connsiteX3" fmla="*/ 3921760 w 4958080"/>
                  <a:gd name="connsiteY3" fmla="*/ 30480 h 294640"/>
                  <a:gd name="connsiteX4" fmla="*/ 4958080 w 4958080"/>
                  <a:gd name="connsiteY4" fmla="*/ 20320 h 294640"/>
                  <a:gd name="connsiteX0" fmla="*/ 0 w 4958080"/>
                  <a:gd name="connsiteY0" fmla="*/ 0 h 294640"/>
                  <a:gd name="connsiteX1" fmla="*/ 2622251 w 4958080"/>
                  <a:gd name="connsiteY1" fmla="*/ 20320 h 294640"/>
                  <a:gd name="connsiteX2" fmla="*/ 3810000 w 4958080"/>
                  <a:gd name="connsiteY2" fmla="*/ 294640 h 294640"/>
                  <a:gd name="connsiteX3" fmla="*/ 2998042 w 4958080"/>
                  <a:gd name="connsiteY3" fmla="*/ 15240 h 294640"/>
                  <a:gd name="connsiteX4" fmla="*/ 4958080 w 4958080"/>
                  <a:gd name="connsiteY4" fmla="*/ 20320 h 294640"/>
                  <a:gd name="connsiteX0" fmla="*/ 0 w 4958080"/>
                  <a:gd name="connsiteY0" fmla="*/ 0 h 157480"/>
                  <a:gd name="connsiteX1" fmla="*/ 2622251 w 4958080"/>
                  <a:gd name="connsiteY1" fmla="*/ 20320 h 157480"/>
                  <a:gd name="connsiteX2" fmla="*/ 2874440 w 4958080"/>
                  <a:gd name="connsiteY2" fmla="*/ 157480 h 157480"/>
                  <a:gd name="connsiteX3" fmla="*/ 2998042 w 4958080"/>
                  <a:gd name="connsiteY3" fmla="*/ 15240 h 157480"/>
                  <a:gd name="connsiteX4" fmla="*/ 4958080 w 4958080"/>
                  <a:gd name="connsiteY4" fmla="*/ 20320 h 157480"/>
                  <a:gd name="connsiteX0" fmla="*/ 0 w 4958080"/>
                  <a:gd name="connsiteY0" fmla="*/ 0 h 157480"/>
                  <a:gd name="connsiteX1" fmla="*/ 2351810 w 4958080"/>
                  <a:gd name="connsiteY1" fmla="*/ 5080 h 157480"/>
                  <a:gd name="connsiteX2" fmla="*/ 2874440 w 4958080"/>
                  <a:gd name="connsiteY2" fmla="*/ 157480 h 157480"/>
                  <a:gd name="connsiteX3" fmla="*/ 2998042 w 4958080"/>
                  <a:gd name="connsiteY3" fmla="*/ 15240 h 157480"/>
                  <a:gd name="connsiteX4" fmla="*/ 4958080 w 4958080"/>
                  <a:gd name="connsiteY4" fmla="*/ 20320 h 157480"/>
                  <a:gd name="connsiteX0" fmla="*/ 0 w 4958080"/>
                  <a:gd name="connsiteY0" fmla="*/ 0 h 159385"/>
                  <a:gd name="connsiteX1" fmla="*/ 2351810 w 4958080"/>
                  <a:gd name="connsiteY1" fmla="*/ 5080 h 159385"/>
                  <a:gd name="connsiteX2" fmla="*/ 2637805 w 4958080"/>
                  <a:gd name="connsiteY2" fmla="*/ 159385 h 159385"/>
                  <a:gd name="connsiteX3" fmla="*/ 2998042 w 4958080"/>
                  <a:gd name="connsiteY3" fmla="*/ 15240 h 159385"/>
                  <a:gd name="connsiteX4" fmla="*/ 4958080 w 4958080"/>
                  <a:gd name="connsiteY4" fmla="*/ 20320 h 159385"/>
                  <a:gd name="connsiteX0" fmla="*/ 0 w 4958080"/>
                  <a:gd name="connsiteY0" fmla="*/ 0 h 159385"/>
                  <a:gd name="connsiteX1" fmla="*/ 2351810 w 4958080"/>
                  <a:gd name="connsiteY1" fmla="*/ 5080 h 159385"/>
                  <a:gd name="connsiteX2" fmla="*/ 2637805 w 4958080"/>
                  <a:gd name="connsiteY2" fmla="*/ 159385 h 159385"/>
                  <a:gd name="connsiteX3" fmla="*/ 2910148 w 4958080"/>
                  <a:gd name="connsiteY3" fmla="*/ 7620 h 159385"/>
                  <a:gd name="connsiteX4" fmla="*/ 4958080 w 4958080"/>
                  <a:gd name="connsiteY4" fmla="*/ 20320 h 159385"/>
                  <a:gd name="connsiteX0" fmla="*/ 0 w 4940051"/>
                  <a:gd name="connsiteY0" fmla="*/ 0 h 159385"/>
                  <a:gd name="connsiteX1" fmla="*/ 2351810 w 4940051"/>
                  <a:gd name="connsiteY1" fmla="*/ 5080 h 159385"/>
                  <a:gd name="connsiteX2" fmla="*/ 2637805 w 4940051"/>
                  <a:gd name="connsiteY2" fmla="*/ 159385 h 159385"/>
                  <a:gd name="connsiteX3" fmla="*/ 2910148 w 4940051"/>
                  <a:gd name="connsiteY3" fmla="*/ 7620 h 159385"/>
                  <a:gd name="connsiteX4" fmla="*/ 4940051 w 4940051"/>
                  <a:gd name="connsiteY4" fmla="*/ 10160 h 159385"/>
                  <a:gd name="connsiteX0" fmla="*/ 0 w 4940051"/>
                  <a:gd name="connsiteY0" fmla="*/ 0 h 159385"/>
                  <a:gd name="connsiteX1" fmla="*/ 2351810 w 4940051"/>
                  <a:gd name="connsiteY1" fmla="*/ 5080 h 159385"/>
                  <a:gd name="connsiteX2" fmla="*/ 2637805 w 4940051"/>
                  <a:gd name="connsiteY2" fmla="*/ 159385 h 159385"/>
                  <a:gd name="connsiteX3" fmla="*/ 2725347 w 4940051"/>
                  <a:gd name="connsiteY3" fmla="*/ 5080 h 159385"/>
                  <a:gd name="connsiteX4" fmla="*/ 4940051 w 4940051"/>
                  <a:gd name="connsiteY4" fmla="*/ 10160 h 15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0051" h="159385">
                    <a:moveTo>
                      <a:pt x="0" y="0"/>
                    </a:moveTo>
                    <a:lnTo>
                      <a:pt x="2351810" y="5080"/>
                    </a:lnTo>
                    <a:lnTo>
                      <a:pt x="2637805" y="159385"/>
                    </a:lnTo>
                    <a:lnTo>
                      <a:pt x="2725347" y="5080"/>
                    </a:lnTo>
                    <a:lnTo>
                      <a:pt x="4940051" y="101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B053B15-979D-44F9-980F-727E6EF715CC}"/>
                </a:ext>
              </a:extLst>
            </p:cNvPr>
            <p:cNvSpPr txBox="1"/>
            <p:nvPr/>
          </p:nvSpPr>
          <p:spPr>
            <a:xfrm>
              <a:off x="482600" y="3982755"/>
              <a:ext cx="2179320" cy="115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本工程路基挖填方基本平衡</a:t>
              </a:r>
              <a:endParaRPr lang="en-US" altLang="zh-CN" sz="16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采用常规方法施工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7D86E58-B9D0-40CB-BDF7-890A9AC7291D}"/>
              </a:ext>
            </a:extLst>
          </p:cNvPr>
          <p:cNvGrpSpPr/>
          <p:nvPr/>
        </p:nvGrpSpPr>
        <p:grpSpPr>
          <a:xfrm>
            <a:off x="3214423" y="3708850"/>
            <a:ext cx="2821002" cy="2493195"/>
            <a:chOff x="3299460" y="3708850"/>
            <a:chExt cx="2701384" cy="2493195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4B79227-9584-4976-9B0C-4376E1EDC51B}"/>
                </a:ext>
              </a:extLst>
            </p:cNvPr>
            <p:cNvGrpSpPr/>
            <p:nvPr/>
          </p:nvGrpSpPr>
          <p:grpSpPr>
            <a:xfrm>
              <a:off x="3299460" y="3708850"/>
              <a:ext cx="2701384" cy="2493195"/>
              <a:chOff x="482600" y="4517365"/>
              <a:chExt cx="3186578" cy="249319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CF5D3E6F-F8C9-402E-986B-D92AC87B20A5}"/>
                  </a:ext>
                </a:extLst>
              </p:cNvPr>
              <p:cNvGrpSpPr/>
              <p:nvPr/>
            </p:nvGrpSpPr>
            <p:grpSpPr>
              <a:xfrm rot="16200000">
                <a:off x="908694" y="4250077"/>
                <a:ext cx="2334389" cy="3186578"/>
                <a:chOff x="1173480" y="3434080"/>
                <a:chExt cx="6507480" cy="2737485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1DD9D019-089B-4990-9DDC-DA06113EEE0E}"/>
                    </a:ext>
                  </a:extLst>
                </p:cNvPr>
                <p:cNvGrpSpPr/>
                <p:nvPr/>
              </p:nvGrpSpPr>
              <p:grpSpPr>
                <a:xfrm>
                  <a:off x="1173480" y="3434080"/>
                  <a:ext cx="6507480" cy="2737485"/>
                  <a:chOff x="822960" y="2011680"/>
                  <a:chExt cx="3200400" cy="1996440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3C983341-6C1F-41D5-A2CA-94A58A9C9A80}"/>
                      </a:ext>
                    </a:extLst>
                  </p:cNvPr>
                  <p:cNvSpPr/>
                  <p:nvPr/>
                </p:nvSpPr>
                <p:spPr>
                  <a:xfrm>
                    <a:off x="838200" y="2011680"/>
                    <a:ext cx="3185160" cy="19964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cxnSp>
                <p:nvCxnSpPr>
                  <p:cNvPr id="43" name="直接连接符 42">
                    <a:extLst>
                      <a:ext uri="{FF2B5EF4-FFF2-40B4-BE49-F238E27FC236}">
                        <a16:creationId xmlns:a16="http://schemas.microsoft.com/office/drawing/2014/main" id="{E26C1BA7-8F25-4994-B266-2F2F95C976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2960" y="2011680"/>
                    <a:ext cx="0" cy="1996440"/>
                  </a:xfrm>
                  <a:prstGeom prst="line">
                    <a:avLst/>
                  </a:prstGeom>
                  <a:ln w="1079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C2A0E089-40CE-44F8-AA79-47A358EC9CD3}"/>
                    </a:ext>
                  </a:extLst>
                </p:cNvPr>
                <p:cNvSpPr txBox="1"/>
                <p:nvPr/>
              </p:nvSpPr>
              <p:spPr>
                <a:xfrm>
                  <a:off x="1417320" y="3520916"/>
                  <a:ext cx="5867400" cy="4565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l"/>
                  </a:pPr>
                  <a:endParaRPr lang="zh-CN" altLang="en-US" dirty="0"/>
                </a:p>
              </p:txBody>
            </p:sp>
          </p:grp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71286DA1-16C4-427C-B160-19BCC4217F28}"/>
                  </a:ext>
                </a:extLst>
              </p:cNvPr>
              <p:cNvSpPr/>
              <p:nvPr/>
            </p:nvSpPr>
            <p:spPr>
              <a:xfrm flipV="1">
                <a:off x="482600" y="4517365"/>
                <a:ext cx="3178639" cy="159385"/>
              </a:xfrm>
              <a:custGeom>
                <a:avLst/>
                <a:gdLst>
                  <a:gd name="connsiteX0" fmla="*/ 0 w 4958080"/>
                  <a:gd name="connsiteY0" fmla="*/ 0 h 294640"/>
                  <a:gd name="connsiteX1" fmla="*/ 3688080 w 4958080"/>
                  <a:gd name="connsiteY1" fmla="*/ 20320 h 294640"/>
                  <a:gd name="connsiteX2" fmla="*/ 3810000 w 4958080"/>
                  <a:gd name="connsiteY2" fmla="*/ 294640 h 294640"/>
                  <a:gd name="connsiteX3" fmla="*/ 3921760 w 4958080"/>
                  <a:gd name="connsiteY3" fmla="*/ 30480 h 294640"/>
                  <a:gd name="connsiteX4" fmla="*/ 4958080 w 4958080"/>
                  <a:gd name="connsiteY4" fmla="*/ 20320 h 294640"/>
                  <a:gd name="connsiteX0" fmla="*/ 0 w 4958080"/>
                  <a:gd name="connsiteY0" fmla="*/ 0 h 294640"/>
                  <a:gd name="connsiteX1" fmla="*/ 2622251 w 4958080"/>
                  <a:gd name="connsiteY1" fmla="*/ 20320 h 294640"/>
                  <a:gd name="connsiteX2" fmla="*/ 3810000 w 4958080"/>
                  <a:gd name="connsiteY2" fmla="*/ 294640 h 294640"/>
                  <a:gd name="connsiteX3" fmla="*/ 3921760 w 4958080"/>
                  <a:gd name="connsiteY3" fmla="*/ 30480 h 294640"/>
                  <a:gd name="connsiteX4" fmla="*/ 4958080 w 4958080"/>
                  <a:gd name="connsiteY4" fmla="*/ 20320 h 294640"/>
                  <a:gd name="connsiteX0" fmla="*/ 0 w 4958080"/>
                  <a:gd name="connsiteY0" fmla="*/ 0 h 294640"/>
                  <a:gd name="connsiteX1" fmla="*/ 2622251 w 4958080"/>
                  <a:gd name="connsiteY1" fmla="*/ 20320 h 294640"/>
                  <a:gd name="connsiteX2" fmla="*/ 3810000 w 4958080"/>
                  <a:gd name="connsiteY2" fmla="*/ 294640 h 294640"/>
                  <a:gd name="connsiteX3" fmla="*/ 2998042 w 4958080"/>
                  <a:gd name="connsiteY3" fmla="*/ 15240 h 294640"/>
                  <a:gd name="connsiteX4" fmla="*/ 4958080 w 4958080"/>
                  <a:gd name="connsiteY4" fmla="*/ 20320 h 294640"/>
                  <a:gd name="connsiteX0" fmla="*/ 0 w 4958080"/>
                  <a:gd name="connsiteY0" fmla="*/ 0 h 157480"/>
                  <a:gd name="connsiteX1" fmla="*/ 2622251 w 4958080"/>
                  <a:gd name="connsiteY1" fmla="*/ 20320 h 157480"/>
                  <a:gd name="connsiteX2" fmla="*/ 2874440 w 4958080"/>
                  <a:gd name="connsiteY2" fmla="*/ 157480 h 157480"/>
                  <a:gd name="connsiteX3" fmla="*/ 2998042 w 4958080"/>
                  <a:gd name="connsiteY3" fmla="*/ 15240 h 157480"/>
                  <a:gd name="connsiteX4" fmla="*/ 4958080 w 4958080"/>
                  <a:gd name="connsiteY4" fmla="*/ 20320 h 157480"/>
                  <a:gd name="connsiteX0" fmla="*/ 0 w 4958080"/>
                  <a:gd name="connsiteY0" fmla="*/ 0 h 157480"/>
                  <a:gd name="connsiteX1" fmla="*/ 2351810 w 4958080"/>
                  <a:gd name="connsiteY1" fmla="*/ 5080 h 157480"/>
                  <a:gd name="connsiteX2" fmla="*/ 2874440 w 4958080"/>
                  <a:gd name="connsiteY2" fmla="*/ 157480 h 157480"/>
                  <a:gd name="connsiteX3" fmla="*/ 2998042 w 4958080"/>
                  <a:gd name="connsiteY3" fmla="*/ 15240 h 157480"/>
                  <a:gd name="connsiteX4" fmla="*/ 4958080 w 4958080"/>
                  <a:gd name="connsiteY4" fmla="*/ 20320 h 157480"/>
                  <a:gd name="connsiteX0" fmla="*/ 0 w 4958080"/>
                  <a:gd name="connsiteY0" fmla="*/ 0 h 159385"/>
                  <a:gd name="connsiteX1" fmla="*/ 2351810 w 4958080"/>
                  <a:gd name="connsiteY1" fmla="*/ 5080 h 159385"/>
                  <a:gd name="connsiteX2" fmla="*/ 2637805 w 4958080"/>
                  <a:gd name="connsiteY2" fmla="*/ 159385 h 159385"/>
                  <a:gd name="connsiteX3" fmla="*/ 2998042 w 4958080"/>
                  <a:gd name="connsiteY3" fmla="*/ 15240 h 159385"/>
                  <a:gd name="connsiteX4" fmla="*/ 4958080 w 4958080"/>
                  <a:gd name="connsiteY4" fmla="*/ 20320 h 159385"/>
                  <a:gd name="connsiteX0" fmla="*/ 0 w 4958080"/>
                  <a:gd name="connsiteY0" fmla="*/ 0 h 159385"/>
                  <a:gd name="connsiteX1" fmla="*/ 2351810 w 4958080"/>
                  <a:gd name="connsiteY1" fmla="*/ 5080 h 159385"/>
                  <a:gd name="connsiteX2" fmla="*/ 2637805 w 4958080"/>
                  <a:gd name="connsiteY2" fmla="*/ 159385 h 159385"/>
                  <a:gd name="connsiteX3" fmla="*/ 2910148 w 4958080"/>
                  <a:gd name="connsiteY3" fmla="*/ 7620 h 159385"/>
                  <a:gd name="connsiteX4" fmla="*/ 4958080 w 4958080"/>
                  <a:gd name="connsiteY4" fmla="*/ 20320 h 159385"/>
                  <a:gd name="connsiteX0" fmla="*/ 0 w 4940051"/>
                  <a:gd name="connsiteY0" fmla="*/ 0 h 159385"/>
                  <a:gd name="connsiteX1" fmla="*/ 2351810 w 4940051"/>
                  <a:gd name="connsiteY1" fmla="*/ 5080 h 159385"/>
                  <a:gd name="connsiteX2" fmla="*/ 2637805 w 4940051"/>
                  <a:gd name="connsiteY2" fmla="*/ 159385 h 159385"/>
                  <a:gd name="connsiteX3" fmla="*/ 2910148 w 4940051"/>
                  <a:gd name="connsiteY3" fmla="*/ 7620 h 159385"/>
                  <a:gd name="connsiteX4" fmla="*/ 4940051 w 4940051"/>
                  <a:gd name="connsiteY4" fmla="*/ 10160 h 159385"/>
                  <a:gd name="connsiteX0" fmla="*/ 0 w 4940051"/>
                  <a:gd name="connsiteY0" fmla="*/ 0 h 159385"/>
                  <a:gd name="connsiteX1" fmla="*/ 2351810 w 4940051"/>
                  <a:gd name="connsiteY1" fmla="*/ 5080 h 159385"/>
                  <a:gd name="connsiteX2" fmla="*/ 2637805 w 4940051"/>
                  <a:gd name="connsiteY2" fmla="*/ 159385 h 159385"/>
                  <a:gd name="connsiteX3" fmla="*/ 2725347 w 4940051"/>
                  <a:gd name="connsiteY3" fmla="*/ 5080 h 159385"/>
                  <a:gd name="connsiteX4" fmla="*/ 4940051 w 4940051"/>
                  <a:gd name="connsiteY4" fmla="*/ 10160 h 15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0051" h="159385">
                    <a:moveTo>
                      <a:pt x="0" y="0"/>
                    </a:moveTo>
                    <a:lnTo>
                      <a:pt x="2351810" y="5080"/>
                    </a:lnTo>
                    <a:lnTo>
                      <a:pt x="2637805" y="159385"/>
                    </a:lnTo>
                    <a:lnTo>
                      <a:pt x="2725347" y="5080"/>
                    </a:lnTo>
                    <a:lnTo>
                      <a:pt x="4940051" y="101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9085A1D-11AC-402A-9E05-1134F161241F}"/>
                </a:ext>
              </a:extLst>
            </p:cNvPr>
            <p:cNvSpPr txBox="1"/>
            <p:nvPr/>
          </p:nvSpPr>
          <p:spPr>
            <a:xfrm>
              <a:off x="3330551" y="3982755"/>
              <a:ext cx="2570926" cy="189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采用放坡开挖施工</a:t>
              </a:r>
              <a:endParaRPr lang="en-US" altLang="zh-CN" sz="16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局部不具备放坡开挖条件时采用钢板桩支护</a:t>
              </a:r>
              <a:endParaRPr lang="en-US" altLang="zh-CN" sz="16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模板采用木模</a:t>
              </a:r>
              <a:endParaRPr lang="en-US" altLang="zh-CN" sz="16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顶板用钢管脚手架施工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A3881A3-201A-4198-8840-1E99A6E9E5E0}"/>
              </a:ext>
            </a:extLst>
          </p:cNvPr>
          <p:cNvGrpSpPr/>
          <p:nvPr/>
        </p:nvGrpSpPr>
        <p:grpSpPr>
          <a:xfrm>
            <a:off x="6209468" y="3708850"/>
            <a:ext cx="2883182" cy="2493195"/>
            <a:chOff x="6330421" y="3708850"/>
            <a:chExt cx="2760927" cy="2493195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E86C3DFB-4247-42DB-9202-38F4ED7D8ED1}"/>
                </a:ext>
              </a:extLst>
            </p:cNvPr>
            <p:cNvGrpSpPr/>
            <p:nvPr/>
          </p:nvGrpSpPr>
          <p:grpSpPr>
            <a:xfrm>
              <a:off x="6360159" y="3708850"/>
              <a:ext cx="2731189" cy="2493195"/>
              <a:chOff x="482600" y="4517365"/>
              <a:chExt cx="3186578" cy="2493195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63793F88-0C16-42D9-80CD-969F151AFB1D}"/>
                  </a:ext>
                </a:extLst>
              </p:cNvPr>
              <p:cNvGrpSpPr/>
              <p:nvPr/>
            </p:nvGrpSpPr>
            <p:grpSpPr>
              <a:xfrm rot="16200000">
                <a:off x="908694" y="4250077"/>
                <a:ext cx="2334389" cy="3186578"/>
                <a:chOff x="1173480" y="3434080"/>
                <a:chExt cx="6507480" cy="2737485"/>
              </a:xfrm>
            </p:grpSpPr>
            <p:grpSp>
              <p:nvGrpSpPr>
                <p:cNvPr id="47" name="组合 46">
                  <a:extLst>
                    <a:ext uri="{FF2B5EF4-FFF2-40B4-BE49-F238E27FC236}">
                      <a16:creationId xmlns:a16="http://schemas.microsoft.com/office/drawing/2014/main" id="{D87725DE-1723-4940-A1DF-42DAB5890519}"/>
                    </a:ext>
                  </a:extLst>
                </p:cNvPr>
                <p:cNvGrpSpPr/>
                <p:nvPr/>
              </p:nvGrpSpPr>
              <p:grpSpPr>
                <a:xfrm>
                  <a:off x="1173480" y="3434080"/>
                  <a:ext cx="6507480" cy="2737485"/>
                  <a:chOff x="822960" y="2011680"/>
                  <a:chExt cx="3200400" cy="1996440"/>
                </a:xfrm>
              </p:grpSpPr>
              <p:sp>
                <p:nvSpPr>
                  <p:cNvPr id="49" name="矩形 48">
                    <a:extLst>
                      <a:ext uri="{FF2B5EF4-FFF2-40B4-BE49-F238E27FC236}">
                        <a16:creationId xmlns:a16="http://schemas.microsoft.com/office/drawing/2014/main" id="{6291B0E2-14DD-4C19-B304-423065045EC2}"/>
                      </a:ext>
                    </a:extLst>
                  </p:cNvPr>
                  <p:cNvSpPr/>
                  <p:nvPr/>
                </p:nvSpPr>
                <p:spPr>
                  <a:xfrm>
                    <a:off x="838200" y="2011680"/>
                    <a:ext cx="3185160" cy="19964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cxnSp>
                <p:nvCxnSpPr>
                  <p:cNvPr id="50" name="直接连接符 49">
                    <a:extLst>
                      <a:ext uri="{FF2B5EF4-FFF2-40B4-BE49-F238E27FC236}">
                        <a16:creationId xmlns:a16="http://schemas.microsoft.com/office/drawing/2014/main" id="{3CE17709-880D-4E14-B379-8A175104FF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2960" y="2011680"/>
                    <a:ext cx="0" cy="1996440"/>
                  </a:xfrm>
                  <a:prstGeom prst="line">
                    <a:avLst/>
                  </a:prstGeom>
                  <a:ln w="1079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EF131D08-D341-4D1E-B7BD-86161F7A3150}"/>
                    </a:ext>
                  </a:extLst>
                </p:cNvPr>
                <p:cNvSpPr txBox="1"/>
                <p:nvPr/>
              </p:nvSpPr>
              <p:spPr>
                <a:xfrm>
                  <a:off x="1417320" y="3520916"/>
                  <a:ext cx="5867400" cy="4565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l"/>
                  </a:pPr>
                  <a:endParaRPr lang="zh-CN" altLang="en-US" dirty="0"/>
                </a:p>
              </p:txBody>
            </p:sp>
          </p:grp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55595EC2-A4DE-451D-8DCC-C4D57FBBB2DC}"/>
                  </a:ext>
                </a:extLst>
              </p:cNvPr>
              <p:cNvSpPr/>
              <p:nvPr/>
            </p:nvSpPr>
            <p:spPr>
              <a:xfrm flipV="1">
                <a:off x="482600" y="4517365"/>
                <a:ext cx="3178639" cy="159385"/>
              </a:xfrm>
              <a:custGeom>
                <a:avLst/>
                <a:gdLst>
                  <a:gd name="connsiteX0" fmla="*/ 0 w 4958080"/>
                  <a:gd name="connsiteY0" fmla="*/ 0 h 294640"/>
                  <a:gd name="connsiteX1" fmla="*/ 3688080 w 4958080"/>
                  <a:gd name="connsiteY1" fmla="*/ 20320 h 294640"/>
                  <a:gd name="connsiteX2" fmla="*/ 3810000 w 4958080"/>
                  <a:gd name="connsiteY2" fmla="*/ 294640 h 294640"/>
                  <a:gd name="connsiteX3" fmla="*/ 3921760 w 4958080"/>
                  <a:gd name="connsiteY3" fmla="*/ 30480 h 294640"/>
                  <a:gd name="connsiteX4" fmla="*/ 4958080 w 4958080"/>
                  <a:gd name="connsiteY4" fmla="*/ 20320 h 294640"/>
                  <a:gd name="connsiteX0" fmla="*/ 0 w 4958080"/>
                  <a:gd name="connsiteY0" fmla="*/ 0 h 294640"/>
                  <a:gd name="connsiteX1" fmla="*/ 2622251 w 4958080"/>
                  <a:gd name="connsiteY1" fmla="*/ 20320 h 294640"/>
                  <a:gd name="connsiteX2" fmla="*/ 3810000 w 4958080"/>
                  <a:gd name="connsiteY2" fmla="*/ 294640 h 294640"/>
                  <a:gd name="connsiteX3" fmla="*/ 3921760 w 4958080"/>
                  <a:gd name="connsiteY3" fmla="*/ 30480 h 294640"/>
                  <a:gd name="connsiteX4" fmla="*/ 4958080 w 4958080"/>
                  <a:gd name="connsiteY4" fmla="*/ 20320 h 294640"/>
                  <a:gd name="connsiteX0" fmla="*/ 0 w 4958080"/>
                  <a:gd name="connsiteY0" fmla="*/ 0 h 294640"/>
                  <a:gd name="connsiteX1" fmla="*/ 2622251 w 4958080"/>
                  <a:gd name="connsiteY1" fmla="*/ 20320 h 294640"/>
                  <a:gd name="connsiteX2" fmla="*/ 3810000 w 4958080"/>
                  <a:gd name="connsiteY2" fmla="*/ 294640 h 294640"/>
                  <a:gd name="connsiteX3" fmla="*/ 2998042 w 4958080"/>
                  <a:gd name="connsiteY3" fmla="*/ 15240 h 294640"/>
                  <a:gd name="connsiteX4" fmla="*/ 4958080 w 4958080"/>
                  <a:gd name="connsiteY4" fmla="*/ 20320 h 294640"/>
                  <a:gd name="connsiteX0" fmla="*/ 0 w 4958080"/>
                  <a:gd name="connsiteY0" fmla="*/ 0 h 157480"/>
                  <a:gd name="connsiteX1" fmla="*/ 2622251 w 4958080"/>
                  <a:gd name="connsiteY1" fmla="*/ 20320 h 157480"/>
                  <a:gd name="connsiteX2" fmla="*/ 2874440 w 4958080"/>
                  <a:gd name="connsiteY2" fmla="*/ 157480 h 157480"/>
                  <a:gd name="connsiteX3" fmla="*/ 2998042 w 4958080"/>
                  <a:gd name="connsiteY3" fmla="*/ 15240 h 157480"/>
                  <a:gd name="connsiteX4" fmla="*/ 4958080 w 4958080"/>
                  <a:gd name="connsiteY4" fmla="*/ 20320 h 157480"/>
                  <a:gd name="connsiteX0" fmla="*/ 0 w 4958080"/>
                  <a:gd name="connsiteY0" fmla="*/ 0 h 157480"/>
                  <a:gd name="connsiteX1" fmla="*/ 2351810 w 4958080"/>
                  <a:gd name="connsiteY1" fmla="*/ 5080 h 157480"/>
                  <a:gd name="connsiteX2" fmla="*/ 2874440 w 4958080"/>
                  <a:gd name="connsiteY2" fmla="*/ 157480 h 157480"/>
                  <a:gd name="connsiteX3" fmla="*/ 2998042 w 4958080"/>
                  <a:gd name="connsiteY3" fmla="*/ 15240 h 157480"/>
                  <a:gd name="connsiteX4" fmla="*/ 4958080 w 4958080"/>
                  <a:gd name="connsiteY4" fmla="*/ 20320 h 157480"/>
                  <a:gd name="connsiteX0" fmla="*/ 0 w 4958080"/>
                  <a:gd name="connsiteY0" fmla="*/ 0 h 159385"/>
                  <a:gd name="connsiteX1" fmla="*/ 2351810 w 4958080"/>
                  <a:gd name="connsiteY1" fmla="*/ 5080 h 159385"/>
                  <a:gd name="connsiteX2" fmla="*/ 2637805 w 4958080"/>
                  <a:gd name="connsiteY2" fmla="*/ 159385 h 159385"/>
                  <a:gd name="connsiteX3" fmla="*/ 2998042 w 4958080"/>
                  <a:gd name="connsiteY3" fmla="*/ 15240 h 159385"/>
                  <a:gd name="connsiteX4" fmla="*/ 4958080 w 4958080"/>
                  <a:gd name="connsiteY4" fmla="*/ 20320 h 159385"/>
                  <a:gd name="connsiteX0" fmla="*/ 0 w 4958080"/>
                  <a:gd name="connsiteY0" fmla="*/ 0 h 159385"/>
                  <a:gd name="connsiteX1" fmla="*/ 2351810 w 4958080"/>
                  <a:gd name="connsiteY1" fmla="*/ 5080 h 159385"/>
                  <a:gd name="connsiteX2" fmla="*/ 2637805 w 4958080"/>
                  <a:gd name="connsiteY2" fmla="*/ 159385 h 159385"/>
                  <a:gd name="connsiteX3" fmla="*/ 2910148 w 4958080"/>
                  <a:gd name="connsiteY3" fmla="*/ 7620 h 159385"/>
                  <a:gd name="connsiteX4" fmla="*/ 4958080 w 4958080"/>
                  <a:gd name="connsiteY4" fmla="*/ 20320 h 159385"/>
                  <a:gd name="connsiteX0" fmla="*/ 0 w 4940051"/>
                  <a:gd name="connsiteY0" fmla="*/ 0 h 159385"/>
                  <a:gd name="connsiteX1" fmla="*/ 2351810 w 4940051"/>
                  <a:gd name="connsiteY1" fmla="*/ 5080 h 159385"/>
                  <a:gd name="connsiteX2" fmla="*/ 2637805 w 4940051"/>
                  <a:gd name="connsiteY2" fmla="*/ 159385 h 159385"/>
                  <a:gd name="connsiteX3" fmla="*/ 2910148 w 4940051"/>
                  <a:gd name="connsiteY3" fmla="*/ 7620 h 159385"/>
                  <a:gd name="connsiteX4" fmla="*/ 4940051 w 4940051"/>
                  <a:gd name="connsiteY4" fmla="*/ 10160 h 159385"/>
                  <a:gd name="connsiteX0" fmla="*/ 0 w 4940051"/>
                  <a:gd name="connsiteY0" fmla="*/ 0 h 159385"/>
                  <a:gd name="connsiteX1" fmla="*/ 2351810 w 4940051"/>
                  <a:gd name="connsiteY1" fmla="*/ 5080 h 159385"/>
                  <a:gd name="connsiteX2" fmla="*/ 2637805 w 4940051"/>
                  <a:gd name="connsiteY2" fmla="*/ 159385 h 159385"/>
                  <a:gd name="connsiteX3" fmla="*/ 2725347 w 4940051"/>
                  <a:gd name="connsiteY3" fmla="*/ 5080 h 159385"/>
                  <a:gd name="connsiteX4" fmla="*/ 4940051 w 4940051"/>
                  <a:gd name="connsiteY4" fmla="*/ 10160 h 15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0051" h="159385">
                    <a:moveTo>
                      <a:pt x="0" y="0"/>
                    </a:moveTo>
                    <a:lnTo>
                      <a:pt x="2351810" y="5080"/>
                    </a:lnTo>
                    <a:lnTo>
                      <a:pt x="2637805" y="159385"/>
                    </a:lnTo>
                    <a:lnTo>
                      <a:pt x="2725347" y="5080"/>
                    </a:lnTo>
                    <a:lnTo>
                      <a:pt x="4940051" y="101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17506F7-005D-49D8-805A-78427FC3FEAE}"/>
                </a:ext>
              </a:extLst>
            </p:cNvPr>
            <p:cNvSpPr txBox="1"/>
            <p:nvPr/>
          </p:nvSpPr>
          <p:spPr>
            <a:xfrm>
              <a:off x="6330421" y="3982755"/>
              <a:ext cx="2635579" cy="1896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桩基用正循环冲击钻施工</a:t>
              </a:r>
              <a:endParaRPr lang="en-US" altLang="zh-CN" sz="16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承台采用直接放坡开挖施工，钢模浇筑</a:t>
              </a:r>
              <a:endParaRPr lang="en-US" altLang="zh-CN" sz="16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墩身采用钢筋整体绑扎，钢模整体一次性浇筑施工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107B800-6C9F-4017-99E9-13BB67346591}"/>
              </a:ext>
            </a:extLst>
          </p:cNvPr>
          <p:cNvGrpSpPr/>
          <p:nvPr/>
        </p:nvGrpSpPr>
        <p:grpSpPr>
          <a:xfrm>
            <a:off x="9266692" y="3708850"/>
            <a:ext cx="2590028" cy="2493195"/>
            <a:chOff x="9266692" y="3708850"/>
            <a:chExt cx="2590028" cy="2493195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DB241F46-43CB-4508-A5E5-38C840D0644D}"/>
                </a:ext>
              </a:extLst>
            </p:cNvPr>
            <p:cNvGrpSpPr/>
            <p:nvPr/>
          </p:nvGrpSpPr>
          <p:grpSpPr>
            <a:xfrm>
              <a:off x="9298940" y="3708850"/>
              <a:ext cx="2557780" cy="2493195"/>
              <a:chOff x="482600" y="4517365"/>
              <a:chExt cx="3186578" cy="2493195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6E1AEF96-4F10-4313-A94D-7FF042A1528D}"/>
                  </a:ext>
                </a:extLst>
              </p:cNvPr>
              <p:cNvGrpSpPr/>
              <p:nvPr/>
            </p:nvGrpSpPr>
            <p:grpSpPr>
              <a:xfrm rot="16200000">
                <a:off x="908694" y="4250077"/>
                <a:ext cx="2334389" cy="3186578"/>
                <a:chOff x="1173480" y="3434080"/>
                <a:chExt cx="6507480" cy="2737485"/>
              </a:xfrm>
            </p:grpSpPr>
            <p:grpSp>
              <p:nvGrpSpPr>
                <p:cNvPr id="54" name="组合 53">
                  <a:extLst>
                    <a:ext uri="{FF2B5EF4-FFF2-40B4-BE49-F238E27FC236}">
                      <a16:creationId xmlns:a16="http://schemas.microsoft.com/office/drawing/2014/main" id="{6EFA9E8D-C1C1-49AC-9E36-DDDE15A8E880}"/>
                    </a:ext>
                  </a:extLst>
                </p:cNvPr>
                <p:cNvGrpSpPr/>
                <p:nvPr/>
              </p:nvGrpSpPr>
              <p:grpSpPr>
                <a:xfrm>
                  <a:off x="1173480" y="3434080"/>
                  <a:ext cx="6507480" cy="2737485"/>
                  <a:chOff x="822960" y="2011680"/>
                  <a:chExt cx="3200400" cy="1996440"/>
                </a:xfrm>
              </p:grpSpPr>
              <p:sp>
                <p:nvSpPr>
                  <p:cNvPr id="56" name="矩形 55">
                    <a:extLst>
                      <a:ext uri="{FF2B5EF4-FFF2-40B4-BE49-F238E27FC236}">
                        <a16:creationId xmlns:a16="http://schemas.microsoft.com/office/drawing/2014/main" id="{D8ED5575-E003-403F-9D36-89E92B258238}"/>
                      </a:ext>
                    </a:extLst>
                  </p:cNvPr>
                  <p:cNvSpPr/>
                  <p:nvPr/>
                </p:nvSpPr>
                <p:spPr>
                  <a:xfrm>
                    <a:off x="838200" y="2011680"/>
                    <a:ext cx="3185160" cy="19964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54000" sx="102000" sy="102000" algn="ctr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cxnSp>
                <p:nvCxnSpPr>
                  <p:cNvPr id="57" name="直接连接符 56">
                    <a:extLst>
                      <a:ext uri="{FF2B5EF4-FFF2-40B4-BE49-F238E27FC236}">
                        <a16:creationId xmlns:a16="http://schemas.microsoft.com/office/drawing/2014/main" id="{01E7737A-ECA2-4F36-9840-864574652C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2960" y="2011680"/>
                    <a:ext cx="0" cy="1996440"/>
                  </a:xfrm>
                  <a:prstGeom prst="line">
                    <a:avLst/>
                  </a:prstGeom>
                  <a:ln w="1079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7F258EC9-9D2D-4856-B784-66EA65BBA0A4}"/>
                    </a:ext>
                  </a:extLst>
                </p:cNvPr>
                <p:cNvSpPr txBox="1"/>
                <p:nvPr/>
              </p:nvSpPr>
              <p:spPr>
                <a:xfrm>
                  <a:off x="1417320" y="3520916"/>
                  <a:ext cx="5867400" cy="4565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l"/>
                  </a:pPr>
                  <a:endParaRPr lang="zh-CN" altLang="en-US" dirty="0"/>
                </a:p>
              </p:txBody>
            </p:sp>
          </p:grp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63F80703-738E-4910-BAEE-55E92F17E8AB}"/>
                  </a:ext>
                </a:extLst>
              </p:cNvPr>
              <p:cNvSpPr/>
              <p:nvPr/>
            </p:nvSpPr>
            <p:spPr>
              <a:xfrm flipV="1">
                <a:off x="482600" y="4517365"/>
                <a:ext cx="3178639" cy="159385"/>
              </a:xfrm>
              <a:custGeom>
                <a:avLst/>
                <a:gdLst>
                  <a:gd name="connsiteX0" fmla="*/ 0 w 4958080"/>
                  <a:gd name="connsiteY0" fmla="*/ 0 h 294640"/>
                  <a:gd name="connsiteX1" fmla="*/ 3688080 w 4958080"/>
                  <a:gd name="connsiteY1" fmla="*/ 20320 h 294640"/>
                  <a:gd name="connsiteX2" fmla="*/ 3810000 w 4958080"/>
                  <a:gd name="connsiteY2" fmla="*/ 294640 h 294640"/>
                  <a:gd name="connsiteX3" fmla="*/ 3921760 w 4958080"/>
                  <a:gd name="connsiteY3" fmla="*/ 30480 h 294640"/>
                  <a:gd name="connsiteX4" fmla="*/ 4958080 w 4958080"/>
                  <a:gd name="connsiteY4" fmla="*/ 20320 h 294640"/>
                  <a:gd name="connsiteX0" fmla="*/ 0 w 4958080"/>
                  <a:gd name="connsiteY0" fmla="*/ 0 h 294640"/>
                  <a:gd name="connsiteX1" fmla="*/ 2622251 w 4958080"/>
                  <a:gd name="connsiteY1" fmla="*/ 20320 h 294640"/>
                  <a:gd name="connsiteX2" fmla="*/ 3810000 w 4958080"/>
                  <a:gd name="connsiteY2" fmla="*/ 294640 h 294640"/>
                  <a:gd name="connsiteX3" fmla="*/ 3921760 w 4958080"/>
                  <a:gd name="connsiteY3" fmla="*/ 30480 h 294640"/>
                  <a:gd name="connsiteX4" fmla="*/ 4958080 w 4958080"/>
                  <a:gd name="connsiteY4" fmla="*/ 20320 h 294640"/>
                  <a:gd name="connsiteX0" fmla="*/ 0 w 4958080"/>
                  <a:gd name="connsiteY0" fmla="*/ 0 h 294640"/>
                  <a:gd name="connsiteX1" fmla="*/ 2622251 w 4958080"/>
                  <a:gd name="connsiteY1" fmla="*/ 20320 h 294640"/>
                  <a:gd name="connsiteX2" fmla="*/ 3810000 w 4958080"/>
                  <a:gd name="connsiteY2" fmla="*/ 294640 h 294640"/>
                  <a:gd name="connsiteX3" fmla="*/ 2998042 w 4958080"/>
                  <a:gd name="connsiteY3" fmla="*/ 15240 h 294640"/>
                  <a:gd name="connsiteX4" fmla="*/ 4958080 w 4958080"/>
                  <a:gd name="connsiteY4" fmla="*/ 20320 h 294640"/>
                  <a:gd name="connsiteX0" fmla="*/ 0 w 4958080"/>
                  <a:gd name="connsiteY0" fmla="*/ 0 h 157480"/>
                  <a:gd name="connsiteX1" fmla="*/ 2622251 w 4958080"/>
                  <a:gd name="connsiteY1" fmla="*/ 20320 h 157480"/>
                  <a:gd name="connsiteX2" fmla="*/ 2874440 w 4958080"/>
                  <a:gd name="connsiteY2" fmla="*/ 157480 h 157480"/>
                  <a:gd name="connsiteX3" fmla="*/ 2998042 w 4958080"/>
                  <a:gd name="connsiteY3" fmla="*/ 15240 h 157480"/>
                  <a:gd name="connsiteX4" fmla="*/ 4958080 w 4958080"/>
                  <a:gd name="connsiteY4" fmla="*/ 20320 h 157480"/>
                  <a:gd name="connsiteX0" fmla="*/ 0 w 4958080"/>
                  <a:gd name="connsiteY0" fmla="*/ 0 h 157480"/>
                  <a:gd name="connsiteX1" fmla="*/ 2351810 w 4958080"/>
                  <a:gd name="connsiteY1" fmla="*/ 5080 h 157480"/>
                  <a:gd name="connsiteX2" fmla="*/ 2874440 w 4958080"/>
                  <a:gd name="connsiteY2" fmla="*/ 157480 h 157480"/>
                  <a:gd name="connsiteX3" fmla="*/ 2998042 w 4958080"/>
                  <a:gd name="connsiteY3" fmla="*/ 15240 h 157480"/>
                  <a:gd name="connsiteX4" fmla="*/ 4958080 w 4958080"/>
                  <a:gd name="connsiteY4" fmla="*/ 20320 h 157480"/>
                  <a:gd name="connsiteX0" fmla="*/ 0 w 4958080"/>
                  <a:gd name="connsiteY0" fmla="*/ 0 h 159385"/>
                  <a:gd name="connsiteX1" fmla="*/ 2351810 w 4958080"/>
                  <a:gd name="connsiteY1" fmla="*/ 5080 h 159385"/>
                  <a:gd name="connsiteX2" fmla="*/ 2637805 w 4958080"/>
                  <a:gd name="connsiteY2" fmla="*/ 159385 h 159385"/>
                  <a:gd name="connsiteX3" fmla="*/ 2998042 w 4958080"/>
                  <a:gd name="connsiteY3" fmla="*/ 15240 h 159385"/>
                  <a:gd name="connsiteX4" fmla="*/ 4958080 w 4958080"/>
                  <a:gd name="connsiteY4" fmla="*/ 20320 h 159385"/>
                  <a:gd name="connsiteX0" fmla="*/ 0 w 4958080"/>
                  <a:gd name="connsiteY0" fmla="*/ 0 h 159385"/>
                  <a:gd name="connsiteX1" fmla="*/ 2351810 w 4958080"/>
                  <a:gd name="connsiteY1" fmla="*/ 5080 h 159385"/>
                  <a:gd name="connsiteX2" fmla="*/ 2637805 w 4958080"/>
                  <a:gd name="connsiteY2" fmla="*/ 159385 h 159385"/>
                  <a:gd name="connsiteX3" fmla="*/ 2910148 w 4958080"/>
                  <a:gd name="connsiteY3" fmla="*/ 7620 h 159385"/>
                  <a:gd name="connsiteX4" fmla="*/ 4958080 w 4958080"/>
                  <a:gd name="connsiteY4" fmla="*/ 20320 h 159385"/>
                  <a:gd name="connsiteX0" fmla="*/ 0 w 4940051"/>
                  <a:gd name="connsiteY0" fmla="*/ 0 h 159385"/>
                  <a:gd name="connsiteX1" fmla="*/ 2351810 w 4940051"/>
                  <a:gd name="connsiteY1" fmla="*/ 5080 h 159385"/>
                  <a:gd name="connsiteX2" fmla="*/ 2637805 w 4940051"/>
                  <a:gd name="connsiteY2" fmla="*/ 159385 h 159385"/>
                  <a:gd name="connsiteX3" fmla="*/ 2910148 w 4940051"/>
                  <a:gd name="connsiteY3" fmla="*/ 7620 h 159385"/>
                  <a:gd name="connsiteX4" fmla="*/ 4940051 w 4940051"/>
                  <a:gd name="connsiteY4" fmla="*/ 10160 h 159385"/>
                  <a:gd name="connsiteX0" fmla="*/ 0 w 4940051"/>
                  <a:gd name="connsiteY0" fmla="*/ 0 h 159385"/>
                  <a:gd name="connsiteX1" fmla="*/ 2351810 w 4940051"/>
                  <a:gd name="connsiteY1" fmla="*/ 5080 h 159385"/>
                  <a:gd name="connsiteX2" fmla="*/ 2637805 w 4940051"/>
                  <a:gd name="connsiteY2" fmla="*/ 159385 h 159385"/>
                  <a:gd name="connsiteX3" fmla="*/ 2725347 w 4940051"/>
                  <a:gd name="connsiteY3" fmla="*/ 5080 h 159385"/>
                  <a:gd name="connsiteX4" fmla="*/ 4940051 w 4940051"/>
                  <a:gd name="connsiteY4" fmla="*/ 10160 h 15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0051" h="159385">
                    <a:moveTo>
                      <a:pt x="0" y="0"/>
                    </a:moveTo>
                    <a:lnTo>
                      <a:pt x="2351810" y="5080"/>
                    </a:lnTo>
                    <a:lnTo>
                      <a:pt x="2637805" y="159385"/>
                    </a:lnTo>
                    <a:lnTo>
                      <a:pt x="2725347" y="5080"/>
                    </a:lnTo>
                    <a:lnTo>
                      <a:pt x="4940051" y="1016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324F13A-35E5-4AAD-B71C-28EFCB97E9A5}"/>
                </a:ext>
              </a:extLst>
            </p:cNvPr>
            <p:cNvSpPr txBox="1"/>
            <p:nvPr/>
          </p:nvSpPr>
          <p:spPr>
            <a:xfrm>
              <a:off x="9266692" y="3982755"/>
              <a:ext cx="2579868" cy="115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编制了20余项施工方案</a:t>
              </a:r>
              <a:endParaRPr lang="en-US" altLang="zh-CN" sz="1600" dirty="0"/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CN" altLang="en-US" sz="1600" dirty="0"/>
                <a:t>主要专项方案有深基坑、支架及交通组织专项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059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561334-73FA-474C-BBC0-BB5A48FC8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、施工节点工期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88D183B0-D284-4A68-9DFC-AE29A3A73EF2}"/>
              </a:ext>
            </a:extLst>
          </p:cNvPr>
          <p:cNvSpPr>
            <a:spLocks/>
          </p:cNvSpPr>
          <p:nvPr/>
        </p:nvSpPr>
        <p:spPr bwMode="auto">
          <a:xfrm rot="5400000" flipH="1">
            <a:off x="6432537" y="5479880"/>
            <a:ext cx="470809" cy="1050445"/>
          </a:xfrm>
          <a:custGeom>
            <a:avLst/>
            <a:gdLst>
              <a:gd name="T0" fmla="*/ 199 w 199"/>
              <a:gd name="T1" fmla="*/ 408 h 444"/>
              <a:gd name="T2" fmla="*/ 0 w 199"/>
              <a:gd name="T3" fmla="*/ 0 h 444"/>
              <a:gd name="T4" fmla="*/ 0 w 199"/>
              <a:gd name="T5" fmla="*/ 228 h 444"/>
              <a:gd name="T6" fmla="*/ 199 w 199"/>
              <a:gd name="T7" fmla="*/ 444 h 444"/>
              <a:gd name="T8" fmla="*/ 199 w 199"/>
              <a:gd name="T9" fmla="*/ 408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444">
                <a:moveTo>
                  <a:pt x="199" y="408"/>
                </a:moveTo>
                <a:lnTo>
                  <a:pt x="0" y="0"/>
                </a:lnTo>
                <a:lnTo>
                  <a:pt x="0" y="228"/>
                </a:lnTo>
                <a:lnTo>
                  <a:pt x="199" y="444"/>
                </a:lnTo>
                <a:lnTo>
                  <a:pt x="199" y="40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90A6B023-C483-4929-BDF9-31010926528C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6614708" y="6279544"/>
            <a:ext cx="617493" cy="539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2" name="Freeform 82">
            <a:extLst>
              <a:ext uri="{FF2B5EF4-FFF2-40B4-BE49-F238E27FC236}">
                <a16:creationId xmlns:a16="http://schemas.microsoft.com/office/drawing/2014/main" id="{EFE1C0B1-27A8-48B4-911D-E835DB33A049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431408" y="3632621"/>
            <a:ext cx="3848303" cy="425856"/>
          </a:xfrm>
          <a:custGeom>
            <a:avLst/>
            <a:gdLst>
              <a:gd name="connsiteX0" fmla="*/ 2535722 w 2535722"/>
              <a:gd name="connsiteY0" fmla="*/ 0 h 435941"/>
              <a:gd name="connsiteX1" fmla="*/ 2443846 w 2535722"/>
              <a:gd name="connsiteY1" fmla="*/ 0 h 435941"/>
              <a:gd name="connsiteX2" fmla="*/ 2185445 w 2535722"/>
              <a:gd name="connsiteY2" fmla="*/ 349900 h 435941"/>
              <a:gd name="connsiteX3" fmla="*/ 2179704 w 2535722"/>
              <a:gd name="connsiteY3" fmla="*/ 349900 h 435941"/>
              <a:gd name="connsiteX4" fmla="*/ 2179704 w 2535722"/>
              <a:gd name="connsiteY4" fmla="*/ 348663 h 435941"/>
              <a:gd name="connsiteX5" fmla="*/ 0 w 2535722"/>
              <a:gd name="connsiteY5" fmla="*/ 348663 h 435941"/>
              <a:gd name="connsiteX6" fmla="*/ 0 w 2535722"/>
              <a:gd name="connsiteY6" fmla="*/ 435851 h 435941"/>
              <a:gd name="connsiteX7" fmla="*/ 2179703 w 2535722"/>
              <a:gd name="connsiteY7" fmla="*/ 435851 h 435941"/>
              <a:gd name="connsiteX8" fmla="*/ 2179703 w 2535722"/>
              <a:gd name="connsiteY8" fmla="*/ 435941 h 435941"/>
              <a:gd name="connsiteX9" fmla="*/ 2185445 w 2535722"/>
              <a:gd name="connsiteY9" fmla="*/ 435941 h 435941"/>
              <a:gd name="connsiteX10" fmla="*/ 2535722 w 2535722"/>
              <a:gd name="connsiteY10" fmla="*/ 0 h 43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5722" h="435941">
                <a:moveTo>
                  <a:pt x="2535722" y="0"/>
                </a:moveTo>
                <a:lnTo>
                  <a:pt x="2443846" y="0"/>
                </a:lnTo>
                <a:cubicBezTo>
                  <a:pt x="2443846" y="315484"/>
                  <a:pt x="2260095" y="349900"/>
                  <a:pt x="2185445" y="349900"/>
                </a:cubicBezTo>
                <a:lnTo>
                  <a:pt x="2179704" y="349900"/>
                </a:lnTo>
                <a:lnTo>
                  <a:pt x="2179704" y="348663"/>
                </a:lnTo>
                <a:lnTo>
                  <a:pt x="0" y="348663"/>
                </a:lnTo>
                <a:lnTo>
                  <a:pt x="0" y="435851"/>
                </a:lnTo>
                <a:lnTo>
                  <a:pt x="2179703" y="435851"/>
                </a:lnTo>
                <a:lnTo>
                  <a:pt x="2179703" y="435941"/>
                </a:lnTo>
                <a:cubicBezTo>
                  <a:pt x="2185445" y="435941"/>
                  <a:pt x="2185445" y="435941"/>
                  <a:pt x="2185445" y="435941"/>
                </a:cubicBezTo>
                <a:cubicBezTo>
                  <a:pt x="2397908" y="435941"/>
                  <a:pt x="2535722" y="269595"/>
                  <a:pt x="25357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23B9AF2A-8D68-49FE-9073-E11E43EAD218}"/>
              </a:ext>
            </a:extLst>
          </p:cNvPr>
          <p:cNvSpPr>
            <a:spLocks/>
          </p:cNvSpPr>
          <p:nvPr/>
        </p:nvSpPr>
        <p:spPr bwMode="auto">
          <a:xfrm rot="5400000" flipH="1">
            <a:off x="5130126" y="5481063"/>
            <a:ext cx="470809" cy="1048080"/>
          </a:xfrm>
          <a:custGeom>
            <a:avLst/>
            <a:gdLst>
              <a:gd name="T0" fmla="*/ 199 w 199"/>
              <a:gd name="T1" fmla="*/ 0 h 443"/>
              <a:gd name="T2" fmla="*/ 0 w 199"/>
              <a:gd name="T3" fmla="*/ 218 h 443"/>
              <a:gd name="T4" fmla="*/ 0 w 199"/>
              <a:gd name="T5" fmla="*/ 443 h 443"/>
              <a:gd name="T6" fmla="*/ 199 w 199"/>
              <a:gd name="T7" fmla="*/ 35 h 443"/>
              <a:gd name="T8" fmla="*/ 199 w 19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" h="443">
                <a:moveTo>
                  <a:pt x="199" y="0"/>
                </a:moveTo>
                <a:lnTo>
                  <a:pt x="0" y="218"/>
                </a:lnTo>
                <a:lnTo>
                  <a:pt x="0" y="443"/>
                </a:lnTo>
                <a:lnTo>
                  <a:pt x="199" y="35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Rectangle 40">
            <a:extLst>
              <a:ext uri="{FF2B5EF4-FFF2-40B4-BE49-F238E27FC236}">
                <a16:creationId xmlns:a16="http://schemas.microsoft.com/office/drawing/2014/main" id="{EFE0B508-DFDB-4139-B7E1-317971EF7B8D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4801272" y="6280728"/>
            <a:ext cx="622224" cy="532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15" name="Freeform 89">
            <a:extLst>
              <a:ext uri="{FF2B5EF4-FFF2-40B4-BE49-F238E27FC236}">
                <a16:creationId xmlns:a16="http://schemas.microsoft.com/office/drawing/2014/main" id="{4649C6EB-433B-49BE-A23A-F596B73CB82D}"/>
              </a:ext>
            </a:extLst>
          </p:cNvPr>
          <p:cNvSpPr>
            <a:spLocks/>
          </p:cNvSpPr>
          <p:nvPr/>
        </p:nvSpPr>
        <p:spPr bwMode="auto">
          <a:xfrm rot="5400000" flipH="1">
            <a:off x="3740978" y="3607242"/>
            <a:ext cx="3840444" cy="484474"/>
          </a:xfrm>
          <a:custGeom>
            <a:avLst/>
            <a:gdLst>
              <a:gd name="connsiteX0" fmla="*/ 3221912 w 3221912"/>
              <a:gd name="connsiteY0" fmla="*/ 495946 h 495946"/>
              <a:gd name="connsiteX1" fmla="*/ 3221912 w 3221912"/>
              <a:gd name="connsiteY1" fmla="*/ 483548 h 495946"/>
              <a:gd name="connsiteX2" fmla="*/ 2896029 w 3221912"/>
              <a:gd name="connsiteY2" fmla="*/ 6200 h 495946"/>
              <a:gd name="connsiteX3" fmla="*/ 2873160 w 3221912"/>
              <a:gd name="connsiteY3" fmla="*/ 0 h 495946"/>
              <a:gd name="connsiteX4" fmla="*/ 2873160 w 3221912"/>
              <a:gd name="connsiteY4" fmla="*/ 7767 h 495946"/>
              <a:gd name="connsiteX5" fmla="*/ 2788792 w 3221912"/>
              <a:gd name="connsiteY5" fmla="*/ 6909 h 495946"/>
              <a:gd name="connsiteX6" fmla="*/ 0 w 3221912"/>
              <a:gd name="connsiteY6" fmla="*/ 13482 h 495946"/>
              <a:gd name="connsiteX7" fmla="*/ 0 w 3221912"/>
              <a:gd name="connsiteY7" fmla="*/ 98961 h 495946"/>
              <a:gd name="connsiteX8" fmla="*/ 2791692 w 3221912"/>
              <a:gd name="connsiteY8" fmla="*/ 97083 h 495946"/>
              <a:gd name="connsiteX9" fmla="*/ 2873160 w 3221912"/>
              <a:gd name="connsiteY9" fmla="*/ 98924 h 495946"/>
              <a:gd name="connsiteX10" fmla="*/ 2873160 w 3221912"/>
              <a:gd name="connsiteY10" fmla="*/ 99189 h 495946"/>
              <a:gd name="connsiteX11" fmla="*/ 2890312 w 3221912"/>
              <a:gd name="connsiteY11" fmla="*/ 99189 h 495946"/>
              <a:gd name="connsiteX12" fmla="*/ 3136153 w 3221912"/>
              <a:gd name="connsiteY12" fmla="*/ 483548 h 495946"/>
              <a:gd name="connsiteX13" fmla="*/ 3136153 w 3221912"/>
              <a:gd name="connsiteY13" fmla="*/ 495946 h 495946"/>
              <a:gd name="connsiteX14" fmla="*/ 3221912 w 3221912"/>
              <a:gd name="connsiteY14" fmla="*/ 495946 h 4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1912" h="495946">
                <a:moveTo>
                  <a:pt x="3221912" y="495946"/>
                </a:moveTo>
                <a:lnTo>
                  <a:pt x="3221912" y="483548"/>
                </a:lnTo>
                <a:cubicBezTo>
                  <a:pt x="3221912" y="161183"/>
                  <a:pt x="3130436" y="18598"/>
                  <a:pt x="2896029" y="6200"/>
                </a:cubicBezTo>
                <a:cubicBezTo>
                  <a:pt x="2890312" y="6200"/>
                  <a:pt x="2884595" y="6200"/>
                  <a:pt x="2873160" y="0"/>
                </a:cubicBezTo>
                <a:lnTo>
                  <a:pt x="2873160" y="7767"/>
                </a:lnTo>
                <a:lnTo>
                  <a:pt x="2788792" y="6909"/>
                </a:lnTo>
                <a:cubicBezTo>
                  <a:pt x="2246264" y="3465"/>
                  <a:pt x="96830" y="13482"/>
                  <a:pt x="0" y="13482"/>
                </a:cubicBezTo>
                <a:cubicBezTo>
                  <a:pt x="0" y="98961"/>
                  <a:pt x="0" y="98961"/>
                  <a:pt x="0" y="98961"/>
                </a:cubicBezTo>
                <a:cubicBezTo>
                  <a:pt x="21518" y="98961"/>
                  <a:pt x="2257023" y="88944"/>
                  <a:pt x="2791692" y="97083"/>
                </a:cubicBezTo>
                <a:lnTo>
                  <a:pt x="2873160" y="98924"/>
                </a:lnTo>
                <a:lnTo>
                  <a:pt x="2873160" y="99189"/>
                </a:lnTo>
                <a:cubicBezTo>
                  <a:pt x="2878877" y="99189"/>
                  <a:pt x="2884595" y="99189"/>
                  <a:pt x="2890312" y="99189"/>
                </a:cubicBezTo>
                <a:cubicBezTo>
                  <a:pt x="3021809" y="111588"/>
                  <a:pt x="3136153" y="148784"/>
                  <a:pt x="3136153" y="483548"/>
                </a:cubicBezTo>
                <a:cubicBezTo>
                  <a:pt x="3136153" y="495946"/>
                  <a:pt x="3136153" y="495946"/>
                  <a:pt x="3136153" y="495946"/>
                </a:cubicBezTo>
                <a:cubicBezTo>
                  <a:pt x="3221912" y="495946"/>
                  <a:pt x="3221912" y="495946"/>
                  <a:pt x="3221912" y="4959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79008BF-F1F7-4171-A453-D6C8CF3C7320}"/>
              </a:ext>
            </a:extLst>
          </p:cNvPr>
          <p:cNvSpPr/>
          <p:nvPr/>
        </p:nvSpPr>
        <p:spPr>
          <a:xfrm>
            <a:off x="701040" y="3276600"/>
            <a:ext cx="5013960" cy="2362200"/>
          </a:xfrm>
          <a:prstGeom prst="roundRect">
            <a:avLst>
              <a:gd name="adj" fmla="val 121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A08D98D-A275-42FB-A5F4-C64E11E5AFA6}"/>
              </a:ext>
            </a:extLst>
          </p:cNvPr>
          <p:cNvGrpSpPr/>
          <p:nvPr/>
        </p:nvGrpSpPr>
        <p:grpSpPr>
          <a:xfrm>
            <a:off x="960120" y="2152892"/>
            <a:ext cx="4556760" cy="3759594"/>
            <a:chOff x="1173480" y="3434080"/>
            <a:chExt cx="6507480" cy="2737485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FE324596-AFED-4436-AD8C-12E382AB8A62}"/>
                </a:ext>
              </a:extLst>
            </p:cNvPr>
            <p:cNvGrpSpPr/>
            <p:nvPr/>
          </p:nvGrpSpPr>
          <p:grpSpPr>
            <a:xfrm>
              <a:off x="1173480" y="3434080"/>
              <a:ext cx="6507480" cy="2737485"/>
              <a:chOff x="822960" y="2011680"/>
              <a:chExt cx="3200400" cy="1996440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4050FC18-C629-4E4C-83DB-FABF8BC1259D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3AC94F37-29BE-484E-8DAF-82B3E0A8C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FBB4D6F-7DD5-4507-A4E3-5B80C8797EA5}"/>
                </a:ext>
              </a:extLst>
            </p:cNvPr>
            <p:cNvSpPr txBox="1"/>
            <p:nvPr/>
          </p:nvSpPr>
          <p:spPr>
            <a:xfrm>
              <a:off x="1417320" y="3520916"/>
              <a:ext cx="5867400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endParaRPr lang="zh-CN" altLang="en-US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5F20A8A-1871-4464-8490-61B124C2F811}"/>
              </a:ext>
            </a:extLst>
          </p:cNvPr>
          <p:cNvGrpSpPr/>
          <p:nvPr/>
        </p:nvGrpSpPr>
        <p:grpSpPr>
          <a:xfrm flipH="1">
            <a:off x="6598920" y="2152892"/>
            <a:ext cx="4556760" cy="3759594"/>
            <a:chOff x="1173480" y="3434080"/>
            <a:chExt cx="6507480" cy="2737485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BB1CB616-2D32-4A49-BC63-975B6C440057}"/>
                </a:ext>
              </a:extLst>
            </p:cNvPr>
            <p:cNvGrpSpPr/>
            <p:nvPr/>
          </p:nvGrpSpPr>
          <p:grpSpPr>
            <a:xfrm>
              <a:off x="1173480" y="3434080"/>
              <a:ext cx="6507480" cy="2737485"/>
              <a:chOff x="822960" y="2011680"/>
              <a:chExt cx="3200400" cy="1996440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229C5E19-7A0B-4D1C-AD59-E63B39BAA4B9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45B66EFE-A98B-48B5-BCD7-F06E987943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E71585F-6635-416A-AC72-62391D0F7258}"/>
                </a:ext>
              </a:extLst>
            </p:cNvPr>
            <p:cNvSpPr txBox="1"/>
            <p:nvPr/>
          </p:nvSpPr>
          <p:spPr>
            <a:xfrm>
              <a:off x="1417320" y="3520916"/>
              <a:ext cx="5867400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endParaRPr lang="zh-CN" altLang="en-US" dirty="0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05F7C35-A448-45D0-A4B4-54144A8755EA}"/>
              </a:ext>
            </a:extLst>
          </p:cNvPr>
          <p:cNvSpPr txBox="1"/>
          <p:nvPr/>
        </p:nvSpPr>
        <p:spPr>
          <a:xfrm>
            <a:off x="1433719" y="2424110"/>
            <a:ext cx="3381349" cy="1706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配合其他的工程施工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20xx</a:t>
            </a:r>
            <a:r>
              <a:rPr lang="zh-CN" altLang="en-US" dirty="0"/>
              <a:t>年</a:t>
            </a:r>
            <a:r>
              <a:rPr lang="en-US" altLang="zh-CN" dirty="0"/>
              <a:t>xx</a:t>
            </a:r>
            <a:r>
              <a:rPr lang="zh-CN" altLang="en-US" dirty="0"/>
              <a:t>月</a:t>
            </a:r>
            <a:r>
              <a:rPr lang="en-US" altLang="zh-CN" dirty="0"/>
              <a:t>xx</a:t>
            </a:r>
            <a:r>
              <a:rPr lang="zh-CN" altLang="en-US" dirty="0"/>
              <a:t>前完成</a:t>
            </a:r>
            <a:r>
              <a:rPr lang="en-US" altLang="zh-CN" dirty="0" err="1"/>
              <a:t>xxxx</a:t>
            </a:r>
            <a:r>
              <a:rPr lang="zh-CN" altLang="en-US" dirty="0"/>
              <a:t>一期工程的前半段部分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已提前半个月完成节点目标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D13730-EF14-4BCC-B5F2-AE51FFB2C234}"/>
              </a:ext>
            </a:extLst>
          </p:cNvPr>
          <p:cNvSpPr txBox="1"/>
          <p:nvPr/>
        </p:nvSpPr>
        <p:spPr>
          <a:xfrm>
            <a:off x="7040557" y="2394480"/>
            <a:ext cx="3519287" cy="2121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迎接上级检查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20xx</a:t>
            </a:r>
            <a:r>
              <a:rPr lang="zh-CN" altLang="en-US" dirty="0"/>
              <a:t>年</a:t>
            </a:r>
            <a:r>
              <a:rPr lang="en-US" altLang="zh-CN" dirty="0"/>
              <a:t>xx</a:t>
            </a:r>
            <a:r>
              <a:rPr lang="zh-CN" altLang="en-US" dirty="0"/>
              <a:t>月</a:t>
            </a:r>
            <a:r>
              <a:rPr lang="en-US" altLang="zh-CN" dirty="0"/>
              <a:t>xx</a:t>
            </a:r>
            <a:r>
              <a:rPr lang="zh-CN" altLang="en-US" dirty="0"/>
              <a:t>日前完成广场范围内的铺砖及绿化工程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目前已进场部分材料，工期受控于前一道工序施工单位</a:t>
            </a:r>
          </a:p>
        </p:txBody>
      </p:sp>
      <p:sp>
        <p:nvSpPr>
          <p:cNvPr id="19" name="Oval 84">
            <a:extLst>
              <a:ext uri="{FF2B5EF4-FFF2-40B4-BE49-F238E27FC236}">
                <a16:creationId xmlns:a16="http://schemas.microsoft.com/office/drawing/2014/main" id="{B1018632-7A2C-4F93-AD5B-6514226B8590}"/>
              </a:ext>
            </a:extLst>
          </p:cNvPr>
          <p:cNvSpPr/>
          <p:nvPr/>
        </p:nvSpPr>
        <p:spPr>
          <a:xfrm>
            <a:off x="6529642" y="1771013"/>
            <a:ext cx="460299" cy="46029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1"/>
                </a:solidFill>
              </a:rPr>
              <a:t>2</a:t>
            </a:r>
            <a:endParaRPr lang="id-ID" dirty="0">
              <a:solidFill>
                <a:schemeClr val="accent1"/>
              </a:solidFill>
            </a:endParaRPr>
          </a:p>
        </p:txBody>
      </p:sp>
      <p:sp>
        <p:nvSpPr>
          <p:cNvPr id="21" name="Oval 91">
            <a:extLst>
              <a:ext uri="{FF2B5EF4-FFF2-40B4-BE49-F238E27FC236}">
                <a16:creationId xmlns:a16="http://schemas.microsoft.com/office/drawing/2014/main" id="{27C40A7F-C145-4193-A538-8B9635470AAD}"/>
              </a:ext>
            </a:extLst>
          </p:cNvPr>
          <p:cNvSpPr/>
          <p:nvPr/>
        </p:nvSpPr>
        <p:spPr>
          <a:xfrm>
            <a:off x="4976912" y="1771013"/>
            <a:ext cx="460299" cy="46029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1</a:t>
            </a:r>
            <a:endParaRPr lang="id-ID" b="1" dirty="0">
              <a:solidFill>
                <a:schemeClr val="accent1"/>
              </a:solidFill>
            </a:endParaRPr>
          </a:p>
        </p:txBody>
      </p:sp>
      <p:pic>
        <p:nvPicPr>
          <p:cNvPr id="38" name="图形 37" descr="自卸卡车">
            <a:extLst>
              <a:ext uri="{FF2B5EF4-FFF2-40B4-BE49-F238E27FC236}">
                <a16:creationId xmlns:a16="http://schemas.microsoft.com/office/drawing/2014/main" id="{7C1DA751-4865-44AC-BAED-A4395266D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9040" y="4698365"/>
            <a:ext cx="1610360" cy="1610360"/>
          </a:xfrm>
          <a:prstGeom prst="rect">
            <a:avLst/>
          </a:prstGeom>
        </p:spPr>
      </p:pic>
      <p:pic>
        <p:nvPicPr>
          <p:cNvPr id="39" name="图形 38" descr="城市">
            <a:extLst>
              <a:ext uri="{FF2B5EF4-FFF2-40B4-BE49-F238E27FC236}">
                <a16:creationId xmlns:a16="http://schemas.microsoft.com/office/drawing/2014/main" id="{3CC598B4-C5FA-4CB3-8883-2025A7A2B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6376" y="4711981"/>
            <a:ext cx="1363584" cy="1363584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6A9E88FD-A44A-4F85-B713-966EFCB4EE27}"/>
              </a:ext>
            </a:extLst>
          </p:cNvPr>
          <p:cNvGrpSpPr/>
          <p:nvPr/>
        </p:nvGrpSpPr>
        <p:grpSpPr>
          <a:xfrm>
            <a:off x="975360" y="889000"/>
            <a:ext cx="10251440" cy="754605"/>
            <a:chOff x="482600" y="889000"/>
            <a:chExt cx="11214100" cy="754605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54EA7405-F2A7-4D70-BAEE-77F5524B05BD}"/>
                </a:ext>
              </a:extLst>
            </p:cNvPr>
            <p:cNvGrpSpPr/>
            <p:nvPr/>
          </p:nvGrpSpPr>
          <p:grpSpPr>
            <a:xfrm>
              <a:off x="482600" y="889000"/>
              <a:ext cx="11214100" cy="754605"/>
              <a:chOff x="822960" y="2011680"/>
              <a:chExt cx="3200400" cy="1996440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A9F8797-33B9-4894-8EF4-5C2E19858182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DEE636C6-32EA-4CC8-A889-E0701432D5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3F9C10E5-1E04-42E6-9723-270720E022C3}"/>
                </a:ext>
              </a:extLst>
            </p:cNvPr>
            <p:cNvSpPr txBox="1"/>
            <p:nvPr/>
          </p:nvSpPr>
          <p:spPr>
            <a:xfrm>
              <a:off x="5098345" y="1124502"/>
              <a:ext cx="37730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+mj-ea"/>
                  <a:ea typeface="+mj-ea"/>
                </a:rPr>
                <a:t>主要节点工期有：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43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Straight Connector 81">
            <a:extLst>
              <a:ext uri="{FF2B5EF4-FFF2-40B4-BE49-F238E27FC236}">
                <a16:creationId xmlns:a16="http://schemas.microsoft.com/office/drawing/2014/main" id="{98E7B4FC-6AFF-4DDC-801C-D25DD67F3951}"/>
              </a:ext>
            </a:extLst>
          </p:cNvPr>
          <p:cNvCxnSpPr>
            <a:cxnSpLocks/>
          </p:cNvCxnSpPr>
          <p:nvPr/>
        </p:nvCxnSpPr>
        <p:spPr>
          <a:xfrm flipH="1">
            <a:off x="640080" y="4029614"/>
            <a:ext cx="28651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156C308C-27E8-4F63-9D3C-1EB1A1D24812}"/>
              </a:ext>
            </a:extLst>
          </p:cNvPr>
          <p:cNvGrpSpPr/>
          <p:nvPr/>
        </p:nvGrpSpPr>
        <p:grpSpPr>
          <a:xfrm>
            <a:off x="1198739" y="909279"/>
            <a:ext cx="9794522" cy="5377378"/>
            <a:chOff x="1198739" y="909279"/>
            <a:chExt cx="9794522" cy="5377378"/>
          </a:xfrm>
        </p:grpSpPr>
        <p:sp>
          <p:nvSpPr>
            <p:cNvPr id="110" name="椭圆 109">
              <a:extLst>
                <a:ext uri="{FF2B5EF4-FFF2-40B4-BE49-F238E27FC236}">
                  <a16:creationId xmlns:a16="http://schemas.microsoft.com/office/drawing/2014/main" id="{9C9EC148-1C48-4CA4-90B6-435DD919AAAB}"/>
                </a:ext>
              </a:extLst>
            </p:cNvPr>
            <p:cNvSpPr/>
            <p:nvPr/>
          </p:nvSpPr>
          <p:spPr>
            <a:xfrm>
              <a:off x="3477325" y="909279"/>
              <a:ext cx="5237349" cy="5237348"/>
            </a:xfrm>
            <a:prstGeom prst="ellipse">
              <a:avLst/>
            </a:prstGeom>
            <a:gradFill flip="none" rotWithShape="1">
              <a:gsLst>
                <a:gs pos="60000">
                  <a:schemeClr val="accent1">
                    <a:alpha val="0"/>
                  </a:schemeClr>
                </a:gs>
                <a:gs pos="100000">
                  <a:schemeClr val="accent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857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3F7B997D-4602-497E-A6D6-03058C3391C4}"/>
                </a:ext>
              </a:extLst>
            </p:cNvPr>
            <p:cNvSpPr/>
            <p:nvPr/>
          </p:nvSpPr>
          <p:spPr>
            <a:xfrm>
              <a:off x="1198739" y="4112996"/>
              <a:ext cx="9794522" cy="217366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7000">
                  <a:schemeClr val="bg1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弧形 114">
              <a:extLst>
                <a:ext uri="{FF2B5EF4-FFF2-40B4-BE49-F238E27FC236}">
                  <a16:creationId xmlns:a16="http://schemas.microsoft.com/office/drawing/2014/main" id="{AF51CC87-3618-4E3B-AF6E-BDC530C2B3BC}"/>
                </a:ext>
              </a:extLst>
            </p:cNvPr>
            <p:cNvSpPr/>
            <p:nvPr/>
          </p:nvSpPr>
          <p:spPr>
            <a:xfrm rot="12600000">
              <a:off x="3948108" y="1380062"/>
              <a:ext cx="4295783" cy="4295783"/>
            </a:xfrm>
            <a:prstGeom prst="arc">
              <a:avLst/>
            </a:prstGeom>
            <a:noFill/>
            <a:ln w="285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F06BC4B1-6F05-4AEB-A570-7F1990A2D4A0}"/>
                </a:ext>
              </a:extLst>
            </p:cNvPr>
            <p:cNvSpPr/>
            <p:nvPr/>
          </p:nvSpPr>
          <p:spPr>
            <a:xfrm>
              <a:off x="4178481" y="1610434"/>
              <a:ext cx="3835039" cy="3835038"/>
            </a:xfrm>
            <a:prstGeom prst="ellipse">
              <a:avLst/>
            </a:prstGeom>
            <a:blipFill>
              <a:blip r:embed="rId2"/>
              <a:srcRect/>
              <a:stretch>
                <a:fillRect t="-38920" b="5588"/>
              </a:stretch>
            </a:blipFill>
            <a:ln w="857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315" name="Straight Connector 98">
            <a:extLst>
              <a:ext uri="{FF2B5EF4-FFF2-40B4-BE49-F238E27FC236}">
                <a16:creationId xmlns:a16="http://schemas.microsoft.com/office/drawing/2014/main" id="{9559AFC1-17B2-423E-93B6-CA7FE710E4DD}"/>
              </a:ext>
            </a:extLst>
          </p:cNvPr>
          <p:cNvCxnSpPr>
            <a:cxnSpLocks/>
          </p:cNvCxnSpPr>
          <p:nvPr/>
        </p:nvCxnSpPr>
        <p:spPr>
          <a:xfrm>
            <a:off x="8757920" y="4340507"/>
            <a:ext cx="29387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95">
            <a:extLst>
              <a:ext uri="{FF2B5EF4-FFF2-40B4-BE49-F238E27FC236}">
                <a16:creationId xmlns:a16="http://schemas.microsoft.com/office/drawing/2014/main" id="{27D46824-80F9-45EB-B97D-F0CBB98D34DA}"/>
              </a:ext>
            </a:extLst>
          </p:cNvPr>
          <p:cNvCxnSpPr>
            <a:cxnSpLocks/>
          </p:cNvCxnSpPr>
          <p:nvPr/>
        </p:nvCxnSpPr>
        <p:spPr>
          <a:xfrm>
            <a:off x="8798560" y="3263675"/>
            <a:ext cx="28981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89">
            <a:extLst>
              <a:ext uri="{FF2B5EF4-FFF2-40B4-BE49-F238E27FC236}">
                <a16:creationId xmlns:a16="http://schemas.microsoft.com/office/drawing/2014/main" id="{0F5AE6F2-4332-465C-9012-320FDE3E2C5E}"/>
              </a:ext>
            </a:extLst>
          </p:cNvPr>
          <p:cNvCxnSpPr>
            <a:cxnSpLocks/>
          </p:cNvCxnSpPr>
          <p:nvPr/>
        </p:nvCxnSpPr>
        <p:spPr>
          <a:xfrm>
            <a:off x="8432800" y="1838407"/>
            <a:ext cx="3263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78">
            <a:extLst>
              <a:ext uri="{FF2B5EF4-FFF2-40B4-BE49-F238E27FC236}">
                <a16:creationId xmlns:a16="http://schemas.microsoft.com/office/drawing/2014/main" id="{88172FD8-0876-4FFF-8B28-F744499464E7}"/>
              </a:ext>
            </a:extLst>
          </p:cNvPr>
          <p:cNvCxnSpPr/>
          <p:nvPr/>
        </p:nvCxnSpPr>
        <p:spPr>
          <a:xfrm flipH="1">
            <a:off x="622186" y="2057400"/>
            <a:ext cx="31357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8A5F9B-8DD9-4601-8797-6F34D43996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、保证进度的措施</a:t>
            </a:r>
          </a:p>
        </p:txBody>
      </p:sp>
      <p:cxnSp>
        <p:nvCxnSpPr>
          <p:cNvPr id="306" name="Straight Connector 85">
            <a:extLst>
              <a:ext uri="{FF2B5EF4-FFF2-40B4-BE49-F238E27FC236}">
                <a16:creationId xmlns:a16="http://schemas.microsoft.com/office/drawing/2014/main" id="{29968B37-7E4F-4779-8F7D-670674F19AA4}"/>
              </a:ext>
            </a:extLst>
          </p:cNvPr>
          <p:cNvCxnSpPr/>
          <p:nvPr/>
        </p:nvCxnSpPr>
        <p:spPr>
          <a:xfrm flipH="1">
            <a:off x="618924" y="5541463"/>
            <a:ext cx="33776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101">
            <a:extLst>
              <a:ext uri="{FF2B5EF4-FFF2-40B4-BE49-F238E27FC236}">
                <a16:creationId xmlns:a16="http://schemas.microsoft.com/office/drawing/2014/main" id="{35D923B1-9F3E-4A7E-9A09-F40D76526DFF}"/>
              </a:ext>
            </a:extLst>
          </p:cNvPr>
          <p:cNvCxnSpPr>
            <a:cxnSpLocks/>
          </p:cNvCxnSpPr>
          <p:nvPr/>
        </p:nvCxnSpPr>
        <p:spPr>
          <a:xfrm>
            <a:off x="8503920" y="5633720"/>
            <a:ext cx="31927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276F0A0-5374-45CC-B70F-6BE7E835027B}"/>
              </a:ext>
            </a:extLst>
          </p:cNvPr>
          <p:cNvGrpSpPr/>
          <p:nvPr/>
        </p:nvGrpSpPr>
        <p:grpSpPr>
          <a:xfrm>
            <a:off x="756920" y="1219200"/>
            <a:ext cx="3276600" cy="700406"/>
            <a:chOff x="756920" y="1219200"/>
            <a:chExt cx="3276600" cy="700406"/>
          </a:xfrm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F006A926-9B3F-4AEE-B6F7-AF4EEEB61F2D}"/>
                </a:ext>
              </a:extLst>
            </p:cNvPr>
            <p:cNvGrpSpPr/>
            <p:nvPr/>
          </p:nvGrpSpPr>
          <p:grpSpPr>
            <a:xfrm>
              <a:off x="756920" y="1219200"/>
              <a:ext cx="3276600" cy="700406"/>
              <a:chOff x="822960" y="2011680"/>
              <a:chExt cx="3200400" cy="1996440"/>
            </a:xfrm>
          </p:grpSpPr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DCF234C7-9DD1-4FFB-B7CE-E5CF19357DEC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20D5AED0-F25F-40AE-8F26-F30413113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81879D5-95B1-4BB2-AA9C-1FB443415852}"/>
                </a:ext>
              </a:extLst>
            </p:cNvPr>
            <p:cNvSpPr txBox="1"/>
            <p:nvPr/>
          </p:nvSpPr>
          <p:spPr>
            <a:xfrm>
              <a:off x="1251393" y="1317393"/>
              <a:ext cx="2723823" cy="4173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latin typeface="+mn-ea"/>
                </a:rPr>
                <a:t>建立进度控制的组织系统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A6E80986-801D-4268-9AB5-FBC6AF29F024}"/>
                </a:ext>
              </a:extLst>
            </p:cNvPr>
            <p:cNvSpPr txBox="1"/>
            <p:nvPr/>
          </p:nvSpPr>
          <p:spPr>
            <a:xfrm>
              <a:off x="789973" y="1325829"/>
              <a:ext cx="8189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01</a:t>
              </a:r>
              <a:endParaRPr lang="zh-CN" altLang="en-US" sz="2400" dirty="0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7567246-D165-43C2-B956-6862B5725FED}"/>
              </a:ext>
            </a:extLst>
          </p:cNvPr>
          <p:cNvGrpSpPr/>
          <p:nvPr/>
        </p:nvGrpSpPr>
        <p:grpSpPr>
          <a:xfrm>
            <a:off x="741680" y="2834640"/>
            <a:ext cx="3276600" cy="1081406"/>
            <a:chOff x="741680" y="2834640"/>
            <a:chExt cx="3276600" cy="1081406"/>
          </a:xfrm>
        </p:grpSpPr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A1BCCF92-55C9-4518-9D40-05A5FE55EB90}"/>
                </a:ext>
              </a:extLst>
            </p:cNvPr>
            <p:cNvGrpSpPr/>
            <p:nvPr/>
          </p:nvGrpSpPr>
          <p:grpSpPr>
            <a:xfrm>
              <a:off x="741680" y="2834640"/>
              <a:ext cx="3276600" cy="1081406"/>
              <a:chOff x="822960" y="2011680"/>
              <a:chExt cx="3200400" cy="1996440"/>
            </a:xfrm>
          </p:grpSpPr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DBB77972-65F3-4FC2-B837-1E02C4AFD9F6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02" name="直接连接符 101">
                <a:extLst>
                  <a:ext uri="{FF2B5EF4-FFF2-40B4-BE49-F238E27FC236}">
                    <a16:creationId xmlns:a16="http://schemas.microsoft.com/office/drawing/2014/main" id="{6231497E-B6C2-4E98-8F75-84F791F38B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98023DD-7B34-48A4-8DD0-EDCF435779FF}"/>
                </a:ext>
              </a:extLst>
            </p:cNvPr>
            <p:cNvSpPr txBox="1"/>
            <p:nvPr/>
          </p:nvSpPr>
          <p:spPr>
            <a:xfrm>
              <a:off x="1251393" y="2951757"/>
              <a:ext cx="2683999" cy="777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latin typeface="+mn-ea"/>
                </a:rPr>
                <a:t>加强各分部和工序施工之间的协调工作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6C5DC4E0-773E-490A-8728-A9EE456A09B0}"/>
                </a:ext>
              </a:extLst>
            </p:cNvPr>
            <p:cNvSpPr txBox="1"/>
            <p:nvPr/>
          </p:nvSpPr>
          <p:spPr>
            <a:xfrm>
              <a:off x="789973" y="3131480"/>
              <a:ext cx="8189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02</a:t>
              </a:r>
              <a:endParaRPr lang="zh-CN" altLang="en-US" sz="2400" dirty="0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B29C0F2-CB48-4057-ADED-039EDAA71254}"/>
              </a:ext>
            </a:extLst>
          </p:cNvPr>
          <p:cNvGrpSpPr/>
          <p:nvPr/>
        </p:nvGrpSpPr>
        <p:grpSpPr>
          <a:xfrm>
            <a:off x="8420100" y="990600"/>
            <a:ext cx="3276600" cy="700406"/>
            <a:chOff x="8420100" y="990600"/>
            <a:chExt cx="3276600" cy="700406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B5DAB0F8-960A-4D0E-A005-2A9ABB737B4E}"/>
                </a:ext>
              </a:extLst>
            </p:cNvPr>
            <p:cNvGrpSpPr/>
            <p:nvPr/>
          </p:nvGrpSpPr>
          <p:grpSpPr>
            <a:xfrm>
              <a:off x="8420100" y="990600"/>
              <a:ext cx="3276600" cy="700406"/>
              <a:chOff x="822960" y="2011680"/>
              <a:chExt cx="3200400" cy="1996440"/>
            </a:xfrm>
          </p:grpSpPr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8764F375-5525-43DE-A32A-89E374F9F229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12" name="直接连接符 111">
                <a:extLst>
                  <a:ext uri="{FF2B5EF4-FFF2-40B4-BE49-F238E27FC236}">
                    <a16:creationId xmlns:a16="http://schemas.microsoft.com/office/drawing/2014/main" id="{F71BCAB4-4506-481D-8253-666F1283B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86E55-BD70-4690-B6A0-8C651B6370C7}"/>
                </a:ext>
              </a:extLst>
            </p:cNvPr>
            <p:cNvSpPr txBox="1"/>
            <p:nvPr/>
          </p:nvSpPr>
          <p:spPr>
            <a:xfrm>
              <a:off x="8972877" y="1088793"/>
              <a:ext cx="1569660" cy="4607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+mn-ea"/>
                </a:rPr>
                <a:t>保安全促进度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2589A597-EBF9-4A0B-8EC6-2F276A0288C2}"/>
                </a:ext>
              </a:extLst>
            </p:cNvPr>
            <p:cNvSpPr txBox="1"/>
            <p:nvPr/>
          </p:nvSpPr>
          <p:spPr>
            <a:xfrm>
              <a:off x="8475562" y="1152209"/>
              <a:ext cx="8189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04</a:t>
              </a:r>
              <a:endParaRPr lang="zh-CN" altLang="en-US" sz="2400" dirty="0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D482AB8-DC22-493D-943B-D35B5480ACEF}"/>
              </a:ext>
            </a:extLst>
          </p:cNvPr>
          <p:cNvGrpSpPr/>
          <p:nvPr/>
        </p:nvGrpSpPr>
        <p:grpSpPr>
          <a:xfrm>
            <a:off x="8420100" y="2101769"/>
            <a:ext cx="3276600" cy="1005840"/>
            <a:chOff x="8420100" y="2101769"/>
            <a:chExt cx="3276600" cy="1005840"/>
          </a:xfrm>
        </p:grpSpPr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974A8B08-D8B8-477A-AB86-54ED3AEB937E}"/>
                </a:ext>
              </a:extLst>
            </p:cNvPr>
            <p:cNvGrpSpPr/>
            <p:nvPr/>
          </p:nvGrpSpPr>
          <p:grpSpPr>
            <a:xfrm>
              <a:off x="8420100" y="2101769"/>
              <a:ext cx="3276600" cy="1005840"/>
              <a:chOff x="822960" y="2011680"/>
              <a:chExt cx="3200400" cy="1996440"/>
            </a:xfrm>
          </p:grpSpPr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40DE2760-7102-41B9-90AA-8F74F64FF298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17" name="直接连接符 116">
                <a:extLst>
                  <a:ext uri="{FF2B5EF4-FFF2-40B4-BE49-F238E27FC236}">
                    <a16:creationId xmlns:a16="http://schemas.microsoft.com/office/drawing/2014/main" id="{3CB70625-52BF-462C-9B27-1AE727413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901EABD-3158-4338-A1FC-7B07411C1F33}"/>
                </a:ext>
              </a:extLst>
            </p:cNvPr>
            <p:cNvSpPr txBox="1"/>
            <p:nvPr/>
          </p:nvSpPr>
          <p:spPr>
            <a:xfrm>
              <a:off x="8972877" y="2150330"/>
              <a:ext cx="2565215" cy="876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+mn-ea"/>
                </a:rPr>
                <a:t>加强机械管理，提高机械的完好率与利用率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3BEF75A8-595B-4D84-8A27-DE95D9BB232C}"/>
                </a:ext>
              </a:extLst>
            </p:cNvPr>
            <p:cNvSpPr txBox="1"/>
            <p:nvPr/>
          </p:nvSpPr>
          <p:spPr>
            <a:xfrm>
              <a:off x="8475562" y="2425424"/>
              <a:ext cx="8189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05</a:t>
              </a:r>
              <a:endParaRPr lang="zh-CN" altLang="en-US" sz="2400" dirty="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57841E5-A309-424B-A820-1B3FAB4F0011}"/>
              </a:ext>
            </a:extLst>
          </p:cNvPr>
          <p:cNvGrpSpPr/>
          <p:nvPr/>
        </p:nvGrpSpPr>
        <p:grpSpPr>
          <a:xfrm>
            <a:off x="8420100" y="3500184"/>
            <a:ext cx="3276600" cy="700406"/>
            <a:chOff x="8420100" y="3500184"/>
            <a:chExt cx="3276600" cy="700406"/>
          </a:xfrm>
        </p:grpSpPr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8D54E1FD-E5F1-4638-A21C-2D8EBF3F7C1F}"/>
                </a:ext>
              </a:extLst>
            </p:cNvPr>
            <p:cNvGrpSpPr/>
            <p:nvPr/>
          </p:nvGrpSpPr>
          <p:grpSpPr>
            <a:xfrm>
              <a:off x="8420100" y="3500184"/>
              <a:ext cx="3276600" cy="700406"/>
              <a:chOff x="822960" y="2011680"/>
              <a:chExt cx="3200400" cy="1996440"/>
            </a:xfrm>
          </p:grpSpPr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63DADF85-A997-47F7-A246-35AA152E7186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22" name="直接连接符 121">
                <a:extLst>
                  <a:ext uri="{FF2B5EF4-FFF2-40B4-BE49-F238E27FC236}">
                    <a16:creationId xmlns:a16="http://schemas.microsoft.com/office/drawing/2014/main" id="{07B11A0B-71A1-4E04-BF51-F0824C350F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86E834E-63D5-4323-ACD2-D62E77F48EC8}"/>
                </a:ext>
              </a:extLst>
            </p:cNvPr>
            <p:cNvSpPr txBox="1"/>
            <p:nvPr/>
          </p:nvSpPr>
          <p:spPr>
            <a:xfrm>
              <a:off x="8972877" y="3556709"/>
              <a:ext cx="2723823" cy="4607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+mn-ea"/>
                </a:rPr>
                <a:t>坚持多点施工，平行作业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63AEEFAA-93DF-4B53-9E69-F01FCA2C217C}"/>
                </a:ext>
              </a:extLst>
            </p:cNvPr>
            <p:cNvSpPr txBox="1"/>
            <p:nvPr/>
          </p:nvSpPr>
          <p:spPr>
            <a:xfrm>
              <a:off x="8475562" y="3629192"/>
              <a:ext cx="8189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06</a:t>
              </a:r>
              <a:endParaRPr lang="zh-CN" altLang="en-US" sz="2400" dirty="0"/>
            </a:p>
          </p:txBody>
        </p:sp>
      </p:grpSp>
      <p:sp>
        <p:nvSpPr>
          <p:cNvPr id="103" name="Oval 34">
            <a:extLst>
              <a:ext uri="{FF2B5EF4-FFF2-40B4-BE49-F238E27FC236}">
                <a16:creationId xmlns:a16="http://schemas.microsoft.com/office/drawing/2014/main" id="{2F6B75EC-286B-496D-AEF8-9662DDDD3A17}"/>
              </a:ext>
            </a:extLst>
          </p:cNvPr>
          <p:cNvSpPr/>
          <p:nvPr/>
        </p:nvSpPr>
        <p:spPr>
          <a:xfrm>
            <a:off x="2367573" y="6308724"/>
            <a:ext cx="3941787" cy="180975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34">
            <a:extLst>
              <a:ext uri="{FF2B5EF4-FFF2-40B4-BE49-F238E27FC236}">
                <a16:creationId xmlns:a16="http://schemas.microsoft.com/office/drawing/2014/main" id="{3EB2C608-C4C9-4CA0-AA4D-54A07EE283C7}"/>
              </a:ext>
            </a:extLst>
          </p:cNvPr>
          <p:cNvSpPr/>
          <p:nvPr/>
        </p:nvSpPr>
        <p:spPr>
          <a:xfrm>
            <a:off x="6096000" y="6308724"/>
            <a:ext cx="3941787" cy="180975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6D98782-1B00-4A74-8DB3-099886EC4E82}"/>
              </a:ext>
            </a:extLst>
          </p:cNvPr>
          <p:cNvGrpSpPr/>
          <p:nvPr/>
        </p:nvGrpSpPr>
        <p:grpSpPr>
          <a:xfrm>
            <a:off x="8420100" y="4606055"/>
            <a:ext cx="3276600" cy="925431"/>
            <a:chOff x="8420100" y="4606055"/>
            <a:chExt cx="3276600" cy="925431"/>
          </a:xfrm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B50FCED1-27FC-435D-9629-7E3514620CAA}"/>
                </a:ext>
              </a:extLst>
            </p:cNvPr>
            <p:cNvGrpSpPr/>
            <p:nvPr/>
          </p:nvGrpSpPr>
          <p:grpSpPr>
            <a:xfrm>
              <a:off x="8420100" y="4606724"/>
              <a:ext cx="3276600" cy="924762"/>
              <a:chOff x="822960" y="2011680"/>
              <a:chExt cx="3200400" cy="1996440"/>
            </a:xfrm>
          </p:grpSpPr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27D17C6C-69F9-4D44-9D40-49CCA1D9159C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27" name="直接连接符 126">
                <a:extLst>
                  <a:ext uri="{FF2B5EF4-FFF2-40B4-BE49-F238E27FC236}">
                    <a16:creationId xmlns:a16="http://schemas.microsoft.com/office/drawing/2014/main" id="{CAE971FC-3F64-4CA7-A60D-011744B4A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187A50C-7B03-4FA1-B192-1EFE0530639A}"/>
                </a:ext>
              </a:extLst>
            </p:cNvPr>
            <p:cNvSpPr txBox="1"/>
            <p:nvPr/>
          </p:nvSpPr>
          <p:spPr>
            <a:xfrm>
              <a:off x="8972877" y="4606055"/>
              <a:ext cx="2624955" cy="876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+mn-ea"/>
                </a:rPr>
                <a:t>落实岗位责任制，建立激励制度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B8AEDE16-18CC-4914-8FE2-6C34E65148E0}"/>
                </a:ext>
              </a:extLst>
            </p:cNvPr>
            <p:cNvSpPr txBox="1"/>
            <p:nvPr/>
          </p:nvSpPr>
          <p:spPr>
            <a:xfrm>
              <a:off x="8475562" y="4856109"/>
              <a:ext cx="8189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07</a:t>
              </a:r>
              <a:endParaRPr lang="zh-CN" altLang="en-US" sz="2400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A75D753-10D6-47E7-B352-B8E80254E829}"/>
              </a:ext>
            </a:extLst>
          </p:cNvPr>
          <p:cNvGrpSpPr/>
          <p:nvPr/>
        </p:nvGrpSpPr>
        <p:grpSpPr>
          <a:xfrm>
            <a:off x="741680" y="4739640"/>
            <a:ext cx="3276600" cy="700406"/>
            <a:chOff x="741680" y="4709160"/>
            <a:chExt cx="3276600" cy="700406"/>
          </a:xfrm>
        </p:grpSpPr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14667463-0B92-44CD-A2E7-C24E63BD8D5E}"/>
                </a:ext>
              </a:extLst>
            </p:cNvPr>
            <p:cNvGrpSpPr/>
            <p:nvPr/>
          </p:nvGrpSpPr>
          <p:grpSpPr>
            <a:xfrm>
              <a:off x="741680" y="4709160"/>
              <a:ext cx="3276600" cy="700406"/>
              <a:chOff x="822960" y="2011680"/>
              <a:chExt cx="3200400" cy="1996440"/>
            </a:xfrm>
          </p:grpSpPr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9AD66ADE-6097-4B9B-9F7C-88980F34C6D3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07" name="直接连接符 106">
                <a:extLst>
                  <a:ext uri="{FF2B5EF4-FFF2-40B4-BE49-F238E27FC236}">
                    <a16:creationId xmlns:a16="http://schemas.microsoft.com/office/drawing/2014/main" id="{E4F335C3-CCB3-4A6A-A4FF-64AB44C45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39CA1DD-39C1-4F62-88F3-60DEEDFFAA70}"/>
                </a:ext>
              </a:extLst>
            </p:cNvPr>
            <p:cNvSpPr txBox="1"/>
            <p:nvPr/>
          </p:nvSpPr>
          <p:spPr>
            <a:xfrm>
              <a:off x="1251393" y="4839495"/>
              <a:ext cx="2031325" cy="4173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latin typeface="+mn-ea"/>
                </a:rPr>
                <a:t>坚持召开例会制度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9991316E-B1C0-4C40-9134-34D7B46A7CFB}"/>
                </a:ext>
              </a:extLst>
            </p:cNvPr>
            <p:cNvSpPr txBox="1"/>
            <p:nvPr/>
          </p:nvSpPr>
          <p:spPr>
            <a:xfrm>
              <a:off x="789973" y="4844534"/>
              <a:ext cx="8189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03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83045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4CD01766-8089-4DFF-A4E8-CDDA3ABEF141}"/>
              </a:ext>
            </a:extLst>
          </p:cNvPr>
          <p:cNvGrpSpPr/>
          <p:nvPr/>
        </p:nvGrpSpPr>
        <p:grpSpPr>
          <a:xfrm flipH="1">
            <a:off x="705130" y="2614378"/>
            <a:ext cx="10781740" cy="1201645"/>
            <a:chOff x="822960" y="2011680"/>
            <a:chExt cx="3171006" cy="199644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DA6B98DC-2D30-4FCB-8FFF-05F597BB1EFF}"/>
                </a:ext>
              </a:extLst>
            </p:cNvPr>
            <p:cNvSpPr/>
            <p:nvPr/>
          </p:nvSpPr>
          <p:spPr>
            <a:xfrm>
              <a:off x="838200" y="2011680"/>
              <a:ext cx="3155766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AA188F0B-DDCE-4ED4-BAC0-6E23F7BD7B50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A43D37E-E5BD-45D2-A3A3-0CFF4A18C940}"/>
              </a:ext>
            </a:extLst>
          </p:cNvPr>
          <p:cNvGrpSpPr/>
          <p:nvPr/>
        </p:nvGrpSpPr>
        <p:grpSpPr>
          <a:xfrm>
            <a:off x="629597" y="1010550"/>
            <a:ext cx="10781740" cy="1201645"/>
            <a:chOff x="822960" y="2011680"/>
            <a:chExt cx="3171006" cy="199644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D6822BE-889C-49F8-8F7F-8BA9E2564471}"/>
                </a:ext>
              </a:extLst>
            </p:cNvPr>
            <p:cNvSpPr/>
            <p:nvPr/>
          </p:nvSpPr>
          <p:spPr>
            <a:xfrm>
              <a:off x="838200" y="2011680"/>
              <a:ext cx="3155766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CBE62CF-7A38-4A35-B8EC-9C73AF05AFD6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551B2E60-E28D-4B01-910A-CB473C1923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b="2987"/>
          <a:stretch>
            <a:fillRect/>
          </a:stretch>
        </p:blipFill>
        <p:spPr/>
      </p:pic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649A69BE-8B9C-4E1A-8511-95A0E92CFA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r="3071"/>
          <a:stretch>
            <a:fillRect/>
          </a:stretch>
        </p:blipFill>
        <p:spPr/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A745D59D-CA8F-4BF4-8E5E-E31B083169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b="2987"/>
          <a:stretch>
            <a:fillRect/>
          </a:stretch>
        </p:blipFill>
        <p:spPr/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55015D4-380B-4E15-B984-EE3071806C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5</a:t>
            </a:r>
            <a:r>
              <a:rPr lang="zh-CN" altLang="en-US" dirty="0"/>
              <a:t>、绿色施工管理策划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BDD4B76-7D78-444F-B57C-18481479EC89}"/>
              </a:ext>
            </a:extLst>
          </p:cNvPr>
          <p:cNvSpPr txBox="1"/>
          <p:nvPr/>
        </p:nvSpPr>
        <p:spPr>
          <a:xfrm>
            <a:off x="748431" y="1132840"/>
            <a:ext cx="8985877" cy="875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施工前，进行了详细的策划，编制了绿色施工方案；同时为保证本工程获得住建部绿色施工科技示范工程目标的实现，项目部制定了绿色施工管理目标和绿色施工管理制度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E619F3D-9E85-44D3-BA86-1D5A6AFC9338}"/>
              </a:ext>
            </a:extLst>
          </p:cNvPr>
          <p:cNvSpPr txBox="1"/>
          <p:nvPr/>
        </p:nvSpPr>
        <p:spPr>
          <a:xfrm>
            <a:off x="2670986" y="2738112"/>
            <a:ext cx="8113854" cy="875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项目全体管理人员对《住房和城乡建设部绿色施工科技示范工程技术指标》等进行了学习培训；施工现场悬挂绿色施工标语和绿色施工考核指标进行宣传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C614080-0E2E-46BD-9B1C-C42964566FC8}"/>
              </a:ext>
            </a:extLst>
          </p:cNvPr>
          <p:cNvGrpSpPr/>
          <p:nvPr/>
        </p:nvGrpSpPr>
        <p:grpSpPr>
          <a:xfrm>
            <a:off x="9585565" y="916940"/>
            <a:ext cx="1462071" cy="1211209"/>
            <a:chOff x="9040537" y="866140"/>
            <a:chExt cx="1971592" cy="1579880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D07C2C0C-3123-44ED-8536-521466ED5533}"/>
                </a:ext>
              </a:extLst>
            </p:cNvPr>
            <p:cNvGrpSpPr/>
            <p:nvPr/>
          </p:nvGrpSpPr>
          <p:grpSpPr>
            <a:xfrm>
              <a:off x="9040537" y="866140"/>
              <a:ext cx="1971592" cy="1579880"/>
              <a:chOff x="1498758" y="2053872"/>
              <a:chExt cx="1008512" cy="1013513"/>
            </a:xfrm>
          </p:grpSpPr>
          <p:sp>
            <p:nvSpPr>
              <p:cNvPr id="39" name="Freeform 144">
                <a:extLst>
                  <a:ext uri="{FF2B5EF4-FFF2-40B4-BE49-F238E27FC236}">
                    <a16:creationId xmlns:a16="http://schemas.microsoft.com/office/drawing/2014/main" id="{FA216365-47DE-477B-9C8E-81B88A847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081" y="2053872"/>
                <a:ext cx="928189" cy="1013513"/>
              </a:xfrm>
              <a:custGeom>
                <a:avLst/>
                <a:gdLst>
                  <a:gd name="T0" fmla="*/ 3240 w 3550"/>
                  <a:gd name="T1" fmla="*/ 0 h 3876"/>
                  <a:gd name="T2" fmla="*/ 3240 w 3550"/>
                  <a:gd name="T3" fmla="*/ 0 h 3876"/>
                  <a:gd name="T4" fmla="*/ 300 w 3550"/>
                  <a:gd name="T5" fmla="*/ 0 h 3876"/>
                  <a:gd name="T6" fmla="*/ 0 w 3550"/>
                  <a:gd name="T7" fmla="*/ 0 h 3876"/>
                  <a:gd name="T8" fmla="*/ 300 w 3550"/>
                  <a:gd name="T9" fmla="*/ 300 h 3876"/>
                  <a:gd name="T10" fmla="*/ 300 w 3550"/>
                  <a:gd name="T11" fmla="*/ 3695 h 3876"/>
                  <a:gd name="T12" fmla="*/ 489 w 3550"/>
                  <a:gd name="T13" fmla="*/ 3875 h 3876"/>
                  <a:gd name="T14" fmla="*/ 3360 w 3550"/>
                  <a:gd name="T15" fmla="*/ 3875 h 3876"/>
                  <a:gd name="T16" fmla="*/ 3549 w 3550"/>
                  <a:gd name="T17" fmla="*/ 3695 h 3876"/>
                  <a:gd name="T18" fmla="*/ 3549 w 3550"/>
                  <a:gd name="T19" fmla="*/ 300 h 3876"/>
                  <a:gd name="T20" fmla="*/ 3240 w 3550"/>
                  <a:gd name="T21" fmla="*/ 0 h 3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50" h="3876">
                    <a:moveTo>
                      <a:pt x="3240" y="0"/>
                    </a:moveTo>
                    <a:lnTo>
                      <a:pt x="3240" y="0"/>
                    </a:lnTo>
                    <a:cubicBezTo>
                      <a:pt x="300" y="0"/>
                      <a:pt x="300" y="0"/>
                      <a:pt x="3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3" y="0"/>
                      <a:pt x="300" y="137"/>
                      <a:pt x="300" y="300"/>
                    </a:cubicBezTo>
                    <a:cubicBezTo>
                      <a:pt x="300" y="3695"/>
                      <a:pt x="300" y="3695"/>
                      <a:pt x="300" y="3695"/>
                    </a:cubicBezTo>
                    <a:cubicBezTo>
                      <a:pt x="300" y="3798"/>
                      <a:pt x="386" y="3875"/>
                      <a:pt x="489" y="3875"/>
                    </a:cubicBezTo>
                    <a:cubicBezTo>
                      <a:pt x="3360" y="3875"/>
                      <a:pt x="3360" y="3875"/>
                      <a:pt x="3360" y="3875"/>
                    </a:cubicBezTo>
                    <a:cubicBezTo>
                      <a:pt x="3463" y="3875"/>
                      <a:pt x="3549" y="3798"/>
                      <a:pt x="3549" y="3695"/>
                    </a:cubicBezTo>
                    <a:cubicBezTo>
                      <a:pt x="3549" y="300"/>
                      <a:pt x="3549" y="300"/>
                      <a:pt x="3549" y="300"/>
                    </a:cubicBezTo>
                    <a:cubicBezTo>
                      <a:pt x="3549" y="137"/>
                      <a:pt x="3412" y="0"/>
                      <a:pt x="324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165100" dist="127000" dir="5400000" sx="101000" sy="101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3599" dirty="0"/>
              </a:p>
            </p:txBody>
          </p:sp>
          <p:sp>
            <p:nvSpPr>
              <p:cNvPr id="40" name="Freeform 145">
                <a:extLst>
                  <a:ext uri="{FF2B5EF4-FFF2-40B4-BE49-F238E27FC236}">
                    <a16:creationId xmlns:a16="http://schemas.microsoft.com/office/drawing/2014/main" id="{2E8A52BE-5F32-4A0E-B66C-4DDB07291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98758" y="2053872"/>
                <a:ext cx="160170" cy="80548"/>
              </a:xfrm>
              <a:custGeom>
                <a:avLst/>
                <a:gdLst>
                  <a:gd name="T0" fmla="*/ 381 w 763"/>
                  <a:gd name="T1" fmla="*/ 0 h 382"/>
                  <a:gd name="T2" fmla="*/ 381 w 763"/>
                  <a:gd name="T3" fmla="*/ 0 h 382"/>
                  <a:gd name="T4" fmla="*/ 0 w 763"/>
                  <a:gd name="T5" fmla="*/ 381 h 382"/>
                  <a:gd name="T6" fmla="*/ 762 w 763"/>
                  <a:gd name="T7" fmla="*/ 381 h 382"/>
                  <a:gd name="T8" fmla="*/ 381 w 763"/>
                  <a:gd name="T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3" h="382">
                    <a:moveTo>
                      <a:pt x="381" y="0"/>
                    </a:moveTo>
                    <a:lnTo>
                      <a:pt x="381" y="0"/>
                    </a:lnTo>
                    <a:cubicBezTo>
                      <a:pt x="172" y="0"/>
                      <a:pt x="0" y="170"/>
                      <a:pt x="0" y="381"/>
                    </a:cubicBezTo>
                    <a:cubicBezTo>
                      <a:pt x="762" y="381"/>
                      <a:pt x="762" y="381"/>
                      <a:pt x="762" y="381"/>
                    </a:cubicBezTo>
                    <a:cubicBezTo>
                      <a:pt x="762" y="170"/>
                      <a:pt x="592" y="0"/>
                      <a:pt x="381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599"/>
              </a:p>
            </p:txBody>
          </p:sp>
        </p:grpSp>
        <p:pic>
          <p:nvPicPr>
            <p:cNvPr id="31" name="图形 30" descr="计算机">
              <a:extLst>
                <a:ext uri="{FF2B5EF4-FFF2-40B4-BE49-F238E27FC236}">
                  <a16:creationId xmlns:a16="http://schemas.microsoft.com/office/drawing/2014/main" id="{408EAD37-47B4-4C1B-86FE-DE711A0A8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58029" y="1108433"/>
              <a:ext cx="1076960" cy="1076960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0E6F10E4-967D-450A-A0B0-6D573F76CC81}"/>
              </a:ext>
            </a:extLst>
          </p:cNvPr>
          <p:cNvGrpSpPr/>
          <p:nvPr/>
        </p:nvGrpSpPr>
        <p:grpSpPr>
          <a:xfrm>
            <a:off x="980045" y="2520768"/>
            <a:ext cx="1462071" cy="1211209"/>
            <a:chOff x="1498758" y="2053872"/>
            <a:chExt cx="1008512" cy="1013513"/>
          </a:xfrm>
        </p:grpSpPr>
        <p:sp>
          <p:nvSpPr>
            <p:cNvPr id="55" name="Freeform 144">
              <a:extLst>
                <a:ext uri="{FF2B5EF4-FFF2-40B4-BE49-F238E27FC236}">
                  <a16:creationId xmlns:a16="http://schemas.microsoft.com/office/drawing/2014/main" id="{5EC25335-FCD9-47B5-9087-E7E1BB619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081" y="2053872"/>
              <a:ext cx="928189" cy="1013513"/>
            </a:xfrm>
            <a:custGeom>
              <a:avLst/>
              <a:gdLst>
                <a:gd name="T0" fmla="*/ 3240 w 3550"/>
                <a:gd name="T1" fmla="*/ 0 h 3876"/>
                <a:gd name="T2" fmla="*/ 3240 w 3550"/>
                <a:gd name="T3" fmla="*/ 0 h 3876"/>
                <a:gd name="T4" fmla="*/ 300 w 3550"/>
                <a:gd name="T5" fmla="*/ 0 h 3876"/>
                <a:gd name="T6" fmla="*/ 0 w 3550"/>
                <a:gd name="T7" fmla="*/ 0 h 3876"/>
                <a:gd name="T8" fmla="*/ 300 w 3550"/>
                <a:gd name="T9" fmla="*/ 300 h 3876"/>
                <a:gd name="T10" fmla="*/ 300 w 3550"/>
                <a:gd name="T11" fmla="*/ 3695 h 3876"/>
                <a:gd name="T12" fmla="*/ 489 w 3550"/>
                <a:gd name="T13" fmla="*/ 3875 h 3876"/>
                <a:gd name="T14" fmla="*/ 3360 w 3550"/>
                <a:gd name="T15" fmla="*/ 3875 h 3876"/>
                <a:gd name="T16" fmla="*/ 3549 w 3550"/>
                <a:gd name="T17" fmla="*/ 3695 h 3876"/>
                <a:gd name="T18" fmla="*/ 3549 w 3550"/>
                <a:gd name="T19" fmla="*/ 300 h 3876"/>
                <a:gd name="T20" fmla="*/ 3240 w 3550"/>
                <a:gd name="T21" fmla="*/ 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0" h="3876">
                  <a:moveTo>
                    <a:pt x="3240" y="0"/>
                  </a:moveTo>
                  <a:lnTo>
                    <a:pt x="324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0"/>
                    <a:pt x="300" y="137"/>
                    <a:pt x="300" y="300"/>
                  </a:cubicBezTo>
                  <a:cubicBezTo>
                    <a:pt x="300" y="3695"/>
                    <a:pt x="300" y="3695"/>
                    <a:pt x="300" y="3695"/>
                  </a:cubicBezTo>
                  <a:cubicBezTo>
                    <a:pt x="300" y="3798"/>
                    <a:pt x="386" y="3875"/>
                    <a:pt x="489" y="3875"/>
                  </a:cubicBezTo>
                  <a:cubicBezTo>
                    <a:pt x="3360" y="3875"/>
                    <a:pt x="3360" y="3875"/>
                    <a:pt x="3360" y="3875"/>
                  </a:cubicBezTo>
                  <a:cubicBezTo>
                    <a:pt x="3463" y="3875"/>
                    <a:pt x="3549" y="3798"/>
                    <a:pt x="3549" y="3695"/>
                  </a:cubicBezTo>
                  <a:cubicBezTo>
                    <a:pt x="3549" y="300"/>
                    <a:pt x="3549" y="300"/>
                    <a:pt x="3549" y="300"/>
                  </a:cubicBezTo>
                  <a:cubicBezTo>
                    <a:pt x="3549" y="137"/>
                    <a:pt x="3412" y="0"/>
                    <a:pt x="324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127000" dir="5400000" sx="101000" sy="101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3599" dirty="0"/>
            </a:p>
          </p:txBody>
        </p:sp>
        <p:sp>
          <p:nvSpPr>
            <p:cNvPr id="56" name="Freeform 145">
              <a:extLst>
                <a:ext uri="{FF2B5EF4-FFF2-40B4-BE49-F238E27FC236}">
                  <a16:creationId xmlns:a16="http://schemas.microsoft.com/office/drawing/2014/main" id="{A58FAF1D-826A-463F-B09B-7796EE10F07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8758" y="2053872"/>
              <a:ext cx="160170" cy="80548"/>
            </a:xfrm>
            <a:custGeom>
              <a:avLst/>
              <a:gdLst>
                <a:gd name="T0" fmla="*/ 381 w 763"/>
                <a:gd name="T1" fmla="*/ 0 h 382"/>
                <a:gd name="T2" fmla="*/ 381 w 763"/>
                <a:gd name="T3" fmla="*/ 0 h 382"/>
                <a:gd name="T4" fmla="*/ 0 w 763"/>
                <a:gd name="T5" fmla="*/ 381 h 382"/>
                <a:gd name="T6" fmla="*/ 762 w 763"/>
                <a:gd name="T7" fmla="*/ 381 h 382"/>
                <a:gd name="T8" fmla="*/ 381 w 76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382">
                  <a:moveTo>
                    <a:pt x="381" y="0"/>
                  </a:moveTo>
                  <a:lnTo>
                    <a:pt x="381" y="0"/>
                  </a:lnTo>
                  <a:cubicBezTo>
                    <a:pt x="172" y="0"/>
                    <a:pt x="0" y="170"/>
                    <a:pt x="0" y="381"/>
                  </a:cubicBezTo>
                  <a:cubicBezTo>
                    <a:pt x="762" y="381"/>
                    <a:pt x="762" y="381"/>
                    <a:pt x="762" y="381"/>
                  </a:cubicBezTo>
                  <a:cubicBezTo>
                    <a:pt x="762" y="170"/>
                    <a:pt x="592" y="0"/>
                    <a:pt x="38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/>
            </a:p>
          </p:txBody>
        </p:sp>
      </p:grpSp>
      <p:pic>
        <p:nvPicPr>
          <p:cNvPr id="28" name="图形 27" descr="建筑工人">
            <a:extLst>
              <a:ext uri="{FF2B5EF4-FFF2-40B4-BE49-F238E27FC236}">
                <a16:creationId xmlns:a16="http://schemas.microsoft.com/office/drawing/2014/main" id="{D9F298D8-8FF4-486D-BBCE-38BE46270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1036" y="2718088"/>
            <a:ext cx="748083" cy="77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C5D1809-3F0C-4E05-96C8-AE486F50AF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326FE2-98E5-48F4-9BCB-4688CE774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项目经营情况</a:t>
            </a:r>
          </a:p>
        </p:txBody>
      </p:sp>
    </p:spTree>
    <p:extLst>
      <p:ext uri="{BB962C8B-B14F-4D97-AF65-F5344CB8AC3E}">
        <p14:creationId xmlns:p14="http://schemas.microsoft.com/office/powerpoint/2010/main" val="283551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1">
            <a:extLst>
              <a:ext uri="{FF2B5EF4-FFF2-40B4-BE49-F238E27FC236}">
                <a16:creationId xmlns:a16="http://schemas.microsoft.com/office/drawing/2014/main" id="{446A1068-1FC8-4200-A5CE-0FD9A8ED7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05376"/>
            <a:ext cx="12192000" cy="145262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D9795FA5-2C80-4F5B-A6B3-2CCEBF2A98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385015" y="2218851"/>
              <a:ext cx="9069120" cy="252206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9069120" cy="2522069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94372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D9795FA5-2C80-4F5B-A6B3-2CCEBF2A98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5015" y="2218851"/>
                <a:ext cx="9069120" cy="2522069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组合 53">
            <a:extLst>
              <a:ext uri="{FF2B5EF4-FFF2-40B4-BE49-F238E27FC236}">
                <a16:creationId xmlns:a16="http://schemas.microsoft.com/office/drawing/2014/main" id="{82F170C8-4AA9-463C-8E45-9E1564F277DA}"/>
              </a:ext>
            </a:extLst>
          </p:cNvPr>
          <p:cNvGrpSpPr/>
          <p:nvPr/>
        </p:nvGrpSpPr>
        <p:grpSpPr>
          <a:xfrm>
            <a:off x="-277793" y="3298787"/>
            <a:ext cx="12940067" cy="3937994"/>
            <a:chOff x="60713" y="6531400"/>
            <a:chExt cx="13769405" cy="4447734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F3836921-CD03-4D14-83AA-F78AA99D8742}"/>
                </a:ext>
              </a:extLst>
            </p:cNvPr>
            <p:cNvGrpSpPr/>
            <p:nvPr/>
          </p:nvGrpSpPr>
          <p:grpSpPr>
            <a:xfrm>
              <a:off x="60713" y="6782389"/>
              <a:ext cx="13159648" cy="4196745"/>
              <a:chOff x="274073" y="5275974"/>
              <a:chExt cx="13159648" cy="4196745"/>
            </a:xfrm>
          </p:grpSpPr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AE4142EA-D41C-4FCD-85B2-B28D16861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449" y="5275974"/>
                <a:ext cx="5486411" cy="2538989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32C2B573-87BF-4C6C-9731-0E3313BDB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2508" y="6510794"/>
                <a:ext cx="5486411" cy="2961925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D1A945DD-17AD-4AF5-A4B2-042DC84FC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310" y="5460253"/>
                <a:ext cx="5486411" cy="2538989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BC14EB87-7676-440F-B354-EB9ED7EB4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9407" y="6283926"/>
                <a:ext cx="5486411" cy="2538989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2EDB9203-4BBA-4B10-9AA1-E2704D864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073" y="6374100"/>
                <a:ext cx="5486411" cy="2538989"/>
              </a:xfrm>
              <a:prstGeom prst="rect">
                <a:avLst/>
              </a:prstGeom>
            </p:spPr>
          </p:pic>
        </p:grp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2CD3BF47-763C-427F-9135-CABCDBEBE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45" y="6531400"/>
              <a:ext cx="7663667" cy="2712883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0C8FB75-0F6F-4E34-82C0-D9922B902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451" y="7443529"/>
              <a:ext cx="7663667" cy="2712884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7C8BB87-E64B-4715-8D7F-F3153377F11F}"/>
              </a:ext>
            </a:extLst>
          </p:cNvPr>
          <p:cNvGrpSpPr/>
          <p:nvPr/>
        </p:nvGrpSpPr>
        <p:grpSpPr>
          <a:xfrm>
            <a:off x="1647063" y="1117392"/>
            <a:ext cx="2973928" cy="1176228"/>
            <a:chOff x="1647063" y="1117392"/>
            <a:chExt cx="2973928" cy="1176228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EE738FA1-13C6-4A20-BECC-F78F01939558}"/>
                </a:ext>
              </a:extLst>
            </p:cNvPr>
            <p:cNvSpPr/>
            <p:nvPr/>
          </p:nvSpPr>
          <p:spPr>
            <a:xfrm>
              <a:off x="1759352" y="1932973"/>
              <a:ext cx="2660248" cy="360647"/>
            </a:xfrm>
            <a:custGeom>
              <a:avLst/>
              <a:gdLst>
                <a:gd name="connsiteX0" fmla="*/ 0 w 2673752"/>
                <a:gd name="connsiteY0" fmla="*/ 0 h 717631"/>
                <a:gd name="connsiteX1" fmla="*/ 2673752 w 2673752"/>
                <a:gd name="connsiteY1" fmla="*/ 0 h 717631"/>
                <a:gd name="connsiteX2" fmla="*/ 2673752 w 2673752"/>
                <a:gd name="connsiteY2" fmla="*/ 717631 h 71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3752" h="717631">
                  <a:moveTo>
                    <a:pt x="0" y="0"/>
                  </a:moveTo>
                  <a:lnTo>
                    <a:pt x="2673752" y="0"/>
                  </a:lnTo>
                  <a:lnTo>
                    <a:pt x="2673752" y="717631"/>
                  </a:ln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PA-任意多边形 12">
              <a:extLst>
                <a:ext uri="{FF2B5EF4-FFF2-40B4-BE49-F238E27FC236}">
                  <a16:creationId xmlns:a16="http://schemas.microsoft.com/office/drawing/2014/main" id="{40B77CFB-6AAB-4C38-9FCD-A165970655AA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1647063" y="1117392"/>
              <a:ext cx="841494" cy="743770"/>
            </a:xfrm>
            <a:custGeom>
              <a:avLst/>
              <a:gdLst>
                <a:gd name="T0" fmla="*/ 107 w 165"/>
                <a:gd name="T1" fmla="*/ 12 h 154"/>
                <a:gd name="T2" fmla="*/ 87 w 165"/>
                <a:gd name="T3" fmla="*/ 0 h 154"/>
                <a:gd name="T4" fmla="*/ 89 w 165"/>
                <a:gd name="T5" fmla="*/ 15 h 154"/>
                <a:gd name="T6" fmla="*/ 89 w 165"/>
                <a:gd name="T7" fmla="*/ 15 h 154"/>
                <a:gd name="T8" fmla="*/ 17 w 165"/>
                <a:gd name="T9" fmla="*/ 46 h 154"/>
                <a:gd name="T10" fmla="*/ 12 w 165"/>
                <a:gd name="T11" fmla="*/ 48 h 154"/>
                <a:gd name="T12" fmla="*/ 7 w 165"/>
                <a:gd name="T13" fmla="*/ 45 h 154"/>
                <a:gd name="T14" fmla="*/ 12 w 165"/>
                <a:gd name="T15" fmla="*/ 48 h 154"/>
                <a:gd name="T16" fmla="*/ 150 w 165"/>
                <a:gd name="T17" fmla="*/ 45 h 154"/>
                <a:gd name="T18" fmla="*/ 152 w 165"/>
                <a:gd name="T19" fmla="*/ 82 h 154"/>
                <a:gd name="T20" fmla="*/ 149 w 165"/>
                <a:gd name="T21" fmla="*/ 87 h 154"/>
                <a:gd name="T22" fmla="*/ 132 w 165"/>
                <a:gd name="T23" fmla="*/ 131 h 154"/>
                <a:gd name="T24" fmla="*/ 145 w 165"/>
                <a:gd name="T25" fmla="*/ 100 h 154"/>
                <a:gd name="T26" fmla="*/ 146 w 165"/>
                <a:gd name="T27" fmla="*/ 73 h 154"/>
                <a:gd name="T28" fmla="*/ 113 w 165"/>
                <a:gd name="T29" fmla="*/ 18 h 154"/>
                <a:gd name="T30" fmla="*/ 97 w 165"/>
                <a:gd name="T31" fmla="*/ 17 h 154"/>
                <a:gd name="T32" fmla="*/ 98 w 165"/>
                <a:gd name="T33" fmla="*/ 22 h 154"/>
                <a:gd name="T34" fmla="*/ 69 w 165"/>
                <a:gd name="T35" fmla="*/ 21 h 154"/>
                <a:gd name="T36" fmla="*/ 31 w 165"/>
                <a:gd name="T37" fmla="*/ 27 h 154"/>
                <a:gd name="T38" fmla="*/ 23 w 165"/>
                <a:gd name="T39" fmla="*/ 40 h 154"/>
                <a:gd name="T40" fmla="*/ 15 w 165"/>
                <a:gd name="T41" fmla="*/ 65 h 154"/>
                <a:gd name="T42" fmla="*/ 14 w 165"/>
                <a:gd name="T43" fmla="*/ 63 h 154"/>
                <a:gd name="T44" fmla="*/ 13 w 165"/>
                <a:gd name="T45" fmla="*/ 96 h 154"/>
                <a:gd name="T46" fmla="*/ 12 w 165"/>
                <a:gd name="T47" fmla="*/ 112 h 154"/>
                <a:gd name="T48" fmla="*/ 87 w 165"/>
                <a:gd name="T49" fmla="*/ 151 h 154"/>
                <a:gd name="T50" fmla="*/ 117 w 165"/>
                <a:gd name="T51" fmla="*/ 144 h 154"/>
                <a:gd name="T52" fmla="*/ 132 w 165"/>
                <a:gd name="T53" fmla="*/ 131 h 154"/>
                <a:gd name="T54" fmla="*/ 35 w 165"/>
                <a:gd name="T55" fmla="*/ 29 h 154"/>
                <a:gd name="T56" fmla="*/ 31 w 165"/>
                <a:gd name="T57" fmla="*/ 37 h 154"/>
                <a:gd name="T58" fmla="*/ 84 w 165"/>
                <a:gd name="T59" fmla="*/ 30 h 154"/>
                <a:gd name="T60" fmla="*/ 101 w 165"/>
                <a:gd name="T61" fmla="*/ 34 h 154"/>
                <a:gd name="T62" fmla="*/ 101 w 165"/>
                <a:gd name="T63" fmla="*/ 34 h 154"/>
                <a:gd name="T64" fmla="*/ 102 w 165"/>
                <a:gd name="T65" fmla="*/ 43 h 154"/>
                <a:gd name="T66" fmla="*/ 110 w 165"/>
                <a:gd name="T67" fmla="*/ 32 h 154"/>
                <a:gd name="T68" fmla="*/ 110 w 165"/>
                <a:gd name="T69" fmla="*/ 32 h 154"/>
                <a:gd name="T70" fmla="*/ 162 w 165"/>
                <a:gd name="T71" fmla="*/ 86 h 154"/>
                <a:gd name="T72" fmla="*/ 158 w 165"/>
                <a:gd name="T73" fmla="*/ 100 h 154"/>
                <a:gd name="T74" fmla="*/ 158 w 165"/>
                <a:gd name="T75" fmla="*/ 100 h 154"/>
                <a:gd name="T76" fmla="*/ 149 w 165"/>
                <a:gd name="T77" fmla="*/ 115 h 154"/>
                <a:gd name="T78" fmla="*/ 141 w 165"/>
                <a:gd name="T79" fmla="*/ 12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54">
                  <a:moveTo>
                    <a:pt x="92" y="6"/>
                  </a:moveTo>
                  <a:cubicBezTo>
                    <a:pt x="99" y="6"/>
                    <a:pt x="101" y="11"/>
                    <a:pt x="107" y="12"/>
                  </a:cubicBezTo>
                  <a:cubicBezTo>
                    <a:pt x="106" y="10"/>
                    <a:pt x="108" y="10"/>
                    <a:pt x="108" y="9"/>
                  </a:cubicBezTo>
                  <a:cubicBezTo>
                    <a:pt x="99" y="8"/>
                    <a:pt x="96" y="1"/>
                    <a:pt x="87" y="0"/>
                  </a:cubicBezTo>
                  <a:cubicBezTo>
                    <a:pt x="87" y="4"/>
                    <a:pt x="93" y="2"/>
                    <a:pt x="92" y="6"/>
                  </a:cubicBezTo>
                  <a:close/>
                  <a:moveTo>
                    <a:pt x="89" y="15"/>
                  </a:moveTo>
                  <a:cubicBezTo>
                    <a:pt x="92" y="15"/>
                    <a:pt x="95" y="20"/>
                    <a:pt x="97" y="17"/>
                  </a:cubicBezTo>
                  <a:cubicBezTo>
                    <a:pt x="94" y="16"/>
                    <a:pt x="91" y="13"/>
                    <a:pt x="89" y="15"/>
                  </a:cubicBezTo>
                  <a:close/>
                  <a:moveTo>
                    <a:pt x="20" y="32"/>
                  </a:moveTo>
                  <a:cubicBezTo>
                    <a:pt x="19" y="36"/>
                    <a:pt x="14" y="43"/>
                    <a:pt x="17" y="46"/>
                  </a:cubicBezTo>
                  <a:cubicBezTo>
                    <a:pt x="19" y="43"/>
                    <a:pt x="21" y="36"/>
                    <a:pt x="20" y="32"/>
                  </a:cubicBezTo>
                  <a:close/>
                  <a:moveTo>
                    <a:pt x="12" y="48"/>
                  </a:moveTo>
                  <a:cubicBezTo>
                    <a:pt x="11" y="48"/>
                    <a:pt x="11" y="47"/>
                    <a:pt x="11" y="45"/>
                  </a:cubicBezTo>
                  <a:cubicBezTo>
                    <a:pt x="9" y="43"/>
                    <a:pt x="10" y="45"/>
                    <a:pt x="7" y="45"/>
                  </a:cubicBezTo>
                  <a:cubicBezTo>
                    <a:pt x="7" y="43"/>
                    <a:pt x="7" y="41"/>
                    <a:pt x="6" y="40"/>
                  </a:cubicBezTo>
                  <a:cubicBezTo>
                    <a:pt x="0" y="45"/>
                    <a:pt x="8" y="54"/>
                    <a:pt x="12" y="48"/>
                  </a:cubicBezTo>
                  <a:close/>
                  <a:moveTo>
                    <a:pt x="151" y="52"/>
                  </a:moveTo>
                  <a:cubicBezTo>
                    <a:pt x="152" y="51"/>
                    <a:pt x="151" y="47"/>
                    <a:pt x="150" y="45"/>
                  </a:cubicBezTo>
                  <a:cubicBezTo>
                    <a:pt x="151" y="48"/>
                    <a:pt x="148" y="50"/>
                    <a:pt x="151" y="52"/>
                  </a:cubicBezTo>
                  <a:close/>
                  <a:moveTo>
                    <a:pt x="152" y="82"/>
                  </a:moveTo>
                  <a:cubicBezTo>
                    <a:pt x="149" y="82"/>
                    <a:pt x="149" y="82"/>
                    <a:pt x="149" y="82"/>
                  </a:cubicBezTo>
                  <a:cubicBezTo>
                    <a:pt x="149" y="85"/>
                    <a:pt x="151" y="86"/>
                    <a:pt x="149" y="87"/>
                  </a:cubicBezTo>
                  <a:cubicBezTo>
                    <a:pt x="152" y="87"/>
                    <a:pt x="151" y="84"/>
                    <a:pt x="152" y="82"/>
                  </a:cubicBezTo>
                  <a:close/>
                  <a:moveTo>
                    <a:pt x="132" y="131"/>
                  </a:moveTo>
                  <a:cubicBezTo>
                    <a:pt x="138" y="122"/>
                    <a:pt x="141" y="110"/>
                    <a:pt x="148" y="102"/>
                  </a:cubicBezTo>
                  <a:cubicBezTo>
                    <a:pt x="147" y="101"/>
                    <a:pt x="145" y="101"/>
                    <a:pt x="145" y="100"/>
                  </a:cubicBezTo>
                  <a:cubicBezTo>
                    <a:pt x="148" y="89"/>
                    <a:pt x="145" y="79"/>
                    <a:pt x="147" y="69"/>
                  </a:cubicBezTo>
                  <a:cubicBezTo>
                    <a:pt x="144" y="69"/>
                    <a:pt x="148" y="72"/>
                    <a:pt x="146" y="73"/>
                  </a:cubicBezTo>
                  <a:cubicBezTo>
                    <a:pt x="140" y="66"/>
                    <a:pt x="144" y="50"/>
                    <a:pt x="136" y="45"/>
                  </a:cubicBezTo>
                  <a:cubicBezTo>
                    <a:pt x="133" y="31"/>
                    <a:pt x="122" y="26"/>
                    <a:pt x="113" y="18"/>
                  </a:cubicBezTo>
                  <a:cubicBezTo>
                    <a:pt x="113" y="23"/>
                    <a:pt x="121" y="25"/>
                    <a:pt x="119" y="30"/>
                  </a:cubicBezTo>
                  <a:cubicBezTo>
                    <a:pt x="112" y="26"/>
                    <a:pt x="108" y="15"/>
                    <a:pt x="97" y="17"/>
                  </a:cubicBezTo>
                  <a:cubicBezTo>
                    <a:pt x="102" y="19"/>
                    <a:pt x="96" y="19"/>
                    <a:pt x="95" y="19"/>
                  </a:cubicBezTo>
                  <a:cubicBezTo>
                    <a:pt x="96" y="20"/>
                    <a:pt x="100" y="22"/>
                    <a:pt x="98" y="22"/>
                  </a:cubicBezTo>
                  <a:cubicBezTo>
                    <a:pt x="87" y="15"/>
                    <a:pt x="68" y="25"/>
                    <a:pt x="58" y="24"/>
                  </a:cubicBezTo>
                  <a:cubicBezTo>
                    <a:pt x="62" y="22"/>
                    <a:pt x="66" y="22"/>
                    <a:pt x="69" y="21"/>
                  </a:cubicBezTo>
                  <a:cubicBezTo>
                    <a:pt x="63" y="17"/>
                    <a:pt x="52" y="17"/>
                    <a:pt x="47" y="22"/>
                  </a:cubicBezTo>
                  <a:cubicBezTo>
                    <a:pt x="41" y="14"/>
                    <a:pt x="36" y="29"/>
                    <a:pt x="31" y="27"/>
                  </a:cubicBezTo>
                  <a:cubicBezTo>
                    <a:pt x="35" y="30"/>
                    <a:pt x="27" y="38"/>
                    <a:pt x="26" y="43"/>
                  </a:cubicBezTo>
                  <a:cubicBezTo>
                    <a:pt x="25" y="42"/>
                    <a:pt x="25" y="40"/>
                    <a:pt x="23" y="40"/>
                  </a:cubicBezTo>
                  <a:cubicBezTo>
                    <a:pt x="19" y="48"/>
                    <a:pt x="17" y="56"/>
                    <a:pt x="17" y="66"/>
                  </a:cubicBezTo>
                  <a:cubicBezTo>
                    <a:pt x="16" y="66"/>
                    <a:pt x="16" y="65"/>
                    <a:pt x="15" y="65"/>
                  </a:cubicBezTo>
                  <a:cubicBezTo>
                    <a:pt x="13" y="66"/>
                    <a:pt x="18" y="68"/>
                    <a:pt x="14" y="69"/>
                  </a:cubicBezTo>
                  <a:cubicBezTo>
                    <a:pt x="12" y="67"/>
                    <a:pt x="16" y="65"/>
                    <a:pt x="14" y="63"/>
                  </a:cubicBezTo>
                  <a:cubicBezTo>
                    <a:pt x="12" y="65"/>
                    <a:pt x="13" y="57"/>
                    <a:pt x="12" y="56"/>
                  </a:cubicBezTo>
                  <a:cubicBezTo>
                    <a:pt x="10" y="68"/>
                    <a:pt x="11" y="83"/>
                    <a:pt x="13" y="96"/>
                  </a:cubicBezTo>
                  <a:cubicBezTo>
                    <a:pt x="11" y="97"/>
                    <a:pt x="11" y="95"/>
                    <a:pt x="9" y="95"/>
                  </a:cubicBezTo>
                  <a:cubicBezTo>
                    <a:pt x="10" y="101"/>
                    <a:pt x="12" y="105"/>
                    <a:pt x="12" y="112"/>
                  </a:cubicBezTo>
                  <a:cubicBezTo>
                    <a:pt x="20" y="125"/>
                    <a:pt x="33" y="133"/>
                    <a:pt x="43" y="145"/>
                  </a:cubicBezTo>
                  <a:cubicBezTo>
                    <a:pt x="55" y="149"/>
                    <a:pt x="72" y="151"/>
                    <a:pt x="87" y="151"/>
                  </a:cubicBezTo>
                  <a:cubicBezTo>
                    <a:pt x="97" y="154"/>
                    <a:pt x="109" y="146"/>
                    <a:pt x="117" y="141"/>
                  </a:cubicBezTo>
                  <a:cubicBezTo>
                    <a:pt x="117" y="142"/>
                    <a:pt x="115" y="144"/>
                    <a:pt x="117" y="144"/>
                  </a:cubicBezTo>
                  <a:cubicBezTo>
                    <a:pt x="124" y="140"/>
                    <a:pt x="132" y="137"/>
                    <a:pt x="136" y="129"/>
                  </a:cubicBezTo>
                  <a:cubicBezTo>
                    <a:pt x="134" y="129"/>
                    <a:pt x="133" y="132"/>
                    <a:pt x="132" y="131"/>
                  </a:cubicBezTo>
                  <a:close/>
                  <a:moveTo>
                    <a:pt x="31" y="37"/>
                  </a:moveTo>
                  <a:cubicBezTo>
                    <a:pt x="31" y="33"/>
                    <a:pt x="33" y="31"/>
                    <a:pt x="35" y="29"/>
                  </a:cubicBezTo>
                  <a:cubicBezTo>
                    <a:pt x="36" y="29"/>
                    <a:pt x="36" y="30"/>
                    <a:pt x="37" y="30"/>
                  </a:cubicBezTo>
                  <a:cubicBezTo>
                    <a:pt x="36" y="33"/>
                    <a:pt x="35" y="36"/>
                    <a:pt x="31" y="37"/>
                  </a:cubicBezTo>
                  <a:close/>
                  <a:moveTo>
                    <a:pt x="77" y="30"/>
                  </a:moveTo>
                  <a:cubicBezTo>
                    <a:pt x="79" y="29"/>
                    <a:pt x="82" y="29"/>
                    <a:pt x="84" y="30"/>
                  </a:cubicBezTo>
                  <a:cubicBezTo>
                    <a:pt x="83" y="33"/>
                    <a:pt x="80" y="30"/>
                    <a:pt x="77" y="30"/>
                  </a:cubicBezTo>
                  <a:close/>
                  <a:moveTo>
                    <a:pt x="101" y="34"/>
                  </a:moveTo>
                  <a:cubicBezTo>
                    <a:pt x="94" y="34"/>
                    <a:pt x="91" y="30"/>
                    <a:pt x="87" y="25"/>
                  </a:cubicBezTo>
                  <a:cubicBezTo>
                    <a:pt x="94" y="27"/>
                    <a:pt x="97" y="27"/>
                    <a:pt x="101" y="34"/>
                  </a:cubicBezTo>
                  <a:close/>
                  <a:moveTo>
                    <a:pt x="89" y="31"/>
                  </a:moveTo>
                  <a:cubicBezTo>
                    <a:pt x="95" y="33"/>
                    <a:pt x="98" y="38"/>
                    <a:pt x="102" y="43"/>
                  </a:cubicBezTo>
                  <a:cubicBezTo>
                    <a:pt x="98" y="39"/>
                    <a:pt x="92" y="36"/>
                    <a:pt x="89" y="31"/>
                  </a:cubicBezTo>
                  <a:close/>
                  <a:moveTo>
                    <a:pt x="110" y="32"/>
                  </a:moveTo>
                  <a:cubicBezTo>
                    <a:pt x="107" y="32"/>
                    <a:pt x="105" y="30"/>
                    <a:pt x="103" y="29"/>
                  </a:cubicBezTo>
                  <a:cubicBezTo>
                    <a:pt x="106" y="27"/>
                    <a:pt x="110" y="29"/>
                    <a:pt x="110" y="32"/>
                  </a:cubicBezTo>
                  <a:close/>
                  <a:moveTo>
                    <a:pt x="164" y="77"/>
                  </a:moveTo>
                  <a:cubicBezTo>
                    <a:pt x="162" y="79"/>
                    <a:pt x="163" y="83"/>
                    <a:pt x="162" y="86"/>
                  </a:cubicBezTo>
                  <a:cubicBezTo>
                    <a:pt x="165" y="84"/>
                    <a:pt x="164" y="79"/>
                    <a:pt x="164" y="77"/>
                  </a:cubicBezTo>
                  <a:close/>
                  <a:moveTo>
                    <a:pt x="158" y="100"/>
                  </a:moveTo>
                  <a:cubicBezTo>
                    <a:pt x="158" y="96"/>
                    <a:pt x="162" y="93"/>
                    <a:pt x="160" y="89"/>
                  </a:cubicBezTo>
                  <a:cubicBezTo>
                    <a:pt x="160" y="93"/>
                    <a:pt x="156" y="97"/>
                    <a:pt x="158" y="100"/>
                  </a:cubicBezTo>
                  <a:close/>
                  <a:moveTo>
                    <a:pt x="141" y="125"/>
                  </a:moveTo>
                  <a:cubicBezTo>
                    <a:pt x="147" y="126"/>
                    <a:pt x="149" y="121"/>
                    <a:pt x="149" y="115"/>
                  </a:cubicBezTo>
                  <a:cubicBezTo>
                    <a:pt x="154" y="113"/>
                    <a:pt x="158" y="103"/>
                    <a:pt x="157" y="101"/>
                  </a:cubicBezTo>
                  <a:cubicBezTo>
                    <a:pt x="152" y="110"/>
                    <a:pt x="147" y="118"/>
                    <a:pt x="141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5" name="图形 14" descr="城市">
              <a:extLst>
                <a:ext uri="{FF2B5EF4-FFF2-40B4-BE49-F238E27FC236}">
                  <a16:creationId xmlns:a16="http://schemas.microsoft.com/office/drawing/2014/main" id="{5CA92264-00F3-4A84-897C-CD44E8E66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41669" y="1226595"/>
              <a:ext cx="602526" cy="602526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969FCA70-1ADC-436F-BA15-98D1122022C4}"/>
                </a:ext>
              </a:extLst>
            </p:cNvPr>
            <p:cNvSpPr txBox="1"/>
            <p:nvPr/>
          </p:nvSpPr>
          <p:spPr>
            <a:xfrm>
              <a:off x="2407535" y="1249008"/>
              <a:ext cx="8572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4"/>
                  </a:solidFill>
                  <a:latin typeface="+mj-lt"/>
                  <a:ea typeface="+mj-ea"/>
                </a:rPr>
                <a:t>01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5395E3F-9B7C-4FD3-9263-48DB8E496EF3}"/>
                </a:ext>
              </a:extLst>
            </p:cNvPr>
            <p:cNvSpPr txBox="1"/>
            <p:nvPr/>
          </p:nvSpPr>
          <p:spPr>
            <a:xfrm>
              <a:off x="3009292" y="1301348"/>
              <a:ext cx="16116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2"/>
                  </a:solidFill>
                  <a:latin typeface="+mj-ea"/>
                  <a:ea typeface="+mj-ea"/>
                </a:rPr>
                <a:t>工程概况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50A689-9881-4F75-9E53-67D02920AD33}"/>
              </a:ext>
            </a:extLst>
          </p:cNvPr>
          <p:cNvGrpSpPr/>
          <p:nvPr/>
        </p:nvGrpSpPr>
        <p:grpSpPr>
          <a:xfrm>
            <a:off x="6691110" y="1117392"/>
            <a:ext cx="4093979" cy="1160988"/>
            <a:chOff x="6876305" y="1117392"/>
            <a:chExt cx="4093979" cy="1160988"/>
          </a:xfrm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F73C3FD-E45E-41C7-AFF3-3965D7199CE8}"/>
                </a:ext>
              </a:extLst>
            </p:cNvPr>
            <p:cNvSpPr/>
            <p:nvPr/>
          </p:nvSpPr>
          <p:spPr>
            <a:xfrm>
              <a:off x="6975282" y="1932973"/>
              <a:ext cx="3995002" cy="345407"/>
            </a:xfrm>
            <a:custGeom>
              <a:avLst/>
              <a:gdLst>
                <a:gd name="connsiteX0" fmla="*/ 4004840 w 4004840"/>
                <a:gd name="connsiteY0" fmla="*/ 0 h 706055"/>
                <a:gd name="connsiteX1" fmla="*/ 0 w 4004840"/>
                <a:gd name="connsiteY1" fmla="*/ 0 h 706055"/>
                <a:gd name="connsiteX2" fmla="*/ 0 w 4004840"/>
                <a:gd name="connsiteY2" fmla="*/ 706055 h 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04840" h="706055">
                  <a:moveTo>
                    <a:pt x="4004840" y="0"/>
                  </a:moveTo>
                  <a:lnTo>
                    <a:pt x="0" y="0"/>
                  </a:lnTo>
                  <a:lnTo>
                    <a:pt x="0" y="706055"/>
                  </a:ln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PA-任意多边形 12">
              <a:extLst>
                <a:ext uri="{FF2B5EF4-FFF2-40B4-BE49-F238E27FC236}">
                  <a16:creationId xmlns:a16="http://schemas.microsoft.com/office/drawing/2014/main" id="{23989380-767A-4B09-8D43-DC172070EF0F}"/>
                </a:ext>
              </a:extLst>
            </p:cNvPr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6876305" y="1117392"/>
              <a:ext cx="841494" cy="743770"/>
            </a:xfrm>
            <a:custGeom>
              <a:avLst/>
              <a:gdLst>
                <a:gd name="T0" fmla="*/ 107 w 165"/>
                <a:gd name="T1" fmla="*/ 12 h 154"/>
                <a:gd name="T2" fmla="*/ 87 w 165"/>
                <a:gd name="T3" fmla="*/ 0 h 154"/>
                <a:gd name="T4" fmla="*/ 89 w 165"/>
                <a:gd name="T5" fmla="*/ 15 h 154"/>
                <a:gd name="T6" fmla="*/ 89 w 165"/>
                <a:gd name="T7" fmla="*/ 15 h 154"/>
                <a:gd name="T8" fmla="*/ 17 w 165"/>
                <a:gd name="T9" fmla="*/ 46 h 154"/>
                <a:gd name="T10" fmla="*/ 12 w 165"/>
                <a:gd name="T11" fmla="*/ 48 h 154"/>
                <a:gd name="T12" fmla="*/ 7 w 165"/>
                <a:gd name="T13" fmla="*/ 45 h 154"/>
                <a:gd name="T14" fmla="*/ 12 w 165"/>
                <a:gd name="T15" fmla="*/ 48 h 154"/>
                <a:gd name="T16" fmla="*/ 150 w 165"/>
                <a:gd name="T17" fmla="*/ 45 h 154"/>
                <a:gd name="T18" fmla="*/ 152 w 165"/>
                <a:gd name="T19" fmla="*/ 82 h 154"/>
                <a:gd name="T20" fmla="*/ 149 w 165"/>
                <a:gd name="T21" fmla="*/ 87 h 154"/>
                <a:gd name="T22" fmla="*/ 132 w 165"/>
                <a:gd name="T23" fmla="*/ 131 h 154"/>
                <a:gd name="T24" fmla="*/ 145 w 165"/>
                <a:gd name="T25" fmla="*/ 100 h 154"/>
                <a:gd name="T26" fmla="*/ 146 w 165"/>
                <a:gd name="T27" fmla="*/ 73 h 154"/>
                <a:gd name="T28" fmla="*/ 113 w 165"/>
                <a:gd name="T29" fmla="*/ 18 h 154"/>
                <a:gd name="T30" fmla="*/ 97 w 165"/>
                <a:gd name="T31" fmla="*/ 17 h 154"/>
                <a:gd name="T32" fmla="*/ 98 w 165"/>
                <a:gd name="T33" fmla="*/ 22 h 154"/>
                <a:gd name="T34" fmla="*/ 69 w 165"/>
                <a:gd name="T35" fmla="*/ 21 h 154"/>
                <a:gd name="T36" fmla="*/ 31 w 165"/>
                <a:gd name="T37" fmla="*/ 27 h 154"/>
                <a:gd name="T38" fmla="*/ 23 w 165"/>
                <a:gd name="T39" fmla="*/ 40 h 154"/>
                <a:gd name="T40" fmla="*/ 15 w 165"/>
                <a:gd name="T41" fmla="*/ 65 h 154"/>
                <a:gd name="T42" fmla="*/ 14 w 165"/>
                <a:gd name="T43" fmla="*/ 63 h 154"/>
                <a:gd name="T44" fmla="*/ 13 w 165"/>
                <a:gd name="T45" fmla="*/ 96 h 154"/>
                <a:gd name="T46" fmla="*/ 12 w 165"/>
                <a:gd name="T47" fmla="*/ 112 h 154"/>
                <a:gd name="T48" fmla="*/ 87 w 165"/>
                <a:gd name="T49" fmla="*/ 151 h 154"/>
                <a:gd name="T50" fmla="*/ 117 w 165"/>
                <a:gd name="T51" fmla="*/ 144 h 154"/>
                <a:gd name="T52" fmla="*/ 132 w 165"/>
                <a:gd name="T53" fmla="*/ 131 h 154"/>
                <a:gd name="T54" fmla="*/ 35 w 165"/>
                <a:gd name="T55" fmla="*/ 29 h 154"/>
                <a:gd name="T56" fmla="*/ 31 w 165"/>
                <a:gd name="T57" fmla="*/ 37 h 154"/>
                <a:gd name="T58" fmla="*/ 84 w 165"/>
                <a:gd name="T59" fmla="*/ 30 h 154"/>
                <a:gd name="T60" fmla="*/ 101 w 165"/>
                <a:gd name="T61" fmla="*/ 34 h 154"/>
                <a:gd name="T62" fmla="*/ 101 w 165"/>
                <a:gd name="T63" fmla="*/ 34 h 154"/>
                <a:gd name="T64" fmla="*/ 102 w 165"/>
                <a:gd name="T65" fmla="*/ 43 h 154"/>
                <a:gd name="T66" fmla="*/ 110 w 165"/>
                <a:gd name="T67" fmla="*/ 32 h 154"/>
                <a:gd name="T68" fmla="*/ 110 w 165"/>
                <a:gd name="T69" fmla="*/ 32 h 154"/>
                <a:gd name="T70" fmla="*/ 162 w 165"/>
                <a:gd name="T71" fmla="*/ 86 h 154"/>
                <a:gd name="T72" fmla="*/ 158 w 165"/>
                <a:gd name="T73" fmla="*/ 100 h 154"/>
                <a:gd name="T74" fmla="*/ 158 w 165"/>
                <a:gd name="T75" fmla="*/ 100 h 154"/>
                <a:gd name="T76" fmla="*/ 149 w 165"/>
                <a:gd name="T77" fmla="*/ 115 h 154"/>
                <a:gd name="T78" fmla="*/ 141 w 165"/>
                <a:gd name="T79" fmla="*/ 12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5" h="154">
                  <a:moveTo>
                    <a:pt x="92" y="6"/>
                  </a:moveTo>
                  <a:cubicBezTo>
                    <a:pt x="99" y="6"/>
                    <a:pt x="101" y="11"/>
                    <a:pt x="107" y="12"/>
                  </a:cubicBezTo>
                  <a:cubicBezTo>
                    <a:pt x="106" y="10"/>
                    <a:pt x="108" y="10"/>
                    <a:pt x="108" y="9"/>
                  </a:cubicBezTo>
                  <a:cubicBezTo>
                    <a:pt x="99" y="8"/>
                    <a:pt x="96" y="1"/>
                    <a:pt x="87" y="0"/>
                  </a:cubicBezTo>
                  <a:cubicBezTo>
                    <a:pt x="87" y="4"/>
                    <a:pt x="93" y="2"/>
                    <a:pt x="92" y="6"/>
                  </a:cubicBezTo>
                  <a:close/>
                  <a:moveTo>
                    <a:pt x="89" y="15"/>
                  </a:moveTo>
                  <a:cubicBezTo>
                    <a:pt x="92" y="15"/>
                    <a:pt x="95" y="20"/>
                    <a:pt x="97" y="17"/>
                  </a:cubicBezTo>
                  <a:cubicBezTo>
                    <a:pt x="94" y="16"/>
                    <a:pt x="91" y="13"/>
                    <a:pt x="89" y="15"/>
                  </a:cubicBezTo>
                  <a:close/>
                  <a:moveTo>
                    <a:pt x="20" y="32"/>
                  </a:moveTo>
                  <a:cubicBezTo>
                    <a:pt x="19" y="36"/>
                    <a:pt x="14" y="43"/>
                    <a:pt x="17" y="46"/>
                  </a:cubicBezTo>
                  <a:cubicBezTo>
                    <a:pt x="19" y="43"/>
                    <a:pt x="21" y="36"/>
                    <a:pt x="20" y="32"/>
                  </a:cubicBezTo>
                  <a:close/>
                  <a:moveTo>
                    <a:pt x="12" y="48"/>
                  </a:moveTo>
                  <a:cubicBezTo>
                    <a:pt x="11" y="48"/>
                    <a:pt x="11" y="47"/>
                    <a:pt x="11" y="45"/>
                  </a:cubicBezTo>
                  <a:cubicBezTo>
                    <a:pt x="9" y="43"/>
                    <a:pt x="10" y="45"/>
                    <a:pt x="7" y="45"/>
                  </a:cubicBezTo>
                  <a:cubicBezTo>
                    <a:pt x="7" y="43"/>
                    <a:pt x="7" y="41"/>
                    <a:pt x="6" y="40"/>
                  </a:cubicBezTo>
                  <a:cubicBezTo>
                    <a:pt x="0" y="45"/>
                    <a:pt x="8" y="54"/>
                    <a:pt x="12" y="48"/>
                  </a:cubicBezTo>
                  <a:close/>
                  <a:moveTo>
                    <a:pt x="151" y="52"/>
                  </a:moveTo>
                  <a:cubicBezTo>
                    <a:pt x="152" y="51"/>
                    <a:pt x="151" y="47"/>
                    <a:pt x="150" y="45"/>
                  </a:cubicBezTo>
                  <a:cubicBezTo>
                    <a:pt x="151" y="48"/>
                    <a:pt x="148" y="50"/>
                    <a:pt x="151" y="52"/>
                  </a:cubicBezTo>
                  <a:close/>
                  <a:moveTo>
                    <a:pt x="152" y="82"/>
                  </a:moveTo>
                  <a:cubicBezTo>
                    <a:pt x="149" y="82"/>
                    <a:pt x="149" y="82"/>
                    <a:pt x="149" y="82"/>
                  </a:cubicBezTo>
                  <a:cubicBezTo>
                    <a:pt x="149" y="85"/>
                    <a:pt x="151" y="86"/>
                    <a:pt x="149" y="87"/>
                  </a:cubicBezTo>
                  <a:cubicBezTo>
                    <a:pt x="152" y="87"/>
                    <a:pt x="151" y="84"/>
                    <a:pt x="152" y="82"/>
                  </a:cubicBezTo>
                  <a:close/>
                  <a:moveTo>
                    <a:pt x="132" y="131"/>
                  </a:moveTo>
                  <a:cubicBezTo>
                    <a:pt x="138" y="122"/>
                    <a:pt x="141" y="110"/>
                    <a:pt x="148" y="102"/>
                  </a:cubicBezTo>
                  <a:cubicBezTo>
                    <a:pt x="147" y="101"/>
                    <a:pt x="145" y="101"/>
                    <a:pt x="145" y="100"/>
                  </a:cubicBezTo>
                  <a:cubicBezTo>
                    <a:pt x="148" y="89"/>
                    <a:pt x="145" y="79"/>
                    <a:pt x="147" y="69"/>
                  </a:cubicBezTo>
                  <a:cubicBezTo>
                    <a:pt x="144" y="69"/>
                    <a:pt x="148" y="72"/>
                    <a:pt x="146" y="73"/>
                  </a:cubicBezTo>
                  <a:cubicBezTo>
                    <a:pt x="140" y="66"/>
                    <a:pt x="144" y="50"/>
                    <a:pt x="136" y="45"/>
                  </a:cubicBezTo>
                  <a:cubicBezTo>
                    <a:pt x="133" y="31"/>
                    <a:pt x="122" y="26"/>
                    <a:pt x="113" y="18"/>
                  </a:cubicBezTo>
                  <a:cubicBezTo>
                    <a:pt x="113" y="23"/>
                    <a:pt x="121" y="25"/>
                    <a:pt x="119" y="30"/>
                  </a:cubicBezTo>
                  <a:cubicBezTo>
                    <a:pt x="112" y="26"/>
                    <a:pt x="108" y="15"/>
                    <a:pt x="97" y="17"/>
                  </a:cubicBezTo>
                  <a:cubicBezTo>
                    <a:pt x="102" y="19"/>
                    <a:pt x="96" y="19"/>
                    <a:pt x="95" y="19"/>
                  </a:cubicBezTo>
                  <a:cubicBezTo>
                    <a:pt x="96" y="20"/>
                    <a:pt x="100" y="22"/>
                    <a:pt x="98" y="22"/>
                  </a:cubicBezTo>
                  <a:cubicBezTo>
                    <a:pt x="87" y="15"/>
                    <a:pt x="68" y="25"/>
                    <a:pt x="58" y="24"/>
                  </a:cubicBezTo>
                  <a:cubicBezTo>
                    <a:pt x="62" y="22"/>
                    <a:pt x="66" y="22"/>
                    <a:pt x="69" y="21"/>
                  </a:cubicBezTo>
                  <a:cubicBezTo>
                    <a:pt x="63" y="17"/>
                    <a:pt x="52" y="17"/>
                    <a:pt x="47" y="22"/>
                  </a:cubicBezTo>
                  <a:cubicBezTo>
                    <a:pt x="41" y="14"/>
                    <a:pt x="36" y="29"/>
                    <a:pt x="31" y="27"/>
                  </a:cubicBezTo>
                  <a:cubicBezTo>
                    <a:pt x="35" y="30"/>
                    <a:pt x="27" y="38"/>
                    <a:pt x="26" y="43"/>
                  </a:cubicBezTo>
                  <a:cubicBezTo>
                    <a:pt x="25" y="42"/>
                    <a:pt x="25" y="40"/>
                    <a:pt x="23" y="40"/>
                  </a:cubicBezTo>
                  <a:cubicBezTo>
                    <a:pt x="19" y="48"/>
                    <a:pt x="17" y="56"/>
                    <a:pt x="17" y="66"/>
                  </a:cubicBezTo>
                  <a:cubicBezTo>
                    <a:pt x="16" y="66"/>
                    <a:pt x="16" y="65"/>
                    <a:pt x="15" y="65"/>
                  </a:cubicBezTo>
                  <a:cubicBezTo>
                    <a:pt x="13" y="66"/>
                    <a:pt x="18" y="68"/>
                    <a:pt x="14" y="69"/>
                  </a:cubicBezTo>
                  <a:cubicBezTo>
                    <a:pt x="12" y="67"/>
                    <a:pt x="16" y="65"/>
                    <a:pt x="14" y="63"/>
                  </a:cubicBezTo>
                  <a:cubicBezTo>
                    <a:pt x="12" y="65"/>
                    <a:pt x="13" y="57"/>
                    <a:pt x="12" y="56"/>
                  </a:cubicBezTo>
                  <a:cubicBezTo>
                    <a:pt x="10" y="68"/>
                    <a:pt x="11" y="83"/>
                    <a:pt x="13" y="96"/>
                  </a:cubicBezTo>
                  <a:cubicBezTo>
                    <a:pt x="11" y="97"/>
                    <a:pt x="11" y="95"/>
                    <a:pt x="9" y="95"/>
                  </a:cubicBezTo>
                  <a:cubicBezTo>
                    <a:pt x="10" y="101"/>
                    <a:pt x="12" y="105"/>
                    <a:pt x="12" y="112"/>
                  </a:cubicBezTo>
                  <a:cubicBezTo>
                    <a:pt x="20" y="125"/>
                    <a:pt x="33" y="133"/>
                    <a:pt x="43" y="145"/>
                  </a:cubicBezTo>
                  <a:cubicBezTo>
                    <a:pt x="55" y="149"/>
                    <a:pt x="72" y="151"/>
                    <a:pt x="87" y="151"/>
                  </a:cubicBezTo>
                  <a:cubicBezTo>
                    <a:pt x="97" y="154"/>
                    <a:pt x="109" y="146"/>
                    <a:pt x="117" y="141"/>
                  </a:cubicBezTo>
                  <a:cubicBezTo>
                    <a:pt x="117" y="142"/>
                    <a:pt x="115" y="144"/>
                    <a:pt x="117" y="144"/>
                  </a:cubicBezTo>
                  <a:cubicBezTo>
                    <a:pt x="124" y="140"/>
                    <a:pt x="132" y="137"/>
                    <a:pt x="136" y="129"/>
                  </a:cubicBezTo>
                  <a:cubicBezTo>
                    <a:pt x="134" y="129"/>
                    <a:pt x="133" y="132"/>
                    <a:pt x="132" y="131"/>
                  </a:cubicBezTo>
                  <a:close/>
                  <a:moveTo>
                    <a:pt x="31" y="37"/>
                  </a:moveTo>
                  <a:cubicBezTo>
                    <a:pt x="31" y="33"/>
                    <a:pt x="33" y="31"/>
                    <a:pt x="35" y="29"/>
                  </a:cubicBezTo>
                  <a:cubicBezTo>
                    <a:pt x="36" y="29"/>
                    <a:pt x="36" y="30"/>
                    <a:pt x="37" y="30"/>
                  </a:cubicBezTo>
                  <a:cubicBezTo>
                    <a:pt x="36" y="33"/>
                    <a:pt x="35" y="36"/>
                    <a:pt x="31" y="37"/>
                  </a:cubicBezTo>
                  <a:close/>
                  <a:moveTo>
                    <a:pt x="77" y="30"/>
                  </a:moveTo>
                  <a:cubicBezTo>
                    <a:pt x="79" y="29"/>
                    <a:pt x="82" y="29"/>
                    <a:pt x="84" y="30"/>
                  </a:cubicBezTo>
                  <a:cubicBezTo>
                    <a:pt x="83" y="33"/>
                    <a:pt x="80" y="30"/>
                    <a:pt x="77" y="30"/>
                  </a:cubicBezTo>
                  <a:close/>
                  <a:moveTo>
                    <a:pt x="101" y="34"/>
                  </a:moveTo>
                  <a:cubicBezTo>
                    <a:pt x="94" y="34"/>
                    <a:pt x="91" y="30"/>
                    <a:pt x="87" y="25"/>
                  </a:cubicBezTo>
                  <a:cubicBezTo>
                    <a:pt x="94" y="27"/>
                    <a:pt x="97" y="27"/>
                    <a:pt x="101" y="34"/>
                  </a:cubicBezTo>
                  <a:close/>
                  <a:moveTo>
                    <a:pt x="89" y="31"/>
                  </a:moveTo>
                  <a:cubicBezTo>
                    <a:pt x="95" y="33"/>
                    <a:pt x="98" y="38"/>
                    <a:pt x="102" y="43"/>
                  </a:cubicBezTo>
                  <a:cubicBezTo>
                    <a:pt x="98" y="39"/>
                    <a:pt x="92" y="36"/>
                    <a:pt x="89" y="31"/>
                  </a:cubicBezTo>
                  <a:close/>
                  <a:moveTo>
                    <a:pt x="110" y="32"/>
                  </a:moveTo>
                  <a:cubicBezTo>
                    <a:pt x="107" y="32"/>
                    <a:pt x="105" y="30"/>
                    <a:pt x="103" y="29"/>
                  </a:cubicBezTo>
                  <a:cubicBezTo>
                    <a:pt x="106" y="27"/>
                    <a:pt x="110" y="29"/>
                    <a:pt x="110" y="32"/>
                  </a:cubicBezTo>
                  <a:close/>
                  <a:moveTo>
                    <a:pt x="164" y="77"/>
                  </a:moveTo>
                  <a:cubicBezTo>
                    <a:pt x="162" y="79"/>
                    <a:pt x="163" y="83"/>
                    <a:pt x="162" y="86"/>
                  </a:cubicBezTo>
                  <a:cubicBezTo>
                    <a:pt x="165" y="84"/>
                    <a:pt x="164" y="79"/>
                    <a:pt x="164" y="77"/>
                  </a:cubicBezTo>
                  <a:close/>
                  <a:moveTo>
                    <a:pt x="158" y="100"/>
                  </a:moveTo>
                  <a:cubicBezTo>
                    <a:pt x="158" y="96"/>
                    <a:pt x="162" y="93"/>
                    <a:pt x="160" y="89"/>
                  </a:cubicBezTo>
                  <a:cubicBezTo>
                    <a:pt x="160" y="93"/>
                    <a:pt x="156" y="97"/>
                    <a:pt x="158" y="100"/>
                  </a:cubicBezTo>
                  <a:close/>
                  <a:moveTo>
                    <a:pt x="141" y="125"/>
                  </a:moveTo>
                  <a:cubicBezTo>
                    <a:pt x="147" y="126"/>
                    <a:pt x="149" y="121"/>
                    <a:pt x="149" y="115"/>
                  </a:cubicBezTo>
                  <a:cubicBezTo>
                    <a:pt x="154" y="113"/>
                    <a:pt x="158" y="103"/>
                    <a:pt x="157" y="101"/>
                  </a:cubicBezTo>
                  <a:cubicBezTo>
                    <a:pt x="152" y="110"/>
                    <a:pt x="147" y="118"/>
                    <a:pt x="141" y="1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1" name="图形 10" descr="建筑工人">
              <a:extLst>
                <a:ext uri="{FF2B5EF4-FFF2-40B4-BE49-F238E27FC236}">
                  <a16:creationId xmlns:a16="http://schemas.microsoft.com/office/drawing/2014/main" id="{8D068CDB-E4F3-4611-B58E-B1AADDF1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987950" y="1243958"/>
              <a:ext cx="602526" cy="602526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8DEE77FA-4FAF-4BBA-89B8-387C804588AE}"/>
                </a:ext>
              </a:extLst>
            </p:cNvPr>
            <p:cNvSpPr txBox="1"/>
            <p:nvPr/>
          </p:nvSpPr>
          <p:spPr>
            <a:xfrm>
              <a:off x="7659924" y="1249008"/>
              <a:ext cx="812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4"/>
                  </a:solidFill>
                  <a:latin typeface="+mj-lt"/>
                  <a:ea typeface="+mj-ea"/>
                </a:rPr>
                <a:t>02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39A8B4FB-D045-4237-BD5B-1A82EAD5F992}"/>
                </a:ext>
              </a:extLst>
            </p:cNvPr>
            <p:cNvSpPr txBox="1"/>
            <p:nvPr/>
          </p:nvSpPr>
          <p:spPr>
            <a:xfrm>
              <a:off x="8284958" y="1301348"/>
              <a:ext cx="2664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2"/>
                  </a:solidFill>
                  <a:latin typeface="+mj-ea"/>
                  <a:ea typeface="+mj-ea"/>
                </a:rPr>
                <a:t>项目详细情况介绍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ED1C57A-0CF7-442A-A1B4-44E5628F498C}"/>
              </a:ext>
            </a:extLst>
          </p:cNvPr>
          <p:cNvGrpSpPr/>
          <p:nvPr/>
        </p:nvGrpSpPr>
        <p:grpSpPr>
          <a:xfrm>
            <a:off x="1647063" y="4747260"/>
            <a:ext cx="3679316" cy="970634"/>
            <a:chOff x="1647063" y="4747260"/>
            <a:chExt cx="3679316" cy="970634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A3ED817B-62FE-44FE-8BA4-FCF5D9B40A50}"/>
                </a:ext>
              </a:extLst>
            </p:cNvPr>
            <p:cNvSpPr/>
            <p:nvPr/>
          </p:nvSpPr>
          <p:spPr>
            <a:xfrm>
              <a:off x="1794076" y="4747260"/>
              <a:ext cx="3532303" cy="970634"/>
            </a:xfrm>
            <a:custGeom>
              <a:avLst/>
              <a:gdLst>
                <a:gd name="connsiteX0" fmla="*/ 0 w 3576577"/>
                <a:gd name="connsiteY0" fmla="*/ 1412112 h 1412112"/>
                <a:gd name="connsiteX1" fmla="*/ 3576577 w 3576577"/>
                <a:gd name="connsiteY1" fmla="*/ 1412112 h 1412112"/>
                <a:gd name="connsiteX2" fmla="*/ 3576577 w 3576577"/>
                <a:gd name="connsiteY2" fmla="*/ 0 h 141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76577" h="1412112">
                  <a:moveTo>
                    <a:pt x="0" y="1412112"/>
                  </a:moveTo>
                  <a:lnTo>
                    <a:pt x="3576577" y="1412112"/>
                  </a:lnTo>
                  <a:lnTo>
                    <a:pt x="3576577" y="0"/>
                  </a:ln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425D4D8-8F33-4E25-979D-C8136587979D}"/>
                </a:ext>
              </a:extLst>
            </p:cNvPr>
            <p:cNvGrpSpPr/>
            <p:nvPr/>
          </p:nvGrpSpPr>
          <p:grpSpPr>
            <a:xfrm>
              <a:off x="1647063" y="4879164"/>
              <a:ext cx="841494" cy="743770"/>
              <a:chOff x="1647063" y="4879164"/>
              <a:chExt cx="841494" cy="743770"/>
            </a:xfrm>
          </p:grpSpPr>
          <p:sp>
            <p:nvSpPr>
              <p:cNvPr id="28" name="PA-任意多边形 12">
                <a:extLst>
                  <a:ext uri="{FF2B5EF4-FFF2-40B4-BE49-F238E27FC236}">
                    <a16:creationId xmlns:a16="http://schemas.microsoft.com/office/drawing/2014/main" id="{9C61AA0F-1AD4-434A-977B-9A5A8E87E4A1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1647063" y="4879164"/>
                <a:ext cx="841494" cy="743770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dirty="0"/>
              </a:p>
            </p:txBody>
          </p:sp>
          <p:pic>
            <p:nvPicPr>
              <p:cNvPr id="19" name="图形 18" descr="硬币">
                <a:extLst>
                  <a:ext uri="{FF2B5EF4-FFF2-40B4-BE49-F238E27FC236}">
                    <a16:creationId xmlns:a16="http://schemas.microsoft.com/office/drawing/2014/main" id="{E4EE745D-E165-418B-AA91-30A5106B8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770283" y="4990295"/>
                <a:ext cx="602526" cy="602526"/>
              </a:xfrm>
              <a:prstGeom prst="rect">
                <a:avLst/>
              </a:prstGeom>
            </p:spPr>
          </p:pic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4A10F69-3C40-4441-9D4F-869EF4CBFAD6}"/>
                </a:ext>
              </a:extLst>
            </p:cNvPr>
            <p:cNvSpPr txBox="1"/>
            <p:nvPr/>
          </p:nvSpPr>
          <p:spPr>
            <a:xfrm>
              <a:off x="2407535" y="5032871"/>
              <a:ext cx="775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4"/>
                  </a:solidFill>
                  <a:latin typeface="+mj-lt"/>
                  <a:ea typeface="+mj-ea"/>
                </a:rPr>
                <a:t>03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51D982A1-C785-407E-AA7E-44B110DE5B72}"/>
                </a:ext>
              </a:extLst>
            </p:cNvPr>
            <p:cNvSpPr txBox="1"/>
            <p:nvPr/>
          </p:nvSpPr>
          <p:spPr>
            <a:xfrm>
              <a:off x="3009292" y="5095148"/>
              <a:ext cx="2139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2"/>
                  </a:solidFill>
                  <a:latin typeface="+mj-ea"/>
                  <a:ea typeface="+mj-ea"/>
                </a:rPr>
                <a:t>项目经营情况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7753150-A8B6-4318-8E04-096108292E2A}"/>
              </a:ext>
            </a:extLst>
          </p:cNvPr>
          <p:cNvGrpSpPr/>
          <p:nvPr/>
        </p:nvGrpSpPr>
        <p:grpSpPr>
          <a:xfrm>
            <a:off x="6668167" y="4732020"/>
            <a:ext cx="4123867" cy="985874"/>
            <a:chOff x="6853362" y="4732020"/>
            <a:chExt cx="4123867" cy="985874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5C6CC6F-EC08-41BC-818E-9B4A7001187F}"/>
                </a:ext>
              </a:extLst>
            </p:cNvPr>
            <p:cNvSpPr/>
            <p:nvPr/>
          </p:nvSpPr>
          <p:spPr>
            <a:xfrm>
              <a:off x="6853362" y="4732020"/>
              <a:ext cx="4123867" cy="985874"/>
            </a:xfrm>
            <a:custGeom>
              <a:avLst/>
              <a:gdLst>
                <a:gd name="connsiteX0" fmla="*/ 3912243 w 3912243"/>
                <a:gd name="connsiteY0" fmla="*/ 1435261 h 1435261"/>
                <a:gd name="connsiteX1" fmla="*/ 0 w 3912243"/>
                <a:gd name="connsiteY1" fmla="*/ 1435261 h 1435261"/>
                <a:gd name="connsiteX2" fmla="*/ 0 w 3912243"/>
                <a:gd name="connsiteY2" fmla="*/ 0 h 143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2243" h="1435261">
                  <a:moveTo>
                    <a:pt x="3912243" y="1435261"/>
                  </a:moveTo>
                  <a:lnTo>
                    <a:pt x="0" y="1435261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73B16367-8907-4487-9BC5-81B648AF3F8A}"/>
                </a:ext>
              </a:extLst>
            </p:cNvPr>
            <p:cNvGrpSpPr/>
            <p:nvPr/>
          </p:nvGrpSpPr>
          <p:grpSpPr>
            <a:xfrm>
              <a:off x="6967745" y="4879164"/>
              <a:ext cx="841494" cy="743770"/>
              <a:chOff x="6530423" y="4970604"/>
              <a:chExt cx="841494" cy="743770"/>
            </a:xfrm>
          </p:grpSpPr>
          <p:sp>
            <p:nvSpPr>
              <p:cNvPr id="29" name="PA-任意多边形 12">
                <a:extLst>
                  <a:ext uri="{FF2B5EF4-FFF2-40B4-BE49-F238E27FC236}">
                    <a16:creationId xmlns:a16="http://schemas.microsoft.com/office/drawing/2014/main" id="{6E838CA6-260B-426F-9B1C-F9E4F52AC897}"/>
                  </a:ext>
                </a:extLst>
              </p:cNvPr>
              <p:cNvSpPr>
                <a:spLocks noEditPoint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6530423" y="4970604"/>
                <a:ext cx="841494" cy="743770"/>
              </a:xfrm>
              <a:custGeom>
                <a:avLst/>
                <a:gdLst>
                  <a:gd name="T0" fmla="*/ 107 w 165"/>
                  <a:gd name="T1" fmla="*/ 12 h 154"/>
                  <a:gd name="T2" fmla="*/ 87 w 165"/>
                  <a:gd name="T3" fmla="*/ 0 h 154"/>
                  <a:gd name="T4" fmla="*/ 89 w 165"/>
                  <a:gd name="T5" fmla="*/ 15 h 154"/>
                  <a:gd name="T6" fmla="*/ 89 w 165"/>
                  <a:gd name="T7" fmla="*/ 15 h 154"/>
                  <a:gd name="T8" fmla="*/ 17 w 165"/>
                  <a:gd name="T9" fmla="*/ 46 h 154"/>
                  <a:gd name="T10" fmla="*/ 12 w 165"/>
                  <a:gd name="T11" fmla="*/ 48 h 154"/>
                  <a:gd name="T12" fmla="*/ 7 w 165"/>
                  <a:gd name="T13" fmla="*/ 45 h 154"/>
                  <a:gd name="T14" fmla="*/ 12 w 165"/>
                  <a:gd name="T15" fmla="*/ 48 h 154"/>
                  <a:gd name="T16" fmla="*/ 150 w 165"/>
                  <a:gd name="T17" fmla="*/ 45 h 154"/>
                  <a:gd name="T18" fmla="*/ 152 w 165"/>
                  <a:gd name="T19" fmla="*/ 82 h 154"/>
                  <a:gd name="T20" fmla="*/ 149 w 165"/>
                  <a:gd name="T21" fmla="*/ 87 h 154"/>
                  <a:gd name="T22" fmla="*/ 132 w 165"/>
                  <a:gd name="T23" fmla="*/ 131 h 154"/>
                  <a:gd name="T24" fmla="*/ 145 w 165"/>
                  <a:gd name="T25" fmla="*/ 100 h 154"/>
                  <a:gd name="T26" fmla="*/ 146 w 165"/>
                  <a:gd name="T27" fmla="*/ 73 h 154"/>
                  <a:gd name="T28" fmla="*/ 113 w 165"/>
                  <a:gd name="T29" fmla="*/ 18 h 154"/>
                  <a:gd name="T30" fmla="*/ 97 w 165"/>
                  <a:gd name="T31" fmla="*/ 17 h 154"/>
                  <a:gd name="T32" fmla="*/ 98 w 165"/>
                  <a:gd name="T33" fmla="*/ 22 h 154"/>
                  <a:gd name="T34" fmla="*/ 69 w 165"/>
                  <a:gd name="T35" fmla="*/ 21 h 154"/>
                  <a:gd name="T36" fmla="*/ 31 w 165"/>
                  <a:gd name="T37" fmla="*/ 27 h 154"/>
                  <a:gd name="T38" fmla="*/ 23 w 165"/>
                  <a:gd name="T39" fmla="*/ 40 h 154"/>
                  <a:gd name="T40" fmla="*/ 15 w 165"/>
                  <a:gd name="T41" fmla="*/ 65 h 154"/>
                  <a:gd name="T42" fmla="*/ 14 w 165"/>
                  <a:gd name="T43" fmla="*/ 63 h 154"/>
                  <a:gd name="T44" fmla="*/ 13 w 165"/>
                  <a:gd name="T45" fmla="*/ 96 h 154"/>
                  <a:gd name="T46" fmla="*/ 12 w 165"/>
                  <a:gd name="T47" fmla="*/ 112 h 154"/>
                  <a:gd name="T48" fmla="*/ 87 w 165"/>
                  <a:gd name="T49" fmla="*/ 151 h 154"/>
                  <a:gd name="T50" fmla="*/ 117 w 165"/>
                  <a:gd name="T51" fmla="*/ 144 h 154"/>
                  <a:gd name="T52" fmla="*/ 132 w 165"/>
                  <a:gd name="T53" fmla="*/ 131 h 154"/>
                  <a:gd name="T54" fmla="*/ 35 w 165"/>
                  <a:gd name="T55" fmla="*/ 29 h 154"/>
                  <a:gd name="T56" fmla="*/ 31 w 165"/>
                  <a:gd name="T57" fmla="*/ 37 h 154"/>
                  <a:gd name="T58" fmla="*/ 84 w 165"/>
                  <a:gd name="T59" fmla="*/ 30 h 154"/>
                  <a:gd name="T60" fmla="*/ 101 w 165"/>
                  <a:gd name="T61" fmla="*/ 34 h 154"/>
                  <a:gd name="T62" fmla="*/ 101 w 165"/>
                  <a:gd name="T63" fmla="*/ 34 h 154"/>
                  <a:gd name="T64" fmla="*/ 102 w 165"/>
                  <a:gd name="T65" fmla="*/ 43 h 154"/>
                  <a:gd name="T66" fmla="*/ 110 w 165"/>
                  <a:gd name="T67" fmla="*/ 32 h 154"/>
                  <a:gd name="T68" fmla="*/ 110 w 165"/>
                  <a:gd name="T69" fmla="*/ 32 h 154"/>
                  <a:gd name="T70" fmla="*/ 162 w 165"/>
                  <a:gd name="T71" fmla="*/ 86 h 154"/>
                  <a:gd name="T72" fmla="*/ 158 w 165"/>
                  <a:gd name="T73" fmla="*/ 100 h 154"/>
                  <a:gd name="T74" fmla="*/ 158 w 165"/>
                  <a:gd name="T75" fmla="*/ 100 h 154"/>
                  <a:gd name="T76" fmla="*/ 149 w 165"/>
                  <a:gd name="T77" fmla="*/ 115 h 154"/>
                  <a:gd name="T78" fmla="*/ 141 w 165"/>
                  <a:gd name="T79" fmla="*/ 12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5" h="154">
                    <a:moveTo>
                      <a:pt x="92" y="6"/>
                    </a:moveTo>
                    <a:cubicBezTo>
                      <a:pt x="99" y="6"/>
                      <a:pt x="101" y="11"/>
                      <a:pt x="107" y="12"/>
                    </a:cubicBezTo>
                    <a:cubicBezTo>
                      <a:pt x="106" y="10"/>
                      <a:pt x="108" y="10"/>
                      <a:pt x="108" y="9"/>
                    </a:cubicBezTo>
                    <a:cubicBezTo>
                      <a:pt x="99" y="8"/>
                      <a:pt x="96" y="1"/>
                      <a:pt x="87" y="0"/>
                    </a:cubicBezTo>
                    <a:cubicBezTo>
                      <a:pt x="87" y="4"/>
                      <a:pt x="93" y="2"/>
                      <a:pt x="92" y="6"/>
                    </a:cubicBezTo>
                    <a:close/>
                    <a:moveTo>
                      <a:pt x="89" y="15"/>
                    </a:moveTo>
                    <a:cubicBezTo>
                      <a:pt x="92" y="15"/>
                      <a:pt x="95" y="20"/>
                      <a:pt x="97" y="17"/>
                    </a:cubicBezTo>
                    <a:cubicBezTo>
                      <a:pt x="94" y="16"/>
                      <a:pt x="91" y="13"/>
                      <a:pt x="89" y="15"/>
                    </a:cubicBezTo>
                    <a:close/>
                    <a:moveTo>
                      <a:pt x="20" y="32"/>
                    </a:moveTo>
                    <a:cubicBezTo>
                      <a:pt x="19" y="36"/>
                      <a:pt x="14" y="43"/>
                      <a:pt x="17" y="46"/>
                    </a:cubicBezTo>
                    <a:cubicBezTo>
                      <a:pt x="19" y="43"/>
                      <a:pt x="21" y="36"/>
                      <a:pt x="20" y="32"/>
                    </a:cubicBezTo>
                    <a:close/>
                    <a:moveTo>
                      <a:pt x="12" y="48"/>
                    </a:moveTo>
                    <a:cubicBezTo>
                      <a:pt x="11" y="48"/>
                      <a:pt x="11" y="47"/>
                      <a:pt x="11" y="45"/>
                    </a:cubicBezTo>
                    <a:cubicBezTo>
                      <a:pt x="9" y="43"/>
                      <a:pt x="10" y="45"/>
                      <a:pt x="7" y="45"/>
                    </a:cubicBezTo>
                    <a:cubicBezTo>
                      <a:pt x="7" y="43"/>
                      <a:pt x="7" y="41"/>
                      <a:pt x="6" y="40"/>
                    </a:cubicBezTo>
                    <a:cubicBezTo>
                      <a:pt x="0" y="45"/>
                      <a:pt x="8" y="54"/>
                      <a:pt x="12" y="48"/>
                    </a:cubicBezTo>
                    <a:close/>
                    <a:moveTo>
                      <a:pt x="151" y="52"/>
                    </a:moveTo>
                    <a:cubicBezTo>
                      <a:pt x="152" y="51"/>
                      <a:pt x="151" y="47"/>
                      <a:pt x="150" y="45"/>
                    </a:cubicBezTo>
                    <a:cubicBezTo>
                      <a:pt x="151" y="48"/>
                      <a:pt x="148" y="50"/>
                      <a:pt x="151" y="52"/>
                    </a:cubicBezTo>
                    <a:close/>
                    <a:moveTo>
                      <a:pt x="152" y="82"/>
                    </a:move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5"/>
                      <a:pt x="151" y="86"/>
                      <a:pt x="149" y="87"/>
                    </a:cubicBezTo>
                    <a:cubicBezTo>
                      <a:pt x="152" y="87"/>
                      <a:pt x="151" y="84"/>
                      <a:pt x="152" y="82"/>
                    </a:cubicBezTo>
                    <a:close/>
                    <a:moveTo>
                      <a:pt x="132" y="131"/>
                    </a:moveTo>
                    <a:cubicBezTo>
                      <a:pt x="138" y="122"/>
                      <a:pt x="141" y="110"/>
                      <a:pt x="148" y="102"/>
                    </a:cubicBezTo>
                    <a:cubicBezTo>
                      <a:pt x="147" y="101"/>
                      <a:pt x="145" y="101"/>
                      <a:pt x="145" y="100"/>
                    </a:cubicBezTo>
                    <a:cubicBezTo>
                      <a:pt x="148" y="89"/>
                      <a:pt x="145" y="79"/>
                      <a:pt x="147" y="69"/>
                    </a:cubicBezTo>
                    <a:cubicBezTo>
                      <a:pt x="144" y="69"/>
                      <a:pt x="148" y="72"/>
                      <a:pt x="146" y="73"/>
                    </a:cubicBezTo>
                    <a:cubicBezTo>
                      <a:pt x="140" y="66"/>
                      <a:pt x="144" y="50"/>
                      <a:pt x="136" y="45"/>
                    </a:cubicBezTo>
                    <a:cubicBezTo>
                      <a:pt x="133" y="31"/>
                      <a:pt x="122" y="26"/>
                      <a:pt x="113" y="18"/>
                    </a:cubicBezTo>
                    <a:cubicBezTo>
                      <a:pt x="113" y="23"/>
                      <a:pt x="121" y="25"/>
                      <a:pt x="119" y="30"/>
                    </a:cubicBezTo>
                    <a:cubicBezTo>
                      <a:pt x="112" y="26"/>
                      <a:pt x="108" y="15"/>
                      <a:pt x="97" y="17"/>
                    </a:cubicBezTo>
                    <a:cubicBezTo>
                      <a:pt x="102" y="19"/>
                      <a:pt x="96" y="19"/>
                      <a:pt x="95" y="19"/>
                    </a:cubicBezTo>
                    <a:cubicBezTo>
                      <a:pt x="96" y="20"/>
                      <a:pt x="100" y="22"/>
                      <a:pt x="98" y="22"/>
                    </a:cubicBezTo>
                    <a:cubicBezTo>
                      <a:pt x="87" y="15"/>
                      <a:pt x="68" y="25"/>
                      <a:pt x="58" y="24"/>
                    </a:cubicBezTo>
                    <a:cubicBezTo>
                      <a:pt x="62" y="22"/>
                      <a:pt x="66" y="22"/>
                      <a:pt x="69" y="21"/>
                    </a:cubicBezTo>
                    <a:cubicBezTo>
                      <a:pt x="63" y="17"/>
                      <a:pt x="52" y="17"/>
                      <a:pt x="47" y="22"/>
                    </a:cubicBezTo>
                    <a:cubicBezTo>
                      <a:pt x="41" y="14"/>
                      <a:pt x="36" y="29"/>
                      <a:pt x="31" y="27"/>
                    </a:cubicBezTo>
                    <a:cubicBezTo>
                      <a:pt x="35" y="30"/>
                      <a:pt x="27" y="38"/>
                      <a:pt x="26" y="43"/>
                    </a:cubicBezTo>
                    <a:cubicBezTo>
                      <a:pt x="25" y="42"/>
                      <a:pt x="25" y="40"/>
                      <a:pt x="23" y="40"/>
                    </a:cubicBezTo>
                    <a:cubicBezTo>
                      <a:pt x="19" y="48"/>
                      <a:pt x="17" y="56"/>
                      <a:pt x="17" y="66"/>
                    </a:cubicBezTo>
                    <a:cubicBezTo>
                      <a:pt x="16" y="66"/>
                      <a:pt x="16" y="65"/>
                      <a:pt x="15" y="65"/>
                    </a:cubicBezTo>
                    <a:cubicBezTo>
                      <a:pt x="13" y="66"/>
                      <a:pt x="18" y="68"/>
                      <a:pt x="14" y="69"/>
                    </a:cubicBezTo>
                    <a:cubicBezTo>
                      <a:pt x="12" y="67"/>
                      <a:pt x="16" y="65"/>
                      <a:pt x="14" y="63"/>
                    </a:cubicBezTo>
                    <a:cubicBezTo>
                      <a:pt x="12" y="65"/>
                      <a:pt x="13" y="57"/>
                      <a:pt x="12" y="56"/>
                    </a:cubicBezTo>
                    <a:cubicBezTo>
                      <a:pt x="10" y="68"/>
                      <a:pt x="11" y="83"/>
                      <a:pt x="13" y="96"/>
                    </a:cubicBezTo>
                    <a:cubicBezTo>
                      <a:pt x="11" y="97"/>
                      <a:pt x="11" y="95"/>
                      <a:pt x="9" y="95"/>
                    </a:cubicBezTo>
                    <a:cubicBezTo>
                      <a:pt x="10" y="101"/>
                      <a:pt x="12" y="105"/>
                      <a:pt x="12" y="112"/>
                    </a:cubicBezTo>
                    <a:cubicBezTo>
                      <a:pt x="20" y="125"/>
                      <a:pt x="33" y="133"/>
                      <a:pt x="43" y="145"/>
                    </a:cubicBezTo>
                    <a:cubicBezTo>
                      <a:pt x="55" y="149"/>
                      <a:pt x="72" y="151"/>
                      <a:pt x="87" y="151"/>
                    </a:cubicBezTo>
                    <a:cubicBezTo>
                      <a:pt x="97" y="154"/>
                      <a:pt x="109" y="146"/>
                      <a:pt x="117" y="141"/>
                    </a:cubicBezTo>
                    <a:cubicBezTo>
                      <a:pt x="117" y="142"/>
                      <a:pt x="115" y="144"/>
                      <a:pt x="117" y="144"/>
                    </a:cubicBezTo>
                    <a:cubicBezTo>
                      <a:pt x="124" y="140"/>
                      <a:pt x="132" y="137"/>
                      <a:pt x="136" y="129"/>
                    </a:cubicBezTo>
                    <a:cubicBezTo>
                      <a:pt x="134" y="129"/>
                      <a:pt x="133" y="132"/>
                      <a:pt x="132" y="131"/>
                    </a:cubicBezTo>
                    <a:close/>
                    <a:moveTo>
                      <a:pt x="31" y="37"/>
                    </a:moveTo>
                    <a:cubicBezTo>
                      <a:pt x="31" y="33"/>
                      <a:pt x="33" y="31"/>
                      <a:pt x="35" y="29"/>
                    </a:cubicBezTo>
                    <a:cubicBezTo>
                      <a:pt x="36" y="29"/>
                      <a:pt x="36" y="30"/>
                      <a:pt x="37" y="30"/>
                    </a:cubicBezTo>
                    <a:cubicBezTo>
                      <a:pt x="36" y="33"/>
                      <a:pt x="35" y="36"/>
                      <a:pt x="31" y="37"/>
                    </a:cubicBezTo>
                    <a:close/>
                    <a:moveTo>
                      <a:pt x="77" y="30"/>
                    </a:moveTo>
                    <a:cubicBezTo>
                      <a:pt x="79" y="29"/>
                      <a:pt x="82" y="29"/>
                      <a:pt x="84" y="30"/>
                    </a:cubicBezTo>
                    <a:cubicBezTo>
                      <a:pt x="83" y="33"/>
                      <a:pt x="80" y="30"/>
                      <a:pt x="77" y="30"/>
                    </a:cubicBezTo>
                    <a:close/>
                    <a:moveTo>
                      <a:pt x="101" y="34"/>
                    </a:moveTo>
                    <a:cubicBezTo>
                      <a:pt x="94" y="34"/>
                      <a:pt x="91" y="30"/>
                      <a:pt x="87" y="25"/>
                    </a:cubicBezTo>
                    <a:cubicBezTo>
                      <a:pt x="94" y="27"/>
                      <a:pt x="97" y="27"/>
                      <a:pt x="101" y="34"/>
                    </a:cubicBezTo>
                    <a:close/>
                    <a:moveTo>
                      <a:pt x="89" y="31"/>
                    </a:moveTo>
                    <a:cubicBezTo>
                      <a:pt x="95" y="33"/>
                      <a:pt x="98" y="38"/>
                      <a:pt x="102" y="43"/>
                    </a:cubicBezTo>
                    <a:cubicBezTo>
                      <a:pt x="98" y="39"/>
                      <a:pt x="92" y="36"/>
                      <a:pt x="89" y="31"/>
                    </a:cubicBezTo>
                    <a:close/>
                    <a:moveTo>
                      <a:pt x="110" y="32"/>
                    </a:moveTo>
                    <a:cubicBezTo>
                      <a:pt x="107" y="32"/>
                      <a:pt x="105" y="30"/>
                      <a:pt x="103" y="29"/>
                    </a:cubicBezTo>
                    <a:cubicBezTo>
                      <a:pt x="106" y="27"/>
                      <a:pt x="110" y="29"/>
                      <a:pt x="110" y="32"/>
                    </a:cubicBezTo>
                    <a:close/>
                    <a:moveTo>
                      <a:pt x="164" y="77"/>
                    </a:moveTo>
                    <a:cubicBezTo>
                      <a:pt x="162" y="79"/>
                      <a:pt x="163" y="83"/>
                      <a:pt x="162" y="86"/>
                    </a:cubicBezTo>
                    <a:cubicBezTo>
                      <a:pt x="165" y="84"/>
                      <a:pt x="164" y="79"/>
                      <a:pt x="164" y="77"/>
                    </a:cubicBezTo>
                    <a:close/>
                    <a:moveTo>
                      <a:pt x="158" y="100"/>
                    </a:moveTo>
                    <a:cubicBezTo>
                      <a:pt x="158" y="96"/>
                      <a:pt x="162" y="93"/>
                      <a:pt x="160" y="89"/>
                    </a:cubicBezTo>
                    <a:cubicBezTo>
                      <a:pt x="160" y="93"/>
                      <a:pt x="156" y="97"/>
                      <a:pt x="158" y="100"/>
                    </a:cubicBezTo>
                    <a:close/>
                    <a:moveTo>
                      <a:pt x="141" y="125"/>
                    </a:moveTo>
                    <a:cubicBezTo>
                      <a:pt x="147" y="126"/>
                      <a:pt x="149" y="121"/>
                      <a:pt x="149" y="115"/>
                    </a:cubicBezTo>
                    <a:cubicBezTo>
                      <a:pt x="154" y="113"/>
                      <a:pt x="158" y="103"/>
                      <a:pt x="157" y="101"/>
                    </a:cubicBezTo>
                    <a:cubicBezTo>
                      <a:pt x="152" y="110"/>
                      <a:pt x="147" y="118"/>
                      <a:pt x="141" y="1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pic>
            <p:nvPicPr>
              <p:cNvPr id="17" name="图形 16" descr="业务增长">
                <a:extLst>
                  <a:ext uri="{FF2B5EF4-FFF2-40B4-BE49-F238E27FC236}">
                    <a16:creationId xmlns:a16="http://schemas.microsoft.com/office/drawing/2014/main" id="{F7CD74DF-2090-4FA1-987F-1A5C9ADA8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688367" y="5081737"/>
                <a:ext cx="602526" cy="602526"/>
              </a:xfrm>
              <a:prstGeom prst="rect">
                <a:avLst/>
              </a:prstGeom>
            </p:spPr>
          </p:pic>
        </p:grp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41A0E50A-0A0B-4F62-8746-23058BFED1E0}"/>
                </a:ext>
              </a:extLst>
            </p:cNvPr>
            <p:cNvSpPr txBox="1"/>
            <p:nvPr/>
          </p:nvSpPr>
          <p:spPr>
            <a:xfrm>
              <a:off x="7659924" y="5032871"/>
              <a:ext cx="806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4"/>
                  </a:solidFill>
                  <a:latin typeface="+mj-lt"/>
                  <a:ea typeface="+mj-ea"/>
                </a:rPr>
                <a:t>04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7640F44E-FCCB-45DF-AD20-60E51B9C4EAF}"/>
                </a:ext>
              </a:extLst>
            </p:cNvPr>
            <p:cNvSpPr txBox="1"/>
            <p:nvPr/>
          </p:nvSpPr>
          <p:spPr>
            <a:xfrm>
              <a:off x="8246858" y="5095148"/>
              <a:ext cx="2403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2"/>
                  </a:solidFill>
                  <a:latin typeface="+mj-ea"/>
                  <a:ea typeface="+mj-ea"/>
                </a:rPr>
                <a:t>下一步施工计划</a:t>
              </a:r>
              <a:endParaRPr lang="en-US" altLang="zh-CN" sz="24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2A7493F-C183-4298-819E-D614F9505BBA}"/>
              </a:ext>
            </a:extLst>
          </p:cNvPr>
          <p:cNvSpPr txBox="1"/>
          <p:nvPr/>
        </p:nvSpPr>
        <p:spPr>
          <a:xfrm>
            <a:off x="5019361" y="181114"/>
            <a:ext cx="240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+mj-ea"/>
                <a:ea typeface="+mj-ea"/>
              </a:rPr>
              <a:t>汇报目录</a:t>
            </a:r>
          </a:p>
        </p:txBody>
      </p:sp>
    </p:spTree>
    <p:extLst>
      <p:ext uri="{BB962C8B-B14F-4D97-AF65-F5344CB8AC3E}">
        <p14:creationId xmlns:p14="http://schemas.microsoft.com/office/powerpoint/2010/main" val="4135444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D790940-631E-4CF2-9758-97E2724B44C5}"/>
              </a:ext>
            </a:extLst>
          </p:cNvPr>
          <p:cNvSpPr/>
          <p:nvPr/>
        </p:nvSpPr>
        <p:spPr>
          <a:xfrm>
            <a:off x="6285053" y="1226916"/>
            <a:ext cx="4953965" cy="4595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662AEC3-E2C8-47D0-A13C-DDB2268CA4C4}"/>
              </a:ext>
            </a:extLst>
          </p:cNvPr>
          <p:cNvGrpSpPr/>
          <p:nvPr/>
        </p:nvGrpSpPr>
        <p:grpSpPr>
          <a:xfrm>
            <a:off x="756919" y="2453833"/>
            <a:ext cx="5162099" cy="3288205"/>
            <a:chOff x="822960" y="2011680"/>
            <a:chExt cx="3200400" cy="199644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B051578-B537-4A61-81C6-018A5CEBC5F0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1FC220FB-ABC6-48DA-A9B7-C2E55498B677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825D4D9-FF77-46FB-85C4-6E2C73FC26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、项目经营定位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22E59A2-8EF4-47D7-AC09-99F801C5F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7"/>
          <a:stretch/>
        </p:blipFill>
        <p:spPr>
          <a:xfrm>
            <a:off x="6360460" y="1194436"/>
            <a:ext cx="4954737" cy="4565542"/>
          </a:xfrm>
          <a:prstGeom prst="roundRect">
            <a:avLst>
              <a:gd name="adj" fmla="val 0"/>
            </a:avLst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D3EF7B0-CD63-4E9B-9E62-27DC5ACCD00E}"/>
              </a:ext>
            </a:extLst>
          </p:cNvPr>
          <p:cNvSpPr txBox="1"/>
          <p:nvPr/>
        </p:nvSpPr>
        <p:spPr>
          <a:xfrm>
            <a:off x="749614" y="1075666"/>
            <a:ext cx="4262223" cy="875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本项目投标单价偏低，利润较少，存在较多亏损项目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0E125B2-F05A-48CB-940A-0C21193BF21B}"/>
              </a:ext>
            </a:extLst>
          </p:cNvPr>
          <p:cNvCxnSpPr/>
          <p:nvPr/>
        </p:nvCxnSpPr>
        <p:spPr>
          <a:xfrm>
            <a:off x="868101" y="2048719"/>
            <a:ext cx="5046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count">
            <a:extLst>
              <a:ext uri="{FF2B5EF4-FFF2-40B4-BE49-F238E27FC236}">
                <a16:creationId xmlns:a16="http://schemas.microsoft.com/office/drawing/2014/main" id="{F2C8D3B5-4F3A-4DAC-B4F5-A7418473E31F}"/>
              </a:ext>
            </a:extLst>
          </p:cNvPr>
          <p:cNvSpPr txBox="1"/>
          <p:nvPr/>
        </p:nvSpPr>
        <p:spPr>
          <a:xfrm>
            <a:off x="1019276" y="3159432"/>
            <a:ext cx="4683433" cy="253402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dirty="0"/>
              <a:t>定位为稳固市场、展现水平的项目</a:t>
            </a:r>
            <a:endParaRPr lang="en-US" altLang="ja-JP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dirty="0"/>
              <a:t>干好本项目意义重大</a:t>
            </a:r>
            <a:endParaRPr lang="en-US" altLang="ja-JP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dirty="0"/>
              <a:t>为公司下ー步开拓市场积累施工经验</a:t>
            </a:r>
            <a:endParaRPr lang="en-US" altLang="ja-JP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单价偏低，利润较少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存在较多亏损项目</a:t>
            </a:r>
            <a:endParaRPr lang="en-US" altLang="ja-JP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D6439B3-BF29-4073-AF46-5F30489B85A8}"/>
              </a:ext>
            </a:extLst>
          </p:cNvPr>
          <p:cNvSpPr/>
          <p:nvPr/>
        </p:nvSpPr>
        <p:spPr>
          <a:xfrm>
            <a:off x="1061917" y="2774456"/>
            <a:ext cx="1284789" cy="127323"/>
          </a:xfrm>
          <a:prstGeom prst="roundRect">
            <a:avLst>
              <a:gd name="adj" fmla="val 8753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44EB2B-9868-4E5B-A3FA-552D8457A3D2}"/>
              </a:ext>
            </a:extLst>
          </p:cNvPr>
          <p:cNvSpPr txBox="1"/>
          <p:nvPr/>
        </p:nvSpPr>
        <p:spPr>
          <a:xfrm>
            <a:off x="983226" y="2473937"/>
            <a:ext cx="1769806" cy="45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2"/>
                </a:solidFill>
              </a:rPr>
              <a:t>开发阶段</a:t>
            </a:r>
            <a:endParaRPr lang="en-US" altLang="zh-CN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5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9">
            <a:extLst>
              <a:ext uri="{FF2B5EF4-FFF2-40B4-BE49-F238E27FC236}">
                <a16:creationId xmlns:a16="http://schemas.microsoft.com/office/drawing/2014/main" id="{34CB976B-D957-42FD-8188-1FE2F06FD51A}"/>
              </a:ext>
            </a:extLst>
          </p:cNvPr>
          <p:cNvSpPr/>
          <p:nvPr/>
        </p:nvSpPr>
        <p:spPr>
          <a:xfrm>
            <a:off x="2529840" y="1219200"/>
            <a:ext cx="8547132" cy="4381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49" y="1415"/>
                </a:moveTo>
                <a:lnTo>
                  <a:pt x="12797" y="0"/>
                </a:lnTo>
                <a:lnTo>
                  <a:pt x="10294" y="0"/>
                </a:lnTo>
                <a:lnTo>
                  <a:pt x="7453" y="0"/>
                </a:lnTo>
                <a:lnTo>
                  <a:pt x="6739" y="1415"/>
                </a:lnTo>
                <a:lnTo>
                  <a:pt x="0" y="1415"/>
                </a:lnTo>
                <a:lnTo>
                  <a:pt x="0" y="18901"/>
                </a:lnTo>
                <a:lnTo>
                  <a:pt x="798" y="18901"/>
                </a:lnTo>
                <a:lnTo>
                  <a:pt x="798" y="21600"/>
                </a:lnTo>
                <a:lnTo>
                  <a:pt x="2907" y="21600"/>
                </a:lnTo>
                <a:lnTo>
                  <a:pt x="2907" y="21131"/>
                </a:lnTo>
                <a:lnTo>
                  <a:pt x="14761" y="21131"/>
                </a:lnTo>
                <a:lnTo>
                  <a:pt x="14761" y="20309"/>
                </a:lnTo>
                <a:lnTo>
                  <a:pt x="2907" y="20309"/>
                </a:lnTo>
                <a:lnTo>
                  <a:pt x="2907" y="18901"/>
                </a:lnTo>
                <a:lnTo>
                  <a:pt x="20379" y="18901"/>
                </a:lnTo>
                <a:lnTo>
                  <a:pt x="20672" y="20661"/>
                </a:lnTo>
                <a:lnTo>
                  <a:pt x="21600" y="20661"/>
                </a:lnTo>
                <a:lnTo>
                  <a:pt x="21600" y="18901"/>
                </a:lnTo>
                <a:lnTo>
                  <a:pt x="21600" y="18197"/>
                </a:lnTo>
                <a:lnTo>
                  <a:pt x="21600" y="1415"/>
                </a:lnTo>
                <a:cubicBezTo>
                  <a:pt x="21600" y="1415"/>
                  <a:pt x="13649" y="1415"/>
                  <a:pt x="13649" y="1415"/>
                </a:cubicBezTo>
                <a:close/>
              </a:path>
            </a:pathLst>
          </a:custGeom>
          <a:solidFill>
            <a:srgbClr val="FEFEFE"/>
          </a:solidFill>
          <a:ln w="63500">
            <a:solidFill>
              <a:schemeClr val="bg2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99F74D1-E6DD-4DA0-B500-775F348DC5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、项目经营措施</a:t>
            </a:r>
          </a:p>
        </p:txBody>
      </p:sp>
      <p:sp>
        <p:nvSpPr>
          <p:cNvPr id="4" name="Oval 34">
            <a:extLst>
              <a:ext uri="{FF2B5EF4-FFF2-40B4-BE49-F238E27FC236}">
                <a16:creationId xmlns:a16="http://schemas.microsoft.com/office/drawing/2014/main" id="{E3DCF356-6D7D-4394-A913-87E798F87B67}"/>
              </a:ext>
            </a:extLst>
          </p:cNvPr>
          <p:cNvSpPr/>
          <p:nvPr/>
        </p:nvSpPr>
        <p:spPr>
          <a:xfrm>
            <a:off x="5374933" y="6097405"/>
            <a:ext cx="4584469" cy="127722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hape 6">
            <a:extLst>
              <a:ext uri="{FF2B5EF4-FFF2-40B4-BE49-F238E27FC236}">
                <a16:creationId xmlns:a16="http://schemas.microsoft.com/office/drawing/2014/main" id="{16655B23-76A7-4832-A4D3-2BFA90655025}"/>
              </a:ext>
            </a:extLst>
          </p:cNvPr>
          <p:cNvSpPr/>
          <p:nvPr/>
        </p:nvSpPr>
        <p:spPr>
          <a:xfrm>
            <a:off x="9531157" y="5316974"/>
            <a:ext cx="662007" cy="315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31" y="10206"/>
                </a:moveTo>
                <a:lnTo>
                  <a:pt x="19131" y="0"/>
                </a:lnTo>
                <a:lnTo>
                  <a:pt x="17280" y="0"/>
                </a:lnTo>
                <a:lnTo>
                  <a:pt x="17280" y="10165"/>
                </a:lnTo>
                <a:lnTo>
                  <a:pt x="15429" y="10165"/>
                </a:lnTo>
                <a:lnTo>
                  <a:pt x="15429" y="0"/>
                </a:lnTo>
                <a:lnTo>
                  <a:pt x="5554" y="0"/>
                </a:lnTo>
                <a:lnTo>
                  <a:pt x="5554" y="10165"/>
                </a:lnTo>
                <a:lnTo>
                  <a:pt x="3703" y="10165"/>
                </a:lnTo>
                <a:lnTo>
                  <a:pt x="3703" y="0"/>
                </a:lnTo>
                <a:lnTo>
                  <a:pt x="1851" y="0"/>
                </a:lnTo>
                <a:lnTo>
                  <a:pt x="1851" y="10454"/>
                </a:lnTo>
                <a:cubicBezTo>
                  <a:pt x="780" y="11166"/>
                  <a:pt x="0" y="13212"/>
                  <a:pt x="0" y="15654"/>
                </a:cubicBezTo>
                <a:lnTo>
                  <a:pt x="0" y="16111"/>
                </a:lnTo>
                <a:cubicBezTo>
                  <a:pt x="0" y="19142"/>
                  <a:pt x="1194" y="21600"/>
                  <a:pt x="2666" y="21600"/>
                </a:cubicBezTo>
                <a:lnTo>
                  <a:pt x="18934" y="21600"/>
                </a:lnTo>
                <a:cubicBezTo>
                  <a:pt x="20406" y="21600"/>
                  <a:pt x="21600" y="19142"/>
                  <a:pt x="21600" y="16111"/>
                </a:cubicBezTo>
                <a:lnTo>
                  <a:pt x="21600" y="15654"/>
                </a:lnTo>
                <a:cubicBezTo>
                  <a:pt x="21600" y="12762"/>
                  <a:pt x="20510" y="10418"/>
                  <a:pt x="19131" y="10206"/>
                </a:cubicBezTo>
                <a:close/>
              </a:path>
            </a:pathLst>
          </a:custGeom>
          <a:solidFill>
            <a:schemeClr val="tx1">
              <a:alpha val="2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" name="Shape 7">
            <a:extLst>
              <a:ext uri="{FF2B5EF4-FFF2-40B4-BE49-F238E27FC236}">
                <a16:creationId xmlns:a16="http://schemas.microsoft.com/office/drawing/2014/main" id="{8E347787-F22D-46E6-8913-D8C055E63553}"/>
              </a:ext>
            </a:extLst>
          </p:cNvPr>
          <p:cNvSpPr/>
          <p:nvPr/>
        </p:nvSpPr>
        <p:spPr>
          <a:xfrm>
            <a:off x="655320" y="3817278"/>
            <a:ext cx="9746643" cy="181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3384" y="9"/>
                </a:moveTo>
                <a:cubicBezTo>
                  <a:pt x="3345" y="-33"/>
                  <a:pt x="3308" y="80"/>
                  <a:pt x="3299" y="259"/>
                </a:cubicBezTo>
                <a:cubicBezTo>
                  <a:pt x="3290" y="437"/>
                  <a:pt x="3316" y="614"/>
                  <a:pt x="3354" y="655"/>
                </a:cubicBezTo>
                <a:lnTo>
                  <a:pt x="3853" y="1191"/>
                </a:lnTo>
                <a:lnTo>
                  <a:pt x="3853" y="13392"/>
                </a:lnTo>
                <a:lnTo>
                  <a:pt x="1099" y="13392"/>
                </a:lnTo>
                <a:cubicBezTo>
                  <a:pt x="454" y="13392"/>
                  <a:pt x="0" y="14491"/>
                  <a:pt x="0" y="17478"/>
                </a:cubicBezTo>
                <a:cubicBezTo>
                  <a:pt x="0" y="20465"/>
                  <a:pt x="454" y="21567"/>
                  <a:pt x="1099" y="21567"/>
                </a:cubicBezTo>
                <a:lnTo>
                  <a:pt x="16972" y="21567"/>
                </a:lnTo>
                <a:lnTo>
                  <a:pt x="16972" y="18032"/>
                </a:lnTo>
                <a:lnTo>
                  <a:pt x="21600" y="18032"/>
                </a:lnTo>
                <a:cubicBezTo>
                  <a:pt x="21600" y="18032"/>
                  <a:pt x="21600" y="16263"/>
                  <a:pt x="21600" y="16263"/>
                </a:cubicBezTo>
                <a:lnTo>
                  <a:pt x="16972" y="16263"/>
                </a:lnTo>
                <a:lnTo>
                  <a:pt x="16972" y="14930"/>
                </a:lnTo>
                <a:cubicBezTo>
                  <a:pt x="16972" y="14930"/>
                  <a:pt x="4580" y="14967"/>
                  <a:pt x="4393" y="14967"/>
                </a:cubicBezTo>
                <a:lnTo>
                  <a:pt x="3980" y="13495"/>
                </a:lnTo>
                <a:lnTo>
                  <a:pt x="3980" y="927"/>
                </a:lnTo>
                <a:cubicBezTo>
                  <a:pt x="3980" y="773"/>
                  <a:pt x="3962" y="639"/>
                  <a:pt x="3929" y="604"/>
                </a:cubicBezTo>
                <a:lnTo>
                  <a:pt x="3384" y="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32" name="Shape 16">
            <a:extLst>
              <a:ext uri="{FF2B5EF4-FFF2-40B4-BE49-F238E27FC236}">
                <a16:creationId xmlns:a16="http://schemas.microsoft.com/office/drawing/2014/main" id="{2057113B-E1E5-4C86-9FFA-0FF3B7C67AFE}"/>
              </a:ext>
            </a:extLst>
          </p:cNvPr>
          <p:cNvSpPr/>
          <p:nvPr/>
        </p:nvSpPr>
        <p:spPr>
          <a:xfrm>
            <a:off x="3718644" y="5021006"/>
            <a:ext cx="6868417" cy="88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44546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" name="Shape 18">
            <a:extLst>
              <a:ext uri="{FF2B5EF4-FFF2-40B4-BE49-F238E27FC236}">
                <a16:creationId xmlns:a16="http://schemas.microsoft.com/office/drawing/2014/main" id="{B69D7ABF-FA3F-4FB2-8165-90CC8686ECDC}"/>
              </a:ext>
            </a:extLst>
          </p:cNvPr>
          <p:cNvSpPr/>
          <p:nvPr/>
        </p:nvSpPr>
        <p:spPr>
          <a:xfrm>
            <a:off x="10476443" y="2474399"/>
            <a:ext cx="189145" cy="95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53" y="0"/>
                </a:moveTo>
                <a:lnTo>
                  <a:pt x="4147" y="0"/>
                </a:lnTo>
                <a:cubicBezTo>
                  <a:pt x="1856" y="0"/>
                  <a:pt x="0" y="4641"/>
                  <a:pt x="0" y="10368"/>
                </a:cubicBezTo>
                <a:lnTo>
                  <a:pt x="0" y="11232"/>
                </a:lnTo>
                <a:cubicBezTo>
                  <a:pt x="0" y="16959"/>
                  <a:pt x="1856" y="21600"/>
                  <a:pt x="4147" y="21600"/>
                </a:cubicBezTo>
                <a:lnTo>
                  <a:pt x="17453" y="21600"/>
                </a:lnTo>
                <a:cubicBezTo>
                  <a:pt x="19744" y="21600"/>
                  <a:pt x="21600" y="16959"/>
                  <a:pt x="21600" y="11232"/>
                </a:cubicBezTo>
                <a:lnTo>
                  <a:pt x="21600" y="10368"/>
                </a:lnTo>
                <a:cubicBezTo>
                  <a:pt x="21600" y="4641"/>
                  <a:pt x="19744" y="0"/>
                  <a:pt x="17453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D068F63-47FA-4F55-BE4E-0C16ACE8C482}"/>
              </a:ext>
            </a:extLst>
          </p:cNvPr>
          <p:cNvGrpSpPr/>
          <p:nvPr/>
        </p:nvGrpSpPr>
        <p:grpSpPr>
          <a:xfrm>
            <a:off x="6214503" y="5159125"/>
            <a:ext cx="970681" cy="952317"/>
            <a:chOff x="6122087" y="5159125"/>
            <a:chExt cx="970681" cy="952317"/>
          </a:xfrm>
        </p:grpSpPr>
        <p:sp>
          <p:nvSpPr>
            <p:cNvPr id="35" name="Shape 23">
              <a:extLst>
                <a:ext uri="{FF2B5EF4-FFF2-40B4-BE49-F238E27FC236}">
                  <a16:creationId xmlns:a16="http://schemas.microsoft.com/office/drawing/2014/main" id="{0E78D318-3A4F-4B83-99BE-616F0B27B678}"/>
                </a:ext>
              </a:extLst>
            </p:cNvPr>
            <p:cNvSpPr/>
            <p:nvPr/>
          </p:nvSpPr>
          <p:spPr>
            <a:xfrm>
              <a:off x="6122087" y="5159125"/>
              <a:ext cx="970681" cy="95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0694"/>
                    <a:pt x="21386" y="10595"/>
                    <a:pt x="21171" y="10496"/>
                  </a:cubicBezTo>
                  <a:cubicBezTo>
                    <a:pt x="21165" y="10279"/>
                    <a:pt x="21153" y="10062"/>
                    <a:pt x="21134" y="9848"/>
                  </a:cubicBezTo>
                  <a:cubicBezTo>
                    <a:pt x="21335" y="9725"/>
                    <a:pt x="21535" y="9602"/>
                    <a:pt x="21522" y="9498"/>
                  </a:cubicBezTo>
                  <a:cubicBezTo>
                    <a:pt x="21510" y="9394"/>
                    <a:pt x="21287" y="9321"/>
                    <a:pt x="21063" y="9249"/>
                  </a:cubicBezTo>
                  <a:cubicBezTo>
                    <a:pt x="21031" y="9034"/>
                    <a:pt x="20991" y="8820"/>
                    <a:pt x="20945" y="8609"/>
                  </a:cubicBezTo>
                  <a:cubicBezTo>
                    <a:pt x="21130" y="8463"/>
                    <a:pt x="21314" y="8316"/>
                    <a:pt x="21289" y="8215"/>
                  </a:cubicBezTo>
                  <a:cubicBezTo>
                    <a:pt x="21263" y="8113"/>
                    <a:pt x="21032" y="8068"/>
                    <a:pt x="20800" y="8023"/>
                  </a:cubicBezTo>
                  <a:cubicBezTo>
                    <a:pt x="20742" y="7814"/>
                    <a:pt x="20678" y="7607"/>
                    <a:pt x="20608" y="7403"/>
                  </a:cubicBezTo>
                  <a:cubicBezTo>
                    <a:pt x="20773" y="7235"/>
                    <a:pt x="20938" y="7068"/>
                    <a:pt x="20901" y="6970"/>
                  </a:cubicBezTo>
                  <a:cubicBezTo>
                    <a:pt x="20864" y="6872"/>
                    <a:pt x="20630" y="6855"/>
                    <a:pt x="20395" y="6839"/>
                  </a:cubicBezTo>
                  <a:cubicBezTo>
                    <a:pt x="20312" y="6638"/>
                    <a:pt x="20223" y="6440"/>
                    <a:pt x="20128" y="6246"/>
                  </a:cubicBezTo>
                  <a:cubicBezTo>
                    <a:pt x="20271" y="6059"/>
                    <a:pt x="20414" y="5873"/>
                    <a:pt x="20365" y="5781"/>
                  </a:cubicBezTo>
                  <a:cubicBezTo>
                    <a:pt x="20316" y="5688"/>
                    <a:pt x="20081" y="5700"/>
                    <a:pt x="19846" y="5712"/>
                  </a:cubicBezTo>
                  <a:cubicBezTo>
                    <a:pt x="19739" y="5523"/>
                    <a:pt x="19627" y="5338"/>
                    <a:pt x="19509" y="5157"/>
                  </a:cubicBezTo>
                  <a:cubicBezTo>
                    <a:pt x="19629" y="4954"/>
                    <a:pt x="19749" y="4751"/>
                    <a:pt x="19690" y="4665"/>
                  </a:cubicBezTo>
                  <a:cubicBezTo>
                    <a:pt x="19630" y="4579"/>
                    <a:pt x="19399" y="4619"/>
                    <a:pt x="19167" y="4660"/>
                  </a:cubicBezTo>
                  <a:cubicBezTo>
                    <a:pt x="19038" y="4485"/>
                    <a:pt x="18905" y="4314"/>
                    <a:pt x="18766" y="4148"/>
                  </a:cubicBezTo>
                  <a:cubicBezTo>
                    <a:pt x="18860" y="3932"/>
                    <a:pt x="18954" y="3717"/>
                    <a:pt x="18885" y="3639"/>
                  </a:cubicBezTo>
                  <a:cubicBezTo>
                    <a:pt x="18815" y="3561"/>
                    <a:pt x="18590" y="3628"/>
                    <a:pt x="18364" y="3697"/>
                  </a:cubicBezTo>
                  <a:cubicBezTo>
                    <a:pt x="18216" y="3539"/>
                    <a:pt x="18063" y="3386"/>
                    <a:pt x="17905" y="3238"/>
                  </a:cubicBezTo>
                  <a:cubicBezTo>
                    <a:pt x="17974" y="3012"/>
                    <a:pt x="18042" y="2787"/>
                    <a:pt x="17963" y="2717"/>
                  </a:cubicBezTo>
                  <a:cubicBezTo>
                    <a:pt x="17885" y="2648"/>
                    <a:pt x="17670" y="2741"/>
                    <a:pt x="17455" y="2836"/>
                  </a:cubicBezTo>
                  <a:cubicBezTo>
                    <a:pt x="17288" y="2697"/>
                    <a:pt x="17118" y="2563"/>
                    <a:pt x="16943" y="2435"/>
                  </a:cubicBezTo>
                  <a:cubicBezTo>
                    <a:pt x="16983" y="2203"/>
                    <a:pt x="17024" y="1972"/>
                    <a:pt x="16937" y="1912"/>
                  </a:cubicBezTo>
                  <a:cubicBezTo>
                    <a:pt x="16851" y="1852"/>
                    <a:pt x="16649" y="1972"/>
                    <a:pt x="16445" y="2092"/>
                  </a:cubicBezTo>
                  <a:cubicBezTo>
                    <a:pt x="16264" y="1974"/>
                    <a:pt x="16079" y="1862"/>
                    <a:pt x="15890" y="1756"/>
                  </a:cubicBezTo>
                  <a:cubicBezTo>
                    <a:pt x="15903" y="1520"/>
                    <a:pt x="15915" y="1285"/>
                    <a:pt x="15822" y="1236"/>
                  </a:cubicBezTo>
                  <a:cubicBezTo>
                    <a:pt x="15729" y="1187"/>
                    <a:pt x="15543" y="1330"/>
                    <a:pt x="15357" y="1473"/>
                  </a:cubicBezTo>
                  <a:cubicBezTo>
                    <a:pt x="15162" y="1378"/>
                    <a:pt x="14964" y="1289"/>
                    <a:pt x="14763" y="1206"/>
                  </a:cubicBezTo>
                  <a:cubicBezTo>
                    <a:pt x="14747" y="971"/>
                    <a:pt x="14731" y="737"/>
                    <a:pt x="14632" y="700"/>
                  </a:cubicBezTo>
                  <a:cubicBezTo>
                    <a:pt x="14535" y="663"/>
                    <a:pt x="14367" y="827"/>
                    <a:pt x="14198" y="993"/>
                  </a:cubicBezTo>
                  <a:cubicBezTo>
                    <a:pt x="13995" y="922"/>
                    <a:pt x="13788" y="858"/>
                    <a:pt x="13578" y="800"/>
                  </a:cubicBezTo>
                  <a:cubicBezTo>
                    <a:pt x="13534" y="568"/>
                    <a:pt x="13489" y="337"/>
                    <a:pt x="13386" y="312"/>
                  </a:cubicBezTo>
                  <a:cubicBezTo>
                    <a:pt x="13285" y="287"/>
                    <a:pt x="13139" y="470"/>
                    <a:pt x="12992" y="655"/>
                  </a:cubicBezTo>
                  <a:cubicBezTo>
                    <a:pt x="12781" y="609"/>
                    <a:pt x="12567" y="569"/>
                    <a:pt x="12351" y="537"/>
                  </a:cubicBezTo>
                  <a:cubicBezTo>
                    <a:pt x="12279" y="313"/>
                    <a:pt x="12207" y="90"/>
                    <a:pt x="12102" y="78"/>
                  </a:cubicBezTo>
                  <a:cubicBezTo>
                    <a:pt x="11999" y="65"/>
                    <a:pt x="11876" y="265"/>
                    <a:pt x="11752" y="466"/>
                  </a:cubicBezTo>
                  <a:cubicBezTo>
                    <a:pt x="11538" y="447"/>
                    <a:pt x="11322" y="435"/>
                    <a:pt x="11104" y="429"/>
                  </a:cubicBezTo>
                  <a:cubicBezTo>
                    <a:pt x="11005" y="214"/>
                    <a:pt x="10906" y="0"/>
                    <a:pt x="10800" y="0"/>
                  </a:cubicBezTo>
                  <a:cubicBezTo>
                    <a:pt x="10694" y="0"/>
                    <a:pt x="10595" y="214"/>
                    <a:pt x="10496" y="429"/>
                  </a:cubicBezTo>
                  <a:cubicBezTo>
                    <a:pt x="10279" y="435"/>
                    <a:pt x="10062" y="447"/>
                    <a:pt x="9848" y="466"/>
                  </a:cubicBezTo>
                  <a:cubicBezTo>
                    <a:pt x="9725" y="265"/>
                    <a:pt x="9602" y="65"/>
                    <a:pt x="9498" y="78"/>
                  </a:cubicBezTo>
                  <a:cubicBezTo>
                    <a:pt x="9394" y="90"/>
                    <a:pt x="9321" y="313"/>
                    <a:pt x="9249" y="537"/>
                  </a:cubicBezTo>
                  <a:cubicBezTo>
                    <a:pt x="9033" y="569"/>
                    <a:pt x="8820" y="609"/>
                    <a:pt x="8609" y="655"/>
                  </a:cubicBezTo>
                  <a:cubicBezTo>
                    <a:pt x="8463" y="470"/>
                    <a:pt x="8316" y="287"/>
                    <a:pt x="8215" y="312"/>
                  </a:cubicBezTo>
                  <a:cubicBezTo>
                    <a:pt x="8112" y="337"/>
                    <a:pt x="8068" y="568"/>
                    <a:pt x="8023" y="800"/>
                  </a:cubicBezTo>
                  <a:cubicBezTo>
                    <a:pt x="7814" y="858"/>
                    <a:pt x="7607" y="922"/>
                    <a:pt x="7403" y="993"/>
                  </a:cubicBezTo>
                  <a:cubicBezTo>
                    <a:pt x="7235" y="827"/>
                    <a:pt x="7067" y="662"/>
                    <a:pt x="6970" y="699"/>
                  </a:cubicBezTo>
                  <a:cubicBezTo>
                    <a:pt x="6871" y="736"/>
                    <a:pt x="6855" y="971"/>
                    <a:pt x="6839" y="1206"/>
                  </a:cubicBezTo>
                  <a:cubicBezTo>
                    <a:pt x="6638" y="1289"/>
                    <a:pt x="6440" y="1377"/>
                    <a:pt x="6245" y="1473"/>
                  </a:cubicBezTo>
                  <a:cubicBezTo>
                    <a:pt x="6059" y="1329"/>
                    <a:pt x="5873" y="1186"/>
                    <a:pt x="5780" y="1235"/>
                  </a:cubicBezTo>
                  <a:cubicBezTo>
                    <a:pt x="5687" y="1284"/>
                    <a:pt x="5699" y="1519"/>
                    <a:pt x="5712" y="1755"/>
                  </a:cubicBezTo>
                  <a:cubicBezTo>
                    <a:pt x="5523" y="1861"/>
                    <a:pt x="5338" y="1973"/>
                    <a:pt x="5157" y="2091"/>
                  </a:cubicBezTo>
                  <a:cubicBezTo>
                    <a:pt x="4954" y="1971"/>
                    <a:pt x="4751" y="1851"/>
                    <a:pt x="4665" y="1911"/>
                  </a:cubicBezTo>
                  <a:cubicBezTo>
                    <a:pt x="4579" y="1970"/>
                    <a:pt x="4619" y="2202"/>
                    <a:pt x="4660" y="2434"/>
                  </a:cubicBezTo>
                  <a:cubicBezTo>
                    <a:pt x="4485" y="2562"/>
                    <a:pt x="4314" y="2696"/>
                    <a:pt x="4148" y="2835"/>
                  </a:cubicBezTo>
                  <a:cubicBezTo>
                    <a:pt x="3932" y="2740"/>
                    <a:pt x="3717" y="2646"/>
                    <a:pt x="3639" y="2715"/>
                  </a:cubicBezTo>
                  <a:cubicBezTo>
                    <a:pt x="3560" y="2785"/>
                    <a:pt x="3628" y="3010"/>
                    <a:pt x="3697" y="3236"/>
                  </a:cubicBezTo>
                  <a:cubicBezTo>
                    <a:pt x="3539" y="3384"/>
                    <a:pt x="3386" y="3537"/>
                    <a:pt x="3238" y="3695"/>
                  </a:cubicBezTo>
                  <a:cubicBezTo>
                    <a:pt x="3012" y="3627"/>
                    <a:pt x="2787" y="3559"/>
                    <a:pt x="2717" y="3637"/>
                  </a:cubicBezTo>
                  <a:cubicBezTo>
                    <a:pt x="2647" y="3716"/>
                    <a:pt x="2741" y="3930"/>
                    <a:pt x="2836" y="4146"/>
                  </a:cubicBezTo>
                  <a:cubicBezTo>
                    <a:pt x="2697" y="4312"/>
                    <a:pt x="2563" y="4483"/>
                    <a:pt x="2435" y="4658"/>
                  </a:cubicBezTo>
                  <a:cubicBezTo>
                    <a:pt x="2203" y="4617"/>
                    <a:pt x="1972" y="4577"/>
                    <a:pt x="1912" y="4663"/>
                  </a:cubicBezTo>
                  <a:cubicBezTo>
                    <a:pt x="1852" y="4749"/>
                    <a:pt x="1972" y="4952"/>
                    <a:pt x="2092" y="5155"/>
                  </a:cubicBezTo>
                  <a:cubicBezTo>
                    <a:pt x="1974" y="5336"/>
                    <a:pt x="1862" y="5521"/>
                    <a:pt x="1756" y="5710"/>
                  </a:cubicBezTo>
                  <a:cubicBezTo>
                    <a:pt x="1520" y="5698"/>
                    <a:pt x="1285" y="5686"/>
                    <a:pt x="1236" y="5779"/>
                  </a:cubicBezTo>
                  <a:cubicBezTo>
                    <a:pt x="1187" y="5871"/>
                    <a:pt x="1330" y="6057"/>
                    <a:pt x="1473" y="6244"/>
                  </a:cubicBezTo>
                  <a:cubicBezTo>
                    <a:pt x="1378" y="6438"/>
                    <a:pt x="1289" y="6636"/>
                    <a:pt x="1206" y="6837"/>
                  </a:cubicBezTo>
                  <a:cubicBezTo>
                    <a:pt x="971" y="6853"/>
                    <a:pt x="737" y="6870"/>
                    <a:pt x="700" y="6968"/>
                  </a:cubicBezTo>
                  <a:cubicBezTo>
                    <a:pt x="663" y="7066"/>
                    <a:pt x="828" y="7234"/>
                    <a:pt x="993" y="7402"/>
                  </a:cubicBezTo>
                  <a:cubicBezTo>
                    <a:pt x="922" y="7606"/>
                    <a:pt x="858" y="7813"/>
                    <a:pt x="800" y="8022"/>
                  </a:cubicBezTo>
                  <a:cubicBezTo>
                    <a:pt x="568" y="8067"/>
                    <a:pt x="337" y="8112"/>
                    <a:pt x="312" y="8214"/>
                  </a:cubicBezTo>
                  <a:cubicBezTo>
                    <a:pt x="287" y="8316"/>
                    <a:pt x="470" y="8462"/>
                    <a:pt x="655" y="8609"/>
                  </a:cubicBezTo>
                  <a:cubicBezTo>
                    <a:pt x="609" y="8820"/>
                    <a:pt x="569" y="9033"/>
                    <a:pt x="537" y="9249"/>
                  </a:cubicBezTo>
                  <a:cubicBezTo>
                    <a:pt x="313" y="9321"/>
                    <a:pt x="90" y="9394"/>
                    <a:pt x="78" y="9498"/>
                  </a:cubicBezTo>
                  <a:cubicBezTo>
                    <a:pt x="65" y="9602"/>
                    <a:pt x="265" y="9725"/>
                    <a:pt x="466" y="9848"/>
                  </a:cubicBezTo>
                  <a:cubicBezTo>
                    <a:pt x="447" y="10062"/>
                    <a:pt x="435" y="10279"/>
                    <a:pt x="429" y="10496"/>
                  </a:cubicBezTo>
                  <a:cubicBezTo>
                    <a:pt x="214" y="10595"/>
                    <a:pt x="0" y="10694"/>
                    <a:pt x="0" y="10800"/>
                  </a:cubicBezTo>
                  <a:cubicBezTo>
                    <a:pt x="0" y="10906"/>
                    <a:pt x="214" y="11005"/>
                    <a:pt x="429" y="11104"/>
                  </a:cubicBezTo>
                  <a:cubicBezTo>
                    <a:pt x="435" y="11322"/>
                    <a:pt x="447" y="11538"/>
                    <a:pt x="466" y="11752"/>
                  </a:cubicBezTo>
                  <a:cubicBezTo>
                    <a:pt x="265" y="11876"/>
                    <a:pt x="65" y="11999"/>
                    <a:pt x="78" y="12102"/>
                  </a:cubicBezTo>
                  <a:cubicBezTo>
                    <a:pt x="90" y="12207"/>
                    <a:pt x="313" y="12279"/>
                    <a:pt x="537" y="12351"/>
                  </a:cubicBezTo>
                  <a:cubicBezTo>
                    <a:pt x="569" y="12567"/>
                    <a:pt x="609" y="12780"/>
                    <a:pt x="655" y="12991"/>
                  </a:cubicBezTo>
                  <a:cubicBezTo>
                    <a:pt x="470" y="13138"/>
                    <a:pt x="287" y="13284"/>
                    <a:pt x="312" y="13385"/>
                  </a:cubicBezTo>
                  <a:cubicBezTo>
                    <a:pt x="337" y="13488"/>
                    <a:pt x="568" y="13533"/>
                    <a:pt x="800" y="13577"/>
                  </a:cubicBezTo>
                  <a:cubicBezTo>
                    <a:pt x="858" y="13786"/>
                    <a:pt x="922" y="13993"/>
                    <a:pt x="993" y="14197"/>
                  </a:cubicBezTo>
                  <a:cubicBezTo>
                    <a:pt x="827" y="14365"/>
                    <a:pt x="662" y="14533"/>
                    <a:pt x="699" y="14631"/>
                  </a:cubicBezTo>
                  <a:cubicBezTo>
                    <a:pt x="736" y="14729"/>
                    <a:pt x="971" y="14745"/>
                    <a:pt x="1206" y="14761"/>
                  </a:cubicBezTo>
                  <a:cubicBezTo>
                    <a:pt x="1289" y="14962"/>
                    <a:pt x="1377" y="15160"/>
                    <a:pt x="1473" y="15355"/>
                  </a:cubicBezTo>
                  <a:cubicBezTo>
                    <a:pt x="1329" y="15541"/>
                    <a:pt x="1186" y="15727"/>
                    <a:pt x="1235" y="15820"/>
                  </a:cubicBezTo>
                  <a:cubicBezTo>
                    <a:pt x="1284" y="15913"/>
                    <a:pt x="1519" y="15901"/>
                    <a:pt x="1755" y="15888"/>
                  </a:cubicBezTo>
                  <a:cubicBezTo>
                    <a:pt x="1861" y="16077"/>
                    <a:pt x="1973" y="16262"/>
                    <a:pt x="2091" y="16443"/>
                  </a:cubicBezTo>
                  <a:cubicBezTo>
                    <a:pt x="1971" y="16646"/>
                    <a:pt x="1851" y="16849"/>
                    <a:pt x="1911" y="16935"/>
                  </a:cubicBezTo>
                  <a:cubicBezTo>
                    <a:pt x="1970" y="17021"/>
                    <a:pt x="2202" y="16981"/>
                    <a:pt x="2433" y="16941"/>
                  </a:cubicBezTo>
                  <a:cubicBezTo>
                    <a:pt x="2562" y="17115"/>
                    <a:pt x="2696" y="17286"/>
                    <a:pt x="2835" y="17453"/>
                  </a:cubicBezTo>
                  <a:cubicBezTo>
                    <a:pt x="2740" y="17668"/>
                    <a:pt x="2646" y="17883"/>
                    <a:pt x="2715" y="17961"/>
                  </a:cubicBezTo>
                  <a:cubicBezTo>
                    <a:pt x="2785" y="18040"/>
                    <a:pt x="3010" y="17972"/>
                    <a:pt x="3236" y="17903"/>
                  </a:cubicBezTo>
                  <a:cubicBezTo>
                    <a:pt x="3384" y="18061"/>
                    <a:pt x="3537" y="18214"/>
                    <a:pt x="3695" y="18362"/>
                  </a:cubicBezTo>
                  <a:cubicBezTo>
                    <a:pt x="3627" y="18588"/>
                    <a:pt x="3559" y="18813"/>
                    <a:pt x="3637" y="18883"/>
                  </a:cubicBezTo>
                  <a:cubicBezTo>
                    <a:pt x="3716" y="18953"/>
                    <a:pt x="3930" y="18859"/>
                    <a:pt x="4146" y="18764"/>
                  </a:cubicBezTo>
                  <a:cubicBezTo>
                    <a:pt x="4312" y="18903"/>
                    <a:pt x="4483" y="19037"/>
                    <a:pt x="4658" y="19165"/>
                  </a:cubicBezTo>
                  <a:cubicBezTo>
                    <a:pt x="4617" y="19397"/>
                    <a:pt x="4577" y="19628"/>
                    <a:pt x="4663" y="19688"/>
                  </a:cubicBezTo>
                  <a:cubicBezTo>
                    <a:pt x="4749" y="19748"/>
                    <a:pt x="4952" y="19628"/>
                    <a:pt x="5155" y="19508"/>
                  </a:cubicBezTo>
                  <a:cubicBezTo>
                    <a:pt x="5336" y="19626"/>
                    <a:pt x="5521" y="19738"/>
                    <a:pt x="5710" y="19844"/>
                  </a:cubicBezTo>
                  <a:cubicBezTo>
                    <a:pt x="5698" y="20080"/>
                    <a:pt x="5685" y="20315"/>
                    <a:pt x="5779" y="20364"/>
                  </a:cubicBezTo>
                  <a:cubicBezTo>
                    <a:pt x="5871" y="20413"/>
                    <a:pt x="6057" y="20270"/>
                    <a:pt x="6244" y="20127"/>
                  </a:cubicBezTo>
                  <a:cubicBezTo>
                    <a:pt x="6438" y="20222"/>
                    <a:pt x="6636" y="20311"/>
                    <a:pt x="6837" y="20394"/>
                  </a:cubicBezTo>
                  <a:cubicBezTo>
                    <a:pt x="6853" y="20629"/>
                    <a:pt x="6870" y="20863"/>
                    <a:pt x="6968" y="20900"/>
                  </a:cubicBezTo>
                  <a:cubicBezTo>
                    <a:pt x="7066" y="20937"/>
                    <a:pt x="7234" y="20773"/>
                    <a:pt x="7402" y="20607"/>
                  </a:cubicBezTo>
                  <a:cubicBezTo>
                    <a:pt x="7606" y="20678"/>
                    <a:pt x="7813" y="20742"/>
                    <a:pt x="8022" y="20800"/>
                  </a:cubicBezTo>
                  <a:cubicBezTo>
                    <a:pt x="8067" y="21032"/>
                    <a:pt x="8112" y="21263"/>
                    <a:pt x="8214" y="21288"/>
                  </a:cubicBezTo>
                  <a:cubicBezTo>
                    <a:pt x="8315" y="21313"/>
                    <a:pt x="8462" y="21130"/>
                    <a:pt x="8608" y="20945"/>
                  </a:cubicBezTo>
                  <a:cubicBezTo>
                    <a:pt x="8820" y="20991"/>
                    <a:pt x="9033" y="21031"/>
                    <a:pt x="9249" y="21063"/>
                  </a:cubicBezTo>
                  <a:cubicBezTo>
                    <a:pt x="9321" y="21287"/>
                    <a:pt x="9394" y="21510"/>
                    <a:pt x="9498" y="21522"/>
                  </a:cubicBezTo>
                  <a:cubicBezTo>
                    <a:pt x="9602" y="21535"/>
                    <a:pt x="9725" y="21335"/>
                    <a:pt x="9848" y="21134"/>
                  </a:cubicBezTo>
                  <a:cubicBezTo>
                    <a:pt x="10062" y="21153"/>
                    <a:pt x="10279" y="21165"/>
                    <a:pt x="10496" y="21171"/>
                  </a:cubicBezTo>
                  <a:cubicBezTo>
                    <a:pt x="10595" y="21386"/>
                    <a:pt x="10694" y="21600"/>
                    <a:pt x="10800" y="21600"/>
                  </a:cubicBezTo>
                  <a:cubicBezTo>
                    <a:pt x="10906" y="21600"/>
                    <a:pt x="11005" y="21386"/>
                    <a:pt x="11104" y="21171"/>
                  </a:cubicBezTo>
                  <a:cubicBezTo>
                    <a:pt x="11322" y="21165"/>
                    <a:pt x="11538" y="21153"/>
                    <a:pt x="11752" y="21134"/>
                  </a:cubicBezTo>
                  <a:cubicBezTo>
                    <a:pt x="11876" y="21335"/>
                    <a:pt x="11999" y="21535"/>
                    <a:pt x="12102" y="21522"/>
                  </a:cubicBezTo>
                  <a:cubicBezTo>
                    <a:pt x="12207" y="21510"/>
                    <a:pt x="12279" y="21287"/>
                    <a:pt x="12351" y="21063"/>
                  </a:cubicBezTo>
                  <a:cubicBezTo>
                    <a:pt x="12567" y="21031"/>
                    <a:pt x="12780" y="20991"/>
                    <a:pt x="12991" y="20945"/>
                  </a:cubicBezTo>
                  <a:cubicBezTo>
                    <a:pt x="13138" y="21130"/>
                    <a:pt x="13284" y="21313"/>
                    <a:pt x="13385" y="21289"/>
                  </a:cubicBezTo>
                  <a:cubicBezTo>
                    <a:pt x="13488" y="21263"/>
                    <a:pt x="13533" y="21032"/>
                    <a:pt x="13577" y="20800"/>
                  </a:cubicBezTo>
                  <a:cubicBezTo>
                    <a:pt x="13786" y="20742"/>
                    <a:pt x="13993" y="20678"/>
                    <a:pt x="14197" y="20608"/>
                  </a:cubicBezTo>
                  <a:cubicBezTo>
                    <a:pt x="14365" y="20773"/>
                    <a:pt x="14533" y="20938"/>
                    <a:pt x="14631" y="20901"/>
                  </a:cubicBezTo>
                  <a:cubicBezTo>
                    <a:pt x="14729" y="20864"/>
                    <a:pt x="14745" y="20630"/>
                    <a:pt x="14762" y="20395"/>
                  </a:cubicBezTo>
                  <a:cubicBezTo>
                    <a:pt x="14962" y="20312"/>
                    <a:pt x="15160" y="20223"/>
                    <a:pt x="15355" y="20128"/>
                  </a:cubicBezTo>
                  <a:cubicBezTo>
                    <a:pt x="15541" y="20271"/>
                    <a:pt x="15727" y="20414"/>
                    <a:pt x="15820" y="20365"/>
                  </a:cubicBezTo>
                  <a:cubicBezTo>
                    <a:pt x="15913" y="20316"/>
                    <a:pt x="15901" y="20081"/>
                    <a:pt x="15888" y="19846"/>
                  </a:cubicBezTo>
                  <a:cubicBezTo>
                    <a:pt x="16077" y="19739"/>
                    <a:pt x="16262" y="19627"/>
                    <a:pt x="16444" y="19509"/>
                  </a:cubicBezTo>
                  <a:cubicBezTo>
                    <a:pt x="16647" y="19629"/>
                    <a:pt x="16849" y="19749"/>
                    <a:pt x="16935" y="19689"/>
                  </a:cubicBezTo>
                  <a:cubicBezTo>
                    <a:pt x="17022" y="19630"/>
                    <a:pt x="16981" y="19399"/>
                    <a:pt x="16941" y="19167"/>
                  </a:cubicBezTo>
                  <a:cubicBezTo>
                    <a:pt x="17116" y="19038"/>
                    <a:pt x="17286" y="18904"/>
                    <a:pt x="17453" y="18765"/>
                  </a:cubicBezTo>
                  <a:cubicBezTo>
                    <a:pt x="17668" y="18860"/>
                    <a:pt x="17883" y="18954"/>
                    <a:pt x="17961" y="18885"/>
                  </a:cubicBezTo>
                  <a:cubicBezTo>
                    <a:pt x="18040" y="18815"/>
                    <a:pt x="17972" y="18590"/>
                    <a:pt x="17903" y="18364"/>
                  </a:cubicBezTo>
                  <a:cubicBezTo>
                    <a:pt x="18061" y="18216"/>
                    <a:pt x="18214" y="18063"/>
                    <a:pt x="18363" y="17905"/>
                  </a:cubicBezTo>
                  <a:cubicBezTo>
                    <a:pt x="18588" y="17974"/>
                    <a:pt x="18814" y="18041"/>
                    <a:pt x="18883" y="17963"/>
                  </a:cubicBezTo>
                  <a:cubicBezTo>
                    <a:pt x="18953" y="17885"/>
                    <a:pt x="18859" y="17670"/>
                    <a:pt x="18764" y="17454"/>
                  </a:cubicBezTo>
                  <a:cubicBezTo>
                    <a:pt x="18903" y="17288"/>
                    <a:pt x="19037" y="17117"/>
                    <a:pt x="19165" y="16942"/>
                  </a:cubicBezTo>
                  <a:cubicBezTo>
                    <a:pt x="19397" y="16983"/>
                    <a:pt x="19628" y="17023"/>
                    <a:pt x="19688" y="16937"/>
                  </a:cubicBezTo>
                  <a:cubicBezTo>
                    <a:pt x="19748" y="16851"/>
                    <a:pt x="19628" y="16648"/>
                    <a:pt x="19508" y="16445"/>
                  </a:cubicBezTo>
                  <a:cubicBezTo>
                    <a:pt x="19626" y="16264"/>
                    <a:pt x="19738" y="16079"/>
                    <a:pt x="19845" y="15890"/>
                  </a:cubicBezTo>
                  <a:cubicBezTo>
                    <a:pt x="20080" y="15903"/>
                    <a:pt x="20315" y="15915"/>
                    <a:pt x="20364" y="15822"/>
                  </a:cubicBezTo>
                  <a:cubicBezTo>
                    <a:pt x="20413" y="15729"/>
                    <a:pt x="20270" y="15543"/>
                    <a:pt x="20127" y="15357"/>
                  </a:cubicBezTo>
                  <a:cubicBezTo>
                    <a:pt x="20222" y="15162"/>
                    <a:pt x="20311" y="14964"/>
                    <a:pt x="20394" y="14763"/>
                  </a:cubicBezTo>
                  <a:cubicBezTo>
                    <a:pt x="20629" y="14747"/>
                    <a:pt x="20863" y="14731"/>
                    <a:pt x="20900" y="14632"/>
                  </a:cubicBezTo>
                  <a:cubicBezTo>
                    <a:pt x="20937" y="14534"/>
                    <a:pt x="20773" y="14367"/>
                    <a:pt x="20607" y="14198"/>
                  </a:cubicBezTo>
                  <a:cubicBezTo>
                    <a:pt x="20678" y="13994"/>
                    <a:pt x="20742" y="13788"/>
                    <a:pt x="20800" y="13578"/>
                  </a:cubicBezTo>
                  <a:cubicBezTo>
                    <a:pt x="21032" y="13534"/>
                    <a:pt x="21263" y="13489"/>
                    <a:pt x="21288" y="13386"/>
                  </a:cubicBezTo>
                  <a:cubicBezTo>
                    <a:pt x="21313" y="13285"/>
                    <a:pt x="21130" y="13139"/>
                    <a:pt x="20945" y="12992"/>
                  </a:cubicBezTo>
                  <a:cubicBezTo>
                    <a:pt x="20991" y="12780"/>
                    <a:pt x="21031" y="12567"/>
                    <a:pt x="21063" y="12351"/>
                  </a:cubicBezTo>
                  <a:cubicBezTo>
                    <a:pt x="21287" y="12279"/>
                    <a:pt x="21510" y="12207"/>
                    <a:pt x="21522" y="12102"/>
                  </a:cubicBezTo>
                  <a:cubicBezTo>
                    <a:pt x="21535" y="11999"/>
                    <a:pt x="21335" y="11876"/>
                    <a:pt x="21134" y="11752"/>
                  </a:cubicBezTo>
                  <a:cubicBezTo>
                    <a:pt x="21153" y="11538"/>
                    <a:pt x="21165" y="11322"/>
                    <a:pt x="21171" y="11104"/>
                  </a:cubicBezTo>
                  <a:cubicBezTo>
                    <a:pt x="21386" y="11005"/>
                    <a:pt x="21600" y="10906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" name="Shape 24">
              <a:extLst>
                <a:ext uri="{FF2B5EF4-FFF2-40B4-BE49-F238E27FC236}">
                  <a16:creationId xmlns:a16="http://schemas.microsoft.com/office/drawing/2014/main" id="{095BAF4A-C0AE-4334-8186-5EF022A904D7}"/>
                </a:ext>
              </a:extLst>
            </p:cNvPr>
            <p:cNvSpPr/>
            <p:nvPr/>
          </p:nvSpPr>
          <p:spPr>
            <a:xfrm>
              <a:off x="6303100" y="5336707"/>
              <a:ext cx="605983" cy="59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6"/>
                    <a:pt x="4835" y="0"/>
                    <a:pt x="10800" y="0"/>
                  </a:cubicBezTo>
                  <a:cubicBezTo>
                    <a:pt x="16765" y="0"/>
                    <a:pt x="21600" y="4836"/>
                    <a:pt x="21600" y="1080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" name="Shape 25">
              <a:extLst>
                <a:ext uri="{FF2B5EF4-FFF2-40B4-BE49-F238E27FC236}">
                  <a16:creationId xmlns:a16="http://schemas.microsoft.com/office/drawing/2014/main" id="{49EB0F08-B0CD-46D0-BD92-7EDA910794D5}"/>
                </a:ext>
              </a:extLst>
            </p:cNvPr>
            <p:cNvSpPr/>
            <p:nvPr/>
          </p:nvSpPr>
          <p:spPr>
            <a:xfrm>
              <a:off x="6363431" y="5396009"/>
              <a:ext cx="493800" cy="47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2" h="20826" extrusionOk="0">
                  <a:moveTo>
                    <a:pt x="12053" y="36"/>
                  </a:moveTo>
                  <a:cubicBezTo>
                    <a:pt x="10818" y="-78"/>
                    <a:pt x="9114" y="117"/>
                    <a:pt x="7693" y="117"/>
                  </a:cubicBezTo>
                  <a:cubicBezTo>
                    <a:pt x="4849" y="117"/>
                    <a:pt x="5763" y="2244"/>
                    <a:pt x="7185" y="4529"/>
                  </a:cubicBezTo>
                  <a:cubicBezTo>
                    <a:pt x="8072" y="5592"/>
                    <a:pt x="9105" y="5115"/>
                    <a:pt x="10803" y="5206"/>
                  </a:cubicBezTo>
                  <a:cubicBezTo>
                    <a:pt x="12958" y="5321"/>
                    <a:pt x="12697" y="4403"/>
                    <a:pt x="13602" y="1850"/>
                  </a:cubicBezTo>
                  <a:cubicBezTo>
                    <a:pt x="14054" y="573"/>
                    <a:pt x="13288" y="150"/>
                    <a:pt x="12053" y="36"/>
                  </a:cubicBezTo>
                  <a:close/>
                  <a:moveTo>
                    <a:pt x="10699" y="1565"/>
                  </a:moveTo>
                  <a:cubicBezTo>
                    <a:pt x="11200" y="1612"/>
                    <a:pt x="11507" y="1792"/>
                    <a:pt x="11324" y="2310"/>
                  </a:cubicBezTo>
                  <a:cubicBezTo>
                    <a:pt x="10957" y="3344"/>
                    <a:pt x="11065" y="3710"/>
                    <a:pt x="10192" y="3663"/>
                  </a:cubicBezTo>
                  <a:cubicBezTo>
                    <a:pt x="9504" y="3626"/>
                    <a:pt x="9080" y="3823"/>
                    <a:pt x="8721" y="3392"/>
                  </a:cubicBezTo>
                  <a:cubicBezTo>
                    <a:pt x="8144" y="2466"/>
                    <a:pt x="7776" y="1606"/>
                    <a:pt x="8929" y="1606"/>
                  </a:cubicBezTo>
                  <a:cubicBezTo>
                    <a:pt x="9505" y="1606"/>
                    <a:pt x="10199" y="1519"/>
                    <a:pt x="10699" y="1565"/>
                  </a:cubicBezTo>
                  <a:close/>
                  <a:moveTo>
                    <a:pt x="19029" y="6058"/>
                  </a:moveTo>
                  <a:cubicBezTo>
                    <a:pt x="18243" y="6111"/>
                    <a:pt x="17187" y="6726"/>
                    <a:pt x="16088" y="7466"/>
                  </a:cubicBezTo>
                  <a:cubicBezTo>
                    <a:pt x="15066" y="8388"/>
                    <a:pt x="15524" y="9462"/>
                    <a:pt x="15437" y="11228"/>
                  </a:cubicBezTo>
                  <a:cubicBezTo>
                    <a:pt x="15327" y="13468"/>
                    <a:pt x="16209" y="13197"/>
                    <a:pt x="18665" y="14137"/>
                  </a:cubicBezTo>
                  <a:cubicBezTo>
                    <a:pt x="21121" y="15078"/>
                    <a:pt x="20331" y="10950"/>
                    <a:pt x="20331" y="7993"/>
                  </a:cubicBezTo>
                  <a:cubicBezTo>
                    <a:pt x="20331" y="6515"/>
                    <a:pt x="19816" y="6006"/>
                    <a:pt x="19029" y="6058"/>
                  </a:cubicBezTo>
                  <a:close/>
                  <a:moveTo>
                    <a:pt x="10335" y="6491"/>
                  </a:moveTo>
                  <a:cubicBezTo>
                    <a:pt x="8309" y="6491"/>
                    <a:pt x="6664" y="8202"/>
                    <a:pt x="6664" y="10308"/>
                  </a:cubicBezTo>
                  <a:cubicBezTo>
                    <a:pt x="6664" y="12412"/>
                    <a:pt x="8309" y="14110"/>
                    <a:pt x="10335" y="14110"/>
                  </a:cubicBezTo>
                  <a:cubicBezTo>
                    <a:pt x="12359" y="14110"/>
                    <a:pt x="13992" y="12412"/>
                    <a:pt x="13992" y="10308"/>
                  </a:cubicBezTo>
                  <a:cubicBezTo>
                    <a:pt x="13992" y="8202"/>
                    <a:pt x="12359" y="6491"/>
                    <a:pt x="10335" y="6491"/>
                  </a:cubicBezTo>
                  <a:close/>
                  <a:moveTo>
                    <a:pt x="1015" y="6505"/>
                  </a:moveTo>
                  <a:cubicBezTo>
                    <a:pt x="-479" y="6705"/>
                    <a:pt x="117" y="10183"/>
                    <a:pt x="117" y="12770"/>
                  </a:cubicBezTo>
                  <a:cubicBezTo>
                    <a:pt x="117" y="15727"/>
                    <a:pt x="2163" y="14777"/>
                    <a:pt x="4360" y="13298"/>
                  </a:cubicBezTo>
                  <a:cubicBezTo>
                    <a:pt x="5382" y="12376"/>
                    <a:pt x="4924" y="11301"/>
                    <a:pt x="5011" y="9536"/>
                  </a:cubicBezTo>
                  <a:cubicBezTo>
                    <a:pt x="5122" y="7295"/>
                    <a:pt x="4239" y="7567"/>
                    <a:pt x="1783" y="6627"/>
                  </a:cubicBezTo>
                  <a:cubicBezTo>
                    <a:pt x="1476" y="6509"/>
                    <a:pt x="1229" y="6476"/>
                    <a:pt x="1015" y="6505"/>
                  </a:cubicBezTo>
                  <a:close/>
                  <a:moveTo>
                    <a:pt x="18379" y="8508"/>
                  </a:moveTo>
                  <a:cubicBezTo>
                    <a:pt x="18697" y="8486"/>
                    <a:pt x="18899" y="8680"/>
                    <a:pt x="18899" y="9279"/>
                  </a:cubicBezTo>
                  <a:cubicBezTo>
                    <a:pt x="18899" y="10477"/>
                    <a:pt x="19231" y="12150"/>
                    <a:pt x="18235" y="11769"/>
                  </a:cubicBezTo>
                  <a:cubicBezTo>
                    <a:pt x="17240" y="11388"/>
                    <a:pt x="16876" y="11500"/>
                    <a:pt x="16921" y="10592"/>
                  </a:cubicBezTo>
                  <a:cubicBezTo>
                    <a:pt x="16956" y="9876"/>
                    <a:pt x="16767" y="9436"/>
                    <a:pt x="17181" y="9062"/>
                  </a:cubicBezTo>
                  <a:cubicBezTo>
                    <a:pt x="17626" y="8763"/>
                    <a:pt x="18060" y="8529"/>
                    <a:pt x="18379" y="8508"/>
                  </a:cubicBezTo>
                  <a:close/>
                  <a:moveTo>
                    <a:pt x="2226" y="8995"/>
                  </a:moveTo>
                  <a:cubicBezTo>
                    <a:pt x="3221" y="9376"/>
                    <a:pt x="3572" y="9264"/>
                    <a:pt x="3527" y="10172"/>
                  </a:cubicBezTo>
                  <a:cubicBezTo>
                    <a:pt x="3492" y="10888"/>
                    <a:pt x="3681" y="11314"/>
                    <a:pt x="3267" y="11688"/>
                  </a:cubicBezTo>
                  <a:cubicBezTo>
                    <a:pt x="2376" y="12287"/>
                    <a:pt x="1549" y="12683"/>
                    <a:pt x="1549" y="11485"/>
                  </a:cubicBezTo>
                  <a:cubicBezTo>
                    <a:pt x="1549" y="10287"/>
                    <a:pt x="1231" y="8613"/>
                    <a:pt x="2226" y="8995"/>
                  </a:cubicBezTo>
                  <a:close/>
                  <a:moveTo>
                    <a:pt x="11714" y="15585"/>
                  </a:moveTo>
                  <a:cubicBezTo>
                    <a:pt x="11133" y="15561"/>
                    <a:pt x="10442" y="15658"/>
                    <a:pt x="9593" y="15612"/>
                  </a:cubicBezTo>
                  <a:cubicBezTo>
                    <a:pt x="7438" y="15497"/>
                    <a:pt x="7699" y="16415"/>
                    <a:pt x="6794" y="18969"/>
                  </a:cubicBezTo>
                  <a:cubicBezTo>
                    <a:pt x="5890" y="21522"/>
                    <a:pt x="9860" y="20701"/>
                    <a:pt x="12704" y="20701"/>
                  </a:cubicBezTo>
                  <a:cubicBezTo>
                    <a:pt x="15547" y="20701"/>
                    <a:pt x="14633" y="18574"/>
                    <a:pt x="13211" y="16289"/>
                  </a:cubicBezTo>
                  <a:cubicBezTo>
                    <a:pt x="12768" y="15758"/>
                    <a:pt x="12296" y="15609"/>
                    <a:pt x="11714" y="15585"/>
                  </a:cubicBezTo>
                  <a:close/>
                  <a:moveTo>
                    <a:pt x="11051" y="17142"/>
                  </a:moveTo>
                  <a:cubicBezTo>
                    <a:pt x="11286" y="17151"/>
                    <a:pt x="11483" y="17211"/>
                    <a:pt x="11662" y="17426"/>
                  </a:cubicBezTo>
                  <a:cubicBezTo>
                    <a:pt x="12239" y="18352"/>
                    <a:pt x="12620" y="19212"/>
                    <a:pt x="11467" y="19212"/>
                  </a:cubicBezTo>
                  <a:cubicBezTo>
                    <a:pt x="10315" y="19212"/>
                    <a:pt x="8705" y="19557"/>
                    <a:pt x="9072" y="18522"/>
                  </a:cubicBezTo>
                  <a:cubicBezTo>
                    <a:pt x="9439" y="17487"/>
                    <a:pt x="9331" y="17109"/>
                    <a:pt x="10205" y="17155"/>
                  </a:cubicBezTo>
                  <a:cubicBezTo>
                    <a:pt x="10549" y="17173"/>
                    <a:pt x="10815" y="17132"/>
                    <a:pt x="11051" y="1714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338A7EF-8146-45BE-8A04-40C04C106A5D}"/>
              </a:ext>
            </a:extLst>
          </p:cNvPr>
          <p:cNvGrpSpPr/>
          <p:nvPr/>
        </p:nvGrpSpPr>
        <p:grpSpPr>
          <a:xfrm>
            <a:off x="7472291" y="5159125"/>
            <a:ext cx="970681" cy="952317"/>
            <a:chOff x="7258444" y="5159125"/>
            <a:chExt cx="970681" cy="952317"/>
          </a:xfrm>
        </p:grpSpPr>
        <p:sp>
          <p:nvSpPr>
            <p:cNvPr id="41" name="Shape 29">
              <a:extLst>
                <a:ext uri="{FF2B5EF4-FFF2-40B4-BE49-F238E27FC236}">
                  <a16:creationId xmlns:a16="http://schemas.microsoft.com/office/drawing/2014/main" id="{B7658DCE-4BFF-4463-A17A-109315AFEA11}"/>
                </a:ext>
              </a:extLst>
            </p:cNvPr>
            <p:cNvSpPr/>
            <p:nvPr/>
          </p:nvSpPr>
          <p:spPr>
            <a:xfrm>
              <a:off x="7258444" y="5159125"/>
              <a:ext cx="970681" cy="95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0694"/>
                    <a:pt x="21386" y="10595"/>
                    <a:pt x="21171" y="10496"/>
                  </a:cubicBezTo>
                  <a:cubicBezTo>
                    <a:pt x="21165" y="10279"/>
                    <a:pt x="21153" y="10062"/>
                    <a:pt x="21134" y="9848"/>
                  </a:cubicBezTo>
                  <a:cubicBezTo>
                    <a:pt x="21335" y="9725"/>
                    <a:pt x="21535" y="9602"/>
                    <a:pt x="21522" y="9498"/>
                  </a:cubicBezTo>
                  <a:cubicBezTo>
                    <a:pt x="21510" y="9394"/>
                    <a:pt x="21287" y="9321"/>
                    <a:pt x="21063" y="9249"/>
                  </a:cubicBezTo>
                  <a:cubicBezTo>
                    <a:pt x="21031" y="9034"/>
                    <a:pt x="20991" y="8820"/>
                    <a:pt x="20945" y="8609"/>
                  </a:cubicBezTo>
                  <a:cubicBezTo>
                    <a:pt x="21130" y="8463"/>
                    <a:pt x="21314" y="8316"/>
                    <a:pt x="21289" y="8215"/>
                  </a:cubicBezTo>
                  <a:cubicBezTo>
                    <a:pt x="21263" y="8113"/>
                    <a:pt x="21032" y="8068"/>
                    <a:pt x="20800" y="8023"/>
                  </a:cubicBezTo>
                  <a:cubicBezTo>
                    <a:pt x="20742" y="7814"/>
                    <a:pt x="20678" y="7607"/>
                    <a:pt x="20608" y="7403"/>
                  </a:cubicBezTo>
                  <a:cubicBezTo>
                    <a:pt x="20773" y="7235"/>
                    <a:pt x="20938" y="7068"/>
                    <a:pt x="20901" y="6970"/>
                  </a:cubicBezTo>
                  <a:cubicBezTo>
                    <a:pt x="20864" y="6872"/>
                    <a:pt x="20630" y="6855"/>
                    <a:pt x="20395" y="6839"/>
                  </a:cubicBezTo>
                  <a:cubicBezTo>
                    <a:pt x="20312" y="6638"/>
                    <a:pt x="20223" y="6440"/>
                    <a:pt x="20128" y="6246"/>
                  </a:cubicBezTo>
                  <a:cubicBezTo>
                    <a:pt x="20271" y="6059"/>
                    <a:pt x="20414" y="5873"/>
                    <a:pt x="20365" y="5781"/>
                  </a:cubicBezTo>
                  <a:cubicBezTo>
                    <a:pt x="20316" y="5688"/>
                    <a:pt x="20081" y="5700"/>
                    <a:pt x="19846" y="5712"/>
                  </a:cubicBezTo>
                  <a:cubicBezTo>
                    <a:pt x="19739" y="5523"/>
                    <a:pt x="19627" y="5338"/>
                    <a:pt x="19509" y="5157"/>
                  </a:cubicBezTo>
                  <a:cubicBezTo>
                    <a:pt x="19629" y="4954"/>
                    <a:pt x="19749" y="4751"/>
                    <a:pt x="19690" y="4665"/>
                  </a:cubicBezTo>
                  <a:cubicBezTo>
                    <a:pt x="19630" y="4579"/>
                    <a:pt x="19399" y="4619"/>
                    <a:pt x="19167" y="4660"/>
                  </a:cubicBezTo>
                  <a:cubicBezTo>
                    <a:pt x="19038" y="4485"/>
                    <a:pt x="18905" y="4314"/>
                    <a:pt x="18766" y="4148"/>
                  </a:cubicBezTo>
                  <a:cubicBezTo>
                    <a:pt x="18860" y="3932"/>
                    <a:pt x="18954" y="3717"/>
                    <a:pt x="18885" y="3639"/>
                  </a:cubicBezTo>
                  <a:cubicBezTo>
                    <a:pt x="18815" y="3561"/>
                    <a:pt x="18590" y="3628"/>
                    <a:pt x="18364" y="3697"/>
                  </a:cubicBezTo>
                  <a:cubicBezTo>
                    <a:pt x="18216" y="3539"/>
                    <a:pt x="18063" y="3386"/>
                    <a:pt x="17905" y="3238"/>
                  </a:cubicBezTo>
                  <a:cubicBezTo>
                    <a:pt x="17974" y="3012"/>
                    <a:pt x="18042" y="2787"/>
                    <a:pt x="17963" y="2717"/>
                  </a:cubicBezTo>
                  <a:cubicBezTo>
                    <a:pt x="17885" y="2648"/>
                    <a:pt x="17670" y="2741"/>
                    <a:pt x="17455" y="2836"/>
                  </a:cubicBezTo>
                  <a:cubicBezTo>
                    <a:pt x="17288" y="2697"/>
                    <a:pt x="17118" y="2563"/>
                    <a:pt x="16943" y="2435"/>
                  </a:cubicBezTo>
                  <a:cubicBezTo>
                    <a:pt x="16983" y="2203"/>
                    <a:pt x="17024" y="1972"/>
                    <a:pt x="16937" y="1912"/>
                  </a:cubicBezTo>
                  <a:cubicBezTo>
                    <a:pt x="16851" y="1852"/>
                    <a:pt x="16649" y="1972"/>
                    <a:pt x="16445" y="2092"/>
                  </a:cubicBezTo>
                  <a:cubicBezTo>
                    <a:pt x="16264" y="1974"/>
                    <a:pt x="16079" y="1862"/>
                    <a:pt x="15890" y="1756"/>
                  </a:cubicBezTo>
                  <a:cubicBezTo>
                    <a:pt x="15903" y="1520"/>
                    <a:pt x="15915" y="1285"/>
                    <a:pt x="15822" y="1236"/>
                  </a:cubicBezTo>
                  <a:cubicBezTo>
                    <a:pt x="15729" y="1187"/>
                    <a:pt x="15543" y="1330"/>
                    <a:pt x="15357" y="1473"/>
                  </a:cubicBezTo>
                  <a:cubicBezTo>
                    <a:pt x="15162" y="1378"/>
                    <a:pt x="14964" y="1289"/>
                    <a:pt x="14763" y="1206"/>
                  </a:cubicBezTo>
                  <a:cubicBezTo>
                    <a:pt x="14747" y="971"/>
                    <a:pt x="14731" y="737"/>
                    <a:pt x="14632" y="700"/>
                  </a:cubicBezTo>
                  <a:cubicBezTo>
                    <a:pt x="14535" y="663"/>
                    <a:pt x="14367" y="827"/>
                    <a:pt x="14198" y="993"/>
                  </a:cubicBezTo>
                  <a:cubicBezTo>
                    <a:pt x="13995" y="922"/>
                    <a:pt x="13788" y="858"/>
                    <a:pt x="13578" y="800"/>
                  </a:cubicBezTo>
                  <a:cubicBezTo>
                    <a:pt x="13534" y="568"/>
                    <a:pt x="13489" y="337"/>
                    <a:pt x="13386" y="312"/>
                  </a:cubicBezTo>
                  <a:cubicBezTo>
                    <a:pt x="13285" y="287"/>
                    <a:pt x="13139" y="470"/>
                    <a:pt x="12992" y="655"/>
                  </a:cubicBezTo>
                  <a:cubicBezTo>
                    <a:pt x="12781" y="609"/>
                    <a:pt x="12567" y="569"/>
                    <a:pt x="12351" y="537"/>
                  </a:cubicBezTo>
                  <a:cubicBezTo>
                    <a:pt x="12279" y="313"/>
                    <a:pt x="12207" y="90"/>
                    <a:pt x="12102" y="78"/>
                  </a:cubicBezTo>
                  <a:cubicBezTo>
                    <a:pt x="11999" y="65"/>
                    <a:pt x="11876" y="265"/>
                    <a:pt x="11752" y="466"/>
                  </a:cubicBezTo>
                  <a:cubicBezTo>
                    <a:pt x="11538" y="447"/>
                    <a:pt x="11322" y="435"/>
                    <a:pt x="11104" y="429"/>
                  </a:cubicBezTo>
                  <a:cubicBezTo>
                    <a:pt x="11005" y="214"/>
                    <a:pt x="10906" y="0"/>
                    <a:pt x="10800" y="0"/>
                  </a:cubicBezTo>
                  <a:cubicBezTo>
                    <a:pt x="10694" y="0"/>
                    <a:pt x="10595" y="214"/>
                    <a:pt x="10496" y="429"/>
                  </a:cubicBezTo>
                  <a:cubicBezTo>
                    <a:pt x="10279" y="435"/>
                    <a:pt x="10062" y="447"/>
                    <a:pt x="9848" y="466"/>
                  </a:cubicBezTo>
                  <a:cubicBezTo>
                    <a:pt x="9725" y="265"/>
                    <a:pt x="9602" y="65"/>
                    <a:pt x="9498" y="78"/>
                  </a:cubicBezTo>
                  <a:cubicBezTo>
                    <a:pt x="9394" y="90"/>
                    <a:pt x="9321" y="313"/>
                    <a:pt x="9249" y="537"/>
                  </a:cubicBezTo>
                  <a:cubicBezTo>
                    <a:pt x="9034" y="569"/>
                    <a:pt x="8820" y="609"/>
                    <a:pt x="8609" y="655"/>
                  </a:cubicBezTo>
                  <a:cubicBezTo>
                    <a:pt x="8463" y="470"/>
                    <a:pt x="8316" y="287"/>
                    <a:pt x="8215" y="312"/>
                  </a:cubicBezTo>
                  <a:cubicBezTo>
                    <a:pt x="8112" y="337"/>
                    <a:pt x="8068" y="568"/>
                    <a:pt x="8023" y="800"/>
                  </a:cubicBezTo>
                  <a:cubicBezTo>
                    <a:pt x="7814" y="858"/>
                    <a:pt x="7607" y="922"/>
                    <a:pt x="7403" y="993"/>
                  </a:cubicBezTo>
                  <a:cubicBezTo>
                    <a:pt x="7235" y="827"/>
                    <a:pt x="7067" y="662"/>
                    <a:pt x="6970" y="699"/>
                  </a:cubicBezTo>
                  <a:cubicBezTo>
                    <a:pt x="6871" y="736"/>
                    <a:pt x="6855" y="971"/>
                    <a:pt x="6839" y="1206"/>
                  </a:cubicBezTo>
                  <a:cubicBezTo>
                    <a:pt x="6638" y="1289"/>
                    <a:pt x="6440" y="1377"/>
                    <a:pt x="6245" y="1473"/>
                  </a:cubicBezTo>
                  <a:cubicBezTo>
                    <a:pt x="6059" y="1329"/>
                    <a:pt x="5873" y="1186"/>
                    <a:pt x="5780" y="1235"/>
                  </a:cubicBezTo>
                  <a:cubicBezTo>
                    <a:pt x="5687" y="1284"/>
                    <a:pt x="5699" y="1519"/>
                    <a:pt x="5712" y="1755"/>
                  </a:cubicBezTo>
                  <a:cubicBezTo>
                    <a:pt x="5523" y="1861"/>
                    <a:pt x="5338" y="1973"/>
                    <a:pt x="5157" y="2091"/>
                  </a:cubicBezTo>
                  <a:cubicBezTo>
                    <a:pt x="4954" y="1971"/>
                    <a:pt x="4751" y="1851"/>
                    <a:pt x="4665" y="1911"/>
                  </a:cubicBezTo>
                  <a:cubicBezTo>
                    <a:pt x="4579" y="1970"/>
                    <a:pt x="4619" y="2202"/>
                    <a:pt x="4660" y="2434"/>
                  </a:cubicBezTo>
                  <a:cubicBezTo>
                    <a:pt x="4485" y="2562"/>
                    <a:pt x="4314" y="2696"/>
                    <a:pt x="4148" y="2835"/>
                  </a:cubicBezTo>
                  <a:cubicBezTo>
                    <a:pt x="3932" y="2740"/>
                    <a:pt x="3717" y="2646"/>
                    <a:pt x="3639" y="2715"/>
                  </a:cubicBezTo>
                  <a:cubicBezTo>
                    <a:pt x="3560" y="2785"/>
                    <a:pt x="3628" y="3010"/>
                    <a:pt x="3697" y="3236"/>
                  </a:cubicBezTo>
                  <a:cubicBezTo>
                    <a:pt x="3539" y="3384"/>
                    <a:pt x="3386" y="3537"/>
                    <a:pt x="3238" y="3695"/>
                  </a:cubicBezTo>
                  <a:cubicBezTo>
                    <a:pt x="3012" y="3627"/>
                    <a:pt x="2787" y="3559"/>
                    <a:pt x="2717" y="3637"/>
                  </a:cubicBezTo>
                  <a:cubicBezTo>
                    <a:pt x="2647" y="3716"/>
                    <a:pt x="2741" y="3930"/>
                    <a:pt x="2836" y="4146"/>
                  </a:cubicBezTo>
                  <a:cubicBezTo>
                    <a:pt x="2697" y="4312"/>
                    <a:pt x="2563" y="4483"/>
                    <a:pt x="2435" y="4658"/>
                  </a:cubicBezTo>
                  <a:cubicBezTo>
                    <a:pt x="2203" y="4617"/>
                    <a:pt x="1972" y="4577"/>
                    <a:pt x="1912" y="4663"/>
                  </a:cubicBezTo>
                  <a:cubicBezTo>
                    <a:pt x="1852" y="4749"/>
                    <a:pt x="1972" y="4952"/>
                    <a:pt x="2092" y="5155"/>
                  </a:cubicBezTo>
                  <a:cubicBezTo>
                    <a:pt x="1974" y="5336"/>
                    <a:pt x="1862" y="5521"/>
                    <a:pt x="1756" y="5710"/>
                  </a:cubicBezTo>
                  <a:cubicBezTo>
                    <a:pt x="1520" y="5698"/>
                    <a:pt x="1285" y="5686"/>
                    <a:pt x="1236" y="5779"/>
                  </a:cubicBezTo>
                  <a:cubicBezTo>
                    <a:pt x="1187" y="5871"/>
                    <a:pt x="1330" y="6057"/>
                    <a:pt x="1473" y="6244"/>
                  </a:cubicBezTo>
                  <a:cubicBezTo>
                    <a:pt x="1378" y="6438"/>
                    <a:pt x="1289" y="6636"/>
                    <a:pt x="1206" y="6837"/>
                  </a:cubicBezTo>
                  <a:cubicBezTo>
                    <a:pt x="971" y="6853"/>
                    <a:pt x="737" y="6870"/>
                    <a:pt x="700" y="6968"/>
                  </a:cubicBezTo>
                  <a:cubicBezTo>
                    <a:pt x="663" y="7066"/>
                    <a:pt x="827" y="7234"/>
                    <a:pt x="993" y="7402"/>
                  </a:cubicBezTo>
                  <a:cubicBezTo>
                    <a:pt x="922" y="7606"/>
                    <a:pt x="858" y="7813"/>
                    <a:pt x="800" y="8022"/>
                  </a:cubicBezTo>
                  <a:cubicBezTo>
                    <a:pt x="568" y="8067"/>
                    <a:pt x="337" y="8112"/>
                    <a:pt x="312" y="8214"/>
                  </a:cubicBezTo>
                  <a:cubicBezTo>
                    <a:pt x="287" y="8316"/>
                    <a:pt x="470" y="8462"/>
                    <a:pt x="655" y="8609"/>
                  </a:cubicBezTo>
                  <a:cubicBezTo>
                    <a:pt x="609" y="8820"/>
                    <a:pt x="569" y="9033"/>
                    <a:pt x="537" y="9249"/>
                  </a:cubicBezTo>
                  <a:cubicBezTo>
                    <a:pt x="313" y="9321"/>
                    <a:pt x="90" y="9394"/>
                    <a:pt x="78" y="9498"/>
                  </a:cubicBezTo>
                  <a:cubicBezTo>
                    <a:pt x="65" y="9602"/>
                    <a:pt x="265" y="9725"/>
                    <a:pt x="466" y="9848"/>
                  </a:cubicBezTo>
                  <a:cubicBezTo>
                    <a:pt x="447" y="10062"/>
                    <a:pt x="435" y="10279"/>
                    <a:pt x="429" y="10496"/>
                  </a:cubicBezTo>
                  <a:cubicBezTo>
                    <a:pt x="214" y="10595"/>
                    <a:pt x="0" y="10694"/>
                    <a:pt x="0" y="10800"/>
                  </a:cubicBezTo>
                  <a:cubicBezTo>
                    <a:pt x="0" y="10906"/>
                    <a:pt x="214" y="11005"/>
                    <a:pt x="429" y="11104"/>
                  </a:cubicBezTo>
                  <a:cubicBezTo>
                    <a:pt x="435" y="11322"/>
                    <a:pt x="447" y="11538"/>
                    <a:pt x="466" y="11752"/>
                  </a:cubicBezTo>
                  <a:cubicBezTo>
                    <a:pt x="265" y="11876"/>
                    <a:pt x="65" y="11999"/>
                    <a:pt x="78" y="12102"/>
                  </a:cubicBezTo>
                  <a:cubicBezTo>
                    <a:pt x="90" y="12207"/>
                    <a:pt x="313" y="12279"/>
                    <a:pt x="537" y="12351"/>
                  </a:cubicBezTo>
                  <a:cubicBezTo>
                    <a:pt x="569" y="12567"/>
                    <a:pt x="609" y="12780"/>
                    <a:pt x="655" y="12991"/>
                  </a:cubicBezTo>
                  <a:cubicBezTo>
                    <a:pt x="470" y="13138"/>
                    <a:pt x="287" y="13284"/>
                    <a:pt x="312" y="13385"/>
                  </a:cubicBezTo>
                  <a:cubicBezTo>
                    <a:pt x="337" y="13488"/>
                    <a:pt x="568" y="13533"/>
                    <a:pt x="800" y="13577"/>
                  </a:cubicBezTo>
                  <a:cubicBezTo>
                    <a:pt x="858" y="13786"/>
                    <a:pt x="922" y="13993"/>
                    <a:pt x="993" y="14197"/>
                  </a:cubicBezTo>
                  <a:cubicBezTo>
                    <a:pt x="827" y="14365"/>
                    <a:pt x="662" y="14533"/>
                    <a:pt x="699" y="14631"/>
                  </a:cubicBezTo>
                  <a:cubicBezTo>
                    <a:pt x="736" y="14729"/>
                    <a:pt x="971" y="14745"/>
                    <a:pt x="1206" y="14761"/>
                  </a:cubicBezTo>
                  <a:cubicBezTo>
                    <a:pt x="1289" y="14962"/>
                    <a:pt x="1377" y="15160"/>
                    <a:pt x="1473" y="15355"/>
                  </a:cubicBezTo>
                  <a:cubicBezTo>
                    <a:pt x="1329" y="15541"/>
                    <a:pt x="1186" y="15727"/>
                    <a:pt x="1235" y="15820"/>
                  </a:cubicBezTo>
                  <a:cubicBezTo>
                    <a:pt x="1284" y="15913"/>
                    <a:pt x="1519" y="15901"/>
                    <a:pt x="1755" y="15888"/>
                  </a:cubicBezTo>
                  <a:cubicBezTo>
                    <a:pt x="1861" y="16077"/>
                    <a:pt x="1973" y="16262"/>
                    <a:pt x="2091" y="16443"/>
                  </a:cubicBezTo>
                  <a:cubicBezTo>
                    <a:pt x="1971" y="16646"/>
                    <a:pt x="1851" y="16849"/>
                    <a:pt x="1911" y="16935"/>
                  </a:cubicBezTo>
                  <a:cubicBezTo>
                    <a:pt x="1970" y="17021"/>
                    <a:pt x="2202" y="16981"/>
                    <a:pt x="2433" y="16941"/>
                  </a:cubicBezTo>
                  <a:cubicBezTo>
                    <a:pt x="2562" y="17115"/>
                    <a:pt x="2696" y="17286"/>
                    <a:pt x="2835" y="17453"/>
                  </a:cubicBezTo>
                  <a:cubicBezTo>
                    <a:pt x="2740" y="17668"/>
                    <a:pt x="2646" y="17883"/>
                    <a:pt x="2715" y="17961"/>
                  </a:cubicBezTo>
                  <a:cubicBezTo>
                    <a:pt x="2785" y="18040"/>
                    <a:pt x="3010" y="17972"/>
                    <a:pt x="3236" y="17903"/>
                  </a:cubicBezTo>
                  <a:cubicBezTo>
                    <a:pt x="3384" y="18061"/>
                    <a:pt x="3537" y="18214"/>
                    <a:pt x="3695" y="18362"/>
                  </a:cubicBezTo>
                  <a:cubicBezTo>
                    <a:pt x="3627" y="18588"/>
                    <a:pt x="3559" y="18813"/>
                    <a:pt x="3637" y="18883"/>
                  </a:cubicBezTo>
                  <a:cubicBezTo>
                    <a:pt x="3716" y="18953"/>
                    <a:pt x="3930" y="18859"/>
                    <a:pt x="4146" y="18764"/>
                  </a:cubicBezTo>
                  <a:cubicBezTo>
                    <a:pt x="4312" y="18903"/>
                    <a:pt x="4483" y="19037"/>
                    <a:pt x="4658" y="19165"/>
                  </a:cubicBezTo>
                  <a:cubicBezTo>
                    <a:pt x="4617" y="19397"/>
                    <a:pt x="4577" y="19628"/>
                    <a:pt x="4663" y="19688"/>
                  </a:cubicBezTo>
                  <a:cubicBezTo>
                    <a:pt x="4749" y="19748"/>
                    <a:pt x="4952" y="19628"/>
                    <a:pt x="5155" y="19508"/>
                  </a:cubicBezTo>
                  <a:cubicBezTo>
                    <a:pt x="5336" y="19626"/>
                    <a:pt x="5521" y="19738"/>
                    <a:pt x="5710" y="19844"/>
                  </a:cubicBezTo>
                  <a:cubicBezTo>
                    <a:pt x="5698" y="20080"/>
                    <a:pt x="5685" y="20315"/>
                    <a:pt x="5779" y="20364"/>
                  </a:cubicBezTo>
                  <a:cubicBezTo>
                    <a:pt x="5871" y="20413"/>
                    <a:pt x="6057" y="20270"/>
                    <a:pt x="6244" y="20127"/>
                  </a:cubicBezTo>
                  <a:cubicBezTo>
                    <a:pt x="6438" y="20222"/>
                    <a:pt x="6636" y="20311"/>
                    <a:pt x="6837" y="20394"/>
                  </a:cubicBezTo>
                  <a:cubicBezTo>
                    <a:pt x="6853" y="20629"/>
                    <a:pt x="6870" y="20863"/>
                    <a:pt x="6968" y="20900"/>
                  </a:cubicBezTo>
                  <a:cubicBezTo>
                    <a:pt x="7066" y="20937"/>
                    <a:pt x="7234" y="20773"/>
                    <a:pt x="7402" y="20607"/>
                  </a:cubicBezTo>
                  <a:cubicBezTo>
                    <a:pt x="7606" y="20678"/>
                    <a:pt x="7813" y="20742"/>
                    <a:pt x="8022" y="20800"/>
                  </a:cubicBezTo>
                  <a:cubicBezTo>
                    <a:pt x="8067" y="21032"/>
                    <a:pt x="8112" y="21263"/>
                    <a:pt x="8214" y="21288"/>
                  </a:cubicBezTo>
                  <a:cubicBezTo>
                    <a:pt x="8315" y="21313"/>
                    <a:pt x="8462" y="21130"/>
                    <a:pt x="8608" y="20945"/>
                  </a:cubicBezTo>
                  <a:cubicBezTo>
                    <a:pt x="8820" y="20991"/>
                    <a:pt x="9033" y="21031"/>
                    <a:pt x="9249" y="21063"/>
                  </a:cubicBezTo>
                  <a:cubicBezTo>
                    <a:pt x="9321" y="21287"/>
                    <a:pt x="9394" y="21510"/>
                    <a:pt x="9498" y="21522"/>
                  </a:cubicBezTo>
                  <a:cubicBezTo>
                    <a:pt x="9602" y="21535"/>
                    <a:pt x="9725" y="21335"/>
                    <a:pt x="9848" y="21134"/>
                  </a:cubicBezTo>
                  <a:cubicBezTo>
                    <a:pt x="10062" y="21153"/>
                    <a:pt x="10279" y="21165"/>
                    <a:pt x="10496" y="21171"/>
                  </a:cubicBezTo>
                  <a:cubicBezTo>
                    <a:pt x="10595" y="21386"/>
                    <a:pt x="10694" y="21600"/>
                    <a:pt x="10800" y="21600"/>
                  </a:cubicBezTo>
                  <a:cubicBezTo>
                    <a:pt x="10906" y="21600"/>
                    <a:pt x="11005" y="21386"/>
                    <a:pt x="11104" y="21171"/>
                  </a:cubicBezTo>
                  <a:cubicBezTo>
                    <a:pt x="11322" y="21165"/>
                    <a:pt x="11538" y="21153"/>
                    <a:pt x="11752" y="21134"/>
                  </a:cubicBezTo>
                  <a:cubicBezTo>
                    <a:pt x="11876" y="21335"/>
                    <a:pt x="11999" y="21535"/>
                    <a:pt x="12102" y="21522"/>
                  </a:cubicBezTo>
                  <a:cubicBezTo>
                    <a:pt x="12207" y="21510"/>
                    <a:pt x="12279" y="21287"/>
                    <a:pt x="12351" y="21063"/>
                  </a:cubicBezTo>
                  <a:cubicBezTo>
                    <a:pt x="12567" y="21031"/>
                    <a:pt x="12780" y="20991"/>
                    <a:pt x="12991" y="20945"/>
                  </a:cubicBezTo>
                  <a:cubicBezTo>
                    <a:pt x="13138" y="21130"/>
                    <a:pt x="13284" y="21313"/>
                    <a:pt x="13385" y="21289"/>
                  </a:cubicBezTo>
                  <a:cubicBezTo>
                    <a:pt x="13488" y="21263"/>
                    <a:pt x="13533" y="21032"/>
                    <a:pt x="13577" y="20800"/>
                  </a:cubicBezTo>
                  <a:cubicBezTo>
                    <a:pt x="13786" y="20742"/>
                    <a:pt x="13993" y="20678"/>
                    <a:pt x="14197" y="20608"/>
                  </a:cubicBezTo>
                  <a:cubicBezTo>
                    <a:pt x="14365" y="20773"/>
                    <a:pt x="14533" y="20938"/>
                    <a:pt x="14631" y="20901"/>
                  </a:cubicBezTo>
                  <a:cubicBezTo>
                    <a:pt x="14729" y="20864"/>
                    <a:pt x="14745" y="20630"/>
                    <a:pt x="14761" y="20395"/>
                  </a:cubicBezTo>
                  <a:cubicBezTo>
                    <a:pt x="14962" y="20312"/>
                    <a:pt x="15161" y="20223"/>
                    <a:pt x="15355" y="20128"/>
                  </a:cubicBezTo>
                  <a:cubicBezTo>
                    <a:pt x="15541" y="20271"/>
                    <a:pt x="15727" y="20414"/>
                    <a:pt x="15820" y="20365"/>
                  </a:cubicBezTo>
                  <a:cubicBezTo>
                    <a:pt x="15913" y="20316"/>
                    <a:pt x="15901" y="20081"/>
                    <a:pt x="15888" y="19846"/>
                  </a:cubicBezTo>
                  <a:cubicBezTo>
                    <a:pt x="16077" y="19739"/>
                    <a:pt x="16262" y="19627"/>
                    <a:pt x="16444" y="19509"/>
                  </a:cubicBezTo>
                  <a:cubicBezTo>
                    <a:pt x="16647" y="19629"/>
                    <a:pt x="16849" y="19749"/>
                    <a:pt x="16935" y="19689"/>
                  </a:cubicBezTo>
                  <a:cubicBezTo>
                    <a:pt x="17022" y="19630"/>
                    <a:pt x="16981" y="19399"/>
                    <a:pt x="16941" y="19167"/>
                  </a:cubicBezTo>
                  <a:cubicBezTo>
                    <a:pt x="17116" y="19038"/>
                    <a:pt x="17286" y="18904"/>
                    <a:pt x="17453" y="18765"/>
                  </a:cubicBezTo>
                  <a:cubicBezTo>
                    <a:pt x="17668" y="18860"/>
                    <a:pt x="17883" y="18954"/>
                    <a:pt x="17961" y="18885"/>
                  </a:cubicBezTo>
                  <a:cubicBezTo>
                    <a:pt x="18040" y="18815"/>
                    <a:pt x="17972" y="18590"/>
                    <a:pt x="17903" y="18364"/>
                  </a:cubicBezTo>
                  <a:cubicBezTo>
                    <a:pt x="18061" y="18216"/>
                    <a:pt x="18214" y="18063"/>
                    <a:pt x="18363" y="17905"/>
                  </a:cubicBezTo>
                  <a:cubicBezTo>
                    <a:pt x="18588" y="17974"/>
                    <a:pt x="18814" y="18041"/>
                    <a:pt x="18883" y="17963"/>
                  </a:cubicBezTo>
                  <a:cubicBezTo>
                    <a:pt x="18953" y="17885"/>
                    <a:pt x="18859" y="17670"/>
                    <a:pt x="18764" y="17454"/>
                  </a:cubicBezTo>
                  <a:cubicBezTo>
                    <a:pt x="18903" y="17288"/>
                    <a:pt x="19037" y="17117"/>
                    <a:pt x="19165" y="16942"/>
                  </a:cubicBezTo>
                  <a:cubicBezTo>
                    <a:pt x="19397" y="16983"/>
                    <a:pt x="19628" y="17023"/>
                    <a:pt x="19688" y="16937"/>
                  </a:cubicBezTo>
                  <a:cubicBezTo>
                    <a:pt x="19748" y="16851"/>
                    <a:pt x="19628" y="16648"/>
                    <a:pt x="19508" y="16445"/>
                  </a:cubicBezTo>
                  <a:cubicBezTo>
                    <a:pt x="19626" y="16264"/>
                    <a:pt x="19738" y="16079"/>
                    <a:pt x="19845" y="15890"/>
                  </a:cubicBezTo>
                  <a:cubicBezTo>
                    <a:pt x="20080" y="15903"/>
                    <a:pt x="20315" y="15915"/>
                    <a:pt x="20364" y="15822"/>
                  </a:cubicBezTo>
                  <a:cubicBezTo>
                    <a:pt x="20413" y="15729"/>
                    <a:pt x="20270" y="15543"/>
                    <a:pt x="20127" y="15357"/>
                  </a:cubicBezTo>
                  <a:cubicBezTo>
                    <a:pt x="20222" y="15162"/>
                    <a:pt x="20311" y="14964"/>
                    <a:pt x="20394" y="14763"/>
                  </a:cubicBezTo>
                  <a:cubicBezTo>
                    <a:pt x="20629" y="14747"/>
                    <a:pt x="20863" y="14731"/>
                    <a:pt x="20900" y="14632"/>
                  </a:cubicBezTo>
                  <a:cubicBezTo>
                    <a:pt x="20937" y="14534"/>
                    <a:pt x="20773" y="14367"/>
                    <a:pt x="20607" y="14198"/>
                  </a:cubicBezTo>
                  <a:cubicBezTo>
                    <a:pt x="20678" y="13994"/>
                    <a:pt x="20742" y="13788"/>
                    <a:pt x="20800" y="13578"/>
                  </a:cubicBezTo>
                  <a:cubicBezTo>
                    <a:pt x="21032" y="13534"/>
                    <a:pt x="21263" y="13489"/>
                    <a:pt x="21288" y="13386"/>
                  </a:cubicBezTo>
                  <a:cubicBezTo>
                    <a:pt x="21313" y="13285"/>
                    <a:pt x="21130" y="13139"/>
                    <a:pt x="20945" y="12992"/>
                  </a:cubicBezTo>
                  <a:cubicBezTo>
                    <a:pt x="20991" y="12780"/>
                    <a:pt x="21031" y="12567"/>
                    <a:pt x="21063" y="12351"/>
                  </a:cubicBezTo>
                  <a:cubicBezTo>
                    <a:pt x="21287" y="12279"/>
                    <a:pt x="21510" y="12207"/>
                    <a:pt x="21522" y="12102"/>
                  </a:cubicBezTo>
                  <a:cubicBezTo>
                    <a:pt x="21535" y="11999"/>
                    <a:pt x="21335" y="11876"/>
                    <a:pt x="21134" y="11752"/>
                  </a:cubicBezTo>
                  <a:cubicBezTo>
                    <a:pt x="21153" y="11538"/>
                    <a:pt x="21165" y="11322"/>
                    <a:pt x="21171" y="11104"/>
                  </a:cubicBezTo>
                  <a:cubicBezTo>
                    <a:pt x="21386" y="11005"/>
                    <a:pt x="21600" y="10906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2" name="Shape 30">
              <a:extLst>
                <a:ext uri="{FF2B5EF4-FFF2-40B4-BE49-F238E27FC236}">
                  <a16:creationId xmlns:a16="http://schemas.microsoft.com/office/drawing/2014/main" id="{214D4970-DAA8-4F9A-9F51-CE1665FB3A2D}"/>
                </a:ext>
              </a:extLst>
            </p:cNvPr>
            <p:cNvSpPr/>
            <p:nvPr/>
          </p:nvSpPr>
          <p:spPr>
            <a:xfrm>
              <a:off x="7439456" y="5336707"/>
              <a:ext cx="605983" cy="59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6"/>
                    <a:pt x="4835" y="0"/>
                    <a:pt x="10800" y="0"/>
                  </a:cubicBezTo>
                  <a:cubicBezTo>
                    <a:pt x="16765" y="0"/>
                    <a:pt x="21600" y="4836"/>
                    <a:pt x="21600" y="1080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3" name="Shape 31">
              <a:extLst>
                <a:ext uri="{FF2B5EF4-FFF2-40B4-BE49-F238E27FC236}">
                  <a16:creationId xmlns:a16="http://schemas.microsoft.com/office/drawing/2014/main" id="{4FB69E87-2BC5-4756-9C6A-17A954BDF4B5}"/>
                </a:ext>
              </a:extLst>
            </p:cNvPr>
            <p:cNvSpPr/>
            <p:nvPr/>
          </p:nvSpPr>
          <p:spPr>
            <a:xfrm>
              <a:off x="7499787" y="5396009"/>
              <a:ext cx="493799" cy="47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2" h="20826" extrusionOk="0">
                  <a:moveTo>
                    <a:pt x="12053" y="36"/>
                  </a:moveTo>
                  <a:cubicBezTo>
                    <a:pt x="10818" y="-78"/>
                    <a:pt x="9114" y="117"/>
                    <a:pt x="7693" y="117"/>
                  </a:cubicBezTo>
                  <a:cubicBezTo>
                    <a:pt x="4849" y="117"/>
                    <a:pt x="5763" y="2244"/>
                    <a:pt x="7185" y="4529"/>
                  </a:cubicBezTo>
                  <a:cubicBezTo>
                    <a:pt x="8072" y="5592"/>
                    <a:pt x="9105" y="5115"/>
                    <a:pt x="10803" y="5206"/>
                  </a:cubicBezTo>
                  <a:cubicBezTo>
                    <a:pt x="12958" y="5321"/>
                    <a:pt x="12697" y="4403"/>
                    <a:pt x="13602" y="1850"/>
                  </a:cubicBezTo>
                  <a:cubicBezTo>
                    <a:pt x="14054" y="573"/>
                    <a:pt x="13288" y="150"/>
                    <a:pt x="12053" y="36"/>
                  </a:cubicBezTo>
                  <a:close/>
                  <a:moveTo>
                    <a:pt x="10699" y="1565"/>
                  </a:moveTo>
                  <a:cubicBezTo>
                    <a:pt x="11200" y="1612"/>
                    <a:pt x="11507" y="1792"/>
                    <a:pt x="11324" y="2310"/>
                  </a:cubicBezTo>
                  <a:cubicBezTo>
                    <a:pt x="10957" y="3344"/>
                    <a:pt x="11065" y="3710"/>
                    <a:pt x="10192" y="3663"/>
                  </a:cubicBezTo>
                  <a:cubicBezTo>
                    <a:pt x="9504" y="3626"/>
                    <a:pt x="9080" y="3823"/>
                    <a:pt x="8721" y="3392"/>
                  </a:cubicBezTo>
                  <a:cubicBezTo>
                    <a:pt x="8145" y="2466"/>
                    <a:pt x="7776" y="1606"/>
                    <a:pt x="8929" y="1606"/>
                  </a:cubicBezTo>
                  <a:cubicBezTo>
                    <a:pt x="9505" y="1606"/>
                    <a:pt x="10199" y="1519"/>
                    <a:pt x="10699" y="1565"/>
                  </a:cubicBezTo>
                  <a:close/>
                  <a:moveTo>
                    <a:pt x="19029" y="6058"/>
                  </a:moveTo>
                  <a:cubicBezTo>
                    <a:pt x="18243" y="6111"/>
                    <a:pt x="17187" y="6726"/>
                    <a:pt x="16088" y="7466"/>
                  </a:cubicBezTo>
                  <a:cubicBezTo>
                    <a:pt x="15066" y="8388"/>
                    <a:pt x="15524" y="9462"/>
                    <a:pt x="15437" y="11228"/>
                  </a:cubicBezTo>
                  <a:cubicBezTo>
                    <a:pt x="15327" y="13468"/>
                    <a:pt x="16209" y="13197"/>
                    <a:pt x="18665" y="14137"/>
                  </a:cubicBezTo>
                  <a:cubicBezTo>
                    <a:pt x="21121" y="15078"/>
                    <a:pt x="20331" y="10950"/>
                    <a:pt x="20331" y="7993"/>
                  </a:cubicBezTo>
                  <a:cubicBezTo>
                    <a:pt x="20331" y="6515"/>
                    <a:pt x="19816" y="6006"/>
                    <a:pt x="19029" y="6058"/>
                  </a:cubicBezTo>
                  <a:close/>
                  <a:moveTo>
                    <a:pt x="10335" y="6491"/>
                  </a:moveTo>
                  <a:cubicBezTo>
                    <a:pt x="8309" y="6491"/>
                    <a:pt x="6664" y="8202"/>
                    <a:pt x="6664" y="10308"/>
                  </a:cubicBezTo>
                  <a:cubicBezTo>
                    <a:pt x="6664" y="12412"/>
                    <a:pt x="8309" y="14110"/>
                    <a:pt x="10335" y="14110"/>
                  </a:cubicBezTo>
                  <a:cubicBezTo>
                    <a:pt x="12359" y="14110"/>
                    <a:pt x="13992" y="12412"/>
                    <a:pt x="13992" y="10308"/>
                  </a:cubicBezTo>
                  <a:cubicBezTo>
                    <a:pt x="13992" y="8202"/>
                    <a:pt x="12359" y="6491"/>
                    <a:pt x="10335" y="6491"/>
                  </a:cubicBezTo>
                  <a:close/>
                  <a:moveTo>
                    <a:pt x="1015" y="6505"/>
                  </a:moveTo>
                  <a:cubicBezTo>
                    <a:pt x="-479" y="6705"/>
                    <a:pt x="117" y="10183"/>
                    <a:pt x="117" y="12770"/>
                  </a:cubicBezTo>
                  <a:cubicBezTo>
                    <a:pt x="117" y="15727"/>
                    <a:pt x="2163" y="14777"/>
                    <a:pt x="4360" y="13298"/>
                  </a:cubicBezTo>
                  <a:cubicBezTo>
                    <a:pt x="5382" y="12376"/>
                    <a:pt x="4924" y="11301"/>
                    <a:pt x="5011" y="9536"/>
                  </a:cubicBezTo>
                  <a:cubicBezTo>
                    <a:pt x="5122" y="7295"/>
                    <a:pt x="4239" y="7567"/>
                    <a:pt x="1783" y="6627"/>
                  </a:cubicBezTo>
                  <a:cubicBezTo>
                    <a:pt x="1476" y="6509"/>
                    <a:pt x="1229" y="6476"/>
                    <a:pt x="1015" y="6505"/>
                  </a:cubicBezTo>
                  <a:close/>
                  <a:moveTo>
                    <a:pt x="18379" y="8508"/>
                  </a:moveTo>
                  <a:cubicBezTo>
                    <a:pt x="18697" y="8486"/>
                    <a:pt x="18899" y="8680"/>
                    <a:pt x="18899" y="9279"/>
                  </a:cubicBezTo>
                  <a:cubicBezTo>
                    <a:pt x="18899" y="10477"/>
                    <a:pt x="19231" y="12150"/>
                    <a:pt x="18235" y="11769"/>
                  </a:cubicBezTo>
                  <a:cubicBezTo>
                    <a:pt x="17240" y="11388"/>
                    <a:pt x="16876" y="11500"/>
                    <a:pt x="16921" y="10592"/>
                  </a:cubicBezTo>
                  <a:cubicBezTo>
                    <a:pt x="16956" y="9876"/>
                    <a:pt x="16767" y="9436"/>
                    <a:pt x="17181" y="9062"/>
                  </a:cubicBezTo>
                  <a:cubicBezTo>
                    <a:pt x="17627" y="8763"/>
                    <a:pt x="18060" y="8529"/>
                    <a:pt x="18379" y="8508"/>
                  </a:cubicBezTo>
                  <a:close/>
                  <a:moveTo>
                    <a:pt x="2226" y="8995"/>
                  </a:moveTo>
                  <a:cubicBezTo>
                    <a:pt x="3221" y="9376"/>
                    <a:pt x="3572" y="9264"/>
                    <a:pt x="3527" y="10172"/>
                  </a:cubicBezTo>
                  <a:cubicBezTo>
                    <a:pt x="3492" y="10888"/>
                    <a:pt x="3681" y="11314"/>
                    <a:pt x="3267" y="11688"/>
                  </a:cubicBezTo>
                  <a:cubicBezTo>
                    <a:pt x="2376" y="12287"/>
                    <a:pt x="1549" y="12683"/>
                    <a:pt x="1549" y="11485"/>
                  </a:cubicBezTo>
                  <a:cubicBezTo>
                    <a:pt x="1549" y="10287"/>
                    <a:pt x="1231" y="8613"/>
                    <a:pt x="2226" y="8995"/>
                  </a:cubicBezTo>
                  <a:close/>
                  <a:moveTo>
                    <a:pt x="11298" y="15585"/>
                  </a:moveTo>
                  <a:cubicBezTo>
                    <a:pt x="10716" y="15561"/>
                    <a:pt x="10025" y="15658"/>
                    <a:pt x="9176" y="15612"/>
                  </a:cubicBezTo>
                  <a:cubicBezTo>
                    <a:pt x="7021" y="15497"/>
                    <a:pt x="7283" y="16415"/>
                    <a:pt x="6378" y="18969"/>
                  </a:cubicBezTo>
                  <a:cubicBezTo>
                    <a:pt x="5473" y="21522"/>
                    <a:pt x="9443" y="20701"/>
                    <a:pt x="12287" y="20701"/>
                  </a:cubicBezTo>
                  <a:cubicBezTo>
                    <a:pt x="15131" y="20701"/>
                    <a:pt x="14217" y="18574"/>
                    <a:pt x="12795" y="16289"/>
                  </a:cubicBezTo>
                  <a:cubicBezTo>
                    <a:pt x="12351" y="15758"/>
                    <a:pt x="11880" y="15609"/>
                    <a:pt x="11298" y="15585"/>
                  </a:cubicBezTo>
                  <a:close/>
                  <a:moveTo>
                    <a:pt x="10634" y="17142"/>
                  </a:moveTo>
                  <a:cubicBezTo>
                    <a:pt x="10870" y="17151"/>
                    <a:pt x="11066" y="17211"/>
                    <a:pt x="11246" y="17426"/>
                  </a:cubicBezTo>
                  <a:cubicBezTo>
                    <a:pt x="11822" y="18352"/>
                    <a:pt x="12203" y="19212"/>
                    <a:pt x="11051" y="19212"/>
                  </a:cubicBezTo>
                  <a:cubicBezTo>
                    <a:pt x="9898" y="19212"/>
                    <a:pt x="8289" y="19557"/>
                    <a:pt x="8656" y="18522"/>
                  </a:cubicBezTo>
                  <a:cubicBezTo>
                    <a:pt x="9022" y="17487"/>
                    <a:pt x="8915" y="17109"/>
                    <a:pt x="9788" y="17155"/>
                  </a:cubicBezTo>
                  <a:cubicBezTo>
                    <a:pt x="10132" y="17173"/>
                    <a:pt x="10398" y="17132"/>
                    <a:pt x="10634" y="1714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CBD9C05-E22A-4536-9D0C-190E02081C91}"/>
              </a:ext>
            </a:extLst>
          </p:cNvPr>
          <p:cNvGrpSpPr/>
          <p:nvPr/>
        </p:nvGrpSpPr>
        <p:grpSpPr>
          <a:xfrm>
            <a:off x="8730080" y="5159125"/>
            <a:ext cx="970681" cy="952317"/>
            <a:chOff x="8394800" y="5159125"/>
            <a:chExt cx="970681" cy="952317"/>
          </a:xfrm>
        </p:grpSpPr>
        <p:sp>
          <p:nvSpPr>
            <p:cNvPr id="44" name="Shape 32">
              <a:extLst>
                <a:ext uri="{FF2B5EF4-FFF2-40B4-BE49-F238E27FC236}">
                  <a16:creationId xmlns:a16="http://schemas.microsoft.com/office/drawing/2014/main" id="{88500CE9-2473-48E5-A9BA-16E7C836D973}"/>
                </a:ext>
              </a:extLst>
            </p:cNvPr>
            <p:cNvSpPr/>
            <p:nvPr/>
          </p:nvSpPr>
          <p:spPr>
            <a:xfrm>
              <a:off x="8394800" y="5159125"/>
              <a:ext cx="970681" cy="95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0694"/>
                    <a:pt x="21386" y="10595"/>
                    <a:pt x="21171" y="10496"/>
                  </a:cubicBezTo>
                  <a:cubicBezTo>
                    <a:pt x="21165" y="10279"/>
                    <a:pt x="21153" y="10062"/>
                    <a:pt x="21134" y="9848"/>
                  </a:cubicBezTo>
                  <a:cubicBezTo>
                    <a:pt x="21335" y="9725"/>
                    <a:pt x="21535" y="9602"/>
                    <a:pt x="21522" y="9498"/>
                  </a:cubicBezTo>
                  <a:cubicBezTo>
                    <a:pt x="21510" y="9394"/>
                    <a:pt x="21287" y="9321"/>
                    <a:pt x="21063" y="9249"/>
                  </a:cubicBezTo>
                  <a:cubicBezTo>
                    <a:pt x="21031" y="9034"/>
                    <a:pt x="20991" y="8820"/>
                    <a:pt x="20945" y="8609"/>
                  </a:cubicBezTo>
                  <a:cubicBezTo>
                    <a:pt x="21130" y="8463"/>
                    <a:pt x="21314" y="8316"/>
                    <a:pt x="21289" y="8215"/>
                  </a:cubicBezTo>
                  <a:cubicBezTo>
                    <a:pt x="21263" y="8113"/>
                    <a:pt x="21032" y="8068"/>
                    <a:pt x="20800" y="8023"/>
                  </a:cubicBezTo>
                  <a:cubicBezTo>
                    <a:pt x="20742" y="7814"/>
                    <a:pt x="20678" y="7607"/>
                    <a:pt x="20608" y="7403"/>
                  </a:cubicBezTo>
                  <a:cubicBezTo>
                    <a:pt x="20773" y="7235"/>
                    <a:pt x="20938" y="7068"/>
                    <a:pt x="20901" y="6970"/>
                  </a:cubicBezTo>
                  <a:cubicBezTo>
                    <a:pt x="20864" y="6872"/>
                    <a:pt x="20630" y="6855"/>
                    <a:pt x="20395" y="6839"/>
                  </a:cubicBezTo>
                  <a:cubicBezTo>
                    <a:pt x="20312" y="6638"/>
                    <a:pt x="20223" y="6440"/>
                    <a:pt x="20128" y="6246"/>
                  </a:cubicBezTo>
                  <a:cubicBezTo>
                    <a:pt x="20271" y="6059"/>
                    <a:pt x="20414" y="5873"/>
                    <a:pt x="20365" y="5781"/>
                  </a:cubicBezTo>
                  <a:cubicBezTo>
                    <a:pt x="20316" y="5688"/>
                    <a:pt x="20081" y="5700"/>
                    <a:pt x="19846" y="5712"/>
                  </a:cubicBezTo>
                  <a:cubicBezTo>
                    <a:pt x="19739" y="5523"/>
                    <a:pt x="19627" y="5338"/>
                    <a:pt x="19509" y="5157"/>
                  </a:cubicBezTo>
                  <a:cubicBezTo>
                    <a:pt x="19629" y="4954"/>
                    <a:pt x="19749" y="4751"/>
                    <a:pt x="19690" y="4665"/>
                  </a:cubicBezTo>
                  <a:cubicBezTo>
                    <a:pt x="19630" y="4579"/>
                    <a:pt x="19399" y="4619"/>
                    <a:pt x="19167" y="4660"/>
                  </a:cubicBezTo>
                  <a:cubicBezTo>
                    <a:pt x="19038" y="4485"/>
                    <a:pt x="18905" y="4314"/>
                    <a:pt x="18766" y="4148"/>
                  </a:cubicBezTo>
                  <a:cubicBezTo>
                    <a:pt x="18860" y="3932"/>
                    <a:pt x="18954" y="3717"/>
                    <a:pt x="18885" y="3639"/>
                  </a:cubicBezTo>
                  <a:cubicBezTo>
                    <a:pt x="18815" y="3561"/>
                    <a:pt x="18590" y="3628"/>
                    <a:pt x="18364" y="3697"/>
                  </a:cubicBezTo>
                  <a:cubicBezTo>
                    <a:pt x="18216" y="3539"/>
                    <a:pt x="18063" y="3386"/>
                    <a:pt x="17905" y="3238"/>
                  </a:cubicBezTo>
                  <a:cubicBezTo>
                    <a:pt x="17974" y="3012"/>
                    <a:pt x="18042" y="2787"/>
                    <a:pt x="17963" y="2717"/>
                  </a:cubicBezTo>
                  <a:cubicBezTo>
                    <a:pt x="17885" y="2648"/>
                    <a:pt x="17670" y="2741"/>
                    <a:pt x="17455" y="2836"/>
                  </a:cubicBezTo>
                  <a:cubicBezTo>
                    <a:pt x="17288" y="2697"/>
                    <a:pt x="17118" y="2563"/>
                    <a:pt x="16943" y="2435"/>
                  </a:cubicBezTo>
                  <a:cubicBezTo>
                    <a:pt x="16983" y="2203"/>
                    <a:pt x="17024" y="1972"/>
                    <a:pt x="16937" y="1912"/>
                  </a:cubicBezTo>
                  <a:cubicBezTo>
                    <a:pt x="16851" y="1852"/>
                    <a:pt x="16649" y="1972"/>
                    <a:pt x="16445" y="2092"/>
                  </a:cubicBezTo>
                  <a:cubicBezTo>
                    <a:pt x="16264" y="1974"/>
                    <a:pt x="16079" y="1862"/>
                    <a:pt x="15890" y="1756"/>
                  </a:cubicBezTo>
                  <a:cubicBezTo>
                    <a:pt x="15903" y="1520"/>
                    <a:pt x="15915" y="1285"/>
                    <a:pt x="15822" y="1236"/>
                  </a:cubicBezTo>
                  <a:cubicBezTo>
                    <a:pt x="15729" y="1187"/>
                    <a:pt x="15543" y="1330"/>
                    <a:pt x="15357" y="1473"/>
                  </a:cubicBezTo>
                  <a:cubicBezTo>
                    <a:pt x="15162" y="1378"/>
                    <a:pt x="14964" y="1289"/>
                    <a:pt x="14763" y="1206"/>
                  </a:cubicBezTo>
                  <a:cubicBezTo>
                    <a:pt x="14747" y="971"/>
                    <a:pt x="14731" y="737"/>
                    <a:pt x="14632" y="700"/>
                  </a:cubicBezTo>
                  <a:cubicBezTo>
                    <a:pt x="14535" y="663"/>
                    <a:pt x="14367" y="827"/>
                    <a:pt x="14199" y="993"/>
                  </a:cubicBezTo>
                  <a:cubicBezTo>
                    <a:pt x="13995" y="922"/>
                    <a:pt x="13788" y="858"/>
                    <a:pt x="13578" y="800"/>
                  </a:cubicBezTo>
                  <a:cubicBezTo>
                    <a:pt x="13534" y="568"/>
                    <a:pt x="13489" y="337"/>
                    <a:pt x="13386" y="312"/>
                  </a:cubicBezTo>
                  <a:cubicBezTo>
                    <a:pt x="13285" y="287"/>
                    <a:pt x="13139" y="470"/>
                    <a:pt x="12992" y="655"/>
                  </a:cubicBezTo>
                  <a:cubicBezTo>
                    <a:pt x="12781" y="609"/>
                    <a:pt x="12567" y="569"/>
                    <a:pt x="12351" y="537"/>
                  </a:cubicBezTo>
                  <a:cubicBezTo>
                    <a:pt x="12279" y="313"/>
                    <a:pt x="12207" y="90"/>
                    <a:pt x="12102" y="78"/>
                  </a:cubicBezTo>
                  <a:cubicBezTo>
                    <a:pt x="11999" y="65"/>
                    <a:pt x="11876" y="265"/>
                    <a:pt x="11752" y="466"/>
                  </a:cubicBezTo>
                  <a:cubicBezTo>
                    <a:pt x="11538" y="447"/>
                    <a:pt x="11322" y="435"/>
                    <a:pt x="11104" y="429"/>
                  </a:cubicBezTo>
                  <a:cubicBezTo>
                    <a:pt x="11005" y="214"/>
                    <a:pt x="10906" y="0"/>
                    <a:pt x="10800" y="0"/>
                  </a:cubicBezTo>
                  <a:cubicBezTo>
                    <a:pt x="10694" y="0"/>
                    <a:pt x="10595" y="214"/>
                    <a:pt x="10496" y="429"/>
                  </a:cubicBezTo>
                  <a:cubicBezTo>
                    <a:pt x="10279" y="435"/>
                    <a:pt x="10062" y="447"/>
                    <a:pt x="9848" y="466"/>
                  </a:cubicBezTo>
                  <a:cubicBezTo>
                    <a:pt x="9725" y="265"/>
                    <a:pt x="9602" y="65"/>
                    <a:pt x="9498" y="78"/>
                  </a:cubicBezTo>
                  <a:cubicBezTo>
                    <a:pt x="9394" y="90"/>
                    <a:pt x="9321" y="313"/>
                    <a:pt x="9249" y="537"/>
                  </a:cubicBezTo>
                  <a:cubicBezTo>
                    <a:pt x="9033" y="569"/>
                    <a:pt x="8820" y="609"/>
                    <a:pt x="8609" y="655"/>
                  </a:cubicBezTo>
                  <a:cubicBezTo>
                    <a:pt x="8463" y="470"/>
                    <a:pt x="8316" y="287"/>
                    <a:pt x="8215" y="312"/>
                  </a:cubicBezTo>
                  <a:cubicBezTo>
                    <a:pt x="8112" y="337"/>
                    <a:pt x="8068" y="568"/>
                    <a:pt x="8023" y="800"/>
                  </a:cubicBezTo>
                  <a:cubicBezTo>
                    <a:pt x="7814" y="858"/>
                    <a:pt x="7607" y="922"/>
                    <a:pt x="7403" y="993"/>
                  </a:cubicBezTo>
                  <a:cubicBezTo>
                    <a:pt x="7235" y="827"/>
                    <a:pt x="7067" y="662"/>
                    <a:pt x="6970" y="699"/>
                  </a:cubicBezTo>
                  <a:cubicBezTo>
                    <a:pt x="6871" y="736"/>
                    <a:pt x="6855" y="971"/>
                    <a:pt x="6839" y="1206"/>
                  </a:cubicBezTo>
                  <a:cubicBezTo>
                    <a:pt x="6638" y="1289"/>
                    <a:pt x="6440" y="1377"/>
                    <a:pt x="6245" y="1473"/>
                  </a:cubicBezTo>
                  <a:cubicBezTo>
                    <a:pt x="6059" y="1329"/>
                    <a:pt x="5873" y="1186"/>
                    <a:pt x="5780" y="1235"/>
                  </a:cubicBezTo>
                  <a:cubicBezTo>
                    <a:pt x="5687" y="1284"/>
                    <a:pt x="5699" y="1519"/>
                    <a:pt x="5712" y="1755"/>
                  </a:cubicBezTo>
                  <a:cubicBezTo>
                    <a:pt x="5523" y="1861"/>
                    <a:pt x="5338" y="1973"/>
                    <a:pt x="5157" y="2091"/>
                  </a:cubicBezTo>
                  <a:cubicBezTo>
                    <a:pt x="4954" y="1971"/>
                    <a:pt x="4751" y="1851"/>
                    <a:pt x="4665" y="1911"/>
                  </a:cubicBezTo>
                  <a:cubicBezTo>
                    <a:pt x="4579" y="1970"/>
                    <a:pt x="4619" y="2202"/>
                    <a:pt x="4660" y="2434"/>
                  </a:cubicBezTo>
                  <a:cubicBezTo>
                    <a:pt x="4485" y="2562"/>
                    <a:pt x="4314" y="2696"/>
                    <a:pt x="4148" y="2835"/>
                  </a:cubicBezTo>
                  <a:cubicBezTo>
                    <a:pt x="3932" y="2740"/>
                    <a:pt x="3717" y="2646"/>
                    <a:pt x="3639" y="2715"/>
                  </a:cubicBezTo>
                  <a:cubicBezTo>
                    <a:pt x="3560" y="2785"/>
                    <a:pt x="3628" y="3010"/>
                    <a:pt x="3697" y="3236"/>
                  </a:cubicBezTo>
                  <a:cubicBezTo>
                    <a:pt x="3539" y="3384"/>
                    <a:pt x="3386" y="3537"/>
                    <a:pt x="3238" y="3695"/>
                  </a:cubicBezTo>
                  <a:cubicBezTo>
                    <a:pt x="3012" y="3627"/>
                    <a:pt x="2787" y="3559"/>
                    <a:pt x="2717" y="3637"/>
                  </a:cubicBezTo>
                  <a:cubicBezTo>
                    <a:pt x="2647" y="3716"/>
                    <a:pt x="2741" y="3930"/>
                    <a:pt x="2836" y="4146"/>
                  </a:cubicBezTo>
                  <a:cubicBezTo>
                    <a:pt x="2697" y="4312"/>
                    <a:pt x="2563" y="4483"/>
                    <a:pt x="2435" y="4658"/>
                  </a:cubicBezTo>
                  <a:cubicBezTo>
                    <a:pt x="2203" y="4617"/>
                    <a:pt x="1972" y="4577"/>
                    <a:pt x="1912" y="4663"/>
                  </a:cubicBezTo>
                  <a:cubicBezTo>
                    <a:pt x="1852" y="4749"/>
                    <a:pt x="1972" y="4952"/>
                    <a:pt x="2092" y="5155"/>
                  </a:cubicBezTo>
                  <a:cubicBezTo>
                    <a:pt x="1974" y="5336"/>
                    <a:pt x="1862" y="5521"/>
                    <a:pt x="1756" y="5710"/>
                  </a:cubicBezTo>
                  <a:cubicBezTo>
                    <a:pt x="1520" y="5698"/>
                    <a:pt x="1285" y="5686"/>
                    <a:pt x="1236" y="5779"/>
                  </a:cubicBezTo>
                  <a:cubicBezTo>
                    <a:pt x="1187" y="5871"/>
                    <a:pt x="1330" y="6057"/>
                    <a:pt x="1473" y="6244"/>
                  </a:cubicBezTo>
                  <a:cubicBezTo>
                    <a:pt x="1378" y="6438"/>
                    <a:pt x="1289" y="6636"/>
                    <a:pt x="1206" y="6837"/>
                  </a:cubicBezTo>
                  <a:cubicBezTo>
                    <a:pt x="971" y="6853"/>
                    <a:pt x="737" y="6870"/>
                    <a:pt x="700" y="6968"/>
                  </a:cubicBezTo>
                  <a:cubicBezTo>
                    <a:pt x="663" y="7066"/>
                    <a:pt x="828" y="7234"/>
                    <a:pt x="993" y="7402"/>
                  </a:cubicBezTo>
                  <a:cubicBezTo>
                    <a:pt x="922" y="7606"/>
                    <a:pt x="858" y="7813"/>
                    <a:pt x="800" y="8022"/>
                  </a:cubicBezTo>
                  <a:cubicBezTo>
                    <a:pt x="568" y="8067"/>
                    <a:pt x="337" y="8112"/>
                    <a:pt x="312" y="8214"/>
                  </a:cubicBezTo>
                  <a:cubicBezTo>
                    <a:pt x="287" y="8316"/>
                    <a:pt x="470" y="8462"/>
                    <a:pt x="655" y="8609"/>
                  </a:cubicBezTo>
                  <a:cubicBezTo>
                    <a:pt x="609" y="8820"/>
                    <a:pt x="569" y="9033"/>
                    <a:pt x="537" y="9249"/>
                  </a:cubicBezTo>
                  <a:cubicBezTo>
                    <a:pt x="313" y="9321"/>
                    <a:pt x="90" y="9394"/>
                    <a:pt x="78" y="9498"/>
                  </a:cubicBezTo>
                  <a:cubicBezTo>
                    <a:pt x="65" y="9602"/>
                    <a:pt x="265" y="9725"/>
                    <a:pt x="466" y="9848"/>
                  </a:cubicBezTo>
                  <a:cubicBezTo>
                    <a:pt x="447" y="10062"/>
                    <a:pt x="435" y="10279"/>
                    <a:pt x="429" y="10496"/>
                  </a:cubicBezTo>
                  <a:cubicBezTo>
                    <a:pt x="214" y="10595"/>
                    <a:pt x="0" y="10694"/>
                    <a:pt x="0" y="10800"/>
                  </a:cubicBezTo>
                  <a:cubicBezTo>
                    <a:pt x="0" y="10906"/>
                    <a:pt x="214" y="11005"/>
                    <a:pt x="429" y="11104"/>
                  </a:cubicBezTo>
                  <a:cubicBezTo>
                    <a:pt x="435" y="11322"/>
                    <a:pt x="447" y="11538"/>
                    <a:pt x="466" y="11752"/>
                  </a:cubicBezTo>
                  <a:cubicBezTo>
                    <a:pt x="265" y="11876"/>
                    <a:pt x="65" y="11999"/>
                    <a:pt x="78" y="12102"/>
                  </a:cubicBezTo>
                  <a:cubicBezTo>
                    <a:pt x="90" y="12207"/>
                    <a:pt x="313" y="12279"/>
                    <a:pt x="537" y="12351"/>
                  </a:cubicBezTo>
                  <a:cubicBezTo>
                    <a:pt x="569" y="12567"/>
                    <a:pt x="609" y="12780"/>
                    <a:pt x="655" y="12991"/>
                  </a:cubicBezTo>
                  <a:cubicBezTo>
                    <a:pt x="470" y="13138"/>
                    <a:pt x="287" y="13284"/>
                    <a:pt x="312" y="13385"/>
                  </a:cubicBezTo>
                  <a:cubicBezTo>
                    <a:pt x="337" y="13488"/>
                    <a:pt x="568" y="13533"/>
                    <a:pt x="800" y="13577"/>
                  </a:cubicBezTo>
                  <a:cubicBezTo>
                    <a:pt x="858" y="13786"/>
                    <a:pt x="922" y="13993"/>
                    <a:pt x="993" y="14197"/>
                  </a:cubicBezTo>
                  <a:cubicBezTo>
                    <a:pt x="827" y="14365"/>
                    <a:pt x="662" y="14533"/>
                    <a:pt x="699" y="14631"/>
                  </a:cubicBezTo>
                  <a:cubicBezTo>
                    <a:pt x="736" y="14729"/>
                    <a:pt x="971" y="14745"/>
                    <a:pt x="1206" y="14761"/>
                  </a:cubicBezTo>
                  <a:cubicBezTo>
                    <a:pt x="1289" y="14962"/>
                    <a:pt x="1377" y="15160"/>
                    <a:pt x="1473" y="15355"/>
                  </a:cubicBezTo>
                  <a:cubicBezTo>
                    <a:pt x="1329" y="15541"/>
                    <a:pt x="1186" y="15727"/>
                    <a:pt x="1235" y="15820"/>
                  </a:cubicBezTo>
                  <a:cubicBezTo>
                    <a:pt x="1284" y="15913"/>
                    <a:pt x="1519" y="15901"/>
                    <a:pt x="1755" y="15888"/>
                  </a:cubicBezTo>
                  <a:cubicBezTo>
                    <a:pt x="1861" y="16077"/>
                    <a:pt x="1973" y="16262"/>
                    <a:pt x="2091" y="16443"/>
                  </a:cubicBezTo>
                  <a:cubicBezTo>
                    <a:pt x="1971" y="16646"/>
                    <a:pt x="1851" y="16849"/>
                    <a:pt x="1911" y="16935"/>
                  </a:cubicBezTo>
                  <a:cubicBezTo>
                    <a:pt x="1970" y="17021"/>
                    <a:pt x="2202" y="16981"/>
                    <a:pt x="2433" y="16941"/>
                  </a:cubicBezTo>
                  <a:cubicBezTo>
                    <a:pt x="2562" y="17115"/>
                    <a:pt x="2696" y="17286"/>
                    <a:pt x="2835" y="17453"/>
                  </a:cubicBezTo>
                  <a:cubicBezTo>
                    <a:pt x="2740" y="17668"/>
                    <a:pt x="2646" y="17883"/>
                    <a:pt x="2715" y="17961"/>
                  </a:cubicBezTo>
                  <a:cubicBezTo>
                    <a:pt x="2785" y="18040"/>
                    <a:pt x="3010" y="17972"/>
                    <a:pt x="3236" y="17903"/>
                  </a:cubicBezTo>
                  <a:cubicBezTo>
                    <a:pt x="3384" y="18061"/>
                    <a:pt x="3537" y="18214"/>
                    <a:pt x="3695" y="18362"/>
                  </a:cubicBezTo>
                  <a:cubicBezTo>
                    <a:pt x="3627" y="18588"/>
                    <a:pt x="3559" y="18813"/>
                    <a:pt x="3637" y="18883"/>
                  </a:cubicBezTo>
                  <a:cubicBezTo>
                    <a:pt x="3716" y="18953"/>
                    <a:pt x="3930" y="18859"/>
                    <a:pt x="4146" y="18764"/>
                  </a:cubicBezTo>
                  <a:cubicBezTo>
                    <a:pt x="4312" y="18903"/>
                    <a:pt x="4483" y="19037"/>
                    <a:pt x="4658" y="19165"/>
                  </a:cubicBezTo>
                  <a:cubicBezTo>
                    <a:pt x="4617" y="19397"/>
                    <a:pt x="4577" y="19628"/>
                    <a:pt x="4663" y="19688"/>
                  </a:cubicBezTo>
                  <a:cubicBezTo>
                    <a:pt x="4749" y="19748"/>
                    <a:pt x="4952" y="19628"/>
                    <a:pt x="5155" y="19508"/>
                  </a:cubicBezTo>
                  <a:cubicBezTo>
                    <a:pt x="5336" y="19626"/>
                    <a:pt x="5521" y="19738"/>
                    <a:pt x="5710" y="19844"/>
                  </a:cubicBezTo>
                  <a:cubicBezTo>
                    <a:pt x="5698" y="20080"/>
                    <a:pt x="5685" y="20315"/>
                    <a:pt x="5779" y="20364"/>
                  </a:cubicBezTo>
                  <a:cubicBezTo>
                    <a:pt x="5871" y="20413"/>
                    <a:pt x="6057" y="20270"/>
                    <a:pt x="6244" y="20127"/>
                  </a:cubicBezTo>
                  <a:cubicBezTo>
                    <a:pt x="6438" y="20222"/>
                    <a:pt x="6636" y="20311"/>
                    <a:pt x="6837" y="20394"/>
                  </a:cubicBezTo>
                  <a:cubicBezTo>
                    <a:pt x="6853" y="20629"/>
                    <a:pt x="6870" y="20863"/>
                    <a:pt x="6968" y="20900"/>
                  </a:cubicBezTo>
                  <a:cubicBezTo>
                    <a:pt x="7066" y="20937"/>
                    <a:pt x="7234" y="20773"/>
                    <a:pt x="7402" y="20607"/>
                  </a:cubicBezTo>
                  <a:cubicBezTo>
                    <a:pt x="7606" y="20678"/>
                    <a:pt x="7813" y="20742"/>
                    <a:pt x="8022" y="20800"/>
                  </a:cubicBezTo>
                  <a:cubicBezTo>
                    <a:pt x="8067" y="21032"/>
                    <a:pt x="8112" y="21263"/>
                    <a:pt x="8214" y="21288"/>
                  </a:cubicBezTo>
                  <a:cubicBezTo>
                    <a:pt x="8315" y="21313"/>
                    <a:pt x="8462" y="21130"/>
                    <a:pt x="8608" y="20945"/>
                  </a:cubicBezTo>
                  <a:cubicBezTo>
                    <a:pt x="8820" y="20991"/>
                    <a:pt x="9033" y="21031"/>
                    <a:pt x="9249" y="21063"/>
                  </a:cubicBezTo>
                  <a:cubicBezTo>
                    <a:pt x="9321" y="21287"/>
                    <a:pt x="9394" y="21510"/>
                    <a:pt x="9498" y="21522"/>
                  </a:cubicBezTo>
                  <a:cubicBezTo>
                    <a:pt x="9602" y="21535"/>
                    <a:pt x="9725" y="21335"/>
                    <a:pt x="9848" y="21134"/>
                  </a:cubicBezTo>
                  <a:cubicBezTo>
                    <a:pt x="10062" y="21153"/>
                    <a:pt x="10279" y="21165"/>
                    <a:pt x="10496" y="21171"/>
                  </a:cubicBezTo>
                  <a:cubicBezTo>
                    <a:pt x="10595" y="21386"/>
                    <a:pt x="10694" y="21600"/>
                    <a:pt x="10800" y="21600"/>
                  </a:cubicBezTo>
                  <a:cubicBezTo>
                    <a:pt x="10906" y="21600"/>
                    <a:pt x="11005" y="21386"/>
                    <a:pt x="11104" y="21171"/>
                  </a:cubicBezTo>
                  <a:cubicBezTo>
                    <a:pt x="11322" y="21165"/>
                    <a:pt x="11538" y="21153"/>
                    <a:pt x="11752" y="21134"/>
                  </a:cubicBezTo>
                  <a:cubicBezTo>
                    <a:pt x="11876" y="21335"/>
                    <a:pt x="11999" y="21535"/>
                    <a:pt x="12102" y="21522"/>
                  </a:cubicBezTo>
                  <a:cubicBezTo>
                    <a:pt x="12207" y="21510"/>
                    <a:pt x="12279" y="21287"/>
                    <a:pt x="12351" y="21063"/>
                  </a:cubicBezTo>
                  <a:cubicBezTo>
                    <a:pt x="12567" y="21031"/>
                    <a:pt x="12780" y="20991"/>
                    <a:pt x="12991" y="20945"/>
                  </a:cubicBezTo>
                  <a:cubicBezTo>
                    <a:pt x="13138" y="21130"/>
                    <a:pt x="13284" y="21313"/>
                    <a:pt x="13385" y="21289"/>
                  </a:cubicBezTo>
                  <a:cubicBezTo>
                    <a:pt x="13488" y="21263"/>
                    <a:pt x="13533" y="21032"/>
                    <a:pt x="13577" y="20800"/>
                  </a:cubicBezTo>
                  <a:cubicBezTo>
                    <a:pt x="13786" y="20742"/>
                    <a:pt x="13993" y="20678"/>
                    <a:pt x="14197" y="20608"/>
                  </a:cubicBezTo>
                  <a:cubicBezTo>
                    <a:pt x="14365" y="20773"/>
                    <a:pt x="14533" y="20938"/>
                    <a:pt x="14631" y="20901"/>
                  </a:cubicBezTo>
                  <a:cubicBezTo>
                    <a:pt x="14729" y="20864"/>
                    <a:pt x="14745" y="20630"/>
                    <a:pt x="14761" y="20395"/>
                  </a:cubicBezTo>
                  <a:cubicBezTo>
                    <a:pt x="14962" y="20312"/>
                    <a:pt x="15161" y="20223"/>
                    <a:pt x="15355" y="20128"/>
                  </a:cubicBezTo>
                  <a:cubicBezTo>
                    <a:pt x="15541" y="20271"/>
                    <a:pt x="15727" y="20414"/>
                    <a:pt x="15820" y="20365"/>
                  </a:cubicBezTo>
                  <a:cubicBezTo>
                    <a:pt x="15913" y="20316"/>
                    <a:pt x="15901" y="20081"/>
                    <a:pt x="15888" y="19846"/>
                  </a:cubicBezTo>
                  <a:cubicBezTo>
                    <a:pt x="16077" y="19739"/>
                    <a:pt x="16262" y="19627"/>
                    <a:pt x="16444" y="19509"/>
                  </a:cubicBezTo>
                  <a:cubicBezTo>
                    <a:pt x="16647" y="19629"/>
                    <a:pt x="16849" y="19749"/>
                    <a:pt x="16935" y="19689"/>
                  </a:cubicBezTo>
                  <a:cubicBezTo>
                    <a:pt x="17022" y="19630"/>
                    <a:pt x="16981" y="19399"/>
                    <a:pt x="16941" y="19167"/>
                  </a:cubicBezTo>
                  <a:cubicBezTo>
                    <a:pt x="17116" y="19038"/>
                    <a:pt x="17286" y="18904"/>
                    <a:pt x="17453" y="18765"/>
                  </a:cubicBezTo>
                  <a:cubicBezTo>
                    <a:pt x="17668" y="18860"/>
                    <a:pt x="17883" y="18954"/>
                    <a:pt x="17961" y="18885"/>
                  </a:cubicBezTo>
                  <a:cubicBezTo>
                    <a:pt x="18040" y="18815"/>
                    <a:pt x="17972" y="18590"/>
                    <a:pt x="17903" y="18364"/>
                  </a:cubicBezTo>
                  <a:cubicBezTo>
                    <a:pt x="18061" y="18216"/>
                    <a:pt x="18214" y="18063"/>
                    <a:pt x="18363" y="17905"/>
                  </a:cubicBezTo>
                  <a:cubicBezTo>
                    <a:pt x="18588" y="17974"/>
                    <a:pt x="18814" y="18041"/>
                    <a:pt x="18883" y="17963"/>
                  </a:cubicBezTo>
                  <a:cubicBezTo>
                    <a:pt x="18953" y="17885"/>
                    <a:pt x="18859" y="17670"/>
                    <a:pt x="18764" y="17454"/>
                  </a:cubicBezTo>
                  <a:cubicBezTo>
                    <a:pt x="18903" y="17288"/>
                    <a:pt x="19037" y="17117"/>
                    <a:pt x="19165" y="16942"/>
                  </a:cubicBezTo>
                  <a:cubicBezTo>
                    <a:pt x="19397" y="16983"/>
                    <a:pt x="19628" y="17023"/>
                    <a:pt x="19688" y="16937"/>
                  </a:cubicBezTo>
                  <a:cubicBezTo>
                    <a:pt x="19748" y="16851"/>
                    <a:pt x="19628" y="16648"/>
                    <a:pt x="19508" y="16445"/>
                  </a:cubicBezTo>
                  <a:cubicBezTo>
                    <a:pt x="19626" y="16264"/>
                    <a:pt x="19738" y="16079"/>
                    <a:pt x="19845" y="15890"/>
                  </a:cubicBezTo>
                  <a:cubicBezTo>
                    <a:pt x="20080" y="15903"/>
                    <a:pt x="20315" y="15915"/>
                    <a:pt x="20364" y="15822"/>
                  </a:cubicBezTo>
                  <a:cubicBezTo>
                    <a:pt x="20413" y="15729"/>
                    <a:pt x="20270" y="15543"/>
                    <a:pt x="20127" y="15357"/>
                  </a:cubicBezTo>
                  <a:cubicBezTo>
                    <a:pt x="20222" y="15162"/>
                    <a:pt x="20311" y="14964"/>
                    <a:pt x="20394" y="14763"/>
                  </a:cubicBezTo>
                  <a:cubicBezTo>
                    <a:pt x="20629" y="14747"/>
                    <a:pt x="20863" y="14731"/>
                    <a:pt x="20900" y="14632"/>
                  </a:cubicBezTo>
                  <a:cubicBezTo>
                    <a:pt x="20937" y="14534"/>
                    <a:pt x="20773" y="14367"/>
                    <a:pt x="20607" y="14198"/>
                  </a:cubicBezTo>
                  <a:cubicBezTo>
                    <a:pt x="20678" y="13994"/>
                    <a:pt x="20742" y="13788"/>
                    <a:pt x="20800" y="13578"/>
                  </a:cubicBezTo>
                  <a:cubicBezTo>
                    <a:pt x="21032" y="13534"/>
                    <a:pt x="21263" y="13489"/>
                    <a:pt x="21288" y="13386"/>
                  </a:cubicBezTo>
                  <a:cubicBezTo>
                    <a:pt x="21313" y="13285"/>
                    <a:pt x="21130" y="13139"/>
                    <a:pt x="20945" y="12992"/>
                  </a:cubicBezTo>
                  <a:cubicBezTo>
                    <a:pt x="20991" y="12780"/>
                    <a:pt x="21031" y="12567"/>
                    <a:pt x="21063" y="12351"/>
                  </a:cubicBezTo>
                  <a:cubicBezTo>
                    <a:pt x="21287" y="12279"/>
                    <a:pt x="21510" y="12207"/>
                    <a:pt x="21522" y="12102"/>
                  </a:cubicBezTo>
                  <a:cubicBezTo>
                    <a:pt x="21535" y="11999"/>
                    <a:pt x="21335" y="11876"/>
                    <a:pt x="21134" y="11752"/>
                  </a:cubicBezTo>
                  <a:cubicBezTo>
                    <a:pt x="21153" y="11538"/>
                    <a:pt x="21165" y="11322"/>
                    <a:pt x="21171" y="11104"/>
                  </a:cubicBezTo>
                  <a:cubicBezTo>
                    <a:pt x="21386" y="11005"/>
                    <a:pt x="21600" y="10906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5" name="Shape 33">
              <a:extLst>
                <a:ext uri="{FF2B5EF4-FFF2-40B4-BE49-F238E27FC236}">
                  <a16:creationId xmlns:a16="http://schemas.microsoft.com/office/drawing/2014/main" id="{9B136704-950C-4994-8CB0-12F9C5336F76}"/>
                </a:ext>
              </a:extLst>
            </p:cNvPr>
            <p:cNvSpPr/>
            <p:nvPr/>
          </p:nvSpPr>
          <p:spPr>
            <a:xfrm>
              <a:off x="8575813" y="5336707"/>
              <a:ext cx="605983" cy="59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6"/>
                    <a:pt x="4835" y="0"/>
                    <a:pt x="10800" y="0"/>
                  </a:cubicBezTo>
                  <a:cubicBezTo>
                    <a:pt x="16765" y="0"/>
                    <a:pt x="21600" y="4836"/>
                    <a:pt x="21600" y="1080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6" name="Shape 34">
              <a:extLst>
                <a:ext uri="{FF2B5EF4-FFF2-40B4-BE49-F238E27FC236}">
                  <a16:creationId xmlns:a16="http://schemas.microsoft.com/office/drawing/2014/main" id="{DF761298-33F7-4550-817D-185EB4BC23BD}"/>
                </a:ext>
              </a:extLst>
            </p:cNvPr>
            <p:cNvSpPr/>
            <p:nvPr/>
          </p:nvSpPr>
          <p:spPr>
            <a:xfrm>
              <a:off x="8636142" y="5396009"/>
              <a:ext cx="483744" cy="47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826" extrusionOk="0">
                  <a:moveTo>
                    <a:pt x="12290" y="36"/>
                  </a:moveTo>
                  <a:cubicBezTo>
                    <a:pt x="11031" y="-78"/>
                    <a:pt x="9294" y="117"/>
                    <a:pt x="7844" y="117"/>
                  </a:cubicBezTo>
                  <a:cubicBezTo>
                    <a:pt x="4945" y="117"/>
                    <a:pt x="5877" y="2244"/>
                    <a:pt x="7327" y="4529"/>
                  </a:cubicBezTo>
                  <a:cubicBezTo>
                    <a:pt x="8231" y="5592"/>
                    <a:pt x="9285" y="5115"/>
                    <a:pt x="11016" y="5206"/>
                  </a:cubicBezTo>
                  <a:cubicBezTo>
                    <a:pt x="13214" y="5321"/>
                    <a:pt x="12947" y="4403"/>
                    <a:pt x="13870" y="1850"/>
                  </a:cubicBezTo>
                  <a:cubicBezTo>
                    <a:pt x="14331" y="573"/>
                    <a:pt x="13550" y="150"/>
                    <a:pt x="12290" y="36"/>
                  </a:cubicBezTo>
                  <a:close/>
                  <a:moveTo>
                    <a:pt x="10910" y="1565"/>
                  </a:moveTo>
                  <a:cubicBezTo>
                    <a:pt x="11420" y="1612"/>
                    <a:pt x="11734" y="1792"/>
                    <a:pt x="11547" y="2310"/>
                  </a:cubicBezTo>
                  <a:cubicBezTo>
                    <a:pt x="11173" y="3344"/>
                    <a:pt x="11283" y="3710"/>
                    <a:pt x="10392" y="3663"/>
                  </a:cubicBezTo>
                  <a:cubicBezTo>
                    <a:pt x="9691" y="3626"/>
                    <a:pt x="9259" y="3823"/>
                    <a:pt x="8893" y="3392"/>
                  </a:cubicBezTo>
                  <a:cubicBezTo>
                    <a:pt x="8305" y="2466"/>
                    <a:pt x="7930" y="1606"/>
                    <a:pt x="9105" y="1606"/>
                  </a:cubicBezTo>
                  <a:cubicBezTo>
                    <a:pt x="9693" y="1606"/>
                    <a:pt x="10400" y="1519"/>
                    <a:pt x="10910" y="1565"/>
                  </a:cubicBezTo>
                  <a:close/>
                  <a:moveTo>
                    <a:pt x="18979" y="6058"/>
                  </a:moveTo>
                  <a:cubicBezTo>
                    <a:pt x="18178" y="6111"/>
                    <a:pt x="17100" y="6726"/>
                    <a:pt x="15980" y="7466"/>
                  </a:cubicBezTo>
                  <a:cubicBezTo>
                    <a:pt x="14938" y="8388"/>
                    <a:pt x="15405" y="9462"/>
                    <a:pt x="15316" y="11228"/>
                  </a:cubicBezTo>
                  <a:cubicBezTo>
                    <a:pt x="15204" y="13468"/>
                    <a:pt x="16103" y="13197"/>
                    <a:pt x="18608" y="14137"/>
                  </a:cubicBezTo>
                  <a:cubicBezTo>
                    <a:pt x="21112" y="15078"/>
                    <a:pt x="20306" y="10950"/>
                    <a:pt x="20307" y="7993"/>
                  </a:cubicBezTo>
                  <a:cubicBezTo>
                    <a:pt x="20307" y="6515"/>
                    <a:pt x="19781" y="6006"/>
                    <a:pt x="18979" y="6058"/>
                  </a:cubicBezTo>
                  <a:close/>
                  <a:moveTo>
                    <a:pt x="10114" y="6491"/>
                  </a:moveTo>
                  <a:cubicBezTo>
                    <a:pt x="8048" y="6491"/>
                    <a:pt x="6371" y="8202"/>
                    <a:pt x="6371" y="10308"/>
                  </a:cubicBezTo>
                  <a:cubicBezTo>
                    <a:pt x="6371" y="12412"/>
                    <a:pt x="8048" y="14110"/>
                    <a:pt x="10114" y="14110"/>
                  </a:cubicBezTo>
                  <a:cubicBezTo>
                    <a:pt x="12178" y="14110"/>
                    <a:pt x="13843" y="12412"/>
                    <a:pt x="13843" y="10308"/>
                  </a:cubicBezTo>
                  <a:cubicBezTo>
                    <a:pt x="13843" y="8202"/>
                    <a:pt x="12178" y="6491"/>
                    <a:pt x="10114" y="6491"/>
                  </a:cubicBezTo>
                  <a:close/>
                  <a:moveTo>
                    <a:pt x="1036" y="6505"/>
                  </a:moveTo>
                  <a:cubicBezTo>
                    <a:pt x="-488" y="6705"/>
                    <a:pt x="120" y="10183"/>
                    <a:pt x="120" y="12770"/>
                  </a:cubicBezTo>
                  <a:cubicBezTo>
                    <a:pt x="120" y="15727"/>
                    <a:pt x="2206" y="14777"/>
                    <a:pt x="4447" y="13298"/>
                  </a:cubicBezTo>
                  <a:cubicBezTo>
                    <a:pt x="5489" y="12376"/>
                    <a:pt x="5021" y="11301"/>
                    <a:pt x="5110" y="9536"/>
                  </a:cubicBezTo>
                  <a:cubicBezTo>
                    <a:pt x="5223" y="7295"/>
                    <a:pt x="4323" y="7567"/>
                    <a:pt x="1819" y="6627"/>
                  </a:cubicBezTo>
                  <a:cubicBezTo>
                    <a:pt x="1506" y="6509"/>
                    <a:pt x="1253" y="6476"/>
                    <a:pt x="1036" y="6505"/>
                  </a:cubicBezTo>
                  <a:close/>
                  <a:moveTo>
                    <a:pt x="18316" y="8508"/>
                  </a:moveTo>
                  <a:cubicBezTo>
                    <a:pt x="18641" y="8486"/>
                    <a:pt x="18847" y="8680"/>
                    <a:pt x="18847" y="9279"/>
                  </a:cubicBezTo>
                  <a:cubicBezTo>
                    <a:pt x="18847" y="10477"/>
                    <a:pt x="19185" y="12150"/>
                    <a:pt x="18170" y="11769"/>
                  </a:cubicBezTo>
                  <a:cubicBezTo>
                    <a:pt x="17155" y="11388"/>
                    <a:pt x="16784" y="11500"/>
                    <a:pt x="16829" y="10592"/>
                  </a:cubicBezTo>
                  <a:cubicBezTo>
                    <a:pt x="16865" y="9876"/>
                    <a:pt x="16673" y="9436"/>
                    <a:pt x="17095" y="9062"/>
                  </a:cubicBezTo>
                  <a:cubicBezTo>
                    <a:pt x="17549" y="8763"/>
                    <a:pt x="17991" y="8529"/>
                    <a:pt x="18316" y="8508"/>
                  </a:cubicBezTo>
                  <a:close/>
                  <a:moveTo>
                    <a:pt x="2270" y="8995"/>
                  </a:moveTo>
                  <a:cubicBezTo>
                    <a:pt x="3285" y="9376"/>
                    <a:pt x="3643" y="9264"/>
                    <a:pt x="3597" y="10172"/>
                  </a:cubicBezTo>
                  <a:cubicBezTo>
                    <a:pt x="3561" y="10888"/>
                    <a:pt x="3754" y="11314"/>
                    <a:pt x="3332" y="11688"/>
                  </a:cubicBezTo>
                  <a:cubicBezTo>
                    <a:pt x="2424" y="12287"/>
                    <a:pt x="1580" y="12683"/>
                    <a:pt x="1580" y="11485"/>
                  </a:cubicBezTo>
                  <a:cubicBezTo>
                    <a:pt x="1580" y="10287"/>
                    <a:pt x="1255" y="8613"/>
                    <a:pt x="2270" y="8995"/>
                  </a:cubicBezTo>
                  <a:close/>
                  <a:moveTo>
                    <a:pt x="11521" y="15585"/>
                  </a:moveTo>
                  <a:cubicBezTo>
                    <a:pt x="10927" y="15561"/>
                    <a:pt x="10223" y="15658"/>
                    <a:pt x="9357" y="15612"/>
                  </a:cubicBezTo>
                  <a:cubicBezTo>
                    <a:pt x="7160" y="15497"/>
                    <a:pt x="7426" y="16415"/>
                    <a:pt x="6504" y="18969"/>
                  </a:cubicBezTo>
                  <a:cubicBezTo>
                    <a:pt x="5581" y="21522"/>
                    <a:pt x="9629" y="20701"/>
                    <a:pt x="12529" y="20701"/>
                  </a:cubicBezTo>
                  <a:cubicBezTo>
                    <a:pt x="15429" y="20701"/>
                    <a:pt x="14497" y="18574"/>
                    <a:pt x="13047" y="16289"/>
                  </a:cubicBezTo>
                  <a:cubicBezTo>
                    <a:pt x="12594" y="15758"/>
                    <a:pt x="12114" y="15609"/>
                    <a:pt x="11521" y="15585"/>
                  </a:cubicBezTo>
                  <a:close/>
                  <a:moveTo>
                    <a:pt x="10844" y="17142"/>
                  </a:moveTo>
                  <a:cubicBezTo>
                    <a:pt x="11084" y="17151"/>
                    <a:pt x="11284" y="17211"/>
                    <a:pt x="11467" y="17426"/>
                  </a:cubicBezTo>
                  <a:cubicBezTo>
                    <a:pt x="12055" y="18352"/>
                    <a:pt x="12443" y="19212"/>
                    <a:pt x="11268" y="19212"/>
                  </a:cubicBezTo>
                  <a:cubicBezTo>
                    <a:pt x="10093" y="19212"/>
                    <a:pt x="8452" y="19557"/>
                    <a:pt x="8826" y="18522"/>
                  </a:cubicBezTo>
                  <a:cubicBezTo>
                    <a:pt x="9200" y="17487"/>
                    <a:pt x="9090" y="17109"/>
                    <a:pt x="9981" y="17155"/>
                  </a:cubicBezTo>
                  <a:cubicBezTo>
                    <a:pt x="10332" y="17173"/>
                    <a:pt x="10603" y="17132"/>
                    <a:pt x="10844" y="1714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2C0D70-E5FA-4A6E-A242-2027035A6B1B}"/>
              </a:ext>
            </a:extLst>
          </p:cNvPr>
          <p:cNvGrpSpPr/>
          <p:nvPr/>
        </p:nvGrpSpPr>
        <p:grpSpPr>
          <a:xfrm>
            <a:off x="182880" y="2474399"/>
            <a:ext cx="5008742" cy="3698510"/>
            <a:chOff x="1264920" y="2474399"/>
            <a:chExt cx="5008742" cy="3698510"/>
          </a:xfrm>
        </p:grpSpPr>
        <p:sp>
          <p:nvSpPr>
            <p:cNvPr id="5" name="Oval 65">
              <a:extLst>
                <a:ext uri="{FF2B5EF4-FFF2-40B4-BE49-F238E27FC236}">
                  <a16:creationId xmlns:a16="http://schemas.microsoft.com/office/drawing/2014/main" id="{066E5DAA-90FB-40AB-BAF3-DCFB69776FB5}"/>
                </a:ext>
              </a:extLst>
            </p:cNvPr>
            <p:cNvSpPr/>
            <p:nvPr/>
          </p:nvSpPr>
          <p:spPr>
            <a:xfrm>
              <a:off x="2358583" y="6077085"/>
              <a:ext cx="1517319" cy="95824"/>
            </a:xfrm>
            <a:prstGeom prst="ellips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hape 10">
              <a:extLst>
                <a:ext uri="{FF2B5EF4-FFF2-40B4-BE49-F238E27FC236}">
                  <a16:creationId xmlns:a16="http://schemas.microsoft.com/office/drawing/2014/main" id="{B6601A5C-FC36-4531-97D4-8448652C506F}"/>
                </a:ext>
              </a:extLst>
            </p:cNvPr>
            <p:cNvSpPr/>
            <p:nvPr/>
          </p:nvSpPr>
          <p:spPr>
            <a:xfrm>
              <a:off x="1264920" y="2751910"/>
              <a:ext cx="2027443" cy="295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576" extrusionOk="0">
                  <a:moveTo>
                    <a:pt x="19494" y="5173"/>
                  </a:moveTo>
                  <a:lnTo>
                    <a:pt x="19487" y="5168"/>
                  </a:lnTo>
                  <a:cubicBezTo>
                    <a:pt x="19518" y="5168"/>
                    <a:pt x="19548" y="5168"/>
                    <a:pt x="19576" y="5168"/>
                  </a:cubicBezTo>
                  <a:cubicBezTo>
                    <a:pt x="19548" y="5168"/>
                    <a:pt x="19522" y="5172"/>
                    <a:pt x="19494" y="5173"/>
                  </a:cubicBezTo>
                  <a:close/>
                  <a:moveTo>
                    <a:pt x="19684" y="5168"/>
                  </a:moveTo>
                  <a:cubicBezTo>
                    <a:pt x="19823" y="5168"/>
                    <a:pt x="19915" y="5168"/>
                    <a:pt x="19952" y="5168"/>
                  </a:cubicBezTo>
                  <a:cubicBezTo>
                    <a:pt x="20525" y="5168"/>
                    <a:pt x="20991" y="4488"/>
                    <a:pt x="20991" y="4488"/>
                  </a:cubicBezTo>
                  <a:cubicBezTo>
                    <a:pt x="21600" y="3780"/>
                    <a:pt x="21206" y="0"/>
                    <a:pt x="21206" y="0"/>
                  </a:cubicBezTo>
                  <a:cubicBezTo>
                    <a:pt x="7236" y="-24"/>
                    <a:pt x="5696" y="5168"/>
                    <a:pt x="5696" y="5168"/>
                  </a:cubicBezTo>
                  <a:cubicBezTo>
                    <a:pt x="5696" y="5168"/>
                    <a:pt x="5708" y="5168"/>
                    <a:pt x="5731" y="5168"/>
                  </a:cubicBezTo>
                  <a:lnTo>
                    <a:pt x="3170" y="8067"/>
                  </a:lnTo>
                  <a:lnTo>
                    <a:pt x="765" y="13082"/>
                  </a:lnTo>
                  <a:lnTo>
                    <a:pt x="740" y="20627"/>
                  </a:lnTo>
                  <a:lnTo>
                    <a:pt x="670" y="20627"/>
                  </a:lnTo>
                  <a:cubicBezTo>
                    <a:pt x="300" y="20627"/>
                    <a:pt x="0" y="20831"/>
                    <a:pt x="0" y="21084"/>
                  </a:cubicBezTo>
                  <a:lnTo>
                    <a:pt x="0" y="21119"/>
                  </a:lnTo>
                  <a:cubicBezTo>
                    <a:pt x="0" y="21371"/>
                    <a:pt x="300" y="21576"/>
                    <a:pt x="670" y="21576"/>
                  </a:cubicBezTo>
                  <a:lnTo>
                    <a:pt x="9678" y="21576"/>
                  </a:lnTo>
                  <a:cubicBezTo>
                    <a:pt x="10048" y="21576"/>
                    <a:pt x="10348" y="21371"/>
                    <a:pt x="10348" y="21119"/>
                  </a:cubicBezTo>
                  <a:lnTo>
                    <a:pt x="10348" y="21084"/>
                  </a:lnTo>
                  <a:cubicBezTo>
                    <a:pt x="10348" y="20831"/>
                    <a:pt x="10048" y="20627"/>
                    <a:pt x="9678" y="20627"/>
                  </a:cubicBezTo>
                  <a:lnTo>
                    <a:pt x="9552" y="20627"/>
                  </a:lnTo>
                  <a:cubicBezTo>
                    <a:pt x="9552" y="17508"/>
                    <a:pt x="13755" y="17372"/>
                    <a:pt x="13755" y="17372"/>
                  </a:cubicBezTo>
                  <a:lnTo>
                    <a:pt x="21294" y="17372"/>
                  </a:lnTo>
                  <a:lnTo>
                    <a:pt x="21294" y="8124"/>
                  </a:lnTo>
                  <a:lnTo>
                    <a:pt x="21294" y="6622"/>
                  </a:lnTo>
                  <a:lnTo>
                    <a:pt x="21294" y="6293"/>
                  </a:lnTo>
                  <a:cubicBezTo>
                    <a:pt x="21294" y="5720"/>
                    <a:pt x="20524" y="5168"/>
                    <a:pt x="19684" y="516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27" name="Shape 11">
              <a:extLst>
                <a:ext uri="{FF2B5EF4-FFF2-40B4-BE49-F238E27FC236}">
                  <a16:creationId xmlns:a16="http://schemas.microsoft.com/office/drawing/2014/main" id="{1594DBF2-005E-4FBD-9032-C53CC56D2C72}"/>
                </a:ext>
              </a:extLst>
            </p:cNvPr>
            <p:cNvSpPr/>
            <p:nvPr/>
          </p:nvSpPr>
          <p:spPr>
            <a:xfrm>
              <a:off x="1707394" y="3590490"/>
              <a:ext cx="1320734" cy="977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3866"/>
                  </a:lnTo>
                  <a:cubicBezTo>
                    <a:pt x="21600" y="13866"/>
                    <a:pt x="19451" y="18352"/>
                    <a:pt x="0" y="21600"/>
                  </a:cubicBezTo>
                  <a:cubicBezTo>
                    <a:pt x="0" y="21600"/>
                    <a:pt x="820" y="5670"/>
                    <a:pt x="7205" y="0"/>
                  </a:cubicBezTo>
                  <a:cubicBezTo>
                    <a:pt x="7205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8" name="Shape 12">
              <a:extLst>
                <a:ext uri="{FF2B5EF4-FFF2-40B4-BE49-F238E27FC236}">
                  <a16:creationId xmlns:a16="http://schemas.microsoft.com/office/drawing/2014/main" id="{DCFA5043-F859-49E9-8D8C-7F6733E4AAFE}"/>
                </a:ext>
              </a:extLst>
            </p:cNvPr>
            <p:cNvSpPr/>
            <p:nvPr/>
          </p:nvSpPr>
          <p:spPr>
            <a:xfrm>
              <a:off x="1335313" y="3472101"/>
              <a:ext cx="472087" cy="1131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510" extrusionOk="0">
                  <a:moveTo>
                    <a:pt x="21496" y="0"/>
                  </a:moveTo>
                  <a:cubicBezTo>
                    <a:pt x="21496" y="0"/>
                    <a:pt x="-104" y="6900"/>
                    <a:pt x="0" y="21506"/>
                  </a:cubicBezTo>
                  <a:cubicBezTo>
                    <a:pt x="0" y="21506"/>
                    <a:pt x="3421" y="21600"/>
                    <a:pt x="3617" y="20912"/>
                  </a:cubicBezTo>
                  <a:cubicBezTo>
                    <a:pt x="6923" y="9334"/>
                    <a:pt x="18860" y="3556"/>
                    <a:pt x="21496" y="0"/>
                  </a:cubicBezTo>
                  <a:close/>
                </a:path>
              </a:pathLst>
            </a:custGeom>
            <a:solidFill>
              <a:srgbClr val="3D425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29" name="Shape 13">
              <a:extLst>
                <a:ext uri="{FF2B5EF4-FFF2-40B4-BE49-F238E27FC236}">
                  <a16:creationId xmlns:a16="http://schemas.microsoft.com/office/drawing/2014/main" id="{5F6A5D0D-C260-4E65-B71A-3E1E79C8C968}"/>
                </a:ext>
              </a:extLst>
            </p:cNvPr>
            <p:cNvSpPr/>
            <p:nvPr/>
          </p:nvSpPr>
          <p:spPr>
            <a:xfrm>
              <a:off x="1586718" y="3590490"/>
              <a:ext cx="1016232" cy="162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583" extrusionOk="0">
                  <a:moveTo>
                    <a:pt x="21025" y="18557"/>
                  </a:moveTo>
                  <a:cubicBezTo>
                    <a:pt x="17417" y="18557"/>
                    <a:pt x="15116" y="19324"/>
                    <a:pt x="13822" y="19968"/>
                  </a:cubicBezTo>
                  <a:cubicBezTo>
                    <a:pt x="12651" y="20551"/>
                    <a:pt x="12075" y="21129"/>
                    <a:pt x="11901" y="21326"/>
                  </a:cubicBezTo>
                  <a:lnTo>
                    <a:pt x="410" y="21336"/>
                  </a:lnTo>
                  <a:lnTo>
                    <a:pt x="410" y="13769"/>
                  </a:lnTo>
                  <a:cubicBezTo>
                    <a:pt x="22" y="7084"/>
                    <a:pt x="7368" y="260"/>
                    <a:pt x="7442" y="192"/>
                  </a:cubicBezTo>
                  <a:cubicBezTo>
                    <a:pt x="7503" y="136"/>
                    <a:pt x="7480" y="59"/>
                    <a:pt x="7390" y="21"/>
                  </a:cubicBezTo>
                  <a:cubicBezTo>
                    <a:pt x="7301" y="-17"/>
                    <a:pt x="7177" y="-3"/>
                    <a:pt x="7115" y="53"/>
                  </a:cubicBezTo>
                  <a:cubicBezTo>
                    <a:pt x="7040" y="122"/>
                    <a:pt x="-378" y="7012"/>
                    <a:pt x="15" y="13774"/>
                  </a:cubicBezTo>
                  <a:lnTo>
                    <a:pt x="15" y="21460"/>
                  </a:lnTo>
                  <a:cubicBezTo>
                    <a:pt x="15" y="21493"/>
                    <a:pt x="36" y="21524"/>
                    <a:pt x="73" y="21547"/>
                  </a:cubicBezTo>
                  <a:cubicBezTo>
                    <a:pt x="110" y="21570"/>
                    <a:pt x="160" y="21583"/>
                    <a:pt x="212" y="21583"/>
                  </a:cubicBezTo>
                  <a:cubicBezTo>
                    <a:pt x="212" y="21583"/>
                    <a:pt x="212" y="21583"/>
                    <a:pt x="213" y="21583"/>
                  </a:cubicBezTo>
                  <a:lnTo>
                    <a:pt x="12020" y="21573"/>
                  </a:lnTo>
                  <a:cubicBezTo>
                    <a:pt x="12096" y="21573"/>
                    <a:pt x="12165" y="21545"/>
                    <a:pt x="12198" y="21503"/>
                  </a:cubicBezTo>
                  <a:cubicBezTo>
                    <a:pt x="12203" y="21496"/>
                    <a:pt x="12737" y="20820"/>
                    <a:pt x="14085" y="20152"/>
                  </a:cubicBezTo>
                  <a:cubicBezTo>
                    <a:pt x="15329" y="19537"/>
                    <a:pt x="17543" y="18803"/>
                    <a:pt x="21025" y="18803"/>
                  </a:cubicBezTo>
                  <a:cubicBezTo>
                    <a:pt x="21134" y="18803"/>
                    <a:pt x="21222" y="18748"/>
                    <a:pt x="21222" y="18680"/>
                  </a:cubicBezTo>
                  <a:cubicBezTo>
                    <a:pt x="21222" y="18612"/>
                    <a:pt x="21134" y="18557"/>
                    <a:pt x="21025" y="18557"/>
                  </a:cubicBezTo>
                  <a:close/>
                </a:path>
              </a:pathLst>
            </a:custGeom>
            <a:solidFill>
              <a:srgbClr val="010101">
                <a:alpha val="2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0" name="Shape 14">
              <a:extLst>
                <a:ext uri="{FF2B5EF4-FFF2-40B4-BE49-F238E27FC236}">
                  <a16:creationId xmlns:a16="http://schemas.microsoft.com/office/drawing/2014/main" id="{2BA6E994-17A6-4DFC-A675-E0C8B5546F5A}"/>
                </a:ext>
              </a:extLst>
            </p:cNvPr>
            <p:cNvSpPr/>
            <p:nvPr/>
          </p:nvSpPr>
          <p:spPr>
            <a:xfrm>
              <a:off x="1697338" y="4646112"/>
              <a:ext cx="241350" cy="7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55"/>
                  </a:moveTo>
                  <a:cubicBezTo>
                    <a:pt x="21600" y="17506"/>
                    <a:pt x="20235" y="21600"/>
                    <a:pt x="18552" y="21600"/>
                  </a:cubicBezTo>
                  <a:lnTo>
                    <a:pt x="3048" y="21600"/>
                  </a:lnTo>
                  <a:cubicBezTo>
                    <a:pt x="1365" y="21600"/>
                    <a:pt x="0" y="17506"/>
                    <a:pt x="0" y="12455"/>
                  </a:cubicBezTo>
                  <a:lnTo>
                    <a:pt x="0" y="9145"/>
                  </a:lnTo>
                  <a:cubicBezTo>
                    <a:pt x="0" y="4094"/>
                    <a:pt x="1365" y="0"/>
                    <a:pt x="3048" y="0"/>
                  </a:cubicBezTo>
                  <a:lnTo>
                    <a:pt x="18552" y="0"/>
                  </a:lnTo>
                  <a:cubicBezTo>
                    <a:pt x="20235" y="0"/>
                    <a:pt x="21600" y="4094"/>
                    <a:pt x="21600" y="9145"/>
                  </a:cubicBezTo>
                  <a:cubicBezTo>
                    <a:pt x="21600" y="9145"/>
                    <a:pt x="21600" y="12455"/>
                    <a:pt x="21600" y="12455"/>
                  </a:cubicBezTo>
                  <a:close/>
                </a:path>
              </a:pathLst>
            </a:custGeom>
            <a:solidFill>
              <a:srgbClr val="3D425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1" name="Shape 15">
              <a:extLst>
                <a:ext uri="{FF2B5EF4-FFF2-40B4-BE49-F238E27FC236}">
                  <a16:creationId xmlns:a16="http://schemas.microsoft.com/office/drawing/2014/main" id="{74BB60CE-2617-4B03-91FC-A019F5B2545A}"/>
                </a:ext>
              </a:extLst>
            </p:cNvPr>
            <p:cNvSpPr/>
            <p:nvPr/>
          </p:nvSpPr>
          <p:spPr>
            <a:xfrm>
              <a:off x="2260488" y="3590490"/>
              <a:ext cx="577769" cy="892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08" y="0"/>
                  </a:moveTo>
                  <a:lnTo>
                    <a:pt x="0" y="21600"/>
                  </a:lnTo>
                  <a:cubicBezTo>
                    <a:pt x="7313" y="20693"/>
                    <a:pt x="12821" y="19693"/>
                    <a:pt x="16957" y="18834"/>
                  </a:cubicBezTo>
                  <a:lnTo>
                    <a:pt x="21600" y="0"/>
                  </a:lnTo>
                  <a:cubicBezTo>
                    <a:pt x="21600" y="0"/>
                    <a:pt x="5308" y="0"/>
                    <a:pt x="5308" y="0"/>
                  </a:cubicBezTo>
                  <a:close/>
                </a:path>
              </a:pathLst>
            </a:custGeom>
            <a:solidFill>
              <a:srgbClr val="010101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33" name="Shape 17">
              <a:extLst>
                <a:ext uri="{FF2B5EF4-FFF2-40B4-BE49-F238E27FC236}">
                  <a16:creationId xmlns:a16="http://schemas.microsoft.com/office/drawing/2014/main" id="{FF336CBA-8983-453E-8A42-025DD729889D}"/>
                </a:ext>
              </a:extLst>
            </p:cNvPr>
            <p:cNvSpPr/>
            <p:nvPr/>
          </p:nvSpPr>
          <p:spPr>
            <a:xfrm>
              <a:off x="3628138" y="2474399"/>
              <a:ext cx="189145" cy="9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1" y="0"/>
                  </a:moveTo>
                  <a:lnTo>
                    <a:pt x="4149" y="0"/>
                  </a:lnTo>
                  <a:cubicBezTo>
                    <a:pt x="1857" y="0"/>
                    <a:pt x="0" y="4641"/>
                    <a:pt x="0" y="10368"/>
                  </a:cubicBezTo>
                  <a:lnTo>
                    <a:pt x="0" y="11232"/>
                  </a:lnTo>
                  <a:cubicBezTo>
                    <a:pt x="0" y="16959"/>
                    <a:pt x="1857" y="21600"/>
                    <a:pt x="4149" y="21600"/>
                  </a:cubicBezTo>
                  <a:lnTo>
                    <a:pt x="17451" y="21600"/>
                  </a:lnTo>
                  <a:cubicBezTo>
                    <a:pt x="19743" y="21600"/>
                    <a:pt x="21600" y="16959"/>
                    <a:pt x="21600" y="11232"/>
                  </a:cubicBezTo>
                  <a:lnTo>
                    <a:pt x="21600" y="10368"/>
                  </a:lnTo>
                  <a:cubicBezTo>
                    <a:pt x="21600" y="4641"/>
                    <a:pt x="19743" y="0"/>
                    <a:pt x="17451" y="0"/>
                  </a:cubicBez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" name="Shape 26">
              <a:extLst>
                <a:ext uri="{FF2B5EF4-FFF2-40B4-BE49-F238E27FC236}">
                  <a16:creationId xmlns:a16="http://schemas.microsoft.com/office/drawing/2014/main" id="{FFE5B271-80EA-43F8-919B-AF970B1E6709}"/>
                </a:ext>
              </a:extLst>
            </p:cNvPr>
            <p:cNvSpPr/>
            <p:nvPr/>
          </p:nvSpPr>
          <p:spPr>
            <a:xfrm>
              <a:off x="2361050" y="5159125"/>
              <a:ext cx="970681" cy="95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0694"/>
                    <a:pt x="21386" y="10595"/>
                    <a:pt x="21171" y="10496"/>
                  </a:cubicBezTo>
                  <a:cubicBezTo>
                    <a:pt x="21165" y="10279"/>
                    <a:pt x="21153" y="10062"/>
                    <a:pt x="21134" y="9848"/>
                  </a:cubicBezTo>
                  <a:cubicBezTo>
                    <a:pt x="21335" y="9725"/>
                    <a:pt x="21535" y="9602"/>
                    <a:pt x="21522" y="9498"/>
                  </a:cubicBezTo>
                  <a:cubicBezTo>
                    <a:pt x="21510" y="9394"/>
                    <a:pt x="21287" y="9321"/>
                    <a:pt x="21063" y="9249"/>
                  </a:cubicBezTo>
                  <a:cubicBezTo>
                    <a:pt x="21031" y="9034"/>
                    <a:pt x="20991" y="8820"/>
                    <a:pt x="20945" y="8609"/>
                  </a:cubicBezTo>
                  <a:cubicBezTo>
                    <a:pt x="21130" y="8463"/>
                    <a:pt x="21314" y="8316"/>
                    <a:pt x="21289" y="8215"/>
                  </a:cubicBezTo>
                  <a:cubicBezTo>
                    <a:pt x="21263" y="8113"/>
                    <a:pt x="21032" y="8068"/>
                    <a:pt x="20800" y="8023"/>
                  </a:cubicBezTo>
                  <a:cubicBezTo>
                    <a:pt x="20742" y="7814"/>
                    <a:pt x="20678" y="7607"/>
                    <a:pt x="20608" y="7403"/>
                  </a:cubicBezTo>
                  <a:cubicBezTo>
                    <a:pt x="20773" y="7235"/>
                    <a:pt x="20938" y="7068"/>
                    <a:pt x="20901" y="6970"/>
                  </a:cubicBezTo>
                  <a:cubicBezTo>
                    <a:pt x="20864" y="6872"/>
                    <a:pt x="20630" y="6855"/>
                    <a:pt x="20395" y="6839"/>
                  </a:cubicBezTo>
                  <a:cubicBezTo>
                    <a:pt x="20312" y="6638"/>
                    <a:pt x="20223" y="6440"/>
                    <a:pt x="20128" y="6246"/>
                  </a:cubicBezTo>
                  <a:cubicBezTo>
                    <a:pt x="20271" y="6059"/>
                    <a:pt x="20414" y="5873"/>
                    <a:pt x="20365" y="5781"/>
                  </a:cubicBezTo>
                  <a:cubicBezTo>
                    <a:pt x="20316" y="5688"/>
                    <a:pt x="20081" y="5700"/>
                    <a:pt x="19846" y="5712"/>
                  </a:cubicBezTo>
                  <a:cubicBezTo>
                    <a:pt x="19739" y="5523"/>
                    <a:pt x="19627" y="5338"/>
                    <a:pt x="19509" y="5157"/>
                  </a:cubicBezTo>
                  <a:cubicBezTo>
                    <a:pt x="19629" y="4954"/>
                    <a:pt x="19749" y="4751"/>
                    <a:pt x="19690" y="4665"/>
                  </a:cubicBezTo>
                  <a:cubicBezTo>
                    <a:pt x="19630" y="4579"/>
                    <a:pt x="19399" y="4619"/>
                    <a:pt x="19167" y="4660"/>
                  </a:cubicBezTo>
                  <a:cubicBezTo>
                    <a:pt x="19038" y="4485"/>
                    <a:pt x="18905" y="4314"/>
                    <a:pt x="18766" y="4148"/>
                  </a:cubicBezTo>
                  <a:cubicBezTo>
                    <a:pt x="18860" y="3932"/>
                    <a:pt x="18954" y="3717"/>
                    <a:pt x="18885" y="3639"/>
                  </a:cubicBezTo>
                  <a:cubicBezTo>
                    <a:pt x="18815" y="3561"/>
                    <a:pt x="18590" y="3628"/>
                    <a:pt x="18364" y="3697"/>
                  </a:cubicBezTo>
                  <a:cubicBezTo>
                    <a:pt x="18216" y="3539"/>
                    <a:pt x="18063" y="3386"/>
                    <a:pt x="17905" y="3238"/>
                  </a:cubicBezTo>
                  <a:cubicBezTo>
                    <a:pt x="17974" y="3012"/>
                    <a:pt x="18042" y="2787"/>
                    <a:pt x="17963" y="2717"/>
                  </a:cubicBezTo>
                  <a:cubicBezTo>
                    <a:pt x="17885" y="2648"/>
                    <a:pt x="17670" y="2741"/>
                    <a:pt x="17455" y="2836"/>
                  </a:cubicBezTo>
                  <a:cubicBezTo>
                    <a:pt x="17288" y="2697"/>
                    <a:pt x="17118" y="2563"/>
                    <a:pt x="16943" y="2435"/>
                  </a:cubicBezTo>
                  <a:cubicBezTo>
                    <a:pt x="16983" y="2203"/>
                    <a:pt x="17024" y="1972"/>
                    <a:pt x="16937" y="1912"/>
                  </a:cubicBezTo>
                  <a:cubicBezTo>
                    <a:pt x="16851" y="1852"/>
                    <a:pt x="16649" y="1972"/>
                    <a:pt x="16445" y="2092"/>
                  </a:cubicBezTo>
                  <a:cubicBezTo>
                    <a:pt x="16264" y="1974"/>
                    <a:pt x="16079" y="1862"/>
                    <a:pt x="15890" y="1756"/>
                  </a:cubicBezTo>
                  <a:cubicBezTo>
                    <a:pt x="15903" y="1520"/>
                    <a:pt x="15915" y="1285"/>
                    <a:pt x="15822" y="1236"/>
                  </a:cubicBezTo>
                  <a:cubicBezTo>
                    <a:pt x="15729" y="1187"/>
                    <a:pt x="15543" y="1330"/>
                    <a:pt x="15357" y="1473"/>
                  </a:cubicBezTo>
                  <a:cubicBezTo>
                    <a:pt x="15162" y="1378"/>
                    <a:pt x="14964" y="1289"/>
                    <a:pt x="14763" y="1206"/>
                  </a:cubicBezTo>
                  <a:cubicBezTo>
                    <a:pt x="14747" y="971"/>
                    <a:pt x="14731" y="737"/>
                    <a:pt x="14632" y="700"/>
                  </a:cubicBezTo>
                  <a:cubicBezTo>
                    <a:pt x="14535" y="663"/>
                    <a:pt x="14367" y="827"/>
                    <a:pt x="14198" y="993"/>
                  </a:cubicBezTo>
                  <a:cubicBezTo>
                    <a:pt x="13995" y="922"/>
                    <a:pt x="13788" y="858"/>
                    <a:pt x="13578" y="800"/>
                  </a:cubicBezTo>
                  <a:cubicBezTo>
                    <a:pt x="13534" y="568"/>
                    <a:pt x="13489" y="337"/>
                    <a:pt x="13386" y="312"/>
                  </a:cubicBezTo>
                  <a:cubicBezTo>
                    <a:pt x="13285" y="287"/>
                    <a:pt x="13139" y="470"/>
                    <a:pt x="12992" y="655"/>
                  </a:cubicBezTo>
                  <a:cubicBezTo>
                    <a:pt x="12781" y="609"/>
                    <a:pt x="12567" y="569"/>
                    <a:pt x="12351" y="537"/>
                  </a:cubicBezTo>
                  <a:cubicBezTo>
                    <a:pt x="12279" y="313"/>
                    <a:pt x="12207" y="90"/>
                    <a:pt x="12102" y="78"/>
                  </a:cubicBezTo>
                  <a:cubicBezTo>
                    <a:pt x="11999" y="65"/>
                    <a:pt x="11876" y="265"/>
                    <a:pt x="11752" y="466"/>
                  </a:cubicBezTo>
                  <a:cubicBezTo>
                    <a:pt x="11538" y="447"/>
                    <a:pt x="11322" y="435"/>
                    <a:pt x="11104" y="429"/>
                  </a:cubicBezTo>
                  <a:cubicBezTo>
                    <a:pt x="11005" y="214"/>
                    <a:pt x="10906" y="0"/>
                    <a:pt x="10800" y="0"/>
                  </a:cubicBezTo>
                  <a:cubicBezTo>
                    <a:pt x="10694" y="0"/>
                    <a:pt x="10595" y="214"/>
                    <a:pt x="10496" y="429"/>
                  </a:cubicBezTo>
                  <a:cubicBezTo>
                    <a:pt x="10279" y="435"/>
                    <a:pt x="10062" y="447"/>
                    <a:pt x="9848" y="466"/>
                  </a:cubicBezTo>
                  <a:cubicBezTo>
                    <a:pt x="9725" y="265"/>
                    <a:pt x="9602" y="65"/>
                    <a:pt x="9498" y="78"/>
                  </a:cubicBezTo>
                  <a:cubicBezTo>
                    <a:pt x="9394" y="90"/>
                    <a:pt x="9321" y="313"/>
                    <a:pt x="9249" y="537"/>
                  </a:cubicBezTo>
                  <a:cubicBezTo>
                    <a:pt x="9033" y="569"/>
                    <a:pt x="8820" y="609"/>
                    <a:pt x="8609" y="655"/>
                  </a:cubicBezTo>
                  <a:cubicBezTo>
                    <a:pt x="8463" y="470"/>
                    <a:pt x="8316" y="287"/>
                    <a:pt x="8215" y="312"/>
                  </a:cubicBezTo>
                  <a:cubicBezTo>
                    <a:pt x="8112" y="337"/>
                    <a:pt x="8068" y="568"/>
                    <a:pt x="8023" y="800"/>
                  </a:cubicBezTo>
                  <a:cubicBezTo>
                    <a:pt x="7814" y="858"/>
                    <a:pt x="7607" y="922"/>
                    <a:pt x="7403" y="993"/>
                  </a:cubicBezTo>
                  <a:cubicBezTo>
                    <a:pt x="7235" y="827"/>
                    <a:pt x="7067" y="662"/>
                    <a:pt x="6970" y="699"/>
                  </a:cubicBezTo>
                  <a:cubicBezTo>
                    <a:pt x="6871" y="736"/>
                    <a:pt x="6855" y="971"/>
                    <a:pt x="6839" y="1206"/>
                  </a:cubicBezTo>
                  <a:cubicBezTo>
                    <a:pt x="6638" y="1289"/>
                    <a:pt x="6440" y="1377"/>
                    <a:pt x="6245" y="1473"/>
                  </a:cubicBezTo>
                  <a:cubicBezTo>
                    <a:pt x="6059" y="1329"/>
                    <a:pt x="5873" y="1186"/>
                    <a:pt x="5780" y="1235"/>
                  </a:cubicBezTo>
                  <a:cubicBezTo>
                    <a:pt x="5687" y="1284"/>
                    <a:pt x="5699" y="1519"/>
                    <a:pt x="5712" y="1755"/>
                  </a:cubicBezTo>
                  <a:cubicBezTo>
                    <a:pt x="5523" y="1861"/>
                    <a:pt x="5338" y="1973"/>
                    <a:pt x="5157" y="2091"/>
                  </a:cubicBezTo>
                  <a:cubicBezTo>
                    <a:pt x="4954" y="1971"/>
                    <a:pt x="4751" y="1851"/>
                    <a:pt x="4665" y="1911"/>
                  </a:cubicBezTo>
                  <a:cubicBezTo>
                    <a:pt x="4579" y="1970"/>
                    <a:pt x="4619" y="2202"/>
                    <a:pt x="4660" y="2434"/>
                  </a:cubicBezTo>
                  <a:cubicBezTo>
                    <a:pt x="4485" y="2562"/>
                    <a:pt x="4314" y="2696"/>
                    <a:pt x="4148" y="2835"/>
                  </a:cubicBezTo>
                  <a:cubicBezTo>
                    <a:pt x="3932" y="2740"/>
                    <a:pt x="3717" y="2646"/>
                    <a:pt x="3639" y="2715"/>
                  </a:cubicBezTo>
                  <a:cubicBezTo>
                    <a:pt x="3560" y="2785"/>
                    <a:pt x="3628" y="3010"/>
                    <a:pt x="3697" y="3236"/>
                  </a:cubicBezTo>
                  <a:cubicBezTo>
                    <a:pt x="3539" y="3384"/>
                    <a:pt x="3386" y="3537"/>
                    <a:pt x="3238" y="3695"/>
                  </a:cubicBezTo>
                  <a:cubicBezTo>
                    <a:pt x="3012" y="3627"/>
                    <a:pt x="2787" y="3559"/>
                    <a:pt x="2717" y="3637"/>
                  </a:cubicBezTo>
                  <a:cubicBezTo>
                    <a:pt x="2647" y="3716"/>
                    <a:pt x="2741" y="3930"/>
                    <a:pt x="2836" y="4146"/>
                  </a:cubicBezTo>
                  <a:cubicBezTo>
                    <a:pt x="2697" y="4312"/>
                    <a:pt x="2563" y="4483"/>
                    <a:pt x="2435" y="4658"/>
                  </a:cubicBezTo>
                  <a:cubicBezTo>
                    <a:pt x="2203" y="4617"/>
                    <a:pt x="1972" y="4577"/>
                    <a:pt x="1912" y="4663"/>
                  </a:cubicBezTo>
                  <a:cubicBezTo>
                    <a:pt x="1852" y="4749"/>
                    <a:pt x="1972" y="4952"/>
                    <a:pt x="2092" y="5155"/>
                  </a:cubicBezTo>
                  <a:cubicBezTo>
                    <a:pt x="1974" y="5336"/>
                    <a:pt x="1862" y="5521"/>
                    <a:pt x="1756" y="5710"/>
                  </a:cubicBezTo>
                  <a:cubicBezTo>
                    <a:pt x="1520" y="5698"/>
                    <a:pt x="1285" y="5686"/>
                    <a:pt x="1236" y="5779"/>
                  </a:cubicBezTo>
                  <a:cubicBezTo>
                    <a:pt x="1187" y="5871"/>
                    <a:pt x="1330" y="6057"/>
                    <a:pt x="1473" y="6244"/>
                  </a:cubicBezTo>
                  <a:cubicBezTo>
                    <a:pt x="1378" y="6438"/>
                    <a:pt x="1289" y="6636"/>
                    <a:pt x="1206" y="6837"/>
                  </a:cubicBezTo>
                  <a:cubicBezTo>
                    <a:pt x="971" y="6853"/>
                    <a:pt x="737" y="6870"/>
                    <a:pt x="700" y="6968"/>
                  </a:cubicBezTo>
                  <a:cubicBezTo>
                    <a:pt x="663" y="7066"/>
                    <a:pt x="828" y="7234"/>
                    <a:pt x="993" y="7402"/>
                  </a:cubicBezTo>
                  <a:cubicBezTo>
                    <a:pt x="922" y="7606"/>
                    <a:pt x="858" y="7813"/>
                    <a:pt x="800" y="8022"/>
                  </a:cubicBezTo>
                  <a:cubicBezTo>
                    <a:pt x="568" y="8067"/>
                    <a:pt x="337" y="8112"/>
                    <a:pt x="312" y="8214"/>
                  </a:cubicBezTo>
                  <a:cubicBezTo>
                    <a:pt x="287" y="8316"/>
                    <a:pt x="470" y="8462"/>
                    <a:pt x="655" y="8609"/>
                  </a:cubicBezTo>
                  <a:cubicBezTo>
                    <a:pt x="609" y="8820"/>
                    <a:pt x="569" y="9033"/>
                    <a:pt x="537" y="9249"/>
                  </a:cubicBezTo>
                  <a:cubicBezTo>
                    <a:pt x="313" y="9321"/>
                    <a:pt x="90" y="9394"/>
                    <a:pt x="78" y="9498"/>
                  </a:cubicBezTo>
                  <a:cubicBezTo>
                    <a:pt x="65" y="9602"/>
                    <a:pt x="265" y="9725"/>
                    <a:pt x="466" y="9848"/>
                  </a:cubicBezTo>
                  <a:cubicBezTo>
                    <a:pt x="447" y="10062"/>
                    <a:pt x="435" y="10279"/>
                    <a:pt x="429" y="10496"/>
                  </a:cubicBezTo>
                  <a:cubicBezTo>
                    <a:pt x="214" y="10595"/>
                    <a:pt x="0" y="10694"/>
                    <a:pt x="0" y="10800"/>
                  </a:cubicBezTo>
                  <a:cubicBezTo>
                    <a:pt x="0" y="10906"/>
                    <a:pt x="214" y="11005"/>
                    <a:pt x="429" y="11104"/>
                  </a:cubicBezTo>
                  <a:cubicBezTo>
                    <a:pt x="435" y="11322"/>
                    <a:pt x="447" y="11538"/>
                    <a:pt x="466" y="11752"/>
                  </a:cubicBezTo>
                  <a:cubicBezTo>
                    <a:pt x="265" y="11876"/>
                    <a:pt x="65" y="11999"/>
                    <a:pt x="78" y="12102"/>
                  </a:cubicBezTo>
                  <a:cubicBezTo>
                    <a:pt x="90" y="12207"/>
                    <a:pt x="313" y="12279"/>
                    <a:pt x="537" y="12351"/>
                  </a:cubicBezTo>
                  <a:cubicBezTo>
                    <a:pt x="569" y="12567"/>
                    <a:pt x="609" y="12780"/>
                    <a:pt x="655" y="12991"/>
                  </a:cubicBezTo>
                  <a:cubicBezTo>
                    <a:pt x="470" y="13138"/>
                    <a:pt x="287" y="13284"/>
                    <a:pt x="312" y="13385"/>
                  </a:cubicBezTo>
                  <a:cubicBezTo>
                    <a:pt x="337" y="13488"/>
                    <a:pt x="568" y="13533"/>
                    <a:pt x="800" y="13577"/>
                  </a:cubicBezTo>
                  <a:cubicBezTo>
                    <a:pt x="858" y="13786"/>
                    <a:pt x="922" y="13993"/>
                    <a:pt x="993" y="14197"/>
                  </a:cubicBezTo>
                  <a:cubicBezTo>
                    <a:pt x="827" y="14365"/>
                    <a:pt x="662" y="14533"/>
                    <a:pt x="699" y="14631"/>
                  </a:cubicBezTo>
                  <a:cubicBezTo>
                    <a:pt x="736" y="14729"/>
                    <a:pt x="971" y="14745"/>
                    <a:pt x="1206" y="14761"/>
                  </a:cubicBezTo>
                  <a:cubicBezTo>
                    <a:pt x="1289" y="14962"/>
                    <a:pt x="1377" y="15160"/>
                    <a:pt x="1473" y="15355"/>
                  </a:cubicBezTo>
                  <a:cubicBezTo>
                    <a:pt x="1329" y="15541"/>
                    <a:pt x="1186" y="15727"/>
                    <a:pt x="1235" y="15820"/>
                  </a:cubicBezTo>
                  <a:cubicBezTo>
                    <a:pt x="1284" y="15913"/>
                    <a:pt x="1519" y="15901"/>
                    <a:pt x="1755" y="15888"/>
                  </a:cubicBezTo>
                  <a:cubicBezTo>
                    <a:pt x="1861" y="16077"/>
                    <a:pt x="1973" y="16262"/>
                    <a:pt x="2091" y="16443"/>
                  </a:cubicBezTo>
                  <a:cubicBezTo>
                    <a:pt x="1971" y="16646"/>
                    <a:pt x="1851" y="16849"/>
                    <a:pt x="1911" y="16935"/>
                  </a:cubicBezTo>
                  <a:cubicBezTo>
                    <a:pt x="1970" y="17021"/>
                    <a:pt x="2202" y="16981"/>
                    <a:pt x="2433" y="16941"/>
                  </a:cubicBezTo>
                  <a:cubicBezTo>
                    <a:pt x="2562" y="17115"/>
                    <a:pt x="2696" y="17286"/>
                    <a:pt x="2835" y="17453"/>
                  </a:cubicBezTo>
                  <a:cubicBezTo>
                    <a:pt x="2740" y="17668"/>
                    <a:pt x="2646" y="17883"/>
                    <a:pt x="2715" y="17961"/>
                  </a:cubicBezTo>
                  <a:cubicBezTo>
                    <a:pt x="2785" y="18040"/>
                    <a:pt x="3010" y="17972"/>
                    <a:pt x="3236" y="17903"/>
                  </a:cubicBezTo>
                  <a:cubicBezTo>
                    <a:pt x="3384" y="18061"/>
                    <a:pt x="3537" y="18214"/>
                    <a:pt x="3695" y="18362"/>
                  </a:cubicBezTo>
                  <a:cubicBezTo>
                    <a:pt x="3627" y="18588"/>
                    <a:pt x="3559" y="18813"/>
                    <a:pt x="3637" y="18883"/>
                  </a:cubicBezTo>
                  <a:cubicBezTo>
                    <a:pt x="3716" y="18953"/>
                    <a:pt x="3930" y="18859"/>
                    <a:pt x="4146" y="18764"/>
                  </a:cubicBezTo>
                  <a:cubicBezTo>
                    <a:pt x="4312" y="18903"/>
                    <a:pt x="4483" y="19037"/>
                    <a:pt x="4658" y="19165"/>
                  </a:cubicBezTo>
                  <a:cubicBezTo>
                    <a:pt x="4617" y="19397"/>
                    <a:pt x="4577" y="19628"/>
                    <a:pt x="4663" y="19688"/>
                  </a:cubicBezTo>
                  <a:cubicBezTo>
                    <a:pt x="4749" y="19748"/>
                    <a:pt x="4952" y="19628"/>
                    <a:pt x="5155" y="19508"/>
                  </a:cubicBezTo>
                  <a:cubicBezTo>
                    <a:pt x="5336" y="19626"/>
                    <a:pt x="5521" y="19738"/>
                    <a:pt x="5710" y="19844"/>
                  </a:cubicBezTo>
                  <a:cubicBezTo>
                    <a:pt x="5698" y="20080"/>
                    <a:pt x="5685" y="20315"/>
                    <a:pt x="5779" y="20364"/>
                  </a:cubicBezTo>
                  <a:cubicBezTo>
                    <a:pt x="5871" y="20413"/>
                    <a:pt x="6057" y="20270"/>
                    <a:pt x="6244" y="20127"/>
                  </a:cubicBezTo>
                  <a:cubicBezTo>
                    <a:pt x="6438" y="20222"/>
                    <a:pt x="6636" y="20311"/>
                    <a:pt x="6837" y="20394"/>
                  </a:cubicBezTo>
                  <a:cubicBezTo>
                    <a:pt x="6853" y="20629"/>
                    <a:pt x="6870" y="20863"/>
                    <a:pt x="6968" y="20900"/>
                  </a:cubicBezTo>
                  <a:cubicBezTo>
                    <a:pt x="7066" y="20937"/>
                    <a:pt x="7234" y="20773"/>
                    <a:pt x="7402" y="20607"/>
                  </a:cubicBezTo>
                  <a:cubicBezTo>
                    <a:pt x="7606" y="20678"/>
                    <a:pt x="7813" y="20742"/>
                    <a:pt x="8022" y="20800"/>
                  </a:cubicBezTo>
                  <a:cubicBezTo>
                    <a:pt x="8067" y="21032"/>
                    <a:pt x="8112" y="21263"/>
                    <a:pt x="8214" y="21288"/>
                  </a:cubicBezTo>
                  <a:cubicBezTo>
                    <a:pt x="8315" y="21313"/>
                    <a:pt x="8462" y="21130"/>
                    <a:pt x="8608" y="20945"/>
                  </a:cubicBezTo>
                  <a:cubicBezTo>
                    <a:pt x="8820" y="20991"/>
                    <a:pt x="9033" y="21031"/>
                    <a:pt x="9249" y="21063"/>
                  </a:cubicBezTo>
                  <a:cubicBezTo>
                    <a:pt x="9321" y="21287"/>
                    <a:pt x="9394" y="21510"/>
                    <a:pt x="9498" y="21522"/>
                  </a:cubicBezTo>
                  <a:cubicBezTo>
                    <a:pt x="9602" y="21535"/>
                    <a:pt x="9725" y="21335"/>
                    <a:pt x="9848" y="21134"/>
                  </a:cubicBezTo>
                  <a:cubicBezTo>
                    <a:pt x="10062" y="21153"/>
                    <a:pt x="10279" y="21165"/>
                    <a:pt x="10496" y="21171"/>
                  </a:cubicBezTo>
                  <a:cubicBezTo>
                    <a:pt x="10595" y="21386"/>
                    <a:pt x="10694" y="21600"/>
                    <a:pt x="10800" y="21600"/>
                  </a:cubicBezTo>
                  <a:cubicBezTo>
                    <a:pt x="10906" y="21600"/>
                    <a:pt x="11005" y="21386"/>
                    <a:pt x="11104" y="21171"/>
                  </a:cubicBezTo>
                  <a:cubicBezTo>
                    <a:pt x="11322" y="21165"/>
                    <a:pt x="11538" y="21153"/>
                    <a:pt x="11752" y="21134"/>
                  </a:cubicBezTo>
                  <a:cubicBezTo>
                    <a:pt x="11876" y="21335"/>
                    <a:pt x="11999" y="21535"/>
                    <a:pt x="12102" y="21522"/>
                  </a:cubicBezTo>
                  <a:cubicBezTo>
                    <a:pt x="12207" y="21510"/>
                    <a:pt x="12279" y="21287"/>
                    <a:pt x="12351" y="21063"/>
                  </a:cubicBezTo>
                  <a:cubicBezTo>
                    <a:pt x="12567" y="21031"/>
                    <a:pt x="12780" y="20991"/>
                    <a:pt x="12991" y="20945"/>
                  </a:cubicBezTo>
                  <a:cubicBezTo>
                    <a:pt x="13138" y="21130"/>
                    <a:pt x="13284" y="21313"/>
                    <a:pt x="13385" y="21289"/>
                  </a:cubicBezTo>
                  <a:cubicBezTo>
                    <a:pt x="13488" y="21263"/>
                    <a:pt x="13533" y="21032"/>
                    <a:pt x="13577" y="20800"/>
                  </a:cubicBezTo>
                  <a:cubicBezTo>
                    <a:pt x="13786" y="20742"/>
                    <a:pt x="13993" y="20678"/>
                    <a:pt x="14197" y="20608"/>
                  </a:cubicBezTo>
                  <a:cubicBezTo>
                    <a:pt x="14365" y="20773"/>
                    <a:pt x="14533" y="20938"/>
                    <a:pt x="14631" y="20901"/>
                  </a:cubicBezTo>
                  <a:cubicBezTo>
                    <a:pt x="14729" y="20864"/>
                    <a:pt x="14745" y="20630"/>
                    <a:pt x="14762" y="20395"/>
                  </a:cubicBezTo>
                  <a:cubicBezTo>
                    <a:pt x="14962" y="20312"/>
                    <a:pt x="15161" y="20223"/>
                    <a:pt x="15355" y="20128"/>
                  </a:cubicBezTo>
                  <a:cubicBezTo>
                    <a:pt x="15541" y="20271"/>
                    <a:pt x="15727" y="20414"/>
                    <a:pt x="15820" y="20365"/>
                  </a:cubicBezTo>
                  <a:cubicBezTo>
                    <a:pt x="15913" y="20316"/>
                    <a:pt x="15901" y="20081"/>
                    <a:pt x="15888" y="19846"/>
                  </a:cubicBezTo>
                  <a:cubicBezTo>
                    <a:pt x="16077" y="19739"/>
                    <a:pt x="16262" y="19627"/>
                    <a:pt x="16444" y="19509"/>
                  </a:cubicBezTo>
                  <a:cubicBezTo>
                    <a:pt x="16647" y="19629"/>
                    <a:pt x="16849" y="19749"/>
                    <a:pt x="16935" y="19689"/>
                  </a:cubicBezTo>
                  <a:cubicBezTo>
                    <a:pt x="17022" y="19630"/>
                    <a:pt x="16981" y="19399"/>
                    <a:pt x="16941" y="19167"/>
                  </a:cubicBezTo>
                  <a:cubicBezTo>
                    <a:pt x="17116" y="19038"/>
                    <a:pt x="17286" y="18904"/>
                    <a:pt x="17453" y="18765"/>
                  </a:cubicBezTo>
                  <a:cubicBezTo>
                    <a:pt x="17668" y="18860"/>
                    <a:pt x="17883" y="18954"/>
                    <a:pt x="17961" y="18885"/>
                  </a:cubicBezTo>
                  <a:cubicBezTo>
                    <a:pt x="18040" y="18815"/>
                    <a:pt x="17972" y="18590"/>
                    <a:pt x="17903" y="18364"/>
                  </a:cubicBezTo>
                  <a:cubicBezTo>
                    <a:pt x="18061" y="18216"/>
                    <a:pt x="18214" y="18063"/>
                    <a:pt x="18363" y="17905"/>
                  </a:cubicBezTo>
                  <a:cubicBezTo>
                    <a:pt x="18588" y="17974"/>
                    <a:pt x="18814" y="18041"/>
                    <a:pt x="18883" y="17963"/>
                  </a:cubicBezTo>
                  <a:cubicBezTo>
                    <a:pt x="18953" y="17885"/>
                    <a:pt x="18859" y="17670"/>
                    <a:pt x="18764" y="17454"/>
                  </a:cubicBezTo>
                  <a:cubicBezTo>
                    <a:pt x="18903" y="17288"/>
                    <a:pt x="19037" y="17117"/>
                    <a:pt x="19165" y="16942"/>
                  </a:cubicBezTo>
                  <a:cubicBezTo>
                    <a:pt x="19397" y="16983"/>
                    <a:pt x="19628" y="17023"/>
                    <a:pt x="19688" y="16937"/>
                  </a:cubicBezTo>
                  <a:cubicBezTo>
                    <a:pt x="19748" y="16851"/>
                    <a:pt x="19628" y="16648"/>
                    <a:pt x="19508" y="16445"/>
                  </a:cubicBezTo>
                  <a:cubicBezTo>
                    <a:pt x="19626" y="16264"/>
                    <a:pt x="19738" y="16079"/>
                    <a:pt x="19845" y="15890"/>
                  </a:cubicBezTo>
                  <a:cubicBezTo>
                    <a:pt x="20080" y="15903"/>
                    <a:pt x="20315" y="15915"/>
                    <a:pt x="20364" y="15822"/>
                  </a:cubicBezTo>
                  <a:cubicBezTo>
                    <a:pt x="20413" y="15729"/>
                    <a:pt x="20270" y="15543"/>
                    <a:pt x="20127" y="15357"/>
                  </a:cubicBezTo>
                  <a:cubicBezTo>
                    <a:pt x="20222" y="15162"/>
                    <a:pt x="20311" y="14964"/>
                    <a:pt x="20394" y="14763"/>
                  </a:cubicBezTo>
                  <a:cubicBezTo>
                    <a:pt x="20629" y="14747"/>
                    <a:pt x="20863" y="14731"/>
                    <a:pt x="20900" y="14632"/>
                  </a:cubicBezTo>
                  <a:cubicBezTo>
                    <a:pt x="20937" y="14534"/>
                    <a:pt x="20773" y="14367"/>
                    <a:pt x="20607" y="14198"/>
                  </a:cubicBezTo>
                  <a:cubicBezTo>
                    <a:pt x="20678" y="13994"/>
                    <a:pt x="20742" y="13788"/>
                    <a:pt x="20800" y="13578"/>
                  </a:cubicBezTo>
                  <a:cubicBezTo>
                    <a:pt x="21032" y="13534"/>
                    <a:pt x="21263" y="13489"/>
                    <a:pt x="21288" y="13386"/>
                  </a:cubicBezTo>
                  <a:cubicBezTo>
                    <a:pt x="21313" y="13285"/>
                    <a:pt x="21130" y="13139"/>
                    <a:pt x="20945" y="12992"/>
                  </a:cubicBezTo>
                  <a:cubicBezTo>
                    <a:pt x="20991" y="12780"/>
                    <a:pt x="21031" y="12567"/>
                    <a:pt x="21063" y="12351"/>
                  </a:cubicBezTo>
                  <a:cubicBezTo>
                    <a:pt x="21287" y="12279"/>
                    <a:pt x="21510" y="12207"/>
                    <a:pt x="21522" y="12102"/>
                  </a:cubicBezTo>
                  <a:cubicBezTo>
                    <a:pt x="21535" y="11999"/>
                    <a:pt x="21335" y="11876"/>
                    <a:pt x="21134" y="11752"/>
                  </a:cubicBezTo>
                  <a:cubicBezTo>
                    <a:pt x="21153" y="11538"/>
                    <a:pt x="21165" y="11322"/>
                    <a:pt x="21171" y="11104"/>
                  </a:cubicBezTo>
                  <a:cubicBezTo>
                    <a:pt x="21386" y="11005"/>
                    <a:pt x="21600" y="10906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" name="Shape 27">
              <a:extLst>
                <a:ext uri="{FF2B5EF4-FFF2-40B4-BE49-F238E27FC236}">
                  <a16:creationId xmlns:a16="http://schemas.microsoft.com/office/drawing/2014/main" id="{FA656802-32B6-4D20-8ED3-92FFE5456275}"/>
                </a:ext>
              </a:extLst>
            </p:cNvPr>
            <p:cNvSpPr/>
            <p:nvPr/>
          </p:nvSpPr>
          <p:spPr>
            <a:xfrm>
              <a:off x="2542065" y="5336707"/>
              <a:ext cx="605983" cy="59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6"/>
                    <a:pt x="4835" y="0"/>
                    <a:pt x="10800" y="0"/>
                  </a:cubicBezTo>
                  <a:cubicBezTo>
                    <a:pt x="16765" y="0"/>
                    <a:pt x="21600" y="4836"/>
                    <a:pt x="21600" y="1080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" name="Shape 28">
              <a:extLst>
                <a:ext uri="{FF2B5EF4-FFF2-40B4-BE49-F238E27FC236}">
                  <a16:creationId xmlns:a16="http://schemas.microsoft.com/office/drawing/2014/main" id="{049B4CE1-53D9-48FE-BF67-E58ABB643AE2}"/>
                </a:ext>
              </a:extLst>
            </p:cNvPr>
            <p:cNvSpPr/>
            <p:nvPr/>
          </p:nvSpPr>
          <p:spPr>
            <a:xfrm>
              <a:off x="2602393" y="5396009"/>
              <a:ext cx="483744" cy="47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826" extrusionOk="0">
                  <a:moveTo>
                    <a:pt x="12290" y="36"/>
                  </a:moveTo>
                  <a:cubicBezTo>
                    <a:pt x="11031" y="-78"/>
                    <a:pt x="9294" y="117"/>
                    <a:pt x="7844" y="117"/>
                  </a:cubicBezTo>
                  <a:cubicBezTo>
                    <a:pt x="4945" y="117"/>
                    <a:pt x="5877" y="2244"/>
                    <a:pt x="7327" y="4529"/>
                  </a:cubicBezTo>
                  <a:cubicBezTo>
                    <a:pt x="8231" y="5592"/>
                    <a:pt x="9285" y="5115"/>
                    <a:pt x="11016" y="5206"/>
                  </a:cubicBezTo>
                  <a:cubicBezTo>
                    <a:pt x="13214" y="5321"/>
                    <a:pt x="12947" y="4403"/>
                    <a:pt x="13870" y="1850"/>
                  </a:cubicBezTo>
                  <a:cubicBezTo>
                    <a:pt x="14331" y="573"/>
                    <a:pt x="13550" y="150"/>
                    <a:pt x="12290" y="36"/>
                  </a:cubicBezTo>
                  <a:close/>
                  <a:moveTo>
                    <a:pt x="10910" y="1565"/>
                  </a:moveTo>
                  <a:cubicBezTo>
                    <a:pt x="11420" y="1612"/>
                    <a:pt x="11734" y="1792"/>
                    <a:pt x="11547" y="2310"/>
                  </a:cubicBezTo>
                  <a:cubicBezTo>
                    <a:pt x="11173" y="3344"/>
                    <a:pt x="11283" y="3710"/>
                    <a:pt x="10392" y="3663"/>
                  </a:cubicBezTo>
                  <a:cubicBezTo>
                    <a:pt x="9691" y="3626"/>
                    <a:pt x="9259" y="3823"/>
                    <a:pt x="8893" y="3392"/>
                  </a:cubicBezTo>
                  <a:cubicBezTo>
                    <a:pt x="8305" y="2466"/>
                    <a:pt x="7930" y="1606"/>
                    <a:pt x="9105" y="1606"/>
                  </a:cubicBezTo>
                  <a:cubicBezTo>
                    <a:pt x="9693" y="1606"/>
                    <a:pt x="10400" y="1519"/>
                    <a:pt x="10910" y="1565"/>
                  </a:cubicBezTo>
                  <a:close/>
                  <a:moveTo>
                    <a:pt x="18979" y="6058"/>
                  </a:moveTo>
                  <a:cubicBezTo>
                    <a:pt x="18178" y="6111"/>
                    <a:pt x="17100" y="6726"/>
                    <a:pt x="15980" y="7466"/>
                  </a:cubicBezTo>
                  <a:cubicBezTo>
                    <a:pt x="14938" y="8388"/>
                    <a:pt x="15405" y="9462"/>
                    <a:pt x="15316" y="11228"/>
                  </a:cubicBezTo>
                  <a:cubicBezTo>
                    <a:pt x="15204" y="13468"/>
                    <a:pt x="16103" y="13197"/>
                    <a:pt x="18608" y="14137"/>
                  </a:cubicBezTo>
                  <a:cubicBezTo>
                    <a:pt x="21112" y="15078"/>
                    <a:pt x="20307" y="10950"/>
                    <a:pt x="20307" y="7993"/>
                  </a:cubicBezTo>
                  <a:cubicBezTo>
                    <a:pt x="20307" y="6515"/>
                    <a:pt x="19781" y="6006"/>
                    <a:pt x="18979" y="6058"/>
                  </a:cubicBezTo>
                  <a:close/>
                  <a:moveTo>
                    <a:pt x="10114" y="6491"/>
                  </a:moveTo>
                  <a:cubicBezTo>
                    <a:pt x="8048" y="6491"/>
                    <a:pt x="6371" y="8202"/>
                    <a:pt x="6371" y="10308"/>
                  </a:cubicBezTo>
                  <a:cubicBezTo>
                    <a:pt x="6371" y="12412"/>
                    <a:pt x="8048" y="14110"/>
                    <a:pt x="10114" y="14110"/>
                  </a:cubicBezTo>
                  <a:cubicBezTo>
                    <a:pt x="12178" y="14110"/>
                    <a:pt x="13843" y="12412"/>
                    <a:pt x="13843" y="10308"/>
                  </a:cubicBezTo>
                  <a:cubicBezTo>
                    <a:pt x="13843" y="8202"/>
                    <a:pt x="12178" y="6491"/>
                    <a:pt x="10114" y="6491"/>
                  </a:cubicBezTo>
                  <a:close/>
                  <a:moveTo>
                    <a:pt x="1036" y="6505"/>
                  </a:moveTo>
                  <a:cubicBezTo>
                    <a:pt x="-488" y="6705"/>
                    <a:pt x="120" y="10183"/>
                    <a:pt x="120" y="12770"/>
                  </a:cubicBezTo>
                  <a:cubicBezTo>
                    <a:pt x="120" y="15727"/>
                    <a:pt x="2206" y="14777"/>
                    <a:pt x="4447" y="13298"/>
                  </a:cubicBezTo>
                  <a:cubicBezTo>
                    <a:pt x="5489" y="12376"/>
                    <a:pt x="5021" y="11301"/>
                    <a:pt x="5110" y="9536"/>
                  </a:cubicBezTo>
                  <a:cubicBezTo>
                    <a:pt x="5223" y="7295"/>
                    <a:pt x="4323" y="7567"/>
                    <a:pt x="1819" y="6627"/>
                  </a:cubicBezTo>
                  <a:cubicBezTo>
                    <a:pt x="1506" y="6509"/>
                    <a:pt x="1253" y="6476"/>
                    <a:pt x="1036" y="6505"/>
                  </a:cubicBezTo>
                  <a:close/>
                  <a:moveTo>
                    <a:pt x="18316" y="8508"/>
                  </a:moveTo>
                  <a:cubicBezTo>
                    <a:pt x="18641" y="8486"/>
                    <a:pt x="18847" y="8680"/>
                    <a:pt x="18847" y="9279"/>
                  </a:cubicBezTo>
                  <a:cubicBezTo>
                    <a:pt x="18847" y="10477"/>
                    <a:pt x="19185" y="12150"/>
                    <a:pt x="18170" y="11769"/>
                  </a:cubicBezTo>
                  <a:cubicBezTo>
                    <a:pt x="17155" y="11388"/>
                    <a:pt x="16784" y="11500"/>
                    <a:pt x="16829" y="10592"/>
                  </a:cubicBezTo>
                  <a:cubicBezTo>
                    <a:pt x="16865" y="9876"/>
                    <a:pt x="16673" y="9436"/>
                    <a:pt x="17095" y="9062"/>
                  </a:cubicBezTo>
                  <a:cubicBezTo>
                    <a:pt x="17549" y="8763"/>
                    <a:pt x="17991" y="8529"/>
                    <a:pt x="18316" y="8508"/>
                  </a:cubicBezTo>
                  <a:close/>
                  <a:moveTo>
                    <a:pt x="2270" y="8995"/>
                  </a:moveTo>
                  <a:cubicBezTo>
                    <a:pt x="3285" y="9376"/>
                    <a:pt x="3643" y="9264"/>
                    <a:pt x="3597" y="10172"/>
                  </a:cubicBezTo>
                  <a:cubicBezTo>
                    <a:pt x="3561" y="10888"/>
                    <a:pt x="3754" y="11314"/>
                    <a:pt x="3332" y="11688"/>
                  </a:cubicBezTo>
                  <a:cubicBezTo>
                    <a:pt x="2423" y="12287"/>
                    <a:pt x="1580" y="12683"/>
                    <a:pt x="1580" y="11485"/>
                  </a:cubicBezTo>
                  <a:cubicBezTo>
                    <a:pt x="1580" y="10287"/>
                    <a:pt x="1255" y="8613"/>
                    <a:pt x="2270" y="8995"/>
                  </a:cubicBezTo>
                  <a:close/>
                  <a:moveTo>
                    <a:pt x="11521" y="15585"/>
                  </a:moveTo>
                  <a:cubicBezTo>
                    <a:pt x="10927" y="15561"/>
                    <a:pt x="10223" y="15658"/>
                    <a:pt x="9357" y="15612"/>
                  </a:cubicBezTo>
                  <a:cubicBezTo>
                    <a:pt x="7160" y="15497"/>
                    <a:pt x="7426" y="16415"/>
                    <a:pt x="6504" y="18969"/>
                  </a:cubicBezTo>
                  <a:cubicBezTo>
                    <a:pt x="5581" y="21522"/>
                    <a:pt x="9629" y="20701"/>
                    <a:pt x="12529" y="20701"/>
                  </a:cubicBezTo>
                  <a:cubicBezTo>
                    <a:pt x="15429" y="20701"/>
                    <a:pt x="14497" y="18574"/>
                    <a:pt x="13047" y="16289"/>
                  </a:cubicBezTo>
                  <a:cubicBezTo>
                    <a:pt x="12594" y="15758"/>
                    <a:pt x="12114" y="15609"/>
                    <a:pt x="11521" y="15585"/>
                  </a:cubicBezTo>
                  <a:close/>
                  <a:moveTo>
                    <a:pt x="10844" y="17142"/>
                  </a:moveTo>
                  <a:cubicBezTo>
                    <a:pt x="11084" y="17151"/>
                    <a:pt x="11284" y="17211"/>
                    <a:pt x="11467" y="17426"/>
                  </a:cubicBezTo>
                  <a:cubicBezTo>
                    <a:pt x="12055" y="18352"/>
                    <a:pt x="12443" y="19212"/>
                    <a:pt x="11268" y="19212"/>
                  </a:cubicBezTo>
                  <a:cubicBezTo>
                    <a:pt x="10093" y="19212"/>
                    <a:pt x="8452" y="19557"/>
                    <a:pt x="8826" y="18522"/>
                  </a:cubicBezTo>
                  <a:cubicBezTo>
                    <a:pt x="9200" y="17487"/>
                    <a:pt x="9090" y="17109"/>
                    <a:pt x="9981" y="17155"/>
                  </a:cubicBezTo>
                  <a:cubicBezTo>
                    <a:pt x="10332" y="17173"/>
                    <a:pt x="10603" y="17132"/>
                    <a:pt x="10844" y="1714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7" name="Shape 35">
              <a:extLst>
                <a:ext uri="{FF2B5EF4-FFF2-40B4-BE49-F238E27FC236}">
                  <a16:creationId xmlns:a16="http://schemas.microsoft.com/office/drawing/2014/main" id="{8859E667-027C-471F-8F97-A543242D007E}"/>
                </a:ext>
              </a:extLst>
            </p:cNvPr>
            <p:cNvSpPr/>
            <p:nvPr/>
          </p:nvSpPr>
          <p:spPr>
            <a:xfrm>
              <a:off x="2783414" y="4517860"/>
              <a:ext cx="245536" cy="453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844"/>
                  </a:moveTo>
                  <a:cubicBezTo>
                    <a:pt x="21600" y="19918"/>
                    <a:pt x="18431" y="21600"/>
                    <a:pt x="14522" y="21600"/>
                  </a:cubicBezTo>
                  <a:lnTo>
                    <a:pt x="7078" y="21600"/>
                  </a:lnTo>
                  <a:cubicBezTo>
                    <a:pt x="3169" y="21600"/>
                    <a:pt x="0" y="19918"/>
                    <a:pt x="0" y="17844"/>
                  </a:cubicBezTo>
                  <a:lnTo>
                    <a:pt x="0" y="3756"/>
                  </a:lnTo>
                  <a:cubicBezTo>
                    <a:pt x="0" y="1682"/>
                    <a:pt x="3169" y="0"/>
                    <a:pt x="7078" y="0"/>
                  </a:cubicBezTo>
                  <a:lnTo>
                    <a:pt x="14522" y="0"/>
                  </a:lnTo>
                  <a:cubicBezTo>
                    <a:pt x="18431" y="0"/>
                    <a:pt x="21600" y="1682"/>
                    <a:pt x="21600" y="3756"/>
                  </a:cubicBezTo>
                  <a:cubicBezTo>
                    <a:pt x="21600" y="3756"/>
                    <a:pt x="21600" y="17844"/>
                    <a:pt x="21600" y="17844"/>
                  </a:cubicBezTo>
                  <a:close/>
                </a:path>
              </a:pathLst>
            </a:custGeom>
            <a:solidFill>
              <a:srgbClr val="FEFEFE">
                <a:alpha val="2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" name="Oval 65">
              <a:extLst>
                <a:ext uri="{FF2B5EF4-FFF2-40B4-BE49-F238E27FC236}">
                  <a16:creationId xmlns:a16="http://schemas.microsoft.com/office/drawing/2014/main" id="{716F7E37-B4D3-41E9-AB02-02297D1BB23A}"/>
                </a:ext>
              </a:extLst>
            </p:cNvPr>
            <p:cNvSpPr/>
            <p:nvPr/>
          </p:nvSpPr>
          <p:spPr>
            <a:xfrm>
              <a:off x="4756343" y="6077085"/>
              <a:ext cx="1517319" cy="95824"/>
            </a:xfrm>
            <a:prstGeom prst="ellipse">
              <a:avLst/>
            </a:pr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Shape 36">
            <a:extLst>
              <a:ext uri="{FF2B5EF4-FFF2-40B4-BE49-F238E27FC236}">
                <a16:creationId xmlns:a16="http://schemas.microsoft.com/office/drawing/2014/main" id="{5BCA11D7-2B99-4CFD-8854-D3C082298694}"/>
              </a:ext>
            </a:extLst>
          </p:cNvPr>
          <p:cNvSpPr/>
          <p:nvPr/>
        </p:nvSpPr>
        <p:spPr>
          <a:xfrm>
            <a:off x="10456331" y="5316974"/>
            <a:ext cx="241350" cy="78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825"/>
                </a:moveTo>
                <a:cubicBezTo>
                  <a:pt x="21600" y="17224"/>
                  <a:pt x="20141" y="21600"/>
                  <a:pt x="18342" y="21600"/>
                </a:cubicBezTo>
                <a:lnTo>
                  <a:pt x="3258" y="21600"/>
                </a:lnTo>
                <a:cubicBezTo>
                  <a:pt x="1459" y="21600"/>
                  <a:pt x="0" y="17224"/>
                  <a:pt x="0" y="11825"/>
                </a:cubicBezTo>
                <a:lnTo>
                  <a:pt x="0" y="9775"/>
                </a:lnTo>
                <a:cubicBezTo>
                  <a:pt x="0" y="4376"/>
                  <a:pt x="1459" y="0"/>
                  <a:pt x="3258" y="0"/>
                </a:cubicBezTo>
                <a:lnTo>
                  <a:pt x="18342" y="0"/>
                </a:lnTo>
                <a:cubicBezTo>
                  <a:pt x="20141" y="0"/>
                  <a:pt x="21600" y="4376"/>
                  <a:pt x="21600" y="9775"/>
                </a:cubicBezTo>
                <a:cubicBezTo>
                  <a:pt x="21600" y="9775"/>
                  <a:pt x="21600" y="11825"/>
                  <a:pt x="21600" y="118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" name="Shape 37">
            <a:extLst>
              <a:ext uri="{FF2B5EF4-FFF2-40B4-BE49-F238E27FC236}">
                <a16:creationId xmlns:a16="http://schemas.microsoft.com/office/drawing/2014/main" id="{57946AFD-1B1D-4AC3-B14C-A5D10DB074F3}"/>
              </a:ext>
            </a:extLst>
          </p:cNvPr>
          <p:cNvSpPr/>
          <p:nvPr/>
        </p:nvSpPr>
        <p:spPr>
          <a:xfrm>
            <a:off x="10416106" y="5445228"/>
            <a:ext cx="341912" cy="236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162"/>
                </a:moveTo>
                <a:cubicBezTo>
                  <a:pt x="21600" y="20508"/>
                  <a:pt x="20829" y="21600"/>
                  <a:pt x="19879" y="21600"/>
                </a:cubicBezTo>
                <a:lnTo>
                  <a:pt x="1721" y="21600"/>
                </a:lnTo>
                <a:cubicBezTo>
                  <a:pt x="771" y="21600"/>
                  <a:pt x="0" y="20508"/>
                  <a:pt x="0" y="19162"/>
                </a:cubicBezTo>
                <a:lnTo>
                  <a:pt x="0" y="2438"/>
                </a:lnTo>
                <a:cubicBezTo>
                  <a:pt x="0" y="1092"/>
                  <a:pt x="771" y="0"/>
                  <a:pt x="1721" y="0"/>
                </a:cubicBezTo>
                <a:lnTo>
                  <a:pt x="19879" y="0"/>
                </a:lnTo>
                <a:cubicBezTo>
                  <a:pt x="20829" y="0"/>
                  <a:pt x="21600" y="1092"/>
                  <a:pt x="21600" y="2438"/>
                </a:cubicBezTo>
                <a:cubicBezTo>
                  <a:pt x="21600" y="2438"/>
                  <a:pt x="21600" y="19162"/>
                  <a:pt x="21600" y="19162"/>
                </a:cubicBezTo>
                <a:close/>
              </a:path>
            </a:pathLst>
          </a:custGeom>
          <a:solidFill>
            <a:srgbClr val="44546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AF7A1850-4838-4E19-A422-9260C4215460}"/>
              </a:ext>
            </a:extLst>
          </p:cNvPr>
          <p:cNvGrpSpPr/>
          <p:nvPr/>
        </p:nvGrpSpPr>
        <p:grpSpPr>
          <a:xfrm rot="5400000" flipV="1">
            <a:off x="2194324" y="2306590"/>
            <a:ext cx="3002267" cy="1912868"/>
            <a:chOff x="822960" y="2011680"/>
            <a:chExt cx="3200400" cy="1996440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2DB815A9-D417-4522-B22E-15C07D72AB7A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C6359C7E-E603-4D51-9B67-8935B6197557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4DC1061-6E71-4A88-8062-A7034D2994E1}"/>
              </a:ext>
            </a:extLst>
          </p:cNvPr>
          <p:cNvGrpSpPr/>
          <p:nvPr/>
        </p:nvGrpSpPr>
        <p:grpSpPr>
          <a:xfrm>
            <a:off x="3254503" y="1677990"/>
            <a:ext cx="775512" cy="463297"/>
            <a:chOff x="1498758" y="2053872"/>
            <a:chExt cx="1061900" cy="1013513"/>
          </a:xfrm>
        </p:grpSpPr>
        <p:sp>
          <p:nvSpPr>
            <p:cNvPr id="51" name="Freeform 144">
              <a:extLst>
                <a:ext uri="{FF2B5EF4-FFF2-40B4-BE49-F238E27FC236}">
                  <a16:creationId xmlns:a16="http://schemas.microsoft.com/office/drawing/2014/main" id="{366E05F7-B9B9-4B19-8892-C2F97692F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081" y="2053872"/>
              <a:ext cx="928189" cy="1013513"/>
            </a:xfrm>
            <a:custGeom>
              <a:avLst/>
              <a:gdLst>
                <a:gd name="T0" fmla="*/ 3240 w 3550"/>
                <a:gd name="T1" fmla="*/ 0 h 3876"/>
                <a:gd name="T2" fmla="*/ 3240 w 3550"/>
                <a:gd name="T3" fmla="*/ 0 h 3876"/>
                <a:gd name="T4" fmla="*/ 300 w 3550"/>
                <a:gd name="T5" fmla="*/ 0 h 3876"/>
                <a:gd name="T6" fmla="*/ 0 w 3550"/>
                <a:gd name="T7" fmla="*/ 0 h 3876"/>
                <a:gd name="T8" fmla="*/ 300 w 3550"/>
                <a:gd name="T9" fmla="*/ 300 h 3876"/>
                <a:gd name="T10" fmla="*/ 300 w 3550"/>
                <a:gd name="T11" fmla="*/ 3695 h 3876"/>
                <a:gd name="T12" fmla="*/ 489 w 3550"/>
                <a:gd name="T13" fmla="*/ 3875 h 3876"/>
                <a:gd name="T14" fmla="*/ 3360 w 3550"/>
                <a:gd name="T15" fmla="*/ 3875 h 3876"/>
                <a:gd name="T16" fmla="*/ 3549 w 3550"/>
                <a:gd name="T17" fmla="*/ 3695 h 3876"/>
                <a:gd name="T18" fmla="*/ 3549 w 3550"/>
                <a:gd name="T19" fmla="*/ 300 h 3876"/>
                <a:gd name="T20" fmla="*/ 3240 w 3550"/>
                <a:gd name="T21" fmla="*/ 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0" h="3876">
                  <a:moveTo>
                    <a:pt x="3240" y="0"/>
                  </a:moveTo>
                  <a:lnTo>
                    <a:pt x="324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0"/>
                    <a:pt x="300" y="137"/>
                    <a:pt x="300" y="300"/>
                  </a:cubicBezTo>
                  <a:cubicBezTo>
                    <a:pt x="300" y="3695"/>
                    <a:pt x="300" y="3695"/>
                    <a:pt x="300" y="3695"/>
                  </a:cubicBezTo>
                  <a:cubicBezTo>
                    <a:pt x="300" y="3798"/>
                    <a:pt x="386" y="3875"/>
                    <a:pt x="489" y="3875"/>
                  </a:cubicBezTo>
                  <a:cubicBezTo>
                    <a:pt x="3360" y="3875"/>
                    <a:pt x="3360" y="3875"/>
                    <a:pt x="3360" y="3875"/>
                  </a:cubicBezTo>
                  <a:cubicBezTo>
                    <a:pt x="3463" y="3875"/>
                    <a:pt x="3549" y="3798"/>
                    <a:pt x="3549" y="3695"/>
                  </a:cubicBezTo>
                  <a:cubicBezTo>
                    <a:pt x="3549" y="300"/>
                    <a:pt x="3549" y="300"/>
                    <a:pt x="3549" y="300"/>
                  </a:cubicBezTo>
                  <a:cubicBezTo>
                    <a:pt x="3549" y="137"/>
                    <a:pt x="3412" y="0"/>
                    <a:pt x="324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127000" dir="5400000" sx="101000" sy="101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3599" dirty="0"/>
            </a:p>
          </p:txBody>
        </p:sp>
        <p:sp>
          <p:nvSpPr>
            <p:cNvPr id="52" name="Freeform 145">
              <a:extLst>
                <a:ext uri="{FF2B5EF4-FFF2-40B4-BE49-F238E27FC236}">
                  <a16:creationId xmlns:a16="http://schemas.microsoft.com/office/drawing/2014/main" id="{BCC2692B-C180-413A-90C8-8D7A0D2E3B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8758" y="2053872"/>
              <a:ext cx="160170" cy="80548"/>
            </a:xfrm>
            <a:custGeom>
              <a:avLst/>
              <a:gdLst>
                <a:gd name="T0" fmla="*/ 381 w 763"/>
                <a:gd name="T1" fmla="*/ 0 h 382"/>
                <a:gd name="T2" fmla="*/ 381 w 763"/>
                <a:gd name="T3" fmla="*/ 0 h 382"/>
                <a:gd name="T4" fmla="*/ 0 w 763"/>
                <a:gd name="T5" fmla="*/ 381 h 382"/>
                <a:gd name="T6" fmla="*/ 762 w 763"/>
                <a:gd name="T7" fmla="*/ 381 h 382"/>
                <a:gd name="T8" fmla="*/ 381 w 76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382">
                  <a:moveTo>
                    <a:pt x="381" y="0"/>
                  </a:moveTo>
                  <a:lnTo>
                    <a:pt x="381" y="0"/>
                  </a:lnTo>
                  <a:cubicBezTo>
                    <a:pt x="172" y="0"/>
                    <a:pt x="0" y="170"/>
                    <a:pt x="0" y="381"/>
                  </a:cubicBezTo>
                  <a:cubicBezTo>
                    <a:pt x="762" y="381"/>
                    <a:pt x="762" y="381"/>
                    <a:pt x="762" y="381"/>
                  </a:cubicBezTo>
                  <a:cubicBezTo>
                    <a:pt x="762" y="170"/>
                    <a:pt x="592" y="0"/>
                    <a:pt x="38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/>
            </a:p>
          </p:txBody>
        </p:sp>
        <p:sp>
          <p:nvSpPr>
            <p:cNvPr id="53" name="TextBox 107">
              <a:extLst>
                <a:ext uri="{FF2B5EF4-FFF2-40B4-BE49-F238E27FC236}">
                  <a16:creationId xmlns:a16="http://schemas.microsoft.com/office/drawing/2014/main" id="{982DDDDF-4D94-44BB-AAD4-E5FC081B6900}"/>
                </a:ext>
              </a:extLst>
            </p:cNvPr>
            <p:cNvSpPr txBox="1"/>
            <p:nvPr/>
          </p:nvSpPr>
          <p:spPr>
            <a:xfrm>
              <a:off x="1603210" y="2122252"/>
              <a:ext cx="957448" cy="34768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Lato Black" charset="0"/>
                  <a:cs typeface="Lato Black" charset="0"/>
                </a:rPr>
                <a:t>OPTION</a:t>
              </a:r>
            </a:p>
          </p:txBody>
        </p:sp>
        <p:sp>
          <p:nvSpPr>
            <p:cNvPr id="54" name="TextBox 108">
              <a:extLst>
                <a:ext uri="{FF2B5EF4-FFF2-40B4-BE49-F238E27FC236}">
                  <a16:creationId xmlns:a16="http://schemas.microsoft.com/office/drawing/2014/main" id="{55060E8E-D532-4968-B7D8-D2AB42BAF98A}"/>
                </a:ext>
              </a:extLst>
            </p:cNvPr>
            <p:cNvSpPr txBox="1"/>
            <p:nvPr/>
          </p:nvSpPr>
          <p:spPr>
            <a:xfrm>
              <a:off x="1781856" y="2335215"/>
              <a:ext cx="596131" cy="484640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+mj-lt"/>
                  <a:ea typeface="+mj-ea"/>
                </a:rPr>
                <a:t>01</a:t>
              </a:r>
              <a:endParaRPr lang="id-ID" sz="2000" b="1" dirty="0">
                <a:solidFill>
                  <a:schemeClr val="accent4"/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641E1B01-7B9C-409B-BE53-DC709006B299}"/>
              </a:ext>
            </a:extLst>
          </p:cNvPr>
          <p:cNvGrpSpPr/>
          <p:nvPr/>
        </p:nvGrpSpPr>
        <p:grpSpPr>
          <a:xfrm>
            <a:off x="4956715" y="5159125"/>
            <a:ext cx="970681" cy="952317"/>
            <a:chOff x="6122087" y="5159125"/>
            <a:chExt cx="970681" cy="952317"/>
          </a:xfrm>
        </p:grpSpPr>
        <p:sp>
          <p:nvSpPr>
            <p:cNvPr id="90" name="Shape 23">
              <a:extLst>
                <a:ext uri="{FF2B5EF4-FFF2-40B4-BE49-F238E27FC236}">
                  <a16:creationId xmlns:a16="http://schemas.microsoft.com/office/drawing/2014/main" id="{3E3ED913-3813-4997-8604-E0A66306C4AA}"/>
                </a:ext>
              </a:extLst>
            </p:cNvPr>
            <p:cNvSpPr/>
            <p:nvPr/>
          </p:nvSpPr>
          <p:spPr>
            <a:xfrm>
              <a:off x="6122087" y="5159125"/>
              <a:ext cx="970681" cy="95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0694"/>
                    <a:pt x="21386" y="10595"/>
                    <a:pt x="21171" y="10496"/>
                  </a:cubicBezTo>
                  <a:cubicBezTo>
                    <a:pt x="21165" y="10279"/>
                    <a:pt x="21153" y="10062"/>
                    <a:pt x="21134" y="9848"/>
                  </a:cubicBezTo>
                  <a:cubicBezTo>
                    <a:pt x="21335" y="9725"/>
                    <a:pt x="21535" y="9602"/>
                    <a:pt x="21522" y="9498"/>
                  </a:cubicBezTo>
                  <a:cubicBezTo>
                    <a:pt x="21510" y="9394"/>
                    <a:pt x="21287" y="9321"/>
                    <a:pt x="21063" y="9249"/>
                  </a:cubicBezTo>
                  <a:cubicBezTo>
                    <a:pt x="21031" y="9034"/>
                    <a:pt x="20991" y="8820"/>
                    <a:pt x="20945" y="8609"/>
                  </a:cubicBezTo>
                  <a:cubicBezTo>
                    <a:pt x="21130" y="8463"/>
                    <a:pt x="21314" y="8316"/>
                    <a:pt x="21289" y="8215"/>
                  </a:cubicBezTo>
                  <a:cubicBezTo>
                    <a:pt x="21263" y="8113"/>
                    <a:pt x="21032" y="8068"/>
                    <a:pt x="20800" y="8023"/>
                  </a:cubicBezTo>
                  <a:cubicBezTo>
                    <a:pt x="20742" y="7814"/>
                    <a:pt x="20678" y="7607"/>
                    <a:pt x="20608" y="7403"/>
                  </a:cubicBezTo>
                  <a:cubicBezTo>
                    <a:pt x="20773" y="7235"/>
                    <a:pt x="20938" y="7068"/>
                    <a:pt x="20901" y="6970"/>
                  </a:cubicBezTo>
                  <a:cubicBezTo>
                    <a:pt x="20864" y="6872"/>
                    <a:pt x="20630" y="6855"/>
                    <a:pt x="20395" y="6839"/>
                  </a:cubicBezTo>
                  <a:cubicBezTo>
                    <a:pt x="20312" y="6638"/>
                    <a:pt x="20223" y="6440"/>
                    <a:pt x="20128" y="6246"/>
                  </a:cubicBezTo>
                  <a:cubicBezTo>
                    <a:pt x="20271" y="6059"/>
                    <a:pt x="20414" y="5873"/>
                    <a:pt x="20365" y="5781"/>
                  </a:cubicBezTo>
                  <a:cubicBezTo>
                    <a:pt x="20316" y="5688"/>
                    <a:pt x="20081" y="5700"/>
                    <a:pt x="19846" y="5712"/>
                  </a:cubicBezTo>
                  <a:cubicBezTo>
                    <a:pt x="19739" y="5523"/>
                    <a:pt x="19627" y="5338"/>
                    <a:pt x="19509" y="5157"/>
                  </a:cubicBezTo>
                  <a:cubicBezTo>
                    <a:pt x="19629" y="4954"/>
                    <a:pt x="19749" y="4751"/>
                    <a:pt x="19690" y="4665"/>
                  </a:cubicBezTo>
                  <a:cubicBezTo>
                    <a:pt x="19630" y="4579"/>
                    <a:pt x="19399" y="4619"/>
                    <a:pt x="19167" y="4660"/>
                  </a:cubicBezTo>
                  <a:cubicBezTo>
                    <a:pt x="19038" y="4485"/>
                    <a:pt x="18905" y="4314"/>
                    <a:pt x="18766" y="4148"/>
                  </a:cubicBezTo>
                  <a:cubicBezTo>
                    <a:pt x="18860" y="3932"/>
                    <a:pt x="18954" y="3717"/>
                    <a:pt x="18885" y="3639"/>
                  </a:cubicBezTo>
                  <a:cubicBezTo>
                    <a:pt x="18815" y="3561"/>
                    <a:pt x="18590" y="3628"/>
                    <a:pt x="18364" y="3697"/>
                  </a:cubicBezTo>
                  <a:cubicBezTo>
                    <a:pt x="18216" y="3539"/>
                    <a:pt x="18063" y="3386"/>
                    <a:pt x="17905" y="3238"/>
                  </a:cubicBezTo>
                  <a:cubicBezTo>
                    <a:pt x="17974" y="3012"/>
                    <a:pt x="18042" y="2787"/>
                    <a:pt x="17963" y="2717"/>
                  </a:cubicBezTo>
                  <a:cubicBezTo>
                    <a:pt x="17885" y="2648"/>
                    <a:pt x="17670" y="2741"/>
                    <a:pt x="17455" y="2836"/>
                  </a:cubicBezTo>
                  <a:cubicBezTo>
                    <a:pt x="17288" y="2697"/>
                    <a:pt x="17118" y="2563"/>
                    <a:pt x="16943" y="2435"/>
                  </a:cubicBezTo>
                  <a:cubicBezTo>
                    <a:pt x="16983" y="2203"/>
                    <a:pt x="17024" y="1972"/>
                    <a:pt x="16937" y="1912"/>
                  </a:cubicBezTo>
                  <a:cubicBezTo>
                    <a:pt x="16851" y="1852"/>
                    <a:pt x="16649" y="1972"/>
                    <a:pt x="16445" y="2092"/>
                  </a:cubicBezTo>
                  <a:cubicBezTo>
                    <a:pt x="16264" y="1974"/>
                    <a:pt x="16079" y="1862"/>
                    <a:pt x="15890" y="1756"/>
                  </a:cubicBezTo>
                  <a:cubicBezTo>
                    <a:pt x="15903" y="1520"/>
                    <a:pt x="15915" y="1285"/>
                    <a:pt x="15822" y="1236"/>
                  </a:cubicBezTo>
                  <a:cubicBezTo>
                    <a:pt x="15729" y="1187"/>
                    <a:pt x="15543" y="1330"/>
                    <a:pt x="15357" y="1473"/>
                  </a:cubicBezTo>
                  <a:cubicBezTo>
                    <a:pt x="15162" y="1378"/>
                    <a:pt x="14964" y="1289"/>
                    <a:pt x="14763" y="1206"/>
                  </a:cubicBezTo>
                  <a:cubicBezTo>
                    <a:pt x="14747" y="971"/>
                    <a:pt x="14731" y="737"/>
                    <a:pt x="14632" y="700"/>
                  </a:cubicBezTo>
                  <a:cubicBezTo>
                    <a:pt x="14535" y="663"/>
                    <a:pt x="14367" y="827"/>
                    <a:pt x="14198" y="993"/>
                  </a:cubicBezTo>
                  <a:cubicBezTo>
                    <a:pt x="13995" y="922"/>
                    <a:pt x="13788" y="858"/>
                    <a:pt x="13578" y="800"/>
                  </a:cubicBezTo>
                  <a:cubicBezTo>
                    <a:pt x="13534" y="568"/>
                    <a:pt x="13489" y="337"/>
                    <a:pt x="13386" y="312"/>
                  </a:cubicBezTo>
                  <a:cubicBezTo>
                    <a:pt x="13285" y="287"/>
                    <a:pt x="13139" y="470"/>
                    <a:pt x="12992" y="655"/>
                  </a:cubicBezTo>
                  <a:cubicBezTo>
                    <a:pt x="12781" y="609"/>
                    <a:pt x="12567" y="569"/>
                    <a:pt x="12351" y="537"/>
                  </a:cubicBezTo>
                  <a:cubicBezTo>
                    <a:pt x="12279" y="313"/>
                    <a:pt x="12207" y="90"/>
                    <a:pt x="12102" y="78"/>
                  </a:cubicBezTo>
                  <a:cubicBezTo>
                    <a:pt x="11999" y="65"/>
                    <a:pt x="11876" y="265"/>
                    <a:pt x="11752" y="466"/>
                  </a:cubicBezTo>
                  <a:cubicBezTo>
                    <a:pt x="11538" y="447"/>
                    <a:pt x="11322" y="435"/>
                    <a:pt x="11104" y="429"/>
                  </a:cubicBezTo>
                  <a:cubicBezTo>
                    <a:pt x="11005" y="214"/>
                    <a:pt x="10906" y="0"/>
                    <a:pt x="10800" y="0"/>
                  </a:cubicBezTo>
                  <a:cubicBezTo>
                    <a:pt x="10694" y="0"/>
                    <a:pt x="10595" y="214"/>
                    <a:pt x="10496" y="429"/>
                  </a:cubicBezTo>
                  <a:cubicBezTo>
                    <a:pt x="10279" y="435"/>
                    <a:pt x="10062" y="447"/>
                    <a:pt x="9848" y="466"/>
                  </a:cubicBezTo>
                  <a:cubicBezTo>
                    <a:pt x="9725" y="265"/>
                    <a:pt x="9602" y="65"/>
                    <a:pt x="9498" y="78"/>
                  </a:cubicBezTo>
                  <a:cubicBezTo>
                    <a:pt x="9394" y="90"/>
                    <a:pt x="9321" y="313"/>
                    <a:pt x="9249" y="537"/>
                  </a:cubicBezTo>
                  <a:cubicBezTo>
                    <a:pt x="9033" y="569"/>
                    <a:pt x="8820" y="609"/>
                    <a:pt x="8609" y="655"/>
                  </a:cubicBezTo>
                  <a:cubicBezTo>
                    <a:pt x="8463" y="470"/>
                    <a:pt x="8316" y="287"/>
                    <a:pt x="8215" y="312"/>
                  </a:cubicBezTo>
                  <a:cubicBezTo>
                    <a:pt x="8112" y="337"/>
                    <a:pt x="8068" y="568"/>
                    <a:pt x="8023" y="800"/>
                  </a:cubicBezTo>
                  <a:cubicBezTo>
                    <a:pt x="7814" y="858"/>
                    <a:pt x="7607" y="922"/>
                    <a:pt x="7403" y="993"/>
                  </a:cubicBezTo>
                  <a:cubicBezTo>
                    <a:pt x="7235" y="827"/>
                    <a:pt x="7067" y="662"/>
                    <a:pt x="6970" y="699"/>
                  </a:cubicBezTo>
                  <a:cubicBezTo>
                    <a:pt x="6871" y="736"/>
                    <a:pt x="6855" y="971"/>
                    <a:pt x="6839" y="1206"/>
                  </a:cubicBezTo>
                  <a:cubicBezTo>
                    <a:pt x="6638" y="1289"/>
                    <a:pt x="6440" y="1377"/>
                    <a:pt x="6245" y="1473"/>
                  </a:cubicBezTo>
                  <a:cubicBezTo>
                    <a:pt x="6059" y="1329"/>
                    <a:pt x="5873" y="1186"/>
                    <a:pt x="5780" y="1235"/>
                  </a:cubicBezTo>
                  <a:cubicBezTo>
                    <a:pt x="5687" y="1284"/>
                    <a:pt x="5699" y="1519"/>
                    <a:pt x="5712" y="1755"/>
                  </a:cubicBezTo>
                  <a:cubicBezTo>
                    <a:pt x="5523" y="1861"/>
                    <a:pt x="5338" y="1973"/>
                    <a:pt x="5157" y="2091"/>
                  </a:cubicBezTo>
                  <a:cubicBezTo>
                    <a:pt x="4954" y="1971"/>
                    <a:pt x="4751" y="1851"/>
                    <a:pt x="4665" y="1911"/>
                  </a:cubicBezTo>
                  <a:cubicBezTo>
                    <a:pt x="4579" y="1970"/>
                    <a:pt x="4619" y="2202"/>
                    <a:pt x="4660" y="2434"/>
                  </a:cubicBezTo>
                  <a:cubicBezTo>
                    <a:pt x="4485" y="2562"/>
                    <a:pt x="4314" y="2696"/>
                    <a:pt x="4148" y="2835"/>
                  </a:cubicBezTo>
                  <a:cubicBezTo>
                    <a:pt x="3932" y="2740"/>
                    <a:pt x="3717" y="2646"/>
                    <a:pt x="3639" y="2715"/>
                  </a:cubicBezTo>
                  <a:cubicBezTo>
                    <a:pt x="3560" y="2785"/>
                    <a:pt x="3628" y="3010"/>
                    <a:pt x="3697" y="3236"/>
                  </a:cubicBezTo>
                  <a:cubicBezTo>
                    <a:pt x="3539" y="3384"/>
                    <a:pt x="3386" y="3537"/>
                    <a:pt x="3238" y="3695"/>
                  </a:cubicBezTo>
                  <a:cubicBezTo>
                    <a:pt x="3012" y="3627"/>
                    <a:pt x="2787" y="3559"/>
                    <a:pt x="2717" y="3637"/>
                  </a:cubicBezTo>
                  <a:cubicBezTo>
                    <a:pt x="2647" y="3716"/>
                    <a:pt x="2741" y="3930"/>
                    <a:pt x="2836" y="4146"/>
                  </a:cubicBezTo>
                  <a:cubicBezTo>
                    <a:pt x="2697" y="4312"/>
                    <a:pt x="2563" y="4483"/>
                    <a:pt x="2435" y="4658"/>
                  </a:cubicBezTo>
                  <a:cubicBezTo>
                    <a:pt x="2203" y="4617"/>
                    <a:pt x="1972" y="4577"/>
                    <a:pt x="1912" y="4663"/>
                  </a:cubicBezTo>
                  <a:cubicBezTo>
                    <a:pt x="1852" y="4749"/>
                    <a:pt x="1972" y="4952"/>
                    <a:pt x="2092" y="5155"/>
                  </a:cubicBezTo>
                  <a:cubicBezTo>
                    <a:pt x="1974" y="5336"/>
                    <a:pt x="1862" y="5521"/>
                    <a:pt x="1756" y="5710"/>
                  </a:cubicBezTo>
                  <a:cubicBezTo>
                    <a:pt x="1520" y="5698"/>
                    <a:pt x="1285" y="5686"/>
                    <a:pt x="1236" y="5779"/>
                  </a:cubicBezTo>
                  <a:cubicBezTo>
                    <a:pt x="1187" y="5871"/>
                    <a:pt x="1330" y="6057"/>
                    <a:pt x="1473" y="6244"/>
                  </a:cubicBezTo>
                  <a:cubicBezTo>
                    <a:pt x="1378" y="6438"/>
                    <a:pt x="1289" y="6636"/>
                    <a:pt x="1206" y="6837"/>
                  </a:cubicBezTo>
                  <a:cubicBezTo>
                    <a:pt x="971" y="6853"/>
                    <a:pt x="737" y="6870"/>
                    <a:pt x="700" y="6968"/>
                  </a:cubicBezTo>
                  <a:cubicBezTo>
                    <a:pt x="663" y="7066"/>
                    <a:pt x="828" y="7234"/>
                    <a:pt x="993" y="7402"/>
                  </a:cubicBezTo>
                  <a:cubicBezTo>
                    <a:pt x="922" y="7606"/>
                    <a:pt x="858" y="7813"/>
                    <a:pt x="800" y="8022"/>
                  </a:cubicBezTo>
                  <a:cubicBezTo>
                    <a:pt x="568" y="8067"/>
                    <a:pt x="337" y="8112"/>
                    <a:pt x="312" y="8214"/>
                  </a:cubicBezTo>
                  <a:cubicBezTo>
                    <a:pt x="287" y="8316"/>
                    <a:pt x="470" y="8462"/>
                    <a:pt x="655" y="8609"/>
                  </a:cubicBezTo>
                  <a:cubicBezTo>
                    <a:pt x="609" y="8820"/>
                    <a:pt x="569" y="9033"/>
                    <a:pt x="537" y="9249"/>
                  </a:cubicBezTo>
                  <a:cubicBezTo>
                    <a:pt x="313" y="9321"/>
                    <a:pt x="90" y="9394"/>
                    <a:pt x="78" y="9498"/>
                  </a:cubicBezTo>
                  <a:cubicBezTo>
                    <a:pt x="65" y="9602"/>
                    <a:pt x="265" y="9725"/>
                    <a:pt x="466" y="9848"/>
                  </a:cubicBezTo>
                  <a:cubicBezTo>
                    <a:pt x="447" y="10062"/>
                    <a:pt x="435" y="10279"/>
                    <a:pt x="429" y="10496"/>
                  </a:cubicBezTo>
                  <a:cubicBezTo>
                    <a:pt x="214" y="10595"/>
                    <a:pt x="0" y="10694"/>
                    <a:pt x="0" y="10800"/>
                  </a:cubicBezTo>
                  <a:cubicBezTo>
                    <a:pt x="0" y="10906"/>
                    <a:pt x="214" y="11005"/>
                    <a:pt x="429" y="11104"/>
                  </a:cubicBezTo>
                  <a:cubicBezTo>
                    <a:pt x="435" y="11322"/>
                    <a:pt x="447" y="11538"/>
                    <a:pt x="466" y="11752"/>
                  </a:cubicBezTo>
                  <a:cubicBezTo>
                    <a:pt x="265" y="11876"/>
                    <a:pt x="65" y="11999"/>
                    <a:pt x="78" y="12102"/>
                  </a:cubicBezTo>
                  <a:cubicBezTo>
                    <a:pt x="90" y="12207"/>
                    <a:pt x="313" y="12279"/>
                    <a:pt x="537" y="12351"/>
                  </a:cubicBezTo>
                  <a:cubicBezTo>
                    <a:pt x="569" y="12567"/>
                    <a:pt x="609" y="12780"/>
                    <a:pt x="655" y="12991"/>
                  </a:cubicBezTo>
                  <a:cubicBezTo>
                    <a:pt x="470" y="13138"/>
                    <a:pt x="287" y="13284"/>
                    <a:pt x="312" y="13385"/>
                  </a:cubicBezTo>
                  <a:cubicBezTo>
                    <a:pt x="337" y="13488"/>
                    <a:pt x="568" y="13533"/>
                    <a:pt x="800" y="13577"/>
                  </a:cubicBezTo>
                  <a:cubicBezTo>
                    <a:pt x="858" y="13786"/>
                    <a:pt x="922" y="13993"/>
                    <a:pt x="993" y="14197"/>
                  </a:cubicBezTo>
                  <a:cubicBezTo>
                    <a:pt x="827" y="14365"/>
                    <a:pt x="662" y="14533"/>
                    <a:pt x="699" y="14631"/>
                  </a:cubicBezTo>
                  <a:cubicBezTo>
                    <a:pt x="736" y="14729"/>
                    <a:pt x="971" y="14745"/>
                    <a:pt x="1206" y="14761"/>
                  </a:cubicBezTo>
                  <a:cubicBezTo>
                    <a:pt x="1289" y="14962"/>
                    <a:pt x="1377" y="15160"/>
                    <a:pt x="1473" y="15355"/>
                  </a:cubicBezTo>
                  <a:cubicBezTo>
                    <a:pt x="1329" y="15541"/>
                    <a:pt x="1186" y="15727"/>
                    <a:pt x="1235" y="15820"/>
                  </a:cubicBezTo>
                  <a:cubicBezTo>
                    <a:pt x="1284" y="15913"/>
                    <a:pt x="1519" y="15901"/>
                    <a:pt x="1755" y="15888"/>
                  </a:cubicBezTo>
                  <a:cubicBezTo>
                    <a:pt x="1861" y="16077"/>
                    <a:pt x="1973" y="16262"/>
                    <a:pt x="2091" y="16443"/>
                  </a:cubicBezTo>
                  <a:cubicBezTo>
                    <a:pt x="1971" y="16646"/>
                    <a:pt x="1851" y="16849"/>
                    <a:pt x="1911" y="16935"/>
                  </a:cubicBezTo>
                  <a:cubicBezTo>
                    <a:pt x="1970" y="17021"/>
                    <a:pt x="2202" y="16981"/>
                    <a:pt x="2433" y="16941"/>
                  </a:cubicBezTo>
                  <a:cubicBezTo>
                    <a:pt x="2562" y="17115"/>
                    <a:pt x="2696" y="17286"/>
                    <a:pt x="2835" y="17453"/>
                  </a:cubicBezTo>
                  <a:cubicBezTo>
                    <a:pt x="2740" y="17668"/>
                    <a:pt x="2646" y="17883"/>
                    <a:pt x="2715" y="17961"/>
                  </a:cubicBezTo>
                  <a:cubicBezTo>
                    <a:pt x="2785" y="18040"/>
                    <a:pt x="3010" y="17972"/>
                    <a:pt x="3236" y="17903"/>
                  </a:cubicBezTo>
                  <a:cubicBezTo>
                    <a:pt x="3384" y="18061"/>
                    <a:pt x="3537" y="18214"/>
                    <a:pt x="3695" y="18362"/>
                  </a:cubicBezTo>
                  <a:cubicBezTo>
                    <a:pt x="3627" y="18588"/>
                    <a:pt x="3559" y="18813"/>
                    <a:pt x="3637" y="18883"/>
                  </a:cubicBezTo>
                  <a:cubicBezTo>
                    <a:pt x="3716" y="18953"/>
                    <a:pt x="3930" y="18859"/>
                    <a:pt x="4146" y="18764"/>
                  </a:cubicBezTo>
                  <a:cubicBezTo>
                    <a:pt x="4312" y="18903"/>
                    <a:pt x="4483" y="19037"/>
                    <a:pt x="4658" y="19165"/>
                  </a:cubicBezTo>
                  <a:cubicBezTo>
                    <a:pt x="4617" y="19397"/>
                    <a:pt x="4577" y="19628"/>
                    <a:pt x="4663" y="19688"/>
                  </a:cubicBezTo>
                  <a:cubicBezTo>
                    <a:pt x="4749" y="19748"/>
                    <a:pt x="4952" y="19628"/>
                    <a:pt x="5155" y="19508"/>
                  </a:cubicBezTo>
                  <a:cubicBezTo>
                    <a:pt x="5336" y="19626"/>
                    <a:pt x="5521" y="19738"/>
                    <a:pt x="5710" y="19844"/>
                  </a:cubicBezTo>
                  <a:cubicBezTo>
                    <a:pt x="5698" y="20080"/>
                    <a:pt x="5685" y="20315"/>
                    <a:pt x="5779" y="20364"/>
                  </a:cubicBezTo>
                  <a:cubicBezTo>
                    <a:pt x="5871" y="20413"/>
                    <a:pt x="6057" y="20270"/>
                    <a:pt x="6244" y="20127"/>
                  </a:cubicBezTo>
                  <a:cubicBezTo>
                    <a:pt x="6438" y="20222"/>
                    <a:pt x="6636" y="20311"/>
                    <a:pt x="6837" y="20394"/>
                  </a:cubicBezTo>
                  <a:cubicBezTo>
                    <a:pt x="6853" y="20629"/>
                    <a:pt x="6870" y="20863"/>
                    <a:pt x="6968" y="20900"/>
                  </a:cubicBezTo>
                  <a:cubicBezTo>
                    <a:pt x="7066" y="20937"/>
                    <a:pt x="7234" y="20773"/>
                    <a:pt x="7402" y="20607"/>
                  </a:cubicBezTo>
                  <a:cubicBezTo>
                    <a:pt x="7606" y="20678"/>
                    <a:pt x="7813" y="20742"/>
                    <a:pt x="8022" y="20800"/>
                  </a:cubicBezTo>
                  <a:cubicBezTo>
                    <a:pt x="8067" y="21032"/>
                    <a:pt x="8112" y="21263"/>
                    <a:pt x="8214" y="21288"/>
                  </a:cubicBezTo>
                  <a:cubicBezTo>
                    <a:pt x="8315" y="21313"/>
                    <a:pt x="8462" y="21130"/>
                    <a:pt x="8608" y="20945"/>
                  </a:cubicBezTo>
                  <a:cubicBezTo>
                    <a:pt x="8820" y="20991"/>
                    <a:pt x="9033" y="21031"/>
                    <a:pt x="9249" y="21063"/>
                  </a:cubicBezTo>
                  <a:cubicBezTo>
                    <a:pt x="9321" y="21287"/>
                    <a:pt x="9394" y="21510"/>
                    <a:pt x="9498" y="21522"/>
                  </a:cubicBezTo>
                  <a:cubicBezTo>
                    <a:pt x="9602" y="21535"/>
                    <a:pt x="9725" y="21335"/>
                    <a:pt x="9848" y="21134"/>
                  </a:cubicBezTo>
                  <a:cubicBezTo>
                    <a:pt x="10062" y="21153"/>
                    <a:pt x="10279" y="21165"/>
                    <a:pt x="10496" y="21171"/>
                  </a:cubicBezTo>
                  <a:cubicBezTo>
                    <a:pt x="10595" y="21386"/>
                    <a:pt x="10694" y="21600"/>
                    <a:pt x="10800" y="21600"/>
                  </a:cubicBezTo>
                  <a:cubicBezTo>
                    <a:pt x="10906" y="21600"/>
                    <a:pt x="11005" y="21386"/>
                    <a:pt x="11104" y="21171"/>
                  </a:cubicBezTo>
                  <a:cubicBezTo>
                    <a:pt x="11322" y="21165"/>
                    <a:pt x="11538" y="21153"/>
                    <a:pt x="11752" y="21134"/>
                  </a:cubicBezTo>
                  <a:cubicBezTo>
                    <a:pt x="11876" y="21335"/>
                    <a:pt x="11999" y="21535"/>
                    <a:pt x="12102" y="21522"/>
                  </a:cubicBezTo>
                  <a:cubicBezTo>
                    <a:pt x="12207" y="21510"/>
                    <a:pt x="12279" y="21287"/>
                    <a:pt x="12351" y="21063"/>
                  </a:cubicBezTo>
                  <a:cubicBezTo>
                    <a:pt x="12567" y="21031"/>
                    <a:pt x="12780" y="20991"/>
                    <a:pt x="12991" y="20945"/>
                  </a:cubicBezTo>
                  <a:cubicBezTo>
                    <a:pt x="13138" y="21130"/>
                    <a:pt x="13284" y="21313"/>
                    <a:pt x="13385" y="21289"/>
                  </a:cubicBezTo>
                  <a:cubicBezTo>
                    <a:pt x="13488" y="21263"/>
                    <a:pt x="13533" y="21032"/>
                    <a:pt x="13577" y="20800"/>
                  </a:cubicBezTo>
                  <a:cubicBezTo>
                    <a:pt x="13786" y="20742"/>
                    <a:pt x="13993" y="20678"/>
                    <a:pt x="14197" y="20608"/>
                  </a:cubicBezTo>
                  <a:cubicBezTo>
                    <a:pt x="14365" y="20773"/>
                    <a:pt x="14533" y="20938"/>
                    <a:pt x="14631" y="20901"/>
                  </a:cubicBezTo>
                  <a:cubicBezTo>
                    <a:pt x="14729" y="20864"/>
                    <a:pt x="14745" y="20630"/>
                    <a:pt x="14762" y="20395"/>
                  </a:cubicBezTo>
                  <a:cubicBezTo>
                    <a:pt x="14962" y="20312"/>
                    <a:pt x="15160" y="20223"/>
                    <a:pt x="15355" y="20128"/>
                  </a:cubicBezTo>
                  <a:cubicBezTo>
                    <a:pt x="15541" y="20271"/>
                    <a:pt x="15727" y="20414"/>
                    <a:pt x="15820" y="20365"/>
                  </a:cubicBezTo>
                  <a:cubicBezTo>
                    <a:pt x="15913" y="20316"/>
                    <a:pt x="15901" y="20081"/>
                    <a:pt x="15888" y="19846"/>
                  </a:cubicBezTo>
                  <a:cubicBezTo>
                    <a:pt x="16077" y="19739"/>
                    <a:pt x="16262" y="19627"/>
                    <a:pt x="16444" y="19509"/>
                  </a:cubicBezTo>
                  <a:cubicBezTo>
                    <a:pt x="16647" y="19629"/>
                    <a:pt x="16849" y="19749"/>
                    <a:pt x="16935" y="19689"/>
                  </a:cubicBezTo>
                  <a:cubicBezTo>
                    <a:pt x="17022" y="19630"/>
                    <a:pt x="16981" y="19399"/>
                    <a:pt x="16941" y="19167"/>
                  </a:cubicBezTo>
                  <a:cubicBezTo>
                    <a:pt x="17116" y="19038"/>
                    <a:pt x="17286" y="18904"/>
                    <a:pt x="17453" y="18765"/>
                  </a:cubicBezTo>
                  <a:cubicBezTo>
                    <a:pt x="17668" y="18860"/>
                    <a:pt x="17883" y="18954"/>
                    <a:pt x="17961" y="18885"/>
                  </a:cubicBezTo>
                  <a:cubicBezTo>
                    <a:pt x="18040" y="18815"/>
                    <a:pt x="17972" y="18590"/>
                    <a:pt x="17903" y="18364"/>
                  </a:cubicBezTo>
                  <a:cubicBezTo>
                    <a:pt x="18061" y="18216"/>
                    <a:pt x="18214" y="18063"/>
                    <a:pt x="18363" y="17905"/>
                  </a:cubicBezTo>
                  <a:cubicBezTo>
                    <a:pt x="18588" y="17974"/>
                    <a:pt x="18814" y="18041"/>
                    <a:pt x="18883" y="17963"/>
                  </a:cubicBezTo>
                  <a:cubicBezTo>
                    <a:pt x="18953" y="17885"/>
                    <a:pt x="18859" y="17670"/>
                    <a:pt x="18764" y="17454"/>
                  </a:cubicBezTo>
                  <a:cubicBezTo>
                    <a:pt x="18903" y="17288"/>
                    <a:pt x="19037" y="17117"/>
                    <a:pt x="19165" y="16942"/>
                  </a:cubicBezTo>
                  <a:cubicBezTo>
                    <a:pt x="19397" y="16983"/>
                    <a:pt x="19628" y="17023"/>
                    <a:pt x="19688" y="16937"/>
                  </a:cubicBezTo>
                  <a:cubicBezTo>
                    <a:pt x="19748" y="16851"/>
                    <a:pt x="19628" y="16648"/>
                    <a:pt x="19508" y="16445"/>
                  </a:cubicBezTo>
                  <a:cubicBezTo>
                    <a:pt x="19626" y="16264"/>
                    <a:pt x="19738" y="16079"/>
                    <a:pt x="19845" y="15890"/>
                  </a:cubicBezTo>
                  <a:cubicBezTo>
                    <a:pt x="20080" y="15903"/>
                    <a:pt x="20315" y="15915"/>
                    <a:pt x="20364" y="15822"/>
                  </a:cubicBezTo>
                  <a:cubicBezTo>
                    <a:pt x="20413" y="15729"/>
                    <a:pt x="20270" y="15543"/>
                    <a:pt x="20127" y="15357"/>
                  </a:cubicBezTo>
                  <a:cubicBezTo>
                    <a:pt x="20222" y="15162"/>
                    <a:pt x="20311" y="14964"/>
                    <a:pt x="20394" y="14763"/>
                  </a:cubicBezTo>
                  <a:cubicBezTo>
                    <a:pt x="20629" y="14747"/>
                    <a:pt x="20863" y="14731"/>
                    <a:pt x="20900" y="14632"/>
                  </a:cubicBezTo>
                  <a:cubicBezTo>
                    <a:pt x="20937" y="14534"/>
                    <a:pt x="20773" y="14367"/>
                    <a:pt x="20607" y="14198"/>
                  </a:cubicBezTo>
                  <a:cubicBezTo>
                    <a:pt x="20678" y="13994"/>
                    <a:pt x="20742" y="13788"/>
                    <a:pt x="20800" y="13578"/>
                  </a:cubicBezTo>
                  <a:cubicBezTo>
                    <a:pt x="21032" y="13534"/>
                    <a:pt x="21263" y="13489"/>
                    <a:pt x="21288" y="13386"/>
                  </a:cubicBezTo>
                  <a:cubicBezTo>
                    <a:pt x="21313" y="13285"/>
                    <a:pt x="21130" y="13139"/>
                    <a:pt x="20945" y="12992"/>
                  </a:cubicBezTo>
                  <a:cubicBezTo>
                    <a:pt x="20991" y="12780"/>
                    <a:pt x="21031" y="12567"/>
                    <a:pt x="21063" y="12351"/>
                  </a:cubicBezTo>
                  <a:cubicBezTo>
                    <a:pt x="21287" y="12279"/>
                    <a:pt x="21510" y="12207"/>
                    <a:pt x="21522" y="12102"/>
                  </a:cubicBezTo>
                  <a:cubicBezTo>
                    <a:pt x="21535" y="11999"/>
                    <a:pt x="21335" y="11876"/>
                    <a:pt x="21134" y="11752"/>
                  </a:cubicBezTo>
                  <a:cubicBezTo>
                    <a:pt x="21153" y="11538"/>
                    <a:pt x="21165" y="11322"/>
                    <a:pt x="21171" y="11104"/>
                  </a:cubicBezTo>
                  <a:cubicBezTo>
                    <a:pt x="21386" y="11005"/>
                    <a:pt x="21600" y="10906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" name="Shape 24">
              <a:extLst>
                <a:ext uri="{FF2B5EF4-FFF2-40B4-BE49-F238E27FC236}">
                  <a16:creationId xmlns:a16="http://schemas.microsoft.com/office/drawing/2014/main" id="{3F111E74-44A7-46B4-BE48-D8D45C758088}"/>
                </a:ext>
              </a:extLst>
            </p:cNvPr>
            <p:cNvSpPr/>
            <p:nvPr/>
          </p:nvSpPr>
          <p:spPr>
            <a:xfrm>
              <a:off x="6303100" y="5336707"/>
              <a:ext cx="605983" cy="59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6"/>
                    <a:pt x="4835" y="0"/>
                    <a:pt x="10800" y="0"/>
                  </a:cubicBezTo>
                  <a:cubicBezTo>
                    <a:pt x="16765" y="0"/>
                    <a:pt x="21600" y="4836"/>
                    <a:pt x="21600" y="1080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" name="Shape 25">
              <a:extLst>
                <a:ext uri="{FF2B5EF4-FFF2-40B4-BE49-F238E27FC236}">
                  <a16:creationId xmlns:a16="http://schemas.microsoft.com/office/drawing/2014/main" id="{92B15304-FF8D-4CB8-A489-D84DD32C7C94}"/>
                </a:ext>
              </a:extLst>
            </p:cNvPr>
            <p:cNvSpPr/>
            <p:nvPr/>
          </p:nvSpPr>
          <p:spPr>
            <a:xfrm>
              <a:off x="6363431" y="5396009"/>
              <a:ext cx="493800" cy="47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2" h="20826" extrusionOk="0">
                  <a:moveTo>
                    <a:pt x="12053" y="36"/>
                  </a:moveTo>
                  <a:cubicBezTo>
                    <a:pt x="10818" y="-78"/>
                    <a:pt x="9114" y="117"/>
                    <a:pt x="7693" y="117"/>
                  </a:cubicBezTo>
                  <a:cubicBezTo>
                    <a:pt x="4849" y="117"/>
                    <a:pt x="5763" y="2244"/>
                    <a:pt x="7185" y="4529"/>
                  </a:cubicBezTo>
                  <a:cubicBezTo>
                    <a:pt x="8072" y="5592"/>
                    <a:pt x="9105" y="5115"/>
                    <a:pt x="10803" y="5206"/>
                  </a:cubicBezTo>
                  <a:cubicBezTo>
                    <a:pt x="12958" y="5321"/>
                    <a:pt x="12697" y="4403"/>
                    <a:pt x="13602" y="1850"/>
                  </a:cubicBezTo>
                  <a:cubicBezTo>
                    <a:pt x="14054" y="573"/>
                    <a:pt x="13288" y="150"/>
                    <a:pt x="12053" y="36"/>
                  </a:cubicBezTo>
                  <a:close/>
                  <a:moveTo>
                    <a:pt x="10699" y="1565"/>
                  </a:moveTo>
                  <a:cubicBezTo>
                    <a:pt x="11200" y="1612"/>
                    <a:pt x="11507" y="1792"/>
                    <a:pt x="11324" y="2310"/>
                  </a:cubicBezTo>
                  <a:cubicBezTo>
                    <a:pt x="10957" y="3344"/>
                    <a:pt x="11065" y="3710"/>
                    <a:pt x="10192" y="3663"/>
                  </a:cubicBezTo>
                  <a:cubicBezTo>
                    <a:pt x="9504" y="3626"/>
                    <a:pt x="9080" y="3823"/>
                    <a:pt x="8721" y="3392"/>
                  </a:cubicBezTo>
                  <a:cubicBezTo>
                    <a:pt x="8144" y="2466"/>
                    <a:pt x="7776" y="1606"/>
                    <a:pt x="8929" y="1606"/>
                  </a:cubicBezTo>
                  <a:cubicBezTo>
                    <a:pt x="9505" y="1606"/>
                    <a:pt x="10199" y="1519"/>
                    <a:pt x="10699" y="1565"/>
                  </a:cubicBezTo>
                  <a:close/>
                  <a:moveTo>
                    <a:pt x="19029" y="6058"/>
                  </a:moveTo>
                  <a:cubicBezTo>
                    <a:pt x="18243" y="6111"/>
                    <a:pt x="17187" y="6726"/>
                    <a:pt x="16088" y="7466"/>
                  </a:cubicBezTo>
                  <a:cubicBezTo>
                    <a:pt x="15066" y="8388"/>
                    <a:pt x="15524" y="9462"/>
                    <a:pt x="15437" y="11228"/>
                  </a:cubicBezTo>
                  <a:cubicBezTo>
                    <a:pt x="15327" y="13468"/>
                    <a:pt x="16209" y="13197"/>
                    <a:pt x="18665" y="14137"/>
                  </a:cubicBezTo>
                  <a:cubicBezTo>
                    <a:pt x="21121" y="15078"/>
                    <a:pt x="20331" y="10950"/>
                    <a:pt x="20331" y="7993"/>
                  </a:cubicBezTo>
                  <a:cubicBezTo>
                    <a:pt x="20331" y="6515"/>
                    <a:pt x="19816" y="6006"/>
                    <a:pt x="19029" y="6058"/>
                  </a:cubicBezTo>
                  <a:close/>
                  <a:moveTo>
                    <a:pt x="10335" y="6491"/>
                  </a:moveTo>
                  <a:cubicBezTo>
                    <a:pt x="8309" y="6491"/>
                    <a:pt x="6664" y="8202"/>
                    <a:pt x="6664" y="10308"/>
                  </a:cubicBezTo>
                  <a:cubicBezTo>
                    <a:pt x="6664" y="12412"/>
                    <a:pt x="8309" y="14110"/>
                    <a:pt x="10335" y="14110"/>
                  </a:cubicBezTo>
                  <a:cubicBezTo>
                    <a:pt x="12359" y="14110"/>
                    <a:pt x="13992" y="12412"/>
                    <a:pt x="13992" y="10308"/>
                  </a:cubicBezTo>
                  <a:cubicBezTo>
                    <a:pt x="13992" y="8202"/>
                    <a:pt x="12359" y="6491"/>
                    <a:pt x="10335" y="6491"/>
                  </a:cubicBezTo>
                  <a:close/>
                  <a:moveTo>
                    <a:pt x="1015" y="6505"/>
                  </a:moveTo>
                  <a:cubicBezTo>
                    <a:pt x="-479" y="6705"/>
                    <a:pt x="117" y="10183"/>
                    <a:pt x="117" y="12770"/>
                  </a:cubicBezTo>
                  <a:cubicBezTo>
                    <a:pt x="117" y="15727"/>
                    <a:pt x="2163" y="14777"/>
                    <a:pt x="4360" y="13298"/>
                  </a:cubicBezTo>
                  <a:cubicBezTo>
                    <a:pt x="5382" y="12376"/>
                    <a:pt x="4924" y="11301"/>
                    <a:pt x="5011" y="9536"/>
                  </a:cubicBezTo>
                  <a:cubicBezTo>
                    <a:pt x="5122" y="7295"/>
                    <a:pt x="4239" y="7567"/>
                    <a:pt x="1783" y="6627"/>
                  </a:cubicBezTo>
                  <a:cubicBezTo>
                    <a:pt x="1476" y="6509"/>
                    <a:pt x="1229" y="6476"/>
                    <a:pt x="1015" y="6505"/>
                  </a:cubicBezTo>
                  <a:close/>
                  <a:moveTo>
                    <a:pt x="18379" y="8508"/>
                  </a:moveTo>
                  <a:cubicBezTo>
                    <a:pt x="18697" y="8486"/>
                    <a:pt x="18899" y="8680"/>
                    <a:pt x="18899" y="9279"/>
                  </a:cubicBezTo>
                  <a:cubicBezTo>
                    <a:pt x="18899" y="10477"/>
                    <a:pt x="19231" y="12150"/>
                    <a:pt x="18235" y="11769"/>
                  </a:cubicBezTo>
                  <a:cubicBezTo>
                    <a:pt x="17240" y="11388"/>
                    <a:pt x="16876" y="11500"/>
                    <a:pt x="16921" y="10592"/>
                  </a:cubicBezTo>
                  <a:cubicBezTo>
                    <a:pt x="16956" y="9876"/>
                    <a:pt x="16767" y="9436"/>
                    <a:pt x="17181" y="9062"/>
                  </a:cubicBezTo>
                  <a:cubicBezTo>
                    <a:pt x="17626" y="8763"/>
                    <a:pt x="18060" y="8529"/>
                    <a:pt x="18379" y="8508"/>
                  </a:cubicBezTo>
                  <a:close/>
                  <a:moveTo>
                    <a:pt x="2226" y="8995"/>
                  </a:moveTo>
                  <a:cubicBezTo>
                    <a:pt x="3221" y="9376"/>
                    <a:pt x="3572" y="9264"/>
                    <a:pt x="3527" y="10172"/>
                  </a:cubicBezTo>
                  <a:cubicBezTo>
                    <a:pt x="3492" y="10888"/>
                    <a:pt x="3681" y="11314"/>
                    <a:pt x="3267" y="11688"/>
                  </a:cubicBezTo>
                  <a:cubicBezTo>
                    <a:pt x="2376" y="12287"/>
                    <a:pt x="1549" y="12683"/>
                    <a:pt x="1549" y="11485"/>
                  </a:cubicBezTo>
                  <a:cubicBezTo>
                    <a:pt x="1549" y="10287"/>
                    <a:pt x="1231" y="8613"/>
                    <a:pt x="2226" y="8995"/>
                  </a:cubicBezTo>
                  <a:close/>
                  <a:moveTo>
                    <a:pt x="11714" y="15585"/>
                  </a:moveTo>
                  <a:cubicBezTo>
                    <a:pt x="11133" y="15561"/>
                    <a:pt x="10442" y="15658"/>
                    <a:pt x="9593" y="15612"/>
                  </a:cubicBezTo>
                  <a:cubicBezTo>
                    <a:pt x="7438" y="15497"/>
                    <a:pt x="7699" y="16415"/>
                    <a:pt x="6794" y="18969"/>
                  </a:cubicBezTo>
                  <a:cubicBezTo>
                    <a:pt x="5890" y="21522"/>
                    <a:pt x="9860" y="20701"/>
                    <a:pt x="12704" y="20701"/>
                  </a:cubicBezTo>
                  <a:cubicBezTo>
                    <a:pt x="15547" y="20701"/>
                    <a:pt x="14633" y="18574"/>
                    <a:pt x="13211" y="16289"/>
                  </a:cubicBezTo>
                  <a:cubicBezTo>
                    <a:pt x="12768" y="15758"/>
                    <a:pt x="12296" y="15609"/>
                    <a:pt x="11714" y="15585"/>
                  </a:cubicBezTo>
                  <a:close/>
                  <a:moveTo>
                    <a:pt x="11051" y="17142"/>
                  </a:moveTo>
                  <a:cubicBezTo>
                    <a:pt x="11286" y="17151"/>
                    <a:pt x="11483" y="17211"/>
                    <a:pt x="11662" y="17426"/>
                  </a:cubicBezTo>
                  <a:cubicBezTo>
                    <a:pt x="12239" y="18352"/>
                    <a:pt x="12620" y="19212"/>
                    <a:pt x="11467" y="19212"/>
                  </a:cubicBezTo>
                  <a:cubicBezTo>
                    <a:pt x="10315" y="19212"/>
                    <a:pt x="8705" y="19557"/>
                    <a:pt x="9072" y="18522"/>
                  </a:cubicBezTo>
                  <a:cubicBezTo>
                    <a:pt x="9439" y="17487"/>
                    <a:pt x="9331" y="17109"/>
                    <a:pt x="10205" y="17155"/>
                  </a:cubicBezTo>
                  <a:cubicBezTo>
                    <a:pt x="10549" y="17173"/>
                    <a:pt x="10815" y="17132"/>
                    <a:pt x="11051" y="1714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DC52A102-B0A9-4843-9942-186EEA989BBB}"/>
              </a:ext>
            </a:extLst>
          </p:cNvPr>
          <p:cNvGrpSpPr/>
          <p:nvPr/>
        </p:nvGrpSpPr>
        <p:grpSpPr>
          <a:xfrm>
            <a:off x="3698927" y="5159125"/>
            <a:ext cx="970681" cy="952317"/>
            <a:chOff x="6122087" y="5159125"/>
            <a:chExt cx="970681" cy="952317"/>
          </a:xfrm>
        </p:grpSpPr>
        <p:sp>
          <p:nvSpPr>
            <p:cNvPr id="94" name="Shape 23">
              <a:extLst>
                <a:ext uri="{FF2B5EF4-FFF2-40B4-BE49-F238E27FC236}">
                  <a16:creationId xmlns:a16="http://schemas.microsoft.com/office/drawing/2014/main" id="{666DE7C2-0D90-45F4-807F-438B19C6F28C}"/>
                </a:ext>
              </a:extLst>
            </p:cNvPr>
            <p:cNvSpPr/>
            <p:nvPr/>
          </p:nvSpPr>
          <p:spPr>
            <a:xfrm>
              <a:off x="6122087" y="5159125"/>
              <a:ext cx="970681" cy="95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0694"/>
                    <a:pt x="21386" y="10595"/>
                    <a:pt x="21171" y="10496"/>
                  </a:cubicBezTo>
                  <a:cubicBezTo>
                    <a:pt x="21165" y="10279"/>
                    <a:pt x="21153" y="10062"/>
                    <a:pt x="21134" y="9848"/>
                  </a:cubicBezTo>
                  <a:cubicBezTo>
                    <a:pt x="21335" y="9725"/>
                    <a:pt x="21535" y="9602"/>
                    <a:pt x="21522" y="9498"/>
                  </a:cubicBezTo>
                  <a:cubicBezTo>
                    <a:pt x="21510" y="9394"/>
                    <a:pt x="21287" y="9321"/>
                    <a:pt x="21063" y="9249"/>
                  </a:cubicBezTo>
                  <a:cubicBezTo>
                    <a:pt x="21031" y="9034"/>
                    <a:pt x="20991" y="8820"/>
                    <a:pt x="20945" y="8609"/>
                  </a:cubicBezTo>
                  <a:cubicBezTo>
                    <a:pt x="21130" y="8463"/>
                    <a:pt x="21314" y="8316"/>
                    <a:pt x="21289" y="8215"/>
                  </a:cubicBezTo>
                  <a:cubicBezTo>
                    <a:pt x="21263" y="8113"/>
                    <a:pt x="21032" y="8068"/>
                    <a:pt x="20800" y="8023"/>
                  </a:cubicBezTo>
                  <a:cubicBezTo>
                    <a:pt x="20742" y="7814"/>
                    <a:pt x="20678" y="7607"/>
                    <a:pt x="20608" y="7403"/>
                  </a:cubicBezTo>
                  <a:cubicBezTo>
                    <a:pt x="20773" y="7235"/>
                    <a:pt x="20938" y="7068"/>
                    <a:pt x="20901" y="6970"/>
                  </a:cubicBezTo>
                  <a:cubicBezTo>
                    <a:pt x="20864" y="6872"/>
                    <a:pt x="20630" y="6855"/>
                    <a:pt x="20395" y="6839"/>
                  </a:cubicBezTo>
                  <a:cubicBezTo>
                    <a:pt x="20312" y="6638"/>
                    <a:pt x="20223" y="6440"/>
                    <a:pt x="20128" y="6246"/>
                  </a:cubicBezTo>
                  <a:cubicBezTo>
                    <a:pt x="20271" y="6059"/>
                    <a:pt x="20414" y="5873"/>
                    <a:pt x="20365" y="5781"/>
                  </a:cubicBezTo>
                  <a:cubicBezTo>
                    <a:pt x="20316" y="5688"/>
                    <a:pt x="20081" y="5700"/>
                    <a:pt x="19846" y="5712"/>
                  </a:cubicBezTo>
                  <a:cubicBezTo>
                    <a:pt x="19739" y="5523"/>
                    <a:pt x="19627" y="5338"/>
                    <a:pt x="19509" y="5157"/>
                  </a:cubicBezTo>
                  <a:cubicBezTo>
                    <a:pt x="19629" y="4954"/>
                    <a:pt x="19749" y="4751"/>
                    <a:pt x="19690" y="4665"/>
                  </a:cubicBezTo>
                  <a:cubicBezTo>
                    <a:pt x="19630" y="4579"/>
                    <a:pt x="19399" y="4619"/>
                    <a:pt x="19167" y="4660"/>
                  </a:cubicBezTo>
                  <a:cubicBezTo>
                    <a:pt x="19038" y="4485"/>
                    <a:pt x="18905" y="4314"/>
                    <a:pt x="18766" y="4148"/>
                  </a:cubicBezTo>
                  <a:cubicBezTo>
                    <a:pt x="18860" y="3932"/>
                    <a:pt x="18954" y="3717"/>
                    <a:pt x="18885" y="3639"/>
                  </a:cubicBezTo>
                  <a:cubicBezTo>
                    <a:pt x="18815" y="3561"/>
                    <a:pt x="18590" y="3628"/>
                    <a:pt x="18364" y="3697"/>
                  </a:cubicBezTo>
                  <a:cubicBezTo>
                    <a:pt x="18216" y="3539"/>
                    <a:pt x="18063" y="3386"/>
                    <a:pt x="17905" y="3238"/>
                  </a:cubicBezTo>
                  <a:cubicBezTo>
                    <a:pt x="17974" y="3012"/>
                    <a:pt x="18042" y="2787"/>
                    <a:pt x="17963" y="2717"/>
                  </a:cubicBezTo>
                  <a:cubicBezTo>
                    <a:pt x="17885" y="2648"/>
                    <a:pt x="17670" y="2741"/>
                    <a:pt x="17455" y="2836"/>
                  </a:cubicBezTo>
                  <a:cubicBezTo>
                    <a:pt x="17288" y="2697"/>
                    <a:pt x="17118" y="2563"/>
                    <a:pt x="16943" y="2435"/>
                  </a:cubicBezTo>
                  <a:cubicBezTo>
                    <a:pt x="16983" y="2203"/>
                    <a:pt x="17024" y="1972"/>
                    <a:pt x="16937" y="1912"/>
                  </a:cubicBezTo>
                  <a:cubicBezTo>
                    <a:pt x="16851" y="1852"/>
                    <a:pt x="16649" y="1972"/>
                    <a:pt x="16445" y="2092"/>
                  </a:cubicBezTo>
                  <a:cubicBezTo>
                    <a:pt x="16264" y="1974"/>
                    <a:pt x="16079" y="1862"/>
                    <a:pt x="15890" y="1756"/>
                  </a:cubicBezTo>
                  <a:cubicBezTo>
                    <a:pt x="15903" y="1520"/>
                    <a:pt x="15915" y="1285"/>
                    <a:pt x="15822" y="1236"/>
                  </a:cubicBezTo>
                  <a:cubicBezTo>
                    <a:pt x="15729" y="1187"/>
                    <a:pt x="15543" y="1330"/>
                    <a:pt x="15357" y="1473"/>
                  </a:cubicBezTo>
                  <a:cubicBezTo>
                    <a:pt x="15162" y="1378"/>
                    <a:pt x="14964" y="1289"/>
                    <a:pt x="14763" y="1206"/>
                  </a:cubicBezTo>
                  <a:cubicBezTo>
                    <a:pt x="14747" y="971"/>
                    <a:pt x="14731" y="737"/>
                    <a:pt x="14632" y="700"/>
                  </a:cubicBezTo>
                  <a:cubicBezTo>
                    <a:pt x="14535" y="663"/>
                    <a:pt x="14367" y="827"/>
                    <a:pt x="14198" y="993"/>
                  </a:cubicBezTo>
                  <a:cubicBezTo>
                    <a:pt x="13995" y="922"/>
                    <a:pt x="13788" y="858"/>
                    <a:pt x="13578" y="800"/>
                  </a:cubicBezTo>
                  <a:cubicBezTo>
                    <a:pt x="13534" y="568"/>
                    <a:pt x="13489" y="337"/>
                    <a:pt x="13386" y="312"/>
                  </a:cubicBezTo>
                  <a:cubicBezTo>
                    <a:pt x="13285" y="287"/>
                    <a:pt x="13139" y="470"/>
                    <a:pt x="12992" y="655"/>
                  </a:cubicBezTo>
                  <a:cubicBezTo>
                    <a:pt x="12781" y="609"/>
                    <a:pt x="12567" y="569"/>
                    <a:pt x="12351" y="537"/>
                  </a:cubicBezTo>
                  <a:cubicBezTo>
                    <a:pt x="12279" y="313"/>
                    <a:pt x="12207" y="90"/>
                    <a:pt x="12102" y="78"/>
                  </a:cubicBezTo>
                  <a:cubicBezTo>
                    <a:pt x="11999" y="65"/>
                    <a:pt x="11876" y="265"/>
                    <a:pt x="11752" y="466"/>
                  </a:cubicBezTo>
                  <a:cubicBezTo>
                    <a:pt x="11538" y="447"/>
                    <a:pt x="11322" y="435"/>
                    <a:pt x="11104" y="429"/>
                  </a:cubicBezTo>
                  <a:cubicBezTo>
                    <a:pt x="11005" y="214"/>
                    <a:pt x="10906" y="0"/>
                    <a:pt x="10800" y="0"/>
                  </a:cubicBezTo>
                  <a:cubicBezTo>
                    <a:pt x="10694" y="0"/>
                    <a:pt x="10595" y="214"/>
                    <a:pt x="10496" y="429"/>
                  </a:cubicBezTo>
                  <a:cubicBezTo>
                    <a:pt x="10279" y="435"/>
                    <a:pt x="10062" y="447"/>
                    <a:pt x="9848" y="466"/>
                  </a:cubicBezTo>
                  <a:cubicBezTo>
                    <a:pt x="9725" y="265"/>
                    <a:pt x="9602" y="65"/>
                    <a:pt x="9498" y="78"/>
                  </a:cubicBezTo>
                  <a:cubicBezTo>
                    <a:pt x="9394" y="90"/>
                    <a:pt x="9321" y="313"/>
                    <a:pt x="9249" y="537"/>
                  </a:cubicBezTo>
                  <a:cubicBezTo>
                    <a:pt x="9033" y="569"/>
                    <a:pt x="8820" y="609"/>
                    <a:pt x="8609" y="655"/>
                  </a:cubicBezTo>
                  <a:cubicBezTo>
                    <a:pt x="8463" y="470"/>
                    <a:pt x="8316" y="287"/>
                    <a:pt x="8215" y="312"/>
                  </a:cubicBezTo>
                  <a:cubicBezTo>
                    <a:pt x="8112" y="337"/>
                    <a:pt x="8068" y="568"/>
                    <a:pt x="8023" y="800"/>
                  </a:cubicBezTo>
                  <a:cubicBezTo>
                    <a:pt x="7814" y="858"/>
                    <a:pt x="7607" y="922"/>
                    <a:pt x="7403" y="993"/>
                  </a:cubicBezTo>
                  <a:cubicBezTo>
                    <a:pt x="7235" y="827"/>
                    <a:pt x="7067" y="662"/>
                    <a:pt x="6970" y="699"/>
                  </a:cubicBezTo>
                  <a:cubicBezTo>
                    <a:pt x="6871" y="736"/>
                    <a:pt x="6855" y="971"/>
                    <a:pt x="6839" y="1206"/>
                  </a:cubicBezTo>
                  <a:cubicBezTo>
                    <a:pt x="6638" y="1289"/>
                    <a:pt x="6440" y="1377"/>
                    <a:pt x="6245" y="1473"/>
                  </a:cubicBezTo>
                  <a:cubicBezTo>
                    <a:pt x="6059" y="1329"/>
                    <a:pt x="5873" y="1186"/>
                    <a:pt x="5780" y="1235"/>
                  </a:cubicBezTo>
                  <a:cubicBezTo>
                    <a:pt x="5687" y="1284"/>
                    <a:pt x="5699" y="1519"/>
                    <a:pt x="5712" y="1755"/>
                  </a:cubicBezTo>
                  <a:cubicBezTo>
                    <a:pt x="5523" y="1861"/>
                    <a:pt x="5338" y="1973"/>
                    <a:pt x="5157" y="2091"/>
                  </a:cubicBezTo>
                  <a:cubicBezTo>
                    <a:pt x="4954" y="1971"/>
                    <a:pt x="4751" y="1851"/>
                    <a:pt x="4665" y="1911"/>
                  </a:cubicBezTo>
                  <a:cubicBezTo>
                    <a:pt x="4579" y="1970"/>
                    <a:pt x="4619" y="2202"/>
                    <a:pt x="4660" y="2434"/>
                  </a:cubicBezTo>
                  <a:cubicBezTo>
                    <a:pt x="4485" y="2562"/>
                    <a:pt x="4314" y="2696"/>
                    <a:pt x="4148" y="2835"/>
                  </a:cubicBezTo>
                  <a:cubicBezTo>
                    <a:pt x="3932" y="2740"/>
                    <a:pt x="3717" y="2646"/>
                    <a:pt x="3639" y="2715"/>
                  </a:cubicBezTo>
                  <a:cubicBezTo>
                    <a:pt x="3560" y="2785"/>
                    <a:pt x="3628" y="3010"/>
                    <a:pt x="3697" y="3236"/>
                  </a:cubicBezTo>
                  <a:cubicBezTo>
                    <a:pt x="3539" y="3384"/>
                    <a:pt x="3386" y="3537"/>
                    <a:pt x="3238" y="3695"/>
                  </a:cubicBezTo>
                  <a:cubicBezTo>
                    <a:pt x="3012" y="3627"/>
                    <a:pt x="2787" y="3559"/>
                    <a:pt x="2717" y="3637"/>
                  </a:cubicBezTo>
                  <a:cubicBezTo>
                    <a:pt x="2647" y="3716"/>
                    <a:pt x="2741" y="3930"/>
                    <a:pt x="2836" y="4146"/>
                  </a:cubicBezTo>
                  <a:cubicBezTo>
                    <a:pt x="2697" y="4312"/>
                    <a:pt x="2563" y="4483"/>
                    <a:pt x="2435" y="4658"/>
                  </a:cubicBezTo>
                  <a:cubicBezTo>
                    <a:pt x="2203" y="4617"/>
                    <a:pt x="1972" y="4577"/>
                    <a:pt x="1912" y="4663"/>
                  </a:cubicBezTo>
                  <a:cubicBezTo>
                    <a:pt x="1852" y="4749"/>
                    <a:pt x="1972" y="4952"/>
                    <a:pt x="2092" y="5155"/>
                  </a:cubicBezTo>
                  <a:cubicBezTo>
                    <a:pt x="1974" y="5336"/>
                    <a:pt x="1862" y="5521"/>
                    <a:pt x="1756" y="5710"/>
                  </a:cubicBezTo>
                  <a:cubicBezTo>
                    <a:pt x="1520" y="5698"/>
                    <a:pt x="1285" y="5686"/>
                    <a:pt x="1236" y="5779"/>
                  </a:cubicBezTo>
                  <a:cubicBezTo>
                    <a:pt x="1187" y="5871"/>
                    <a:pt x="1330" y="6057"/>
                    <a:pt x="1473" y="6244"/>
                  </a:cubicBezTo>
                  <a:cubicBezTo>
                    <a:pt x="1378" y="6438"/>
                    <a:pt x="1289" y="6636"/>
                    <a:pt x="1206" y="6837"/>
                  </a:cubicBezTo>
                  <a:cubicBezTo>
                    <a:pt x="971" y="6853"/>
                    <a:pt x="737" y="6870"/>
                    <a:pt x="700" y="6968"/>
                  </a:cubicBezTo>
                  <a:cubicBezTo>
                    <a:pt x="663" y="7066"/>
                    <a:pt x="828" y="7234"/>
                    <a:pt x="993" y="7402"/>
                  </a:cubicBezTo>
                  <a:cubicBezTo>
                    <a:pt x="922" y="7606"/>
                    <a:pt x="858" y="7813"/>
                    <a:pt x="800" y="8022"/>
                  </a:cubicBezTo>
                  <a:cubicBezTo>
                    <a:pt x="568" y="8067"/>
                    <a:pt x="337" y="8112"/>
                    <a:pt x="312" y="8214"/>
                  </a:cubicBezTo>
                  <a:cubicBezTo>
                    <a:pt x="287" y="8316"/>
                    <a:pt x="470" y="8462"/>
                    <a:pt x="655" y="8609"/>
                  </a:cubicBezTo>
                  <a:cubicBezTo>
                    <a:pt x="609" y="8820"/>
                    <a:pt x="569" y="9033"/>
                    <a:pt x="537" y="9249"/>
                  </a:cubicBezTo>
                  <a:cubicBezTo>
                    <a:pt x="313" y="9321"/>
                    <a:pt x="90" y="9394"/>
                    <a:pt x="78" y="9498"/>
                  </a:cubicBezTo>
                  <a:cubicBezTo>
                    <a:pt x="65" y="9602"/>
                    <a:pt x="265" y="9725"/>
                    <a:pt x="466" y="9848"/>
                  </a:cubicBezTo>
                  <a:cubicBezTo>
                    <a:pt x="447" y="10062"/>
                    <a:pt x="435" y="10279"/>
                    <a:pt x="429" y="10496"/>
                  </a:cubicBezTo>
                  <a:cubicBezTo>
                    <a:pt x="214" y="10595"/>
                    <a:pt x="0" y="10694"/>
                    <a:pt x="0" y="10800"/>
                  </a:cubicBezTo>
                  <a:cubicBezTo>
                    <a:pt x="0" y="10906"/>
                    <a:pt x="214" y="11005"/>
                    <a:pt x="429" y="11104"/>
                  </a:cubicBezTo>
                  <a:cubicBezTo>
                    <a:pt x="435" y="11322"/>
                    <a:pt x="447" y="11538"/>
                    <a:pt x="466" y="11752"/>
                  </a:cubicBezTo>
                  <a:cubicBezTo>
                    <a:pt x="265" y="11876"/>
                    <a:pt x="65" y="11999"/>
                    <a:pt x="78" y="12102"/>
                  </a:cubicBezTo>
                  <a:cubicBezTo>
                    <a:pt x="90" y="12207"/>
                    <a:pt x="313" y="12279"/>
                    <a:pt x="537" y="12351"/>
                  </a:cubicBezTo>
                  <a:cubicBezTo>
                    <a:pt x="569" y="12567"/>
                    <a:pt x="609" y="12780"/>
                    <a:pt x="655" y="12991"/>
                  </a:cubicBezTo>
                  <a:cubicBezTo>
                    <a:pt x="470" y="13138"/>
                    <a:pt x="287" y="13284"/>
                    <a:pt x="312" y="13385"/>
                  </a:cubicBezTo>
                  <a:cubicBezTo>
                    <a:pt x="337" y="13488"/>
                    <a:pt x="568" y="13533"/>
                    <a:pt x="800" y="13577"/>
                  </a:cubicBezTo>
                  <a:cubicBezTo>
                    <a:pt x="858" y="13786"/>
                    <a:pt x="922" y="13993"/>
                    <a:pt x="993" y="14197"/>
                  </a:cubicBezTo>
                  <a:cubicBezTo>
                    <a:pt x="827" y="14365"/>
                    <a:pt x="662" y="14533"/>
                    <a:pt x="699" y="14631"/>
                  </a:cubicBezTo>
                  <a:cubicBezTo>
                    <a:pt x="736" y="14729"/>
                    <a:pt x="971" y="14745"/>
                    <a:pt x="1206" y="14761"/>
                  </a:cubicBezTo>
                  <a:cubicBezTo>
                    <a:pt x="1289" y="14962"/>
                    <a:pt x="1377" y="15160"/>
                    <a:pt x="1473" y="15355"/>
                  </a:cubicBezTo>
                  <a:cubicBezTo>
                    <a:pt x="1329" y="15541"/>
                    <a:pt x="1186" y="15727"/>
                    <a:pt x="1235" y="15820"/>
                  </a:cubicBezTo>
                  <a:cubicBezTo>
                    <a:pt x="1284" y="15913"/>
                    <a:pt x="1519" y="15901"/>
                    <a:pt x="1755" y="15888"/>
                  </a:cubicBezTo>
                  <a:cubicBezTo>
                    <a:pt x="1861" y="16077"/>
                    <a:pt x="1973" y="16262"/>
                    <a:pt x="2091" y="16443"/>
                  </a:cubicBezTo>
                  <a:cubicBezTo>
                    <a:pt x="1971" y="16646"/>
                    <a:pt x="1851" y="16849"/>
                    <a:pt x="1911" y="16935"/>
                  </a:cubicBezTo>
                  <a:cubicBezTo>
                    <a:pt x="1970" y="17021"/>
                    <a:pt x="2202" y="16981"/>
                    <a:pt x="2433" y="16941"/>
                  </a:cubicBezTo>
                  <a:cubicBezTo>
                    <a:pt x="2562" y="17115"/>
                    <a:pt x="2696" y="17286"/>
                    <a:pt x="2835" y="17453"/>
                  </a:cubicBezTo>
                  <a:cubicBezTo>
                    <a:pt x="2740" y="17668"/>
                    <a:pt x="2646" y="17883"/>
                    <a:pt x="2715" y="17961"/>
                  </a:cubicBezTo>
                  <a:cubicBezTo>
                    <a:pt x="2785" y="18040"/>
                    <a:pt x="3010" y="17972"/>
                    <a:pt x="3236" y="17903"/>
                  </a:cubicBezTo>
                  <a:cubicBezTo>
                    <a:pt x="3384" y="18061"/>
                    <a:pt x="3537" y="18214"/>
                    <a:pt x="3695" y="18362"/>
                  </a:cubicBezTo>
                  <a:cubicBezTo>
                    <a:pt x="3627" y="18588"/>
                    <a:pt x="3559" y="18813"/>
                    <a:pt x="3637" y="18883"/>
                  </a:cubicBezTo>
                  <a:cubicBezTo>
                    <a:pt x="3716" y="18953"/>
                    <a:pt x="3930" y="18859"/>
                    <a:pt x="4146" y="18764"/>
                  </a:cubicBezTo>
                  <a:cubicBezTo>
                    <a:pt x="4312" y="18903"/>
                    <a:pt x="4483" y="19037"/>
                    <a:pt x="4658" y="19165"/>
                  </a:cubicBezTo>
                  <a:cubicBezTo>
                    <a:pt x="4617" y="19397"/>
                    <a:pt x="4577" y="19628"/>
                    <a:pt x="4663" y="19688"/>
                  </a:cubicBezTo>
                  <a:cubicBezTo>
                    <a:pt x="4749" y="19748"/>
                    <a:pt x="4952" y="19628"/>
                    <a:pt x="5155" y="19508"/>
                  </a:cubicBezTo>
                  <a:cubicBezTo>
                    <a:pt x="5336" y="19626"/>
                    <a:pt x="5521" y="19738"/>
                    <a:pt x="5710" y="19844"/>
                  </a:cubicBezTo>
                  <a:cubicBezTo>
                    <a:pt x="5698" y="20080"/>
                    <a:pt x="5685" y="20315"/>
                    <a:pt x="5779" y="20364"/>
                  </a:cubicBezTo>
                  <a:cubicBezTo>
                    <a:pt x="5871" y="20413"/>
                    <a:pt x="6057" y="20270"/>
                    <a:pt x="6244" y="20127"/>
                  </a:cubicBezTo>
                  <a:cubicBezTo>
                    <a:pt x="6438" y="20222"/>
                    <a:pt x="6636" y="20311"/>
                    <a:pt x="6837" y="20394"/>
                  </a:cubicBezTo>
                  <a:cubicBezTo>
                    <a:pt x="6853" y="20629"/>
                    <a:pt x="6870" y="20863"/>
                    <a:pt x="6968" y="20900"/>
                  </a:cubicBezTo>
                  <a:cubicBezTo>
                    <a:pt x="7066" y="20937"/>
                    <a:pt x="7234" y="20773"/>
                    <a:pt x="7402" y="20607"/>
                  </a:cubicBezTo>
                  <a:cubicBezTo>
                    <a:pt x="7606" y="20678"/>
                    <a:pt x="7813" y="20742"/>
                    <a:pt x="8022" y="20800"/>
                  </a:cubicBezTo>
                  <a:cubicBezTo>
                    <a:pt x="8067" y="21032"/>
                    <a:pt x="8112" y="21263"/>
                    <a:pt x="8214" y="21288"/>
                  </a:cubicBezTo>
                  <a:cubicBezTo>
                    <a:pt x="8315" y="21313"/>
                    <a:pt x="8462" y="21130"/>
                    <a:pt x="8608" y="20945"/>
                  </a:cubicBezTo>
                  <a:cubicBezTo>
                    <a:pt x="8820" y="20991"/>
                    <a:pt x="9033" y="21031"/>
                    <a:pt x="9249" y="21063"/>
                  </a:cubicBezTo>
                  <a:cubicBezTo>
                    <a:pt x="9321" y="21287"/>
                    <a:pt x="9394" y="21510"/>
                    <a:pt x="9498" y="21522"/>
                  </a:cubicBezTo>
                  <a:cubicBezTo>
                    <a:pt x="9602" y="21535"/>
                    <a:pt x="9725" y="21335"/>
                    <a:pt x="9848" y="21134"/>
                  </a:cubicBezTo>
                  <a:cubicBezTo>
                    <a:pt x="10062" y="21153"/>
                    <a:pt x="10279" y="21165"/>
                    <a:pt x="10496" y="21171"/>
                  </a:cubicBezTo>
                  <a:cubicBezTo>
                    <a:pt x="10595" y="21386"/>
                    <a:pt x="10694" y="21600"/>
                    <a:pt x="10800" y="21600"/>
                  </a:cubicBezTo>
                  <a:cubicBezTo>
                    <a:pt x="10906" y="21600"/>
                    <a:pt x="11005" y="21386"/>
                    <a:pt x="11104" y="21171"/>
                  </a:cubicBezTo>
                  <a:cubicBezTo>
                    <a:pt x="11322" y="21165"/>
                    <a:pt x="11538" y="21153"/>
                    <a:pt x="11752" y="21134"/>
                  </a:cubicBezTo>
                  <a:cubicBezTo>
                    <a:pt x="11876" y="21335"/>
                    <a:pt x="11999" y="21535"/>
                    <a:pt x="12102" y="21522"/>
                  </a:cubicBezTo>
                  <a:cubicBezTo>
                    <a:pt x="12207" y="21510"/>
                    <a:pt x="12279" y="21287"/>
                    <a:pt x="12351" y="21063"/>
                  </a:cubicBezTo>
                  <a:cubicBezTo>
                    <a:pt x="12567" y="21031"/>
                    <a:pt x="12780" y="20991"/>
                    <a:pt x="12991" y="20945"/>
                  </a:cubicBezTo>
                  <a:cubicBezTo>
                    <a:pt x="13138" y="21130"/>
                    <a:pt x="13284" y="21313"/>
                    <a:pt x="13385" y="21289"/>
                  </a:cubicBezTo>
                  <a:cubicBezTo>
                    <a:pt x="13488" y="21263"/>
                    <a:pt x="13533" y="21032"/>
                    <a:pt x="13577" y="20800"/>
                  </a:cubicBezTo>
                  <a:cubicBezTo>
                    <a:pt x="13786" y="20742"/>
                    <a:pt x="13993" y="20678"/>
                    <a:pt x="14197" y="20608"/>
                  </a:cubicBezTo>
                  <a:cubicBezTo>
                    <a:pt x="14365" y="20773"/>
                    <a:pt x="14533" y="20938"/>
                    <a:pt x="14631" y="20901"/>
                  </a:cubicBezTo>
                  <a:cubicBezTo>
                    <a:pt x="14729" y="20864"/>
                    <a:pt x="14745" y="20630"/>
                    <a:pt x="14762" y="20395"/>
                  </a:cubicBezTo>
                  <a:cubicBezTo>
                    <a:pt x="14962" y="20312"/>
                    <a:pt x="15160" y="20223"/>
                    <a:pt x="15355" y="20128"/>
                  </a:cubicBezTo>
                  <a:cubicBezTo>
                    <a:pt x="15541" y="20271"/>
                    <a:pt x="15727" y="20414"/>
                    <a:pt x="15820" y="20365"/>
                  </a:cubicBezTo>
                  <a:cubicBezTo>
                    <a:pt x="15913" y="20316"/>
                    <a:pt x="15901" y="20081"/>
                    <a:pt x="15888" y="19846"/>
                  </a:cubicBezTo>
                  <a:cubicBezTo>
                    <a:pt x="16077" y="19739"/>
                    <a:pt x="16262" y="19627"/>
                    <a:pt x="16444" y="19509"/>
                  </a:cubicBezTo>
                  <a:cubicBezTo>
                    <a:pt x="16647" y="19629"/>
                    <a:pt x="16849" y="19749"/>
                    <a:pt x="16935" y="19689"/>
                  </a:cubicBezTo>
                  <a:cubicBezTo>
                    <a:pt x="17022" y="19630"/>
                    <a:pt x="16981" y="19399"/>
                    <a:pt x="16941" y="19167"/>
                  </a:cubicBezTo>
                  <a:cubicBezTo>
                    <a:pt x="17116" y="19038"/>
                    <a:pt x="17286" y="18904"/>
                    <a:pt x="17453" y="18765"/>
                  </a:cubicBezTo>
                  <a:cubicBezTo>
                    <a:pt x="17668" y="18860"/>
                    <a:pt x="17883" y="18954"/>
                    <a:pt x="17961" y="18885"/>
                  </a:cubicBezTo>
                  <a:cubicBezTo>
                    <a:pt x="18040" y="18815"/>
                    <a:pt x="17972" y="18590"/>
                    <a:pt x="17903" y="18364"/>
                  </a:cubicBezTo>
                  <a:cubicBezTo>
                    <a:pt x="18061" y="18216"/>
                    <a:pt x="18214" y="18063"/>
                    <a:pt x="18363" y="17905"/>
                  </a:cubicBezTo>
                  <a:cubicBezTo>
                    <a:pt x="18588" y="17974"/>
                    <a:pt x="18814" y="18041"/>
                    <a:pt x="18883" y="17963"/>
                  </a:cubicBezTo>
                  <a:cubicBezTo>
                    <a:pt x="18953" y="17885"/>
                    <a:pt x="18859" y="17670"/>
                    <a:pt x="18764" y="17454"/>
                  </a:cubicBezTo>
                  <a:cubicBezTo>
                    <a:pt x="18903" y="17288"/>
                    <a:pt x="19037" y="17117"/>
                    <a:pt x="19165" y="16942"/>
                  </a:cubicBezTo>
                  <a:cubicBezTo>
                    <a:pt x="19397" y="16983"/>
                    <a:pt x="19628" y="17023"/>
                    <a:pt x="19688" y="16937"/>
                  </a:cubicBezTo>
                  <a:cubicBezTo>
                    <a:pt x="19748" y="16851"/>
                    <a:pt x="19628" y="16648"/>
                    <a:pt x="19508" y="16445"/>
                  </a:cubicBezTo>
                  <a:cubicBezTo>
                    <a:pt x="19626" y="16264"/>
                    <a:pt x="19738" y="16079"/>
                    <a:pt x="19845" y="15890"/>
                  </a:cubicBezTo>
                  <a:cubicBezTo>
                    <a:pt x="20080" y="15903"/>
                    <a:pt x="20315" y="15915"/>
                    <a:pt x="20364" y="15822"/>
                  </a:cubicBezTo>
                  <a:cubicBezTo>
                    <a:pt x="20413" y="15729"/>
                    <a:pt x="20270" y="15543"/>
                    <a:pt x="20127" y="15357"/>
                  </a:cubicBezTo>
                  <a:cubicBezTo>
                    <a:pt x="20222" y="15162"/>
                    <a:pt x="20311" y="14964"/>
                    <a:pt x="20394" y="14763"/>
                  </a:cubicBezTo>
                  <a:cubicBezTo>
                    <a:pt x="20629" y="14747"/>
                    <a:pt x="20863" y="14731"/>
                    <a:pt x="20900" y="14632"/>
                  </a:cubicBezTo>
                  <a:cubicBezTo>
                    <a:pt x="20937" y="14534"/>
                    <a:pt x="20773" y="14367"/>
                    <a:pt x="20607" y="14198"/>
                  </a:cubicBezTo>
                  <a:cubicBezTo>
                    <a:pt x="20678" y="13994"/>
                    <a:pt x="20742" y="13788"/>
                    <a:pt x="20800" y="13578"/>
                  </a:cubicBezTo>
                  <a:cubicBezTo>
                    <a:pt x="21032" y="13534"/>
                    <a:pt x="21263" y="13489"/>
                    <a:pt x="21288" y="13386"/>
                  </a:cubicBezTo>
                  <a:cubicBezTo>
                    <a:pt x="21313" y="13285"/>
                    <a:pt x="21130" y="13139"/>
                    <a:pt x="20945" y="12992"/>
                  </a:cubicBezTo>
                  <a:cubicBezTo>
                    <a:pt x="20991" y="12780"/>
                    <a:pt x="21031" y="12567"/>
                    <a:pt x="21063" y="12351"/>
                  </a:cubicBezTo>
                  <a:cubicBezTo>
                    <a:pt x="21287" y="12279"/>
                    <a:pt x="21510" y="12207"/>
                    <a:pt x="21522" y="12102"/>
                  </a:cubicBezTo>
                  <a:cubicBezTo>
                    <a:pt x="21535" y="11999"/>
                    <a:pt x="21335" y="11876"/>
                    <a:pt x="21134" y="11752"/>
                  </a:cubicBezTo>
                  <a:cubicBezTo>
                    <a:pt x="21153" y="11538"/>
                    <a:pt x="21165" y="11322"/>
                    <a:pt x="21171" y="11104"/>
                  </a:cubicBezTo>
                  <a:cubicBezTo>
                    <a:pt x="21386" y="11005"/>
                    <a:pt x="21600" y="10906"/>
                    <a:pt x="21600" y="1080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95" name="Shape 24">
              <a:extLst>
                <a:ext uri="{FF2B5EF4-FFF2-40B4-BE49-F238E27FC236}">
                  <a16:creationId xmlns:a16="http://schemas.microsoft.com/office/drawing/2014/main" id="{95994012-1001-4ADD-84BD-C865D633440A}"/>
                </a:ext>
              </a:extLst>
            </p:cNvPr>
            <p:cNvSpPr/>
            <p:nvPr/>
          </p:nvSpPr>
          <p:spPr>
            <a:xfrm>
              <a:off x="6303100" y="5336707"/>
              <a:ext cx="605983" cy="59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4"/>
                    <a:pt x="16765" y="21600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6"/>
                    <a:pt x="4835" y="0"/>
                    <a:pt x="10800" y="0"/>
                  </a:cubicBezTo>
                  <a:cubicBezTo>
                    <a:pt x="16765" y="0"/>
                    <a:pt x="21600" y="4836"/>
                    <a:pt x="21600" y="10800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" name="Shape 25">
              <a:extLst>
                <a:ext uri="{FF2B5EF4-FFF2-40B4-BE49-F238E27FC236}">
                  <a16:creationId xmlns:a16="http://schemas.microsoft.com/office/drawing/2014/main" id="{BBBA79AA-26B6-4D6E-B00D-CA8E7A079D4E}"/>
                </a:ext>
              </a:extLst>
            </p:cNvPr>
            <p:cNvSpPr/>
            <p:nvPr/>
          </p:nvSpPr>
          <p:spPr>
            <a:xfrm>
              <a:off x="6363431" y="5396009"/>
              <a:ext cx="493800" cy="47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2" h="20826" extrusionOk="0">
                  <a:moveTo>
                    <a:pt x="12053" y="36"/>
                  </a:moveTo>
                  <a:cubicBezTo>
                    <a:pt x="10818" y="-78"/>
                    <a:pt x="9114" y="117"/>
                    <a:pt x="7693" y="117"/>
                  </a:cubicBezTo>
                  <a:cubicBezTo>
                    <a:pt x="4849" y="117"/>
                    <a:pt x="5763" y="2244"/>
                    <a:pt x="7185" y="4529"/>
                  </a:cubicBezTo>
                  <a:cubicBezTo>
                    <a:pt x="8072" y="5592"/>
                    <a:pt x="9105" y="5115"/>
                    <a:pt x="10803" y="5206"/>
                  </a:cubicBezTo>
                  <a:cubicBezTo>
                    <a:pt x="12958" y="5321"/>
                    <a:pt x="12697" y="4403"/>
                    <a:pt x="13602" y="1850"/>
                  </a:cubicBezTo>
                  <a:cubicBezTo>
                    <a:pt x="14054" y="573"/>
                    <a:pt x="13288" y="150"/>
                    <a:pt x="12053" y="36"/>
                  </a:cubicBezTo>
                  <a:close/>
                  <a:moveTo>
                    <a:pt x="10699" y="1565"/>
                  </a:moveTo>
                  <a:cubicBezTo>
                    <a:pt x="11200" y="1612"/>
                    <a:pt x="11507" y="1792"/>
                    <a:pt x="11324" y="2310"/>
                  </a:cubicBezTo>
                  <a:cubicBezTo>
                    <a:pt x="10957" y="3344"/>
                    <a:pt x="11065" y="3710"/>
                    <a:pt x="10192" y="3663"/>
                  </a:cubicBezTo>
                  <a:cubicBezTo>
                    <a:pt x="9504" y="3626"/>
                    <a:pt x="9080" y="3823"/>
                    <a:pt x="8721" y="3392"/>
                  </a:cubicBezTo>
                  <a:cubicBezTo>
                    <a:pt x="8144" y="2466"/>
                    <a:pt x="7776" y="1606"/>
                    <a:pt x="8929" y="1606"/>
                  </a:cubicBezTo>
                  <a:cubicBezTo>
                    <a:pt x="9505" y="1606"/>
                    <a:pt x="10199" y="1519"/>
                    <a:pt x="10699" y="1565"/>
                  </a:cubicBezTo>
                  <a:close/>
                  <a:moveTo>
                    <a:pt x="19029" y="6058"/>
                  </a:moveTo>
                  <a:cubicBezTo>
                    <a:pt x="18243" y="6111"/>
                    <a:pt x="17187" y="6726"/>
                    <a:pt x="16088" y="7466"/>
                  </a:cubicBezTo>
                  <a:cubicBezTo>
                    <a:pt x="15066" y="8388"/>
                    <a:pt x="15524" y="9462"/>
                    <a:pt x="15437" y="11228"/>
                  </a:cubicBezTo>
                  <a:cubicBezTo>
                    <a:pt x="15327" y="13468"/>
                    <a:pt x="16209" y="13197"/>
                    <a:pt x="18665" y="14137"/>
                  </a:cubicBezTo>
                  <a:cubicBezTo>
                    <a:pt x="21121" y="15078"/>
                    <a:pt x="20331" y="10950"/>
                    <a:pt x="20331" y="7993"/>
                  </a:cubicBezTo>
                  <a:cubicBezTo>
                    <a:pt x="20331" y="6515"/>
                    <a:pt x="19816" y="6006"/>
                    <a:pt x="19029" y="6058"/>
                  </a:cubicBezTo>
                  <a:close/>
                  <a:moveTo>
                    <a:pt x="10335" y="6491"/>
                  </a:moveTo>
                  <a:cubicBezTo>
                    <a:pt x="8309" y="6491"/>
                    <a:pt x="6664" y="8202"/>
                    <a:pt x="6664" y="10308"/>
                  </a:cubicBezTo>
                  <a:cubicBezTo>
                    <a:pt x="6664" y="12412"/>
                    <a:pt x="8309" y="14110"/>
                    <a:pt x="10335" y="14110"/>
                  </a:cubicBezTo>
                  <a:cubicBezTo>
                    <a:pt x="12359" y="14110"/>
                    <a:pt x="13992" y="12412"/>
                    <a:pt x="13992" y="10308"/>
                  </a:cubicBezTo>
                  <a:cubicBezTo>
                    <a:pt x="13992" y="8202"/>
                    <a:pt x="12359" y="6491"/>
                    <a:pt x="10335" y="6491"/>
                  </a:cubicBezTo>
                  <a:close/>
                  <a:moveTo>
                    <a:pt x="1015" y="6505"/>
                  </a:moveTo>
                  <a:cubicBezTo>
                    <a:pt x="-479" y="6705"/>
                    <a:pt x="117" y="10183"/>
                    <a:pt x="117" y="12770"/>
                  </a:cubicBezTo>
                  <a:cubicBezTo>
                    <a:pt x="117" y="15727"/>
                    <a:pt x="2163" y="14777"/>
                    <a:pt x="4360" y="13298"/>
                  </a:cubicBezTo>
                  <a:cubicBezTo>
                    <a:pt x="5382" y="12376"/>
                    <a:pt x="4924" y="11301"/>
                    <a:pt x="5011" y="9536"/>
                  </a:cubicBezTo>
                  <a:cubicBezTo>
                    <a:pt x="5122" y="7295"/>
                    <a:pt x="4239" y="7567"/>
                    <a:pt x="1783" y="6627"/>
                  </a:cubicBezTo>
                  <a:cubicBezTo>
                    <a:pt x="1476" y="6509"/>
                    <a:pt x="1229" y="6476"/>
                    <a:pt x="1015" y="6505"/>
                  </a:cubicBezTo>
                  <a:close/>
                  <a:moveTo>
                    <a:pt x="18379" y="8508"/>
                  </a:moveTo>
                  <a:cubicBezTo>
                    <a:pt x="18697" y="8486"/>
                    <a:pt x="18899" y="8680"/>
                    <a:pt x="18899" y="9279"/>
                  </a:cubicBezTo>
                  <a:cubicBezTo>
                    <a:pt x="18899" y="10477"/>
                    <a:pt x="19231" y="12150"/>
                    <a:pt x="18235" y="11769"/>
                  </a:cubicBezTo>
                  <a:cubicBezTo>
                    <a:pt x="17240" y="11388"/>
                    <a:pt x="16876" y="11500"/>
                    <a:pt x="16921" y="10592"/>
                  </a:cubicBezTo>
                  <a:cubicBezTo>
                    <a:pt x="16956" y="9876"/>
                    <a:pt x="16767" y="9436"/>
                    <a:pt x="17181" y="9062"/>
                  </a:cubicBezTo>
                  <a:cubicBezTo>
                    <a:pt x="17626" y="8763"/>
                    <a:pt x="18060" y="8529"/>
                    <a:pt x="18379" y="8508"/>
                  </a:cubicBezTo>
                  <a:close/>
                  <a:moveTo>
                    <a:pt x="2226" y="8995"/>
                  </a:moveTo>
                  <a:cubicBezTo>
                    <a:pt x="3221" y="9376"/>
                    <a:pt x="3572" y="9264"/>
                    <a:pt x="3527" y="10172"/>
                  </a:cubicBezTo>
                  <a:cubicBezTo>
                    <a:pt x="3492" y="10888"/>
                    <a:pt x="3681" y="11314"/>
                    <a:pt x="3267" y="11688"/>
                  </a:cubicBezTo>
                  <a:cubicBezTo>
                    <a:pt x="2376" y="12287"/>
                    <a:pt x="1549" y="12683"/>
                    <a:pt x="1549" y="11485"/>
                  </a:cubicBezTo>
                  <a:cubicBezTo>
                    <a:pt x="1549" y="10287"/>
                    <a:pt x="1231" y="8613"/>
                    <a:pt x="2226" y="8995"/>
                  </a:cubicBezTo>
                  <a:close/>
                  <a:moveTo>
                    <a:pt x="11714" y="15585"/>
                  </a:moveTo>
                  <a:cubicBezTo>
                    <a:pt x="11133" y="15561"/>
                    <a:pt x="10442" y="15658"/>
                    <a:pt x="9593" y="15612"/>
                  </a:cubicBezTo>
                  <a:cubicBezTo>
                    <a:pt x="7438" y="15497"/>
                    <a:pt x="7699" y="16415"/>
                    <a:pt x="6794" y="18969"/>
                  </a:cubicBezTo>
                  <a:cubicBezTo>
                    <a:pt x="5890" y="21522"/>
                    <a:pt x="9860" y="20701"/>
                    <a:pt x="12704" y="20701"/>
                  </a:cubicBezTo>
                  <a:cubicBezTo>
                    <a:pt x="15547" y="20701"/>
                    <a:pt x="14633" y="18574"/>
                    <a:pt x="13211" y="16289"/>
                  </a:cubicBezTo>
                  <a:cubicBezTo>
                    <a:pt x="12768" y="15758"/>
                    <a:pt x="12296" y="15609"/>
                    <a:pt x="11714" y="15585"/>
                  </a:cubicBezTo>
                  <a:close/>
                  <a:moveTo>
                    <a:pt x="11051" y="17142"/>
                  </a:moveTo>
                  <a:cubicBezTo>
                    <a:pt x="11286" y="17151"/>
                    <a:pt x="11483" y="17211"/>
                    <a:pt x="11662" y="17426"/>
                  </a:cubicBezTo>
                  <a:cubicBezTo>
                    <a:pt x="12239" y="18352"/>
                    <a:pt x="12620" y="19212"/>
                    <a:pt x="11467" y="19212"/>
                  </a:cubicBezTo>
                  <a:cubicBezTo>
                    <a:pt x="10315" y="19212"/>
                    <a:pt x="8705" y="19557"/>
                    <a:pt x="9072" y="18522"/>
                  </a:cubicBezTo>
                  <a:cubicBezTo>
                    <a:pt x="9439" y="17487"/>
                    <a:pt x="9331" y="17109"/>
                    <a:pt x="10205" y="17155"/>
                  </a:cubicBezTo>
                  <a:cubicBezTo>
                    <a:pt x="10549" y="17173"/>
                    <a:pt x="10815" y="17132"/>
                    <a:pt x="11051" y="17142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220505A-9D76-4495-815E-E5B1A916DACA}"/>
              </a:ext>
            </a:extLst>
          </p:cNvPr>
          <p:cNvGrpSpPr/>
          <p:nvPr/>
        </p:nvGrpSpPr>
        <p:grpSpPr>
          <a:xfrm>
            <a:off x="4857568" y="1677990"/>
            <a:ext cx="1912868" cy="3086167"/>
            <a:chOff x="4895815" y="1677990"/>
            <a:chExt cx="1912868" cy="3086167"/>
          </a:xfrm>
        </p:grpSpPr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B9215F8D-F65A-4C11-92D1-33C7DDA00C3E}"/>
                </a:ext>
              </a:extLst>
            </p:cNvPr>
            <p:cNvGrpSpPr/>
            <p:nvPr/>
          </p:nvGrpSpPr>
          <p:grpSpPr>
            <a:xfrm rot="5400000" flipV="1">
              <a:off x="4351115" y="2306590"/>
              <a:ext cx="3002267" cy="1912868"/>
              <a:chOff x="822960" y="2011680"/>
              <a:chExt cx="3200400" cy="1996440"/>
            </a:xfrm>
          </p:grpSpPr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16671A37-5FC0-4B21-9C1A-0EE9484DF99D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01" name="直接连接符 100">
                <a:extLst>
                  <a:ext uri="{FF2B5EF4-FFF2-40B4-BE49-F238E27FC236}">
                    <a16:creationId xmlns:a16="http://schemas.microsoft.com/office/drawing/2014/main" id="{F849E03E-2D98-4DB9-92C4-1DB291D00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F3B96D84-BDF2-4FAB-A59F-0158C76EB1FF}"/>
                </a:ext>
              </a:extLst>
            </p:cNvPr>
            <p:cNvGrpSpPr/>
            <p:nvPr/>
          </p:nvGrpSpPr>
          <p:grpSpPr>
            <a:xfrm>
              <a:off x="5411294" y="1677990"/>
              <a:ext cx="775512" cy="482542"/>
              <a:chOff x="1498758" y="2053872"/>
              <a:chExt cx="1061900" cy="1055614"/>
            </a:xfrm>
          </p:grpSpPr>
          <p:sp>
            <p:nvSpPr>
              <p:cNvPr id="103" name="Freeform 144">
                <a:extLst>
                  <a:ext uri="{FF2B5EF4-FFF2-40B4-BE49-F238E27FC236}">
                    <a16:creationId xmlns:a16="http://schemas.microsoft.com/office/drawing/2014/main" id="{CCAFA9A6-8605-4CEA-B697-2217286D9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081" y="2053872"/>
                <a:ext cx="928189" cy="1013513"/>
              </a:xfrm>
              <a:custGeom>
                <a:avLst/>
                <a:gdLst>
                  <a:gd name="T0" fmla="*/ 3240 w 3550"/>
                  <a:gd name="T1" fmla="*/ 0 h 3876"/>
                  <a:gd name="T2" fmla="*/ 3240 w 3550"/>
                  <a:gd name="T3" fmla="*/ 0 h 3876"/>
                  <a:gd name="T4" fmla="*/ 300 w 3550"/>
                  <a:gd name="T5" fmla="*/ 0 h 3876"/>
                  <a:gd name="T6" fmla="*/ 0 w 3550"/>
                  <a:gd name="T7" fmla="*/ 0 h 3876"/>
                  <a:gd name="T8" fmla="*/ 300 w 3550"/>
                  <a:gd name="T9" fmla="*/ 300 h 3876"/>
                  <a:gd name="T10" fmla="*/ 300 w 3550"/>
                  <a:gd name="T11" fmla="*/ 3695 h 3876"/>
                  <a:gd name="T12" fmla="*/ 489 w 3550"/>
                  <a:gd name="T13" fmla="*/ 3875 h 3876"/>
                  <a:gd name="T14" fmla="*/ 3360 w 3550"/>
                  <a:gd name="T15" fmla="*/ 3875 h 3876"/>
                  <a:gd name="T16" fmla="*/ 3549 w 3550"/>
                  <a:gd name="T17" fmla="*/ 3695 h 3876"/>
                  <a:gd name="T18" fmla="*/ 3549 w 3550"/>
                  <a:gd name="T19" fmla="*/ 300 h 3876"/>
                  <a:gd name="T20" fmla="*/ 3240 w 3550"/>
                  <a:gd name="T21" fmla="*/ 0 h 3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50" h="3876">
                    <a:moveTo>
                      <a:pt x="3240" y="0"/>
                    </a:moveTo>
                    <a:lnTo>
                      <a:pt x="3240" y="0"/>
                    </a:lnTo>
                    <a:cubicBezTo>
                      <a:pt x="300" y="0"/>
                      <a:pt x="300" y="0"/>
                      <a:pt x="3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3" y="0"/>
                      <a:pt x="300" y="137"/>
                      <a:pt x="300" y="300"/>
                    </a:cubicBezTo>
                    <a:cubicBezTo>
                      <a:pt x="300" y="3695"/>
                      <a:pt x="300" y="3695"/>
                      <a:pt x="300" y="3695"/>
                    </a:cubicBezTo>
                    <a:cubicBezTo>
                      <a:pt x="300" y="3798"/>
                      <a:pt x="386" y="3875"/>
                      <a:pt x="489" y="3875"/>
                    </a:cubicBezTo>
                    <a:cubicBezTo>
                      <a:pt x="3360" y="3875"/>
                      <a:pt x="3360" y="3875"/>
                      <a:pt x="3360" y="3875"/>
                    </a:cubicBezTo>
                    <a:cubicBezTo>
                      <a:pt x="3463" y="3875"/>
                      <a:pt x="3549" y="3798"/>
                      <a:pt x="3549" y="3695"/>
                    </a:cubicBezTo>
                    <a:cubicBezTo>
                      <a:pt x="3549" y="300"/>
                      <a:pt x="3549" y="300"/>
                      <a:pt x="3549" y="300"/>
                    </a:cubicBezTo>
                    <a:cubicBezTo>
                      <a:pt x="3549" y="137"/>
                      <a:pt x="3412" y="0"/>
                      <a:pt x="324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165100" dist="127000" dir="5400000" sx="101000" sy="101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3599" dirty="0"/>
              </a:p>
            </p:txBody>
          </p:sp>
          <p:sp>
            <p:nvSpPr>
              <p:cNvPr id="104" name="Freeform 145">
                <a:extLst>
                  <a:ext uri="{FF2B5EF4-FFF2-40B4-BE49-F238E27FC236}">
                    <a16:creationId xmlns:a16="http://schemas.microsoft.com/office/drawing/2014/main" id="{8E984E58-AE97-4559-838A-47C73A977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98758" y="2053872"/>
                <a:ext cx="160170" cy="80548"/>
              </a:xfrm>
              <a:custGeom>
                <a:avLst/>
                <a:gdLst>
                  <a:gd name="T0" fmla="*/ 381 w 763"/>
                  <a:gd name="T1" fmla="*/ 0 h 382"/>
                  <a:gd name="T2" fmla="*/ 381 w 763"/>
                  <a:gd name="T3" fmla="*/ 0 h 382"/>
                  <a:gd name="T4" fmla="*/ 0 w 763"/>
                  <a:gd name="T5" fmla="*/ 381 h 382"/>
                  <a:gd name="T6" fmla="*/ 762 w 763"/>
                  <a:gd name="T7" fmla="*/ 381 h 382"/>
                  <a:gd name="T8" fmla="*/ 381 w 763"/>
                  <a:gd name="T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3" h="382">
                    <a:moveTo>
                      <a:pt x="381" y="0"/>
                    </a:moveTo>
                    <a:lnTo>
                      <a:pt x="381" y="0"/>
                    </a:lnTo>
                    <a:cubicBezTo>
                      <a:pt x="172" y="0"/>
                      <a:pt x="0" y="170"/>
                      <a:pt x="0" y="381"/>
                    </a:cubicBezTo>
                    <a:cubicBezTo>
                      <a:pt x="762" y="381"/>
                      <a:pt x="762" y="381"/>
                      <a:pt x="762" y="381"/>
                    </a:cubicBezTo>
                    <a:cubicBezTo>
                      <a:pt x="762" y="170"/>
                      <a:pt x="592" y="0"/>
                      <a:pt x="381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599"/>
              </a:p>
            </p:txBody>
          </p:sp>
          <p:sp>
            <p:nvSpPr>
              <p:cNvPr id="105" name="TextBox 107">
                <a:extLst>
                  <a:ext uri="{FF2B5EF4-FFF2-40B4-BE49-F238E27FC236}">
                    <a16:creationId xmlns:a16="http://schemas.microsoft.com/office/drawing/2014/main" id="{50AA7E6B-981E-4D2E-A6FB-F4E39831A8B4}"/>
                  </a:ext>
                </a:extLst>
              </p:cNvPr>
              <p:cNvSpPr txBox="1"/>
              <p:nvPr/>
            </p:nvSpPr>
            <p:spPr>
              <a:xfrm>
                <a:off x="1603210" y="2122252"/>
                <a:ext cx="957448" cy="34768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  <a:ea typeface="Lato Black" charset="0"/>
                    <a:cs typeface="Lato Black" charset="0"/>
                  </a:rPr>
                  <a:t>OPTION</a:t>
                </a:r>
              </a:p>
            </p:txBody>
          </p:sp>
          <p:sp>
            <p:nvSpPr>
              <p:cNvPr id="106" name="TextBox 108">
                <a:extLst>
                  <a:ext uri="{FF2B5EF4-FFF2-40B4-BE49-F238E27FC236}">
                    <a16:creationId xmlns:a16="http://schemas.microsoft.com/office/drawing/2014/main" id="{20AA8FD5-84F2-4F9A-9DDA-411D498C1CF6}"/>
                  </a:ext>
                </a:extLst>
              </p:cNvPr>
              <p:cNvSpPr txBox="1"/>
              <p:nvPr/>
            </p:nvSpPr>
            <p:spPr>
              <a:xfrm>
                <a:off x="1781856" y="2335214"/>
                <a:ext cx="596131" cy="774272"/>
              </a:xfrm>
              <a:prstGeom prst="rect">
                <a:avLst/>
              </a:prstGeom>
              <a:noFill/>
            </p:spPr>
            <p:txBody>
              <a:bodyPr wrap="none" lIns="45711" tIns="22856" rIns="45711" bIns="22856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4"/>
                    </a:solidFill>
                    <a:latin typeface="+mj-lt"/>
                    <a:ea typeface="+mj-ea"/>
                  </a:rPr>
                  <a:t>02</a:t>
                </a:r>
                <a:endParaRPr lang="id-ID" sz="2000" b="1" dirty="0">
                  <a:solidFill>
                    <a:schemeClr val="accent4"/>
                  </a:solidFill>
                  <a:latin typeface="+mj-lt"/>
                  <a:ea typeface="+mj-ea"/>
                </a:endParaRPr>
              </a:p>
            </p:txBody>
          </p:sp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50FF16B-53B0-4087-9B24-D984E80E9C34}"/>
              </a:ext>
            </a:extLst>
          </p:cNvPr>
          <p:cNvGrpSpPr/>
          <p:nvPr/>
        </p:nvGrpSpPr>
        <p:grpSpPr>
          <a:xfrm>
            <a:off x="6976112" y="1677990"/>
            <a:ext cx="1912868" cy="3086167"/>
            <a:chOff x="7022789" y="1677990"/>
            <a:chExt cx="1912868" cy="3086167"/>
          </a:xfrm>
        </p:grpSpPr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38077C7A-8C9B-452A-B442-9C42D1871C08}"/>
                </a:ext>
              </a:extLst>
            </p:cNvPr>
            <p:cNvGrpSpPr/>
            <p:nvPr/>
          </p:nvGrpSpPr>
          <p:grpSpPr>
            <a:xfrm rot="5400000" flipV="1">
              <a:off x="6478089" y="2306590"/>
              <a:ext cx="3002267" cy="1912868"/>
              <a:chOff x="822960" y="2011680"/>
              <a:chExt cx="3200400" cy="1996440"/>
            </a:xfrm>
          </p:grpSpPr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D9925675-2697-4F84-A841-1FDF3A333B7D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11" name="直接连接符 110">
                <a:extLst>
                  <a:ext uri="{FF2B5EF4-FFF2-40B4-BE49-F238E27FC236}">
                    <a16:creationId xmlns:a16="http://schemas.microsoft.com/office/drawing/2014/main" id="{42EA352D-9238-4B11-8EF9-8C3C17124D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DB632B6F-2ACE-4373-A49A-D65B3E2CCF57}"/>
                </a:ext>
              </a:extLst>
            </p:cNvPr>
            <p:cNvGrpSpPr/>
            <p:nvPr/>
          </p:nvGrpSpPr>
          <p:grpSpPr>
            <a:xfrm>
              <a:off x="7538268" y="1677990"/>
              <a:ext cx="775512" cy="482542"/>
              <a:chOff x="1498758" y="2053872"/>
              <a:chExt cx="1061900" cy="1055614"/>
            </a:xfrm>
          </p:grpSpPr>
          <p:sp>
            <p:nvSpPr>
              <p:cNvPr id="113" name="Freeform 144">
                <a:extLst>
                  <a:ext uri="{FF2B5EF4-FFF2-40B4-BE49-F238E27FC236}">
                    <a16:creationId xmlns:a16="http://schemas.microsoft.com/office/drawing/2014/main" id="{F0CE8215-9E7E-462B-8143-A15FAD8E3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081" y="2053872"/>
                <a:ext cx="928189" cy="1013513"/>
              </a:xfrm>
              <a:custGeom>
                <a:avLst/>
                <a:gdLst>
                  <a:gd name="T0" fmla="*/ 3240 w 3550"/>
                  <a:gd name="T1" fmla="*/ 0 h 3876"/>
                  <a:gd name="T2" fmla="*/ 3240 w 3550"/>
                  <a:gd name="T3" fmla="*/ 0 h 3876"/>
                  <a:gd name="T4" fmla="*/ 300 w 3550"/>
                  <a:gd name="T5" fmla="*/ 0 h 3876"/>
                  <a:gd name="T6" fmla="*/ 0 w 3550"/>
                  <a:gd name="T7" fmla="*/ 0 h 3876"/>
                  <a:gd name="T8" fmla="*/ 300 w 3550"/>
                  <a:gd name="T9" fmla="*/ 300 h 3876"/>
                  <a:gd name="T10" fmla="*/ 300 w 3550"/>
                  <a:gd name="T11" fmla="*/ 3695 h 3876"/>
                  <a:gd name="T12" fmla="*/ 489 w 3550"/>
                  <a:gd name="T13" fmla="*/ 3875 h 3876"/>
                  <a:gd name="T14" fmla="*/ 3360 w 3550"/>
                  <a:gd name="T15" fmla="*/ 3875 h 3876"/>
                  <a:gd name="T16" fmla="*/ 3549 w 3550"/>
                  <a:gd name="T17" fmla="*/ 3695 h 3876"/>
                  <a:gd name="T18" fmla="*/ 3549 w 3550"/>
                  <a:gd name="T19" fmla="*/ 300 h 3876"/>
                  <a:gd name="T20" fmla="*/ 3240 w 3550"/>
                  <a:gd name="T21" fmla="*/ 0 h 3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50" h="3876">
                    <a:moveTo>
                      <a:pt x="3240" y="0"/>
                    </a:moveTo>
                    <a:lnTo>
                      <a:pt x="3240" y="0"/>
                    </a:lnTo>
                    <a:cubicBezTo>
                      <a:pt x="300" y="0"/>
                      <a:pt x="300" y="0"/>
                      <a:pt x="3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3" y="0"/>
                      <a:pt x="300" y="137"/>
                      <a:pt x="300" y="300"/>
                    </a:cubicBezTo>
                    <a:cubicBezTo>
                      <a:pt x="300" y="3695"/>
                      <a:pt x="300" y="3695"/>
                      <a:pt x="300" y="3695"/>
                    </a:cubicBezTo>
                    <a:cubicBezTo>
                      <a:pt x="300" y="3798"/>
                      <a:pt x="386" y="3875"/>
                      <a:pt x="489" y="3875"/>
                    </a:cubicBezTo>
                    <a:cubicBezTo>
                      <a:pt x="3360" y="3875"/>
                      <a:pt x="3360" y="3875"/>
                      <a:pt x="3360" y="3875"/>
                    </a:cubicBezTo>
                    <a:cubicBezTo>
                      <a:pt x="3463" y="3875"/>
                      <a:pt x="3549" y="3798"/>
                      <a:pt x="3549" y="3695"/>
                    </a:cubicBezTo>
                    <a:cubicBezTo>
                      <a:pt x="3549" y="300"/>
                      <a:pt x="3549" y="300"/>
                      <a:pt x="3549" y="300"/>
                    </a:cubicBezTo>
                    <a:cubicBezTo>
                      <a:pt x="3549" y="137"/>
                      <a:pt x="3412" y="0"/>
                      <a:pt x="324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165100" dist="127000" dir="5400000" sx="101000" sy="101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3599" dirty="0"/>
              </a:p>
            </p:txBody>
          </p:sp>
          <p:sp>
            <p:nvSpPr>
              <p:cNvPr id="114" name="Freeform 145">
                <a:extLst>
                  <a:ext uri="{FF2B5EF4-FFF2-40B4-BE49-F238E27FC236}">
                    <a16:creationId xmlns:a16="http://schemas.microsoft.com/office/drawing/2014/main" id="{AFC5F724-A7C4-44A3-B5A8-6D44AACC5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98758" y="2053872"/>
                <a:ext cx="160170" cy="80548"/>
              </a:xfrm>
              <a:custGeom>
                <a:avLst/>
                <a:gdLst>
                  <a:gd name="T0" fmla="*/ 381 w 763"/>
                  <a:gd name="T1" fmla="*/ 0 h 382"/>
                  <a:gd name="T2" fmla="*/ 381 w 763"/>
                  <a:gd name="T3" fmla="*/ 0 h 382"/>
                  <a:gd name="T4" fmla="*/ 0 w 763"/>
                  <a:gd name="T5" fmla="*/ 381 h 382"/>
                  <a:gd name="T6" fmla="*/ 762 w 763"/>
                  <a:gd name="T7" fmla="*/ 381 h 382"/>
                  <a:gd name="T8" fmla="*/ 381 w 763"/>
                  <a:gd name="T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3" h="382">
                    <a:moveTo>
                      <a:pt x="381" y="0"/>
                    </a:moveTo>
                    <a:lnTo>
                      <a:pt x="381" y="0"/>
                    </a:lnTo>
                    <a:cubicBezTo>
                      <a:pt x="172" y="0"/>
                      <a:pt x="0" y="170"/>
                      <a:pt x="0" y="381"/>
                    </a:cubicBezTo>
                    <a:cubicBezTo>
                      <a:pt x="762" y="381"/>
                      <a:pt x="762" y="381"/>
                      <a:pt x="762" y="381"/>
                    </a:cubicBezTo>
                    <a:cubicBezTo>
                      <a:pt x="762" y="170"/>
                      <a:pt x="592" y="0"/>
                      <a:pt x="381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599"/>
              </a:p>
            </p:txBody>
          </p:sp>
          <p:sp>
            <p:nvSpPr>
              <p:cNvPr id="115" name="TextBox 107">
                <a:extLst>
                  <a:ext uri="{FF2B5EF4-FFF2-40B4-BE49-F238E27FC236}">
                    <a16:creationId xmlns:a16="http://schemas.microsoft.com/office/drawing/2014/main" id="{34B796DC-657E-4608-9571-F4B173BAF8AF}"/>
                  </a:ext>
                </a:extLst>
              </p:cNvPr>
              <p:cNvSpPr txBox="1"/>
              <p:nvPr/>
            </p:nvSpPr>
            <p:spPr>
              <a:xfrm>
                <a:off x="1603210" y="2122252"/>
                <a:ext cx="957448" cy="34768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  <a:ea typeface="Lato Black" charset="0"/>
                    <a:cs typeface="Lato Black" charset="0"/>
                  </a:rPr>
                  <a:t>OPTION</a:t>
                </a:r>
              </a:p>
            </p:txBody>
          </p:sp>
          <p:sp>
            <p:nvSpPr>
              <p:cNvPr id="116" name="TextBox 108">
                <a:extLst>
                  <a:ext uri="{FF2B5EF4-FFF2-40B4-BE49-F238E27FC236}">
                    <a16:creationId xmlns:a16="http://schemas.microsoft.com/office/drawing/2014/main" id="{3AE92F92-284D-4E7C-A877-F930DE2423AD}"/>
                  </a:ext>
                </a:extLst>
              </p:cNvPr>
              <p:cNvSpPr txBox="1"/>
              <p:nvPr/>
            </p:nvSpPr>
            <p:spPr>
              <a:xfrm>
                <a:off x="1781856" y="2335214"/>
                <a:ext cx="596131" cy="774272"/>
              </a:xfrm>
              <a:prstGeom prst="rect">
                <a:avLst/>
              </a:prstGeom>
              <a:noFill/>
            </p:spPr>
            <p:txBody>
              <a:bodyPr wrap="none" lIns="45711" tIns="22856" rIns="45711" bIns="22856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4"/>
                    </a:solidFill>
                    <a:latin typeface="+mj-lt"/>
                    <a:ea typeface="+mj-ea"/>
                  </a:rPr>
                  <a:t>03</a:t>
                </a:r>
                <a:endParaRPr lang="id-ID" sz="2000" b="1" dirty="0">
                  <a:solidFill>
                    <a:schemeClr val="accent4"/>
                  </a:solidFill>
                  <a:latin typeface="+mj-lt"/>
                  <a:ea typeface="+mj-ea"/>
                </a:endParaRPr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756F67F-CD5F-4763-B5E4-97C5E2562CA1}"/>
              </a:ext>
            </a:extLst>
          </p:cNvPr>
          <p:cNvGrpSpPr/>
          <p:nvPr/>
        </p:nvGrpSpPr>
        <p:grpSpPr>
          <a:xfrm>
            <a:off x="9094657" y="1677990"/>
            <a:ext cx="1912868" cy="3086167"/>
            <a:chOff x="9094657" y="1677990"/>
            <a:chExt cx="1912868" cy="3086167"/>
          </a:xfrm>
        </p:grpSpPr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FFD50639-6C92-4DC7-90FF-8A54984F56E8}"/>
                </a:ext>
              </a:extLst>
            </p:cNvPr>
            <p:cNvGrpSpPr/>
            <p:nvPr/>
          </p:nvGrpSpPr>
          <p:grpSpPr>
            <a:xfrm rot="5400000" flipV="1">
              <a:off x="8549957" y="2306590"/>
              <a:ext cx="3002267" cy="1912868"/>
              <a:chOff x="822960" y="2011680"/>
              <a:chExt cx="3200400" cy="1996440"/>
            </a:xfrm>
          </p:grpSpPr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A35945A9-1CE2-43BE-B611-584E8143A922}"/>
                  </a:ext>
                </a:extLst>
              </p:cNvPr>
              <p:cNvSpPr/>
              <p:nvPr/>
            </p:nvSpPr>
            <p:spPr>
              <a:xfrm>
                <a:off x="838200" y="2011680"/>
                <a:ext cx="3185160" cy="1996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21" name="直接连接符 120">
                <a:extLst>
                  <a:ext uri="{FF2B5EF4-FFF2-40B4-BE49-F238E27FC236}">
                    <a16:creationId xmlns:a16="http://schemas.microsoft.com/office/drawing/2014/main" id="{EB0364A5-F770-4346-9BC2-652A88F8C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60" y="2011680"/>
                <a:ext cx="0" cy="199644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EFA01852-A6E4-49B3-AB97-BBB741734820}"/>
                </a:ext>
              </a:extLst>
            </p:cNvPr>
            <p:cNvGrpSpPr/>
            <p:nvPr/>
          </p:nvGrpSpPr>
          <p:grpSpPr>
            <a:xfrm>
              <a:off x="9610136" y="1677990"/>
              <a:ext cx="775512" cy="482542"/>
              <a:chOff x="1498758" y="2053872"/>
              <a:chExt cx="1061900" cy="1055614"/>
            </a:xfrm>
          </p:grpSpPr>
          <p:sp>
            <p:nvSpPr>
              <p:cNvPr id="123" name="Freeform 144">
                <a:extLst>
                  <a:ext uri="{FF2B5EF4-FFF2-40B4-BE49-F238E27FC236}">
                    <a16:creationId xmlns:a16="http://schemas.microsoft.com/office/drawing/2014/main" id="{DCEACECF-AA09-4E4F-9CBA-87220B2E1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081" y="2053872"/>
                <a:ext cx="928189" cy="1013513"/>
              </a:xfrm>
              <a:custGeom>
                <a:avLst/>
                <a:gdLst>
                  <a:gd name="T0" fmla="*/ 3240 w 3550"/>
                  <a:gd name="T1" fmla="*/ 0 h 3876"/>
                  <a:gd name="T2" fmla="*/ 3240 w 3550"/>
                  <a:gd name="T3" fmla="*/ 0 h 3876"/>
                  <a:gd name="T4" fmla="*/ 300 w 3550"/>
                  <a:gd name="T5" fmla="*/ 0 h 3876"/>
                  <a:gd name="T6" fmla="*/ 0 w 3550"/>
                  <a:gd name="T7" fmla="*/ 0 h 3876"/>
                  <a:gd name="T8" fmla="*/ 300 w 3550"/>
                  <a:gd name="T9" fmla="*/ 300 h 3876"/>
                  <a:gd name="T10" fmla="*/ 300 w 3550"/>
                  <a:gd name="T11" fmla="*/ 3695 h 3876"/>
                  <a:gd name="T12" fmla="*/ 489 w 3550"/>
                  <a:gd name="T13" fmla="*/ 3875 h 3876"/>
                  <a:gd name="T14" fmla="*/ 3360 w 3550"/>
                  <a:gd name="T15" fmla="*/ 3875 h 3876"/>
                  <a:gd name="T16" fmla="*/ 3549 w 3550"/>
                  <a:gd name="T17" fmla="*/ 3695 h 3876"/>
                  <a:gd name="T18" fmla="*/ 3549 w 3550"/>
                  <a:gd name="T19" fmla="*/ 300 h 3876"/>
                  <a:gd name="T20" fmla="*/ 3240 w 3550"/>
                  <a:gd name="T21" fmla="*/ 0 h 3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50" h="3876">
                    <a:moveTo>
                      <a:pt x="3240" y="0"/>
                    </a:moveTo>
                    <a:lnTo>
                      <a:pt x="3240" y="0"/>
                    </a:lnTo>
                    <a:cubicBezTo>
                      <a:pt x="300" y="0"/>
                      <a:pt x="300" y="0"/>
                      <a:pt x="3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3" y="0"/>
                      <a:pt x="300" y="137"/>
                      <a:pt x="300" y="300"/>
                    </a:cubicBezTo>
                    <a:cubicBezTo>
                      <a:pt x="300" y="3695"/>
                      <a:pt x="300" y="3695"/>
                      <a:pt x="300" y="3695"/>
                    </a:cubicBezTo>
                    <a:cubicBezTo>
                      <a:pt x="300" y="3798"/>
                      <a:pt x="386" y="3875"/>
                      <a:pt x="489" y="3875"/>
                    </a:cubicBezTo>
                    <a:cubicBezTo>
                      <a:pt x="3360" y="3875"/>
                      <a:pt x="3360" y="3875"/>
                      <a:pt x="3360" y="3875"/>
                    </a:cubicBezTo>
                    <a:cubicBezTo>
                      <a:pt x="3463" y="3875"/>
                      <a:pt x="3549" y="3798"/>
                      <a:pt x="3549" y="3695"/>
                    </a:cubicBezTo>
                    <a:cubicBezTo>
                      <a:pt x="3549" y="300"/>
                      <a:pt x="3549" y="300"/>
                      <a:pt x="3549" y="300"/>
                    </a:cubicBezTo>
                    <a:cubicBezTo>
                      <a:pt x="3549" y="137"/>
                      <a:pt x="3412" y="0"/>
                      <a:pt x="3240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165100" dist="127000" dir="5400000" sx="101000" sy="101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 sz="3599" dirty="0"/>
              </a:p>
            </p:txBody>
          </p:sp>
          <p:sp>
            <p:nvSpPr>
              <p:cNvPr id="124" name="Freeform 145">
                <a:extLst>
                  <a:ext uri="{FF2B5EF4-FFF2-40B4-BE49-F238E27FC236}">
                    <a16:creationId xmlns:a16="http://schemas.microsoft.com/office/drawing/2014/main" id="{98D34E50-675C-4059-B3DB-C09D1B996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498758" y="2053872"/>
                <a:ext cx="160170" cy="80548"/>
              </a:xfrm>
              <a:custGeom>
                <a:avLst/>
                <a:gdLst>
                  <a:gd name="T0" fmla="*/ 381 w 763"/>
                  <a:gd name="T1" fmla="*/ 0 h 382"/>
                  <a:gd name="T2" fmla="*/ 381 w 763"/>
                  <a:gd name="T3" fmla="*/ 0 h 382"/>
                  <a:gd name="T4" fmla="*/ 0 w 763"/>
                  <a:gd name="T5" fmla="*/ 381 h 382"/>
                  <a:gd name="T6" fmla="*/ 762 w 763"/>
                  <a:gd name="T7" fmla="*/ 381 h 382"/>
                  <a:gd name="T8" fmla="*/ 381 w 763"/>
                  <a:gd name="T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3" h="382">
                    <a:moveTo>
                      <a:pt x="381" y="0"/>
                    </a:moveTo>
                    <a:lnTo>
                      <a:pt x="381" y="0"/>
                    </a:lnTo>
                    <a:cubicBezTo>
                      <a:pt x="172" y="0"/>
                      <a:pt x="0" y="170"/>
                      <a:pt x="0" y="381"/>
                    </a:cubicBezTo>
                    <a:cubicBezTo>
                      <a:pt x="762" y="381"/>
                      <a:pt x="762" y="381"/>
                      <a:pt x="762" y="381"/>
                    </a:cubicBezTo>
                    <a:cubicBezTo>
                      <a:pt x="762" y="170"/>
                      <a:pt x="592" y="0"/>
                      <a:pt x="381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3599"/>
              </a:p>
            </p:txBody>
          </p:sp>
          <p:sp>
            <p:nvSpPr>
              <p:cNvPr id="125" name="TextBox 107">
                <a:extLst>
                  <a:ext uri="{FF2B5EF4-FFF2-40B4-BE49-F238E27FC236}">
                    <a16:creationId xmlns:a16="http://schemas.microsoft.com/office/drawing/2014/main" id="{3FEB83F7-208A-445C-837C-16BA939D6E00}"/>
                  </a:ext>
                </a:extLst>
              </p:cNvPr>
              <p:cNvSpPr txBox="1"/>
              <p:nvPr/>
            </p:nvSpPr>
            <p:spPr>
              <a:xfrm>
                <a:off x="1603210" y="2122252"/>
                <a:ext cx="957448" cy="34768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en-US" sz="1050" b="1" dirty="0">
                    <a:solidFill>
                      <a:schemeClr val="bg1"/>
                    </a:solidFill>
                    <a:ea typeface="Lato Black" charset="0"/>
                    <a:cs typeface="Lato Black" charset="0"/>
                  </a:rPr>
                  <a:t>OPTION</a:t>
                </a:r>
              </a:p>
            </p:txBody>
          </p:sp>
          <p:sp>
            <p:nvSpPr>
              <p:cNvPr id="126" name="TextBox 108">
                <a:extLst>
                  <a:ext uri="{FF2B5EF4-FFF2-40B4-BE49-F238E27FC236}">
                    <a16:creationId xmlns:a16="http://schemas.microsoft.com/office/drawing/2014/main" id="{571FBC58-7AC0-413E-B9EC-9BF16F7F7A1D}"/>
                  </a:ext>
                </a:extLst>
              </p:cNvPr>
              <p:cNvSpPr txBox="1"/>
              <p:nvPr/>
            </p:nvSpPr>
            <p:spPr>
              <a:xfrm>
                <a:off x="1781856" y="2335214"/>
                <a:ext cx="596131" cy="774272"/>
              </a:xfrm>
              <a:prstGeom prst="rect">
                <a:avLst/>
              </a:prstGeom>
              <a:noFill/>
            </p:spPr>
            <p:txBody>
              <a:bodyPr wrap="none" lIns="45711" tIns="22856" rIns="45711" bIns="22856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4"/>
                    </a:solidFill>
                    <a:latin typeface="+mj-lt"/>
                    <a:ea typeface="+mj-ea"/>
                  </a:rPr>
                  <a:t>04</a:t>
                </a:r>
                <a:endParaRPr lang="id-ID" sz="2000" b="1" dirty="0">
                  <a:solidFill>
                    <a:schemeClr val="accent4"/>
                  </a:solidFill>
                  <a:latin typeface="+mj-lt"/>
                  <a:ea typeface="+mj-ea"/>
                </a:endParaRPr>
              </a:p>
            </p:txBody>
          </p:sp>
        </p:grp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A5E86B63-CE60-47F5-94BF-069DEDD7BA81}"/>
              </a:ext>
            </a:extLst>
          </p:cNvPr>
          <p:cNvSpPr txBox="1"/>
          <p:nvPr/>
        </p:nvSpPr>
        <p:spPr>
          <a:xfrm>
            <a:off x="2900465" y="3345480"/>
            <a:ext cx="1613662" cy="875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定期开展经济活动分析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A33844B1-08BE-4899-B50D-5821D6309D8E}"/>
              </a:ext>
            </a:extLst>
          </p:cNvPr>
          <p:cNvSpPr txBox="1"/>
          <p:nvPr/>
        </p:nvSpPr>
        <p:spPr>
          <a:xfrm>
            <a:off x="4986814" y="3345480"/>
            <a:ext cx="1996699" cy="45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劳务分包管理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DA6A7AC9-2FBC-44E7-852A-638090279D0B}"/>
              </a:ext>
            </a:extLst>
          </p:cNvPr>
          <p:cNvSpPr txBox="1"/>
          <p:nvPr/>
        </p:nvSpPr>
        <p:spPr>
          <a:xfrm>
            <a:off x="7340453" y="3345480"/>
            <a:ext cx="1996699" cy="45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物资管理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666A7532-17D8-4CF6-91AF-CC61D2D4D15F}"/>
              </a:ext>
            </a:extLst>
          </p:cNvPr>
          <p:cNvSpPr txBox="1"/>
          <p:nvPr/>
        </p:nvSpPr>
        <p:spPr>
          <a:xfrm>
            <a:off x="9451024" y="3345480"/>
            <a:ext cx="1996699" cy="45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机械管理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2E5951C-9DC7-4F68-BF79-8D1C6376A74C}"/>
              </a:ext>
            </a:extLst>
          </p:cNvPr>
          <p:cNvGrpSpPr/>
          <p:nvPr/>
        </p:nvGrpSpPr>
        <p:grpSpPr>
          <a:xfrm>
            <a:off x="3159888" y="2268638"/>
            <a:ext cx="7292051" cy="914400"/>
            <a:chOff x="3206187" y="2257063"/>
            <a:chExt cx="7292051" cy="914400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3AD9B137-611D-4DE9-9C36-FA1839820020}"/>
                </a:ext>
              </a:extLst>
            </p:cNvPr>
            <p:cNvSpPr/>
            <p:nvPr/>
          </p:nvSpPr>
          <p:spPr>
            <a:xfrm>
              <a:off x="9583838" y="225706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25CEBB51-6BDD-461D-9509-21FAD2D7BB0D}"/>
                </a:ext>
              </a:extLst>
            </p:cNvPr>
            <p:cNvSpPr/>
            <p:nvPr/>
          </p:nvSpPr>
          <p:spPr>
            <a:xfrm>
              <a:off x="7477246" y="225706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>
              <a:extLst>
                <a:ext uri="{FF2B5EF4-FFF2-40B4-BE49-F238E27FC236}">
                  <a16:creationId xmlns:a16="http://schemas.microsoft.com/office/drawing/2014/main" id="{F40E40EB-B265-4CE1-B41C-9264C8975C24}"/>
                </a:ext>
              </a:extLst>
            </p:cNvPr>
            <p:cNvSpPr/>
            <p:nvPr/>
          </p:nvSpPr>
          <p:spPr>
            <a:xfrm>
              <a:off x="5335929" y="225706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>
              <a:extLst>
                <a:ext uri="{FF2B5EF4-FFF2-40B4-BE49-F238E27FC236}">
                  <a16:creationId xmlns:a16="http://schemas.microsoft.com/office/drawing/2014/main" id="{C5CCA28B-47AC-45D0-9CA6-58AF38E03021}"/>
                </a:ext>
              </a:extLst>
            </p:cNvPr>
            <p:cNvSpPr/>
            <p:nvPr/>
          </p:nvSpPr>
          <p:spPr>
            <a:xfrm>
              <a:off x="3206187" y="225706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形 5" descr="硬币">
            <a:extLst>
              <a:ext uri="{FF2B5EF4-FFF2-40B4-BE49-F238E27FC236}">
                <a16:creationId xmlns:a16="http://schemas.microsoft.com/office/drawing/2014/main" id="{40546C32-AB64-4E22-B89E-38B34D56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3609" y="2384385"/>
            <a:ext cx="630818" cy="630818"/>
          </a:xfrm>
          <a:prstGeom prst="rect">
            <a:avLst/>
          </a:prstGeom>
        </p:spPr>
      </p:pic>
      <p:pic>
        <p:nvPicPr>
          <p:cNvPr id="8" name="图形 7" descr="监狱">
            <a:extLst>
              <a:ext uri="{FF2B5EF4-FFF2-40B4-BE49-F238E27FC236}">
                <a16:creationId xmlns:a16="http://schemas.microsoft.com/office/drawing/2014/main" id="{5B5C8D1C-211F-4B31-9D10-FAF57F70D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8525" y="2384385"/>
            <a:ext cx="630818" cy="630818"/>
          </a:xfrm>
          <a:prstGeom prst="rect">
            <a:avLst/>
          </a:prstGeom>
        </p:spPr>
      </p:pic>
      <p:pic>
        <p:nvPicPr>
          <p:cNvPr id="11" name="图形 10" descr="推土机">
            <a:extLst>
              <a:ext uri="{FF2B5EF4-FFF2-40B4-BE49-F238E27FC236}">
                <a16:creationId xmlns:a16="http://schemas.microsoft.com/office/drawing/2014/main" id="{5FA1FBAE-3B8F-410C-B327-7D533E246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5983" y="2384385"/>
            <a:ext cx="630818" cy="630818"/>
          </a:xfrm>
          <a:prstGeom prst="rect">
            <a:avLst/>
          </a:prstGeom>
        </p:spPr>
      </p:pic>
      <p:pic>
        <p:nvPicPr>
          <p:cNvPr id="20" name="图形 19" descr="电气">
            <a:extLst>
              <a:ext uri="{FF2B5EF4-FFF2-40B4-BE49-F238E27FC236}">
                <a16:creationId xmlns:a16="http://schemas.microsoft.com/office/drawing/2014/main" id="{21838746-FE03-4733-A0EE-00B433B1DB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41067" y="2384385"/>
            <a:ext cx="630818" cy="63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27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045E3DD-DE48-4F64-9953-B22BFB502C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、变更管理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67A5C512-6689-48B5-878C-F23E030ECB6E}"/>
              </a:ext>
            </a:extLst>
          </p:cNvPr>
          <p:cNvCxnSpPr/>
          <p:nvPr/>
        </p:nvCxnSpPr>
        <p:spPr>
          <a:xfrm>
            <a:off x="515938" y="3099035"/>
            <a:ext cx="2946929" cy="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形 73" descr="建筑工人">
            <a:extLst>
              <a:ext uri="{FF2B5EF4-FFF2-40B4-BE49-F238E27FC236}">
                <a16:creationId xmlns:a16="http://schemas.microsoft.com/office/drawing/2014/main" id="{AB2B911C-D611-4512-8548-4CB6A1578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1192" y="2484120"/>
            <a:ext cx="1080320" cy="1080320"/>
          </a:xfrm>
          <a:prstGeom prst="rect">
            <a:avLst/>
          </a:prstGeom>
        </p:spPr>
      </p:pic>
      <p:pic>
        <p:nvPicPr>
          <p:cNvPr id="75" name="图形 74" descr="城市">
            <a:extLst>
              <a:ext uri="{FF2B5EF4-FFF2-40B4-BE49-F238E27FC236}">
                <a16:creationId xmlns:a16="http://schemas.microsoft.com/office/drawing/2014/main" id="{8885A4E9-D881-4F80-B331-672D0C214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0995" y="2484120"/>
            <a:ext cx="1080320" cy="108032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6225118-3010-4FF8-9653-82E17AD082E9}"/>
              </a:ext>
            </a:extLst>
          </p:cNvPr>
          <p:cNvGrpSpPr/>
          <p:nvPr/>
        </p:nvGrpSpPr>
        <p:grpSpPr>
          <a:xfrm>
            <a:off x="584199" y="1767840"/>
            <a:ext cx="3327401" cy="1066800"/>
            <a:chOff x="822960" y="2011680"/>
            <a:chExt cx="3200400" cy="199644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D40D486-0B11-4DD2-9797-721F9C154E88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1A4ABB49-BBB3-4897-B35F-5CB25C9B96B7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>
            <a:extLst>
              <a:ext uri="{FF2B5EF4-FFF2-40B4-BE49-F238E27FC236}">
                <a16:creationId xmlns:a16="http://schemas.microsoft.com/office/drawing/2014/main" id="{8BB04763-7CC6-4F08-8AAA-00D9B4E65062}"/>
              </a:ext>
            </a:extLst>
          </p:cNvPr>
          <p:cNvSpPr/>
          <p:nvPr/>
        </p:nvSpPr>
        <p:spPr>
          <a:xfrm>
            <a:off x="6276429" y="2370666"/>
            <a:ext cx="2116668" cy="211666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9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66700" dist="266700" dir="5400000" sx="92000" sy="92000" algn="t" rotWithShape="0">
              <a:schemeClr val="accent2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959B64CB-C678-4A48-8FA9-FDADA985EA05}"/>
              </a:ext>
            </a:extLst>
          </p:cNvPr>
          <p:cNvSpPr/>
          <p:nvPr/>
        </p:nvSpPr>
        <p:spPr>
          <a:xfrm>
            <a:off x="3800377" y="2370666"/>
            <a:ext cx="2116668" cy="211666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9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66700" dist="266700" dir="5400000" sx="92000" sy="92000" algn="t" rotWithShape="0">
              <a:schemeClr val="accent2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E927398-B009-4B8D-8A99-F6A53924E6D1}"/>
              </a:ext>
            </a:extLst>
          </p:cNvPr>
          <p:cNvSpPr/>
          <p:nvPr/>
        </p:nvSpPr>
        <p:spPr>
          <a:xfrm>
            <a:off x="4048237" y="350010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前期变更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E8C446B-A05F-4730-AA52-50ABB586050C}"/>
              </a:ext>
            </a:extLst>
          </p:cNvPr>
          <p:cNvSpPr/>
          <p:nvPr/>
        </p:nvSpPr>
        <p:spPr>
          <a:xfrm>
            <a:off x="6570009" y="3500106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后期变更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8AEBEFE-BA3F-4B81-BABB-5F0129130993}"/>
              </a:ext>
            </a:extLst>
          </p:cNvPr>
          <p:cNvSpPr/>
          <p:nvPr/>
        </p:nvSpPr>
        <p:spPr>
          <a:xfrm>
            <a:off x="676666" y="1770482"/>
            <a:ext cx="3014244" cy="876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主要完成了</a:t>
            </a:r>
            <a:r>
              <a:rPr lang="en-US" altLang="zh-CN" dirty="0" err="1">
                <a:latin typeface="+mn-ea"/>
              </a:rPr>
              <a:t>xxxx</a:t>
            </a:r>
            <a:r>
              <a:rPr lang="zh-CN" altLang="en-US" dirty="0">
                <a:latin typeface="+mn-ea"/>
              </a:rPr>
              <a:t>一期工程变更，变更金额约1000余万元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31CE9DB6-31BF-4A79-9241-732B7DDC78A2}"/>
              </a:ext>
            </a:extLst>
          </p:cNvPr>
          <p:cNvGrpSpPr/>
          <p:nvPr/>
        </p:nvGrpSpPr>
        <p:grpSpPr>
          <a:xfrm>
            <a:off x="482600" y="1212346"/>
            <a:ext cx="1541226" cy="400110"/>
            <a:chOff x="1171494" y="1141226"/>
            <a:chExt cx="1541226" cy="400110"/>
          </a:xfrm>
        </p:grpSpPr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id="{E381386A-37B7-4B9E-B098-B6772F7AC428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8417EB4D-EC93-4982-BD75-AC3C5CEB406F}"/>
                </a:ext>
              </a:extLst>
            </p:cNvPr>
            <p:cNvSpPr txBox="1"/>
            <p:nvPr/>
          </p:nvSpPr>
          <p:spPr>
            <a:xfrm>
              <a:off x="1171494" y="1141226"/>
              <a:ext cx="15412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开工以来</a:t>
              </a:r>
            </a:p>
          </p:txBody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5DA760D6-6319-4C37-95DD-129556AE2F00}"/>
              </a:ext>
            </a:extLst>
          </p:cNvPr>
          <p:cNvGrpSpPr/>
          <p:nvPr/>
        </p:nvGrpSpPr>
        <p:grpSpPr>
          <a:xfrm>
            <a:off x="584199" y="3770259"/>
            <a:ext cx="3327401" cy="2341174"/>
            <a:chOff x="822960" y="2011680"/>
            <a:chExt cx="3200400" cy="1996440"/>
          </a:xfrm>
        </p:grpSpPr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A79999B1-7F17-4698-A706-93A898233F5F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B95BD918-FB28-4E1B-869F-475B1CA85B01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矩形 94">
            <a:extLst>
              <a:ext uri="{FF2B5EF4-FFF2-40B4-BE49-F238E27FC236}">
                <a16:creationId xmlns:a16="http://schemas.microsoft.com/office/drawing/2014/main" id="{30D2F348-8041-4F51-B99B-D086AF989132}"/>
              </a:ext>
            </a:extLst>
          </p:cNvPr>
          <p:cNvSpPr/>
          <p:nvPr/>
        </p:nvSpPr>
        <p:spPr>
          <a:xfrm>
            <a:off x="746114" y="3807626"/>
            <a:ext cx="3014244" cy="2121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/>
              <a:t>大桥标高调整、大桥第二联调跨与分段施工、公路辅道基层结构变更、公路路面病害处理方案变更、绿化变更、公路北段东侧辅道线型调整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036E14E4-07C3-4EAF-B064-CD5846CCD00E}"/>
              </a:ext>
            </a:extLst>
          </p:cNvPr>
          <p:cNvGrpSpPr/>
          <p:nvPr/>
        </p:nvGrpSpPr>
        <p:grpSpPr>
          <a:xfrm>
            <a:off x="482599" y="3214766"/>
            <a:ext cx="3325471" cy="400110"/>
            <a:chOff x="1171493" y="1141226"/>
            <a:chExt cx="3325471" cy="400110"/>
          </a:xfrm>
        </p:grpSpPr>
        <p:sp>
          <p:nvSpPr>
            <p:cNvPr id="97" name="矩形: 圆角 96">
              <a:extLst>
                <a:ext uri="{FF2B5EF4-FFF2-40B4-BE49-F238E27FC236}">
                  <a16:creationId xmlns:a16="http://schemas.microsoft.com/office/drawing/2014/main" id="{2B731D92-76A8-4852-BB8F-63104D62CAFC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BAE36EAD-F62D-4943-B027-04D726E2B0CA}"/>
                </a:ext>
              </a:extLst>
            </p:cNvPr>
            <p:cNvSpPr txBox="1"/>
            <p:nvPr/>
          </p:nvSpPr>
          <p:spPr>
            <a:xfrm>
              <a:off x="1171493" y="1141226"/>
              <a:ext cx="33254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几项主要变更有：</a:t>
              </a: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9D06004F-B6AD-4729-ACEF-80B2EF1A1342}"/>
              </a:ext>
            </a:extLst>
          </p:cNvPr>
          <p:cNvGrpSpPr/>
          <p:nvPr/>
        </p:nvGrpSpPr>
        <p:grpSpPr>
          <a:xfrm rot="16200000" flipH="1">
            <a:off x="7737162" y="2526068"/>
            <a:ext cx="4436318" cy="2919862"/>
            <a:chOff x="822960" y="2011680"/>
            <a:chExt cx="3200400" cy="1996440"/>
          </a:xfrm>
        </p:grpSpPr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4C13750D-E848-44B8-85CB-F9672C85AAB3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2C090A2D-3A4A-4894-B044-FCBD04E76EAD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CAD8D232-975E-4469-829D-FDC3CA888E24}"/>
              </a:ext>
            </a:extLst>
          </p:cNvPr>
          <p:cNvGrpSpPr/>
          <p:nvPr/>
        </p:nvGrpSpPr>
        <p:grpSpPr>
          <a:xfrm>
            <a:off x="8395021" y="1212346"/>
            <a:ext cx="1541226" cy="400110"/>
            <a:chOff x="1171494" y="1141226"/>
            <a:chExt cx="1541226" cy="400110"/>
          </a:xfrm>
        </p:grpSpPr>
        <p:sp>
          <p:nvSpPr>
            <p:cNvPr id="110" name="矩形: 圆角 109">
              <a:extLst>
                <a:ext uri="{FF2B5EF4-FFF2-40B4-BE49-F238E27FC236}">
                  <a16:creationId xmlns:a16="http://schemas.microsoft.com/office/drawing/2014/main" id="{EEEEF918-4349-4EC7-B6D5-63A8698C2AFA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0175E1D2-0282-443D-A927-7008EA168CCD}"/>
                </a:ext>
              </a:extLst>
            </p:cNvPr>
            <p:cNvSpPr txBox="1"/>
            <p:nvPr/>
          </p:nvSpPr>
          <p:spPr>
            <a:xfrm>
              <a:off x="1171494" y="1141226"/>
              <a:ext cx="15412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主要内容</a:t>
              </a:r>
            </a:p>
          </p:txBody>
        </p:sp>
      </p:grpSp>
      <p:sp>
        <p:nvSpPr>
          <p:cNvPr id="112" name="矩形 111">
            <a:extLst>
              <a:ext uri="{FF2B5EF4-FFF2-40B4-BE49-F238E27FC236}">
                <a16:creationId xmlns:a16="http://schemas.microsoft.com/office/drawing/2014/main" id="{3C28C9DB-450F-4FC0-8B4D-1DBB121F3A4D}"/>
              </a:ext>
            </a:extLst>
          </p:cNvPr>
          <p:cNvSpPr/>
          <p:nvPr/>
        </p:nvSpPr>
        <p:spPr>
          <a:xfrm>
            <a:off x="8534598" y="1864622"/>
            <a:ext cx="2925882" cy="1706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集中在后期变更，主要有辅道宽度与结构变更、 严重亏损项目、亏损项目、绿化变更等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DA1AF5E-FB21-4D8E-8854-132F136BDCE9}"/>
              </a:ext>
            </a:extLst>
          </p:cNvPr>
          <p:cNvSpPr/>
          <p:nvPr/>
        </p:nvSpPr>
        <p:spPr>
          <a:xfrm>
            <a:off x="8534598" y="3896950"/>
            <a:ext cx="2925882" cy="1706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集中在</a:t>
            </a:r>
            <a:r>
              <a:rPr lang="en-US" altLang="zh-CN" dirty="0" err="1"/>
              <a:t>xxxx</a:t>
            </a:r>
            <a:r>
              <a:rPr lang="zh-CN" altLang="en-US" dirty="0"/>
              <a:t>二期工程变更，主要有</a:t>
            </a:r>
            <a:r>
              <a:rPr lang="zh-CN" altLang="en-US" sz="1800" dirty="0"/>
              <a:t>大桥第二联调跨与分段施工、公路辅道基层结构变更</a:t>
            </a:r>
            <a:r>
              <a:rPr lang="zh-CN" altLang="en-US" dirty="0"/>
              <a:t>等</a:t>
            </a:r>
          </a:p>
        </p:txBody>
      </p:sp>
      <p:pic>
        <p:nvPicPr>
          <p:cNvPr id="33" name="图形 32" descr="建筑工人">
            <a:extLst>
              <a:ext uri="{FF2B5EF4-FFF2-40B4-BE49-F238E27FC236}">
                <a16:creationId xmlns:a16="http://schemas.microsoft.com/office/drawing/2014/main" id="{AF7F43D8-D1F9-4D5B-8492-69B4A0BCD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672" y="2582320"/>
            <a:ext cx="914400" cy="914400"/>
          </a:xfrm>
          <a:prstGeom prst="rect">
            <a:avLst/>
          </a:prstGeom>
        </p:spPr>
      </p:pic>
      <p:pic>
        <p:nvPicPr>
          <p:cNvPr id="34" name="图形 33" descr="城市">
            <a:extLst>
              <a:ext uri="{FF2B5EF4-FFF2-40B4-BE49-F238E27FC236}">
                <a16:creationId xmlns:a16="http://schemas.microsoft.com/office/drawing/2014/main" id="{6FF8C651-FA44-4E9A-9617-B653F49B3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4915" y="2658520"/>
            <a:ext cx="914400" cy="9144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8416C94-4D3D-4669-BD23-04BD0780EA4F}"/>
              </a:ext>
            </a:extLst>
          </p:cNvPr>
          <p:cNvCxnSpPr/>
          <p:nvPr/>
        </p:nvCxnSpPr>
        <p:spPr>
          <a:xfrm>
            <a:off x="8696960" y="3789680"/>
            <a:ext cx="243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088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7">
            <a:extLst>
              <a:ext uri="{FF2B5EF4-FFF2-40B4-BE49-F238E27FC236}">
                <a16:creationId xmlns:a16="http://schemas.microsoft.com/office/drawing/2014/main" id="{D65D8514-5925-4B3B-A0A8-E96B86765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74"/>
          <a:stretch/>
        </p:blipFill>
        <p:spPr>
          <a:xfrm>
            <a:off x="5537064" y="1592483"/>
            <a:ext cx="6654936" cy="53467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38F096B3-9948-4F28-B977-6E866D7829F6}"/>
              </a:ext>
            </a:extLst>
          </p:cNvPr>
          <p:cNvGrpSpPr/>
          <p:nvPr/>
        </p:nvGrpSpPr>
        <p:grpSpPr>
          <a:xfrm>
            <a:off x="756919" y="3919487"/>
            <a:ext cx="7138384" cy="2389238"/>
            <a:chOff x="822960" y="2011680"/>
            <a:chExt cx="3200400" cy="1996440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5B6D2C2-D033-43B3-AD87-11AB9A1630BB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FD67502D-3046-41F4-AF0C-C6F3A22EDF4B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CF6F182-91E5-48B4-89EC-28F390738E64}"/>
              </a:ext>
            </a:extLst>
          </p:cNvPr>
          <p:cNvGrpSpPr/>
          <p:nvPr/>
        </p:nvGrpSpPr>
        <p:grpSpPr>
          <a:xfrm>
            <a:off x="756919" y="1108587"/>
            <a:ext cx="7158049" cy="2287638"/>
            <a:chOff x="822960" y="2011680"/>
            <a:chExt cx="3200400" cy="1996440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A4EFC5B-56E7-464D-8835-A3CEC1C1CA1B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8CE50608-5F9D-4C78-83FF-D30ADCAB0691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D1E5E3-0EE1-4F18-8743-28100D304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、经营风险及防范措施（超概风险）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E4FFE24-D586-47A0-8613-AEF6E9FFD034}"/>
              </a:ext>
            </a:extLst>
          </p:cNvPr>
          <p:cNvSpPr txBox="1"/>
          <p:nvPr/>
        </p:nvSpPr>
        <p:spPr>
          <a:xfrm>
            <a:off x="1171087" y="1550966"/>
            <a:ext cx="6661888" cy="1706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本项目施工范围大、内容多，施工图纸存在较多有图无量或量差的问题，造成清单有错项及漏项，总量较大（预计超过清单金额的5%），由于本项目概算金额较低，对将来竣工结算送财审有一定影响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77545834-7432-48CD-ACB2-32F336219AB2}"/>
              </a:ext>
            </a:extLst>
          </p:cNvPr>
          <p:cNvSpPr txBox="1"/>
          <p:nvPr/>
        </p:nvSpPr>
        <p:spPr>
          <a:xfrm>
            <a:off x="1140365" y="4378208"/>
            <a:ext cx="6762828" cy="1706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项目部组织相关人员对工程量进行复核，形成工程量清单劼误表，争取对错项、漏项进行清单劼误，将总额控制在清单的5%之内。对几个漏项金额较大的项目前期已经会同业主与发改委、财审进行了沟通，为后期送审做好准备工作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E2F5022-E2C8-4111-9854-942404C4BCBC}"/>
              </a:ext>
            </a:extLst>
          </p:cNvPr>
          <p:cNvGrpSpPr/>
          <p:nvPr/>
        </p:nvGrpSpPr>
        <p:grpSpPr>
          <a:xfrm>
            <a:off x="1171494" y="1141226"/>
            <a:ext cx="1541226" cy="400110"/>
            <a:chOff x="1171494" y="1141226"/>
            <a:chExt cx="1541226" cy="400110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E3D29E61-317C-4CF3-87A1-BBBAD8526A8E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0B232A58-4490-47B1-9279-51357CF6C4A9}"/>
                </a:ext>
              </a:extLst>
            </p:cNvPr>
            <p:cNvSpPr txBox="1"/>
            <p:nvPr/>
          </p:nvSpPr>
          <p:spPr>
            <a:xfrm>
              <a:off x="1171494" y="1141226"/>
              <a:ext cx="15412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超概风险：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6F577CC-C1D9-4622-81BC-F709A50BF610}"/>
              </a:ext>
            </a:extLst>
          </p:cNvPr>
          <p:cNvGrpSpPr/>
          <p:nvPr/>
        </p:nvGrpSpPr>
        <p:grpSpPr>
          <a:xfrm>
            <a:off x="1171494" y="3975866"/>
            <a:ext cx="1541226" cy="400110"/>
            <a:chOff x="1171494" y="1141226"/>
            <a:chExt cx="1541226" cy="400110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1A0D00B7-7F5E-45C7-9750-2CA8107D4973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F96CF2B-93B6-47E3-B1FF-802BAFDB9438}"/>
                </a:ext>
              </a:extLst>
            </p:cNvPr>
            <p:cNvSpPr txBox="1"/>
            <p:nvPr/>
          </p:nvSpPr>
          <p:spPr>
            <a:xfrm>
              <a:off x="1171494" y="1141226"/>
              <a:ext cx="15412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防范措施：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9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>
            <a:extLst>
              <a:ext uri="{FF2B5EF4-FFF2-40B4-BE49-F238E27FC236}">
                <a16:creationId xmlns:a16="http://schemas.microsoft.com/office/drawing/2014/main" id="{3763A1AB-C277-4B90-B58E-B1F50926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007" y="0"/>
            <a:ext cx="4888993" cy="6858000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4F39B54-2F6D-46A8-9667-A3E4999758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、经营风险及防范措施（工期风险）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87184EA-6280-4215-B4C0-5FC33661A3EA}"/>
              </a:ext>
            </a:extLst>
          </p:cNvPr>
          <p:cNvGrpSpPr/>
          <p:nvPr/>
        </p:nvGrpSpPr>
        <p:grpSpPr>
          <a:xfrm>
            <a:off x="756919" y="3333509"/>
            <a:ext cx="7138384" cy="2975216"/>
            <a:chOff x="822960" y="2011680"/>
            <a:chExt cx="3200400" cy="199644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B4B880D-DCA9-445F-8796-9DE699BAAA82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3CA9367B-2CF6-4D52-A6B6-B34645E48D68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8756F3D-CF86-4062-BB47-96E2C65140F0}"/>
              </a:ext>
            </a:extLst>
          </p:cNvPr>
          <p:cNvGrpSpPr/>
          <p:nvPr/>
        </p:nvGrpSpPr>
        <p:grpSpPr>
          <a:xfrm>
            <a:off x="756919" y="1108587"/>
            <a:ext cx="7158049" cy="1796659"/>
            <a:chOff x="822960" y="2011680"/>
            <a:chExt cx="3200400" cy="199644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368EA75-3B8F-471D-BFA5-A2B8D6F53A18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2BA3483F-3D63-4FE5-BD4D-D6EB4D0E76CD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C4A3714-7404-4FC7-953F-745844AF62AA}"/>
              </a:ext>
            </a:extLst>
          </p:cNvPr>
          <p:cNvGrpSpPr/>
          <p:nvPr/>
        </p:nvGrpSpPr>
        <p:grpSpPr>
          <a:xfrm>
            <a:off x="1171494" y="1141226"/>
            <a:ext cx="1541226" cy="400110"/>
            <a:chOff x="1171494" y="1141226"/>
            <a:chExt cx="1541226" cy="40011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2AF0DD-D076-4C73-AC8F-C9C3D6A1A2C2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83F841F-C2B3-47C4-A41F-F1BA0418097B}"/>
                </a:ext>
              </a:extLst>
            </p:cNvPr>
            <p:cNvSpPr txBox="1"/>
            <p:nvPr/>
          </p:nvSpPr>
          <p:spPr>
            <a:xfrm>
              <a:off x="1171494" y="1141226"/>
              <a:ext cx="15412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工期风险：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03726E5-77A2-406C-98DD-13AFC48D19E4}"/>
              </a:ext>
            </a:extLst>
          </p:cNvPr>
          <p:cNvGrpSpPr/>
          <p:nvPr/>
        </p:nvGrpSpPr>
        <p:grpSpPr>
          <a:xfrm>
            <a:off x="1171494" y="3408706"/>
            <a:ext cx="1541226" cy="400110"/>
            <a:chOff x="1171494" y="1141226"/>
            <a:chExt cx="1541226" cy="40011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F4B4A595-1AB8-4024-BA37-A47962ABA2CC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AA2AA0A-FF91-4CDF-B20E-1D3CC72A1FAA}"/>
                </a:ext>
              </a:extLst>
            </p:cNvPr>
            <p:cNvSpPr txBox="1"/>
            <p:nvPr/>
          </p:nvSpPr>
          <p:spPr>
            <a:xfrm>
              <a:off x="1171494" y="1141226"/>
              <a:ext cx="15412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防范措施：</a:t>
              </a: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CA308D4B-240E-4C02-A1C8-12A57590F540}"/>
              </a:ext>
            </a:extLst>
          </p:cNvPr>
          <p:cNvSpPr txBox="1"/>
          <p:nvPr/>
        </p:nvSpPr>
        <p:spPr>
          <a:xfrm>
            <a:off x="1184315" y="1543778"/>
            <a:ext cx="6489700" cy="129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本项目管线改迁工作量大、难度高、周期长，且不由本项目施工，工期受控于专业管线单位，给施工带来较大的不确定性，有一定的工期风险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F0F8C9-D5E8-4361-8B5E-65D0DC876810}"/>
              </a:ext>
            </a:extLst>
          </p:cNvPr>
          <p:cNvSpPr txBox="1"/>
          <p:nvPr/>
        </p:nvSpPr>
        <p:spPr>
          <a:xfrm>
            <a:off x="1197080" y="3904940"/>
            <a:ext cx="6361188" cy="2121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对部分改迁项目进行施工方案的优化（如调整墩位及道路标高），尽量少改迁，同时加强与管线单位的协调，在施工前进行人工探挖，争取取得现场第一手资料，确保管线改迁及改造提前进行，不影响施工。在做好自身工作的同时，项目部及时发函给业主说明管线迁改影响工期的问题，取得业主的理解</a:t>
            </a:r>
          </a:p>
        </p:txBody>
      </p:sp>
    </p:spTree>
    <p:extLst>
      <p:ext uri="{BB962C8B-B14F-4D97-AF65-F5344CB8AC3E}">
        <p14:creationId xmlns:p14="http://schemas.microsoft.com/office/powerpoint/2010/main" val="2428928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D9464C-FECF-4D46-90CF-97D56ADBD7E0}"/>
              </a:ext>
            </a:extLst>
          </p:cNvPr>
          <p:cNvSpPr txBox="1"/>
          <p:nvPr/>
        </p:nvSpPr>
        <p:spPr>
          <a:xfrm>
            <a:off x="361489" y="1722394"/>
            <a:ext cx="5946713" cy="222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6000" b="1" dirty="0">
                <a:solidFill>
                  <a:schemeClr val="accent4"/>
                </a:solidFill>
                <a:latin typeface="+mj-lt"/>
              </a:rPr>
              <a:t>04</a:t>
            </a:r>
            <a:endParaRPr lang="en-US" altLang="zh-CN" sz="60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6000" b="1" dirty="0">
                <a:solidFill>
                  <a:schemeClr val="tx2"/>
                </a:solidFill>
                <a:latin typeface="+mj-ea"/>
                <a:ea typeface="+mj-ea"/>
              </a:rPr>
              <a:t>下一步施工计划</a:t>
            </a:r>
            <a:endParaRPr lang="en-US" altLang="zh-CN" sz="6000" b="1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C3CF0A7F-B726-4BE2-AB75-A26D00777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3184"/>
            <a:ext cx="12192000" cy="26448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E6D55EDD-BBDA-4EC3-852C-E56A8D01C2A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41671" y="1568369"/>
              <a:ext cx="7381120" cy="401540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1120" cy="4015407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21016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E6D55EDD-BBDA-4EC3-852C-E56A8D01C2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1671" y="1568369"/>
                <a:ext cx="7381120" cy="4015407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2BE5F507-61A8-48C9-8065-5108860A7FB4}"/>
              </a:ext>
            </a:extLst>
          </p:cNvPr>
          <p:cNvGrpSpPr/>
          <p:nvPr/>
        </p:nvGrpSpPr>
        <p:grpSpPr>
          <a:xfrm>
            <a:off x="1033698" y="3576578"/>
            <a:ext cx="11692152" cy="3501558"/>
            <a:chOff x="963597" y="6609837"/>
            <a:chExt cx="12441511" cy="395480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F1648A9-B561-4B1C-AD5E-908A2410CD67}"/>
                </a:ext>
              </a:extLst>
            </p:cNvPr>
            <p:cNvGrpSpPr/>
            <p:nvPr/>
          </p:nvGrpSpPr>
          <p:grpSpPr>
            <a:xfrm>
              <a:off x="963597" y="7507365"/>
              <a:ext cx="12441511" cy="3057278"/>
              <a:chOff x="1176957" y="6000950"/>
              <a:chExt cx="12441511" cy="305727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E4962CC2-F6DA-4D82-AD08-82BD433D1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957" y="6000950"/>
                <a:ext cx="5486411" cy="2961925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BA2DF54-002D-4E63-99EE-5734A42F6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2058" y="6022390"/>
                <a:ext cx="5486410" cy="2538989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35CF74D2-07CA-41A1-9A25-64A2D7522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5576" y="6519239"/>
                <a:ext cx="5486411" cy="2538989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E89CCE-6F98-4FF0-9DE4-FC43DB68F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225" y="6609837"/>
              <a:ext cx="7663667" cy="271288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23148A8-825F-4C42-AED5-375C26235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332" y="7603128"/>
              <a:ext cx="7663667" cy="2712884"/>
            </a:xfrm>
            <a:prstGeom prst="rect">
              <a:avLst/>
            </a:prstGeom>
          </p:spPr>
        </p:pic>
      </p:grpSp>
      <p:sp>
        <p:nvSpPr>
          <p:cNvPr id="15" name="矩形: 剪去单角 14">
            <a:extLst>
              <a:ext uri="{FF2B5EF4-FFF2-40B4-BE49-F238E27FC236}">
                <a16:creationId xmlns:a16="http://schemas.microsoft.com/office/drawing/2014/main" id="{C6F5D2FB-E8F5-4867-82D8-F448D977561F}"/>
              </a:ext>
            </a:extLst>
          </p:cNvPr>
          <p:cNvSpPr/>
          <p:nvPr/>
        </p:nvSpPr>
        <p:spPr>
          <a:xfrm>
            <a:off x="456236" y="3889094"/>
            <a:ext cx="3302322" cy="138896"/>
          </a:xfrm>
          <a:prstGeom prst="snip1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77741EB8-CAA6-48F3-B2F9-F02CFD5AB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93350" y="-131641"/>
            <a:ext cx="3067470" cy="13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07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FAA4CAD-3290-47D3-B816-4A1252527C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、完成年度任务的预期分析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Office Building">
                <a:extLst>
                  <a:ext uri="{FF2B5EF4-FFF2-40B4-BE49-F238E27FC236}">
                    <a16:creationId xmlns:a16="http://schemas.microsoft.com/office/drawing/2014/main" id="{12D0915A-F688-4493-AB59-E447866AD99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38602770"/>
                  </p:ext>
                </p:extLst>
              </p:nvPr>
            </p:nvGraphicFramePr>
            <p:xfrm>
              <a:off x="-126709" y="2982777"/>
              <a:ext cx="9125844" cy="385933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125844" cy="3859333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1153701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x="258796" ay="3144596" az="187177"/>
                    <am3d:postTrans dx="0" dy="0" dz="0"/>
                  </am3d:trans>
                  <am3d:raster rName="Office3DRenderer" rVer="16.0.8326">
                    <am3d:blip r:embed="rId3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Office Building">
                <a:extLst>
                  <a:ext uri="{FF2B5EF4-FFF2-40B4-BE49-F238E27FC236}">
                    <a16:creationId xmlns:a16="http://schemas.microsoft.com/office/drawing/2014/main" id="{12D0915A-F688-4493-AB59-E447866AD9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6709" y="2982777"/>
                <a:ext cx="9125844" cy="3859333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095F9C38-9E7D-4FD7-B69F-1A6A776047A0}"/>
              </a:ext>
            </a:extLst>
          </p:cNvPr>
          <p:cNvGrpSpPr/>
          <p:nvPr/>
        </p:nvGrpSpPr>
        <p:grpSpPr>
          <a:xfrm rot="5400000">
            <a:off x="1953259" y="-373378"/>
            <a:ext cx="2448563" cy="5389883"/>
            <a:chOff x="822960" y="2011680"/>
            <a:chExt cx="3200400" cy="199644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5F42582-ADE2-461D-9BA8-7F6925D03901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CE2ED66-5D68-46D9-A9B0-3B6DF98036CF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1621F2E-4CF0-45F8-90F7-2590832E9BB8}"/>
              </a:ext>
            </a:extLst>
          </p:cNvPr>
          <p:cNvGrpSpPr/>
          <p:nvPr/>
        </p:nvGrpSpPr>
        <p:grpSpPr>
          <a:xfrm rot="5400000">
            <a:off x="6904989" y="976634"/>
            <a:ext cx="4681221" cy="4902200"/>
            <a:chOff x="822960" y="2011680"/>
            <a:chExt cx="3200400" cy="199644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7CAA6D6-7958-4974-BF34-994789AC55F8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02928C18-42A0-44C6-9586-4314A3FBA80E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6A92E6E6-8AF4-4E6A-BFB7-F7575B250EF4}"/>
              </a:ext>
            </a:extLst>
          </p:cNvPr>
          <p:cNvSpPr txBox="1"/>
          <p:nvPr/>
        </p:nvSpPr>
        <p:spPr>
          <a:xfrm>
            <a:off x="723226" y="1546061"/>
            <a:ext cx="5067974" cy="1706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目前</a:t>
            </a:r>
            <a:r>
              <a:rPr lang="en-US" altLang="zh-CN" dirty="0" err="1"/>
              <a:t>xxxx</a:t>
            </a:r>
            <a:r>
              <a:rPr lang="zh-CN" altLang="en-US" dirty="0"/>
              <a:t>一期工程施工较正常，各项影响施工的外部因素已排除，下半年是本工程的施工高峰期，各项施工组织已准备充分，预计可完成年度施工任务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090377-A03E-488C-BC0A-8880D18BDCFD}"/>
              </a:ext>
            </a:extLst>
          </p:cNvPr>
          <p:cNvSpPr txBox="1"/>
          <p:nvPr/>
        </p:nvSpPr>
        <p:spPr>
          <a:xfrm>
            <a:off x="7128386" y="1521401"/>
            <a:ext cx="4342253" cy="253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受新冠疫情因素影响，</a:t>
            </a:r>
            <a:r>
              <a:rPr lang="en-US" altLang="zh-CN" dirty="0" err="1"/>
              <a:t>xxxx</a:t>
            </a:r>
            <a:r>
              <a:rPr lang="zh-CN" altLang="en-US" dirty="0"/>
              <a:t>一期工程开工日期需推迟到明年</a:t>
            </a:r>
            <a:r>
              <a:rPr lang="en-US" altLang="zh-CN" dirty="0"/>
              <a:t>x</a:t>
            </a:r>
            <a:r>
              <a:rPr lang="zh-CN" altLang="en-US" dirty="0"/>
              <a:t>月份，另因施工范围内存在较多需迁改的管线，综合管线迁改周期较长，严重制约工程进度，工期受控管线迁改进度。根据现场具备开工条件的部位，预计可完成年度计划的88%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DA88864-7EB1-459B-B011-36D3FAC0BF74}"/>
              </a:ext>
            </a:extLst>
          </p:cNvPr>
          <p:cNvGrpSpPr/>
          <p:nvPr/>
        </p:nvGrpSpPr>
        <p:grpSpPr>
          <a:xfrm>
            <a:off x="2643887" y="1010920"/>
            <a:ext cx="775512" cy="463297"/>
            <a:chOff x="1498758" y="2053872"/>
            <a:chExt cx="1061900" cy="1013513"/>
          </a:xfrm>
        </p:grpSpPr>
        <p:sp>
          <p:nvSpPr>
            <p:cNvPr id="16" name="Freeform 144">
              <a:extLst>
                <a:ext uri="{FF2B5EF4-FFF2-40B4-BE49-F238E27FC236}">
                  <a16:creationId xmlns:a16="http://schemas.microsoft.com/office/drawing/2014/main" id="{3B9D7EDC-8449-4771-A0D7-B2FAAC021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081" y="2053872"/>
              <a:ext cx="928189" cy="1013513"/>
            </a:xfrm>
            <a:custGeom>
              <a:avLst/>
              <a:gdLst>
                <a:gd name="T0" fmla="*/ 3240 w 3550"/>
                <a:gd name="T1" fmla="*/ 0 h 3876"/>
                <a:gd name="T2" fmla="*/ 3240 w 3550"/>
                <a:gd name="T3" fmla="*/ 0 h 3876"/>
                <a:gd name="T4" fmla="*/ 300 w 3550"/>
                <a:gd name="T5" fmla="*/ 0 h 3876"/>
                <a:gd name="T6" fmla="*/ 0 w 3550"/>
                <a:gd name="T7" fmla="*/ 0 h 3876"/>
                <a:gd name="T8" fmla="*/ 300 w 3550"/>
                <a:gd name="T9" fmla="*/ 300 h 3876"/>
                <a:gd name="T10" fmla="*/ 300 w 3550"/>
                <a:gd name="T11" fmla="*/ 3695 h 3876"/>
                <a:gd name="T12" fmla="*/ 489 w 3550"/>
                <a:gd name="T13" fmla="*/ 3875 h 3876"/>
                <a:gd name="T14" fmla="*/ 3360 w 3550"/>
                <a:gd name="T15" fmla="*/ 3875 h 3876"/>
                <a:gd name="T16" fmla="*/ 3549 w 3550"/>
                <a:gd name="T17" fmla="*/ 3695 h 3876"/>
                <a:gd name="T18" fmla="*/ 3549 w 3550"/>
                <a:gd name="T19" fmla="*/ 300 h 3876"/>
                <a:gd name="T20" fmla="*/ 3240 w 3550"/>
                <a:gd name="T21" fmla="*/ 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0" h="3876">
                  <a:moveTo>
                    <a:pt x="3240" y="0"/>
                  </a:moveTo>
                  <a:lnTo>
                    <a:pt x="324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0"/>
                    <a:pt x="300" y="137"/>
                    <a:pt x="300" y="300"/>
                  </a:cubicBezTo>
                  <a:cubicBezTo>
                    <a:pt x="300" y="3695"/>
                    <a:pt x="300" y="3695"/>
                    <a:pt x="300" y="3695"/>
                  </a:cubicBezTo>
                  <a:cubicBezTo>
                    <a:pt x="300" y="3798"/>
                    <a:pt x="386" y="3875"/>
                    <a:pt x="489" y="3875"/>
                  </a:cubicBezTo>
                  <a:cubicBezTo>
                    <a:pt x="3360" y="3875"/>
                    <a:pt x="3360" y="3875"/>
                    <a:pt x="3360" y="3875"/>
                  </a:cubicBezTo>
                  <a:cubicBezTo>
                    <a:pt x="3463" y="3875"/>
                    <a:pt x="3549" y="3798"/>
                    <a:pt x="3549" y="3695"/>
                  </a:cubicBezTo>
                  <a:cubicBezTo>
                    <a:pt x="3549" y="300"/>
                    <a:pt x="3549" y="300"/>
                    <a:pt x="3549" y="300"/>
                  </a:cubicBezTo>
                  <a:cubicBezTo>
                    <a:pt x="3549" y="137"/>
                    <a:pt x="3412" y="0"/>
                    <a:pt x="324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127000" dir="5400000" sx="101000" sy="101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3599" dirty="0"/>
            </a:p>
          </p:txBody>
        </p:sp>
        <p:sp>
          <p:nvSpPr>
            <p:cNvPr id="17" name="Freeform 145">
              <a:extLst>
                <a:ext uri="{FF2B5EF4-FFF2-40B4-BE49-F238E27FC236}">
                  <a16:creationId xmlns:a16="http://schemas.microsoft.com/office/drawing/2014/main" id="{D0A7CD42-A040-4E78-B15D-CC78CAD8D3C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8758" y="2053872"/>
              <a:ext cx="160170" cy="80548"/>
            </a:xfrm>
            <a:custGeom>
              <a:avLst/>
              <a:gdLst>
                <a:gd name="T0" fmla="*/ 381 w 763"/>
                <a:gd name="T1" fmla="*/ 0 h 382"/>
                <a:gd name="T2" fmla="*/ 381 w 763"/>
                <a:gd name="T3" fmla="*/ 0 h 382"/>
                <a:gd name="T4" fmla="*/ 0 w 763"/>
                <a:gd name="T5" fmla="*/ 381 h 382"/>
                <a:gd name="T6" fmla="*/ 762 w 763"/>
                <a:gd name="T7" fmla="*/ 381 h 382"/>
                <a:gd name="T8" fmla="*/ 381 w 76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382">
                  <a:moveTo>
                    <a:pt x="381" y="0"/>
                  </a:moveTo>
                  <a:lnTo>
                    <a:pt x="381" y="0"/>
                  </a:lnTo>
                  <a:cubicBezTo>
                    <a:pt x="172" y="0"/>
                    <a:pt x="0" y="170"/>
                    <a:pt x="0" y="381"/>
                  </a:cubicBezTo>
                  <a:cubicBezTo>
                    <a:pt x="762" y="381"/>
                    <a:pt x="762" y="381"/>
                    <a:pt x="762" y="381"/>
                  </a:cubicBezTo>
                  <a:cubicBezTo>
                    <a:pt x="762" y="170"/>
                    <a:pt x="592" y="0"/>
                    <a:pt x="38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/>
            </a:p>
          </p:txBody>
        </p:sp>
        <p:sp>
          <p:nvSpPr>
            <p:cNvPr id="18" name="TextBox 107">
              <a:extLst>
                <a:ext uri="{FF2B5EF4-FFF2-40B4-BE49-F238E27FC236}">
                  <a16:creationId xmlns:a16="http://schemas.microsoft.com/office/drawing/2014/main" id="{9174030C-EAA9-43D0-9929-9D810A183835}"/>
                </a:ext>
              </a:extLst>
            </p:cNvPr>
            <p:cNvSpPr txBox="1"/>
            <p:nvPr/>
          </p:nvSpPr>
          <p:spPr>
            <a:xfrm>
              <a:off x="1603210" y="2122252"/>
              <a:ext cx="957448" cy="34768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Lato Black" charset="0"/>
                  <a:cs typeface="Lato Black" charset="0"/>
                </a:rPr>
                <a:t>OPTION</a:t>
              </a:r>
            </a:p>
          </p:txBody>
        </p:sp>
        <p:sp>
          <p:nvSpPr>
            <p:cNvPr id="19" name="TextBox 108">
              <a:extLst>
                <a:ext uri="{FF2B5EF4-FFF2-40B4-BE49-F238E27FC236}">
                  <a16:creationId xmlns:a16="http://schemas.microsoft.com/office/drawing/2014/main" id="{BAA096EB-18EE-4568-BDF1-7215C9205416}"/>
                </a:ext>
              </a:extLst>
            </p:cNvPr>
            <p:cNvSpPr txBox="1"/>
            <p:nvPr/>
          </p:nvSpPr>
          <p:spPr>
            <a:xfrm>
              <a:off x="1781856" y="2335215"/>
              <a:ext cx="596131" cy="484640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+mj-lt"/>
                  <a:ea typeface="+mj-ea"/>
                </a:rPr>
                <a:t>01</a:t>
              </a:r>
              <a:endParaRPr lang="id-ID" sz="2000" b="1" dirty="0">
                <a:solidFill>
                  <a:schemeClr val="accent4"/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4ECD3B8-AAFC-49E8-8D9C-93B970680D7F}"/>
              </a:ext>
            </a:extLst>
          </p:cNvPr>
          <p:cNvGrpSpPr/>
          <p:nvPr/>
        </p:nvGrpSpPr>
        <p:grpSpPr>
          <a:xfrm>
            <a:off x="8829803" y="998220"/>
            <a:ext cx="775512" cy="482542"/>
            <a:chOff x="1498758" y="2053872"/>
            <a:chExt cx="1061900" cy="1055614"/>
          </a:xfrm>
        </p:grpSpPr>
        <p:sp>
          <p:nvSpPr>
            <p:cNvPr id="21" name="Freeform 144">
              <a:extLst>
                <a:ext uri="{FF2B5EF4-FFF2-40B4-BE49-F238E27FC236}">
                  <a16:creationId xmlns:a16="http://schemas.microsoft.com/office/drawing/2014/main" id="{ACC8EDF6-4AF4-4282-B5C5-4F3A7ACFC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081" y="2053872"/>
              <a:ext cx="928189" cy="1013513"/>
            </a:xfrm>
            <a:custGeom>
              <a:avLst/>
              <a:gdLst>
                <a:gd name="T0" fmla="*/ 3240 w 3550"/>
                <a:gd name="T1" fmla="*/ 0 h 3876"/>
                <a:gd name="T2" fmla="*/ 3240 w 3550"/>
                <a:gd name="T3" fmla="*/ 0 h 3876"/>
                <a:gd name="T4" fmla="*/ 300 w 3550"/>
                <a:gd name="T5" fmla="*/ 0 h 3876"/>
                <a:gd name="T6" fmla="*/ 0 w 3550"/>
                <a:gd name="T7" fmla="*/ 0 h 3876"/>
                <a:gd name="T8" fmla="*/ 300 w 3550"/>
                <a:gd name="T9" fmla="*/ 300 h 3876"/>
                <a:gd name="T10" fmla="*/ 300 w 3550"/>
                <a:gd name="T11" fmla="*/ 3695 h 3876"/>
                <a:gd name="T12" fmla="*/ 489 w 3550"/>
                <a:gd name="T13" fmla="*/ 3875 h 3876"/>
                <a:gd name="T14" fmla="*/ 3360 w 3550"/>
                <a:gd name="T15" fmla="*/ 3875 h 3876"/>
                <a:gd name="T16" fmla="*/ 3549 w 3550"/>
                <a:gd name="T17" fmla="*/ 3695 h 3876"/>
                <a:gd name="T18" fmla="*/ 3549 w 3550"/>
                <a:gd name="T19" fmla="*/ 300 h 3876"/>
                <a:gd name="T20" fmla="*/ 3240 w 3550"/>
                <a:gd name="T21" fmla="*/ 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0" h="3876">
                  <a:moveTo>
                    <a:pt x="3240" y="0"/>
                  </a:moveTo>
                  <a:lnTo>
                    <a:pt x="324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0"/>
                    <a:pt x="300" y="137"/>
                    <a:pt x="300" y="300"/>
                  </a:cubicBezTo>
                  <a:cubicBezTo>
                    <a:pt x="300" y="3695"/>
                    <a:pt x="300" y="3695"/>
                    <a:pt x="300" y="3695"/>
                  </a:cubicBezTo>
                  <a:cubicBezTo>
                    <a:pt x="300" y="3798"/>
                    <a:pt x="386" y="3875"/>
                    <a:pt x="489" y="3875"/>
                  </a:cubicBezTo>
                  <a:cubicBezTo>
                    <a:pt x="3360" y="3875"/>
                    <a:pt x="3360" y="3875"/>
                    <a:pt x="3360" y="3875"/>
                  </a:cubicBezTo>
                  <a:cubicBezTo>
                    <a:pt x="3463" y="3875"/>
                    <a:pt x="3549" y="3798"/>
                    <a:pt x="3549" y="3695"/>
                  </a:cubicBezTo>
                  <a:cubicBezTo>
                    <a:pt x="3549" y="300"/>
                    <a:pt x="3549" y="300"/>
                    <a:pt x="3549" y="300"/>
                  </a:cubicBezTo>
                  <a:cubicBezTo>
                    <a:pt x="3549" y="137"/>
                    <a:pt x="3412" y="0"/>
                    <a:pt x="324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127000" dir="5400000" sx="101000" sy="101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3599" dirty="0"/>
            </a:p>
          </p:txBody>
        </p:sp>
        <p:sp>
          <p:nvSpPr>
            <p:cNvPr id="22" name="Freeform 145">
              <a:extLst>
                <a:ext uri="{FF2B5EF4-FFF2-40B4-BE49-F238E27FC236}">
                  <a16:creationId xmlns:a16="http://schemas.microsoft.com/office/drawing/2014/main" id="{0B064B70-8550-4FBC-9261-5AC2D7D673E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8758" y="2053872"/>
              <a:ext cx="160170" cy="80548"/>
            </a:xfrm>
            <a:custGeom>
              <a:avLst/>
              <a:gdLst>
                <a:gd name="T0" fmla="*/ 381 w 763"/>
                <a:gd name="T1" fmla="*/ 0 h 382"/>
                <a:gd name="T2" fmla="*/ 381 w 763"/>
                <a:gd name="T3" fmla="*/ 0 h 382"/>
                <a:gd name="T4" fmla="*/ 0 w 763"/>
                <a:gd name="T5" fmla="*/ 381 h 382"/>
                <a:gd name="T6" fmla="*/ 762 w 763"/>
                <a:gd name="T7" fmla="*/ 381 h 382"/>
                <a:gd name="T8" fmla="*/ 381 w 76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382">
                  <a:moveTo>
                    <a:pt x="381" y="0"/>
                  </a:moveTo>
                  <a:lnTo>
                    <a:pt x="381" y="0"/>
                  </a:lnTo>
                  <a:cubicBezTo>
                    <a:pt x="172" y="0"/>
                    <a:pt x="0" y="170"/>
                    <a:pt x="0" y="381"/>
                  </a:cubicBezTo>
                  <a:cubicBezTo>
                    <a:pt x="762" y="381"/>
                    <a:pt x="762" y="381"/>
                    <a:pt x="762" y="381"/>
                  </a:cubicBezTo>
                  <a:cubicBezTo>
                    <a:pt x="762" y="170"/>
                    <a:pt x="592" y="0"/>
                    <a:pt x="38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/>
            </a:p>
          </p:txBody>
        </p:sp>
        <p:sp>
          <p:nvSpPr>
            <p:cNvPr id="23" name="TextBox 107">
              <a:extLst>
                <a:ext uri="{FF2B5EF4-FFF2-40B4-BE49-F238E27FC236}">
                  <a16:creationId xmlns:a16="http://schemas.microsoft.com/office/drawing/2014/main" id="{FC747EC1-1CBB-41D5-9817-8F78EF54346E}"/>
                </a:ext>
              </a:extLst>
            </p:cNvPr>
            <p:cNvSpPr txBox="1"/>
            <p:nvPr/>
          </p:nvSpPr>
          <p:spPr>
            <a:xfrm>
              <a:off x="1603210" y="2122252"/>
              <a:ext cx="957448" cy="34768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Lato Black" charset="0"/>
                  <a:cs typeface="Lato Black" charset="0"/>
                </a:rPr>
                <a:t>OPTION</a:t>
              </a:r>
            </a:p>
          </p:txBody>
        </p:sp>
        <p:sp>
          <p:nvSpPr>
            <p:cNvPr id="24" name="TextBox 108">
              <a:extLst>
                <a:ext uri="{FF2B5EF4-FFF2-40B4-BE49-F238E27FC236}">
                  <a16:creationId xmlns:a16="http://schemas.microsoft.com/office/drawing/2014/main" id="{F338B42E-FB69-43BD-9DDB-45D699C64B5E}"/>
                </a:ext>
              </a:extLst>
            </p:cNvPr>
            <p:cNvSpPr txBox="1"/>
            <p:nvPr/>
          </p:nvSpPr>
          <p:spPr>
            <a:xfrm>
              <a:off x="1781856" y="2335214"/>
              <a:ext cx="596131" cy="774272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accent4"/>
                  </a:solidFill>
                  <a:latin typeface="+mj-lt"/>
                  <a:ea typeface="+mj-ea"/>
                </a:rPr>
                <a:t>02</a:t>
              </a:r>
              <a:endParaRPr lang="id-ID" sz="2000" b="1" dirty="0">
                <a:solidFill>
                  <a:schemeClr val="accent4"/>
                </a:solidFill>
                <a:latin typeface="+mj-lt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77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4D296F1-762A-4993-B440-E587FEFB8B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、完成计划的措施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模型 8" descr="Office Building">
                <a:extLst>
                  <a:ext uri="{FF2B5EF4-FFF2-40B4-BE49-F238E27FC236}">
                    <a16:creationId xmlns:a16="http://schemas.microsoft.com/office/drawing/2014/main" id="{B87BC2FB-54EA-4133-9B8A-82C56B188C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7845708"/>
                  </p:ext>
                </p:extLst>
              </p:nvPr>
            </p:nvGraphicFramePr>
            <p:xfrm>
              <a:off x="-96273" y="3952568"/>
              <a:ext cx="12170286" cy="272978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170286" cy="2729783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214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模型 8" descr="Office Building">
                <a:extLst>
                  <a:ext uri="{FF2B5EF4-FFF2-40B4-BE49-F238E27FC236}">
                    <a16:creationId xmlns:a16="http://schemas.microsoft.com/office/drawing/2014/main" id="{B87BC2FB-54EA-4133-9B8A-82C56B188C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6273" y="3952568"/>
                <a:ext cx="12170286" cy="2729783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06FE24A9-E5F4-411F-9EA9-12FCD1D11027}"/>
              </a:ext>
            </a:extLst>
          </p:cNvPr>
          <p:cNvGrpSpPr/>
          <p:nvPr/>
        </p:nvGrpSpPr>
        <p:grpSpPr>
          <a:xfrm rot="5400000">
            <a:off x="1981608" y="223605"/>
            <a:ext cx="2829725" cy="4333242"/>
            <a:chOff x="822960" y="2011680"/>
            <a:chExt cx="3200400" cy="199644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74F6A52-8885-4B88-A2F6-F16BFE6EEB4E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AEFD7ECF-DC58-43D8-9572-C17FD865AECA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24F25CC-9A42-4489-9A35-11F533428367}"/>
              </a:ext>
            </a:extLst>
          </p:cNvPr>
          <p:cNvGrpSpPr/>
          <p:nvPr/>
        </p:nvGrpSpPr>
        <p:grpSpPr>
          <a:xfrm>
            <a:off x="1592819" y="889000"/>
            <a:ext cx="775512" cy="463297"/>
            <a:chOff x="1498758" y="2053872"/>
            <a:chExt cx="1061900" cy="1013513"/>
          </a:xfrm>
        </p:grpSpPr>
        <p:sp>
          <p:nvSpPr>
            <p:cNvPr id="14" name="Freeform 144">
              <a:extLst>
                <a:ext uri="{FF2B5EF4-FFF2-40B4-BE49-F238E27FC236}">
                  <a16:creationId xmlns:a16="http://schemas.microsoft.com/office/drawing/2014/main" id="{19028A65-010C-432C-A9FE-D51603B58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081" y="2053872"/>
              <a:ext cx="928189" cy="1013513"/>
            </a:xfrm>
            <a:custGeom>
              <a:avLst/>
              <a:gdLst>
                <a:gd name="T0" fmla="*/ 3240 w 3550"/>
                <a:gd name="T1" fmla="*/ 0 h 3876"/>
                <a:gd name="T2" fmla="*/ 3240 w 3550"/>
                <a:gd name="T3" fmla="*/ 0 h 3876"/>
                <a:gd name="T4" fmla="*/ 300 w 3550"/>
                <a:gd name="T5" fmla="*/ 0 h 3876"/>
                <a:gd name="T6" fmla="*/ 0 w 3550"/>
                <a:gd name="T7" fmla="*/ 0 h 3876"/>
                <a:gd name="T8" fmla="*/ 300 w 3550"/>
                <a:gd name="T9" fmla="*/ 300 h 3876"/>
                <a:gd name="T10" fmla="*/ 300 w 3550"/>
                <a:gd name="T11" fmla="*/ 3695 h 3876"/>
                <a:gd name="T12" fmla="*/ 489 w 3550"/>
                <a:gd name="T13" fmla="*/ 3875 h 3876"/>
                <a:gd name="T14" fmla="*/ 3360 w 3550"/>
                <a:gd name="T15" fmla="*/ 3875 h 3876"/>
                <a:gd name="T16" fmla="*/ 3549 w 3550"/>
                <a:gd name="T17" fmla="*/ 3695 h 3876"/>
                <a:gd name="T18" fmla="*/ 3549 w 3550"/>
                <a:gd name="T19" fmla="*/ 300 h 3876"/>
                <a:gd name="T20" fmla="*/ 3240 w 3550"/>
                <a:gd name="T21" fmla="*/ 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0" h="3876">
                  <a:moveTo>
                    <a:pt x="3240" y="0"/>
                  </a:moveTo>
                  <a:lnTo>
                    <a:pt x="324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0"/>
                    <a:pt x="300" y="137"/>
                    <a:pt x="300" y="300"/>
                  </a:cubicBezTo>
                  <a:cubicBezTo>
                    <a:pt x="300" y="3695"/>
                    <a:pt x="300" y="3695"/>
                    <a:pt x="300" y="3695"/>
                  </a:cubicBezTo>
                  <a:cubicBezTo>
                    <a:pt x="300" y="3798"/>
                    <a:pt x="386" y="3875"/>
                    <a:pt x="489" y="3875"/>
                  </a:cubicBezTo>
                  <a:cubicBezTo>
                    <a:pt x="3360" y="3875"/>
                    <a:pt x="3360" y="3875"/>
                    <a:pt x="3360" y="3875"/>
                  </a:cubicBezTo>
                  <a:cubicBezTo>
                    <a:pt x="3463" y="3875"/>
                    <a:pt x="3549" y="3798"/>
                    <a:pt x="3549" y="3695"/>
                  </a:cubicBezTo>
                  <a:cubicBezTo>
                    <a:pt x="3549" y="300"/>
                    <a:pt x="3549" y="300"/>
                    <a:pt x="3549" y="300"/>
                  </a:cubicBezTo>
                  <a:cubicBezTo>
                    <a:pt x="3549" y="137"/>
                    <a:pt x="3412" y="0"/>
                    <a:pt x="324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127000" dir="5400000" sx="101000" sy="101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3599" dirty="0"/>
            </a:p>
          </p:txBody>
        </p:sp>
        <p:sp>
          <p:nvSpPr>
            <p:cNvPr id="15" name="Freeform 145">
              <a:extLst>
                <a:ext uri="{FF2B5EF4-FFF2-40B4-BE49-F238E27FC236}">
                  <a16:creationId xmlns:a16="http://schemas.microsoft.com/office/drawing/2014/main" id="{B4F9ECC6-1E2E-4038-B019-1894E9888D3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8758" y="2053872"/>
              <a:ext cx="160170" cy="80548"/>
            </a:xfrm>
            <a:custGeom>
              <a:avLst/>
              <a:gdLst>
                <a:gd name="T0" fmla="*/ 381 w 763"/>
                <a:gd name="T1" fmla="*/ 0 h 382"/>
                <a:gd name="T2" fmla="*/ 381 w 763"/>
                <a:gd name="T3" fmla="*/ 0 h 382"/>
                <a:gd name="T4" fmla="*/ 0 w 763"/>
                <a:gd name="T5" fmla="*/ 381 h 382"/>
                <a:gd name="T6" fmla="*/ 762 w 763"/>
                <a:gd name="T7" fmla="*/ 381 h 382"/>
                <a:gd name="T8" fmla="*/ 381 w 76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382">
                  <a:moveTo>
                    <a:pt x="381" y="0"/>
                  </a:moveTo>
                  <a:lnTo>
                    <a:pt x="381" y="0"/>
                  </a:lnTo>
                  <a:cubicBezTo>
                    <a:pt x="172" y="0"/>
                    <a:pt x="0" y="170"/>
                    <a:pt x="0" y="381"/>
                  </a:cubicBezTo>
                  <a:cubicBezTo>
                    <a:pt x="762" y="381"/>
                    <a:pt x="762" y="381"/>
                    <a:pt x="762" y="381"/>
                  </a:cubicBezTo>
                  <a:cubicBezTo>
                    <a:pt x="762" y="170"/>
                    <a:pt x="592" y="0"/>
                    <a:pt x="38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/>
            </a:p>
          </p:txBody>
        </p:sp>
        <p:sp>
          <p:nvSpPr>
            <p:cNvPr id="16" name="TextBox 107">
              <a:extLst>
                <a:ext uri="{FF2B5EF4-FFF2-40B4-BE49-F238E27FC236}">
                  <a16:creationId xmlns:a16="http://schemas.microsoft.com/office/drawing/2014/main" id="{D3D0E25F-BFCF-4280-8467-69971B0F7A12}"/>
                </a:ext>
              </a:extLst>
            </p:cNvPr>
            <p:cNvSpPr txBox="1"/>
            <p:nvPr/>
          </p:nvSpPr>
          <p:spPr>
            <a:xfrm>
              <a:off x="1603210" y="2122252"/>
              <a:ext cx="957448" cy="34768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Lato Black" charset="0"/>
                  <a:cs typeface="Lato Black" charset="0"/>
                </a:rPr>
                <a:t>OPTION</a:t>
              </a:r>
            </a:p>
          </p:txBody>
        </p:sp>
        <p:sp>
          <p:nvSpPr>
            <p:cNvPr id="17" name="TextBox 108">
              <a:extLst>
                <a:ext uri="{FF2B5EF4-FFF2-40B4-BE49-F238E27FC236}">
                  <a16:creationId xmlns:a16="http://schemas.microsoft.com/office/drawing/2014/main" id="{77B0E42A-700D-4CE9-9678-989EC2B9C895}"/>
                </a:ext>
              </a:extLst>
            </p:cNvPr>
            <p:cNvSpPr txBox="1"/>
            <p:nvPr/>
          </p:nvSpPr>
          <p:spPr>
            <a:xfrm>
              <a:off x="1781856" y="2335215"/>
              <a:ext cx="596131" cy="484640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+mj-lt"/>
                  <a:ea typeface="+mj-ea"/>
                </a:rPr>
                <a:t>01</a:t>
              </a:r>
              <a:endParaRPr lang="id-ID" sz="2000" b="1" dirty="0">
                <a:solidFill>
                  <a:schemeClr val="accent4"/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A5A0FC7-FE20-47C7-8845-F990492A97E5}"/>
              </a:ext>
            </a:extLst>
          </p:cNvPr>
          <p:cNvGrpSpPr/>
          <p:nvPr/>
        </p:nvGrpSpPr>
        <p:grpSpPr>
          <a:xfrm rot="5400000">
            <a:off x="7143544" y="223604"/>
            <a:ext cx="2829724" cy="4333242"/>
            <a:chOff x="822960" y="2011680"/>
            <a:chExt cx="3200400" cy="199644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C39AB9E-4AD0-455E-AA5D-626EA584FE3D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D9D36114-DCFD-4A8A-BC8F-D5A9BFEFAABB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80C5677-4D2B-47F2-B496-70B0F8EBC9A0}"/>
              </a:ext>
            </a:extLst>
          </p:cNvPr>
          <p:cNvGrpSpPr/>
          <p:nvPr/>
        </p:nvGrpSpPr>
        <p:grpSpPr>
          <a:xfrm>
            <a:off x="6754754" y="889000"/>
            <a:ext cx="775512" cy="482542"/>
            <a:chOff x="1498758" y="2053872"/>
            <a:chExt cx="1061900" cy="1055614"/>
          </a:xfrm>
        </p:grpSpPr>
        <p:sp>
          <p:nvSpPr>
            <p:cNvPr id="25" name="Freeform 144">
              <a:extLst>
                <a:ext uri="{FF2B5EF4-FFF2-40B4-BE49-F238E27FC236}">
                  <a16:creationId xmlns:a16="http://schemas.microsoft.com/office/drawing/2014/main" id="{80E0547E-6181-40FC-A531-41C96CB14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081" y="2053872"/>
              <a:ext cx="928189" cy="1013513"/>
            </a:xfrm>
            <a:custGeom>
              <a:avLst/>
              <a:gdLst>
                <a:gd name="T0" fmla="*/ 3240 w 3550"/>
                <a:gd name="T1" fmla="*/ 0 h 3876"/>
                <a:gd name="T2" fmla="*/ 3240 w 3550"/>
                <a:gd name="T3" fmla="*/ 0 h 3876"/>
                <a:gd name="T4" fmla="*/ 300 w 3550"/>
                <a:gd name="T5" fmla="*/ 0 h 3876"/>
                <a:gd name="T6" fmla="*/ 0 w 3550"/>
                <a:gd name="T7" fmla="*/ 0 h 3876"/>
                <a:gd name="T8" fmla="*/ 300 w 3550"/>
                <a:gd name="T9" fmla="*/ 300 h 3876"/>
                <a:gd name="T10" fmla="*/ 300 w 3550"/>
                <a:gd name="T11" fmla="*/ 3695 h 3876"/>
                <a:gd name="T12" fmla="*/ 489 w 3550"/>
                <a:gd name="T13" fmla="*/ 3875 h 3876"/>
                <a:gd name="T14" fmla="*/ 3360 w 3550"/>
                <a:gd name="T15" fmla="*/ 3875 h 3876"/>
                <a:gd name="T16" fmla="*/ 3549 w 3550"/>
                <a:gd name="T17" fmla="*/ 3695 h 3876"/>
                <a:gd name="T18" fmla="*/ 3549 w 3550"/>
                <a:gd name="T19" fmla="*/ 300 h 3876"/>
                <a:gd name="T20" fmla="*/ 3240 w 3550"/>
                <a:gd name="T21" fmla="*/ 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0" h="3876">
                  <a:moveTo>
                    <a:pt x="3240" y="0"/>
                  </a:moveTo>
                  <a:lnTo>
                    <a:pt x="324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0"/>
                    <a:pt x="300" y="137"/>
                    <a:pt x="300" y="300"/>
                  </a:cubicBezTo>
                  <a:cubicBezTo>
                    <a:pt x="300" y="3695"/>
                    <a:pt x="300" y="3695"/>
                    <a:pt x="300" y="3695"/>
                  </a:cubicBezTo>
                  <a:cubicBezTo>
                    <a:pt x="300" y="3798"/>
                    <a:pt x="386" y="3875"/>
                    <a:pt x="489" y="3875"/>
                  </a:cubicBezTo>
                  <a:cubicBezTo>
                    <a:pt x="3360" y="3875"/>
                    <a:pt x="3360" y="3875"/>
                    <a:pt x="3360" y="3875"/>
                  </a:cubicBezTo>
                  <a:cubicBezTo>
                    <a:pt x="3463" y="3875"/>
                    <a:pt x="3549" y="3798"/>
                    <a:pt x="3549" y="3695"/>
                  </a:cubicBezTo>
                  <a:cubicBezTo>
                    <a:pt x="3549" y="300"/>
                    <a:pt x="3549" y="300"/>
                    <a:pt x="3549" y="300"/>
                  </a:cubicBezTo>
                  <a:cubicBezTo>
                    <a:pt x="3549" y="137"/>
                    <a:pt x="3412" y="0"/>
                    <a:pt x="324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127000" dir="5400000" sx="101000" sy="101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3599" dirty="0"/>
            </a:p>
          </p:txBody>
        </p:sp>
        <p:sp>
          <p:nvSpPr>
            <p:cNvPr id="26" name="Freeform 145">
              <a:extLst>
                <a:ext uri="{FF2B5EF4-FFF2-40B4-BE49-F238E27FC236}">
                  <a16:creationId xmlns:a16="http://schemas.microsoft.com/office/drawing/2014/main" id="{8EDBC8A8-F9F4-456F-ABA7-9A9E3D0D5F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8758" y="2053872"/>
              <a:ext cx="160170" cy="80548"/>
            </a:xfrm>
            <a:custGeom>
              <a:avLst/>
              <a:gdLst>
                <a:gd name="T0" fmla="*/ 381 w 763"/>
                <a:gd name="T1" fmla="*/ 0 h 382"/>
                <a:gd name="T2" fmla="*/ 381 w 763"/>
                <a:gd name="T3" fmla="*/ 0 h 382"/>
                <a:gd name="T4" fmla="*/ 0 w 763"/>
                <a:gd name="T5" fmla="*/ 381 h 382"/>
                <a:gd name="T6" fmla="*/ 762 w 763"/>
                <a:gd name="T7" fmla="*/ 381 h 382"/>
                <a:gd name="T8" fmla="*/ 381 w 76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382">
                  <a:moveTo>
                    <a:pt x="381" y="0"/>
                  </a:moveTo>
                  <a:lnTo>
                    <a:pt x="381" y="0"/>
                  </a:lnTo>
                  <a:cubicBezTo>
                    <a:pt x="172" y="0"/>
                    <a:pt x="0" y="170"/>
                    <a:pt x="0" y="381"/>
                  </a:cubicBezTo>
                  <a:cubicBezTo>
                    <a:pt x="762" y="381"/>
                    <a:pt x="762" y="381"/>
                    <a:pt x="762" y="381"/>
                  </a:cubicBezTo>
                  <a:cubicBezTo>
                    <a:pt x="762" y="170"/>
                    <a:pt x="592" y="0"/>
                    <a:pt x="38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/>
            </a:p>
          </p:txBody>
        </p:sp>
        <p:sp>
          <p:nvSpPr>
            <p:cNvPr id="27" name="TextBox 107">
              <a:extLst>
                <a:ext uri="{FF2B5EF4-FFF2-40B4-BE49-F238E27FC236}">
                  <a16:creationId xmlns:a16="http://schemas.microsoft.com/office/drawing/2014/main" id="{8679276C-EF84-498B-87D0-0A1AE5BE4D75}"/>
                </a:ext>
              </a:extLst>
            </p:cNvPr>
            <p:cNvSpPr txBox="1"/>
            <p:nvPr/>
          </p:nvSpPr>
          <p:spPr>
            <a:xfrm>
              <a:off x="1603210" y="2122252"/>
              <a:ext cx="957448" cy="34768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Lato Black" charset="0"/>
                  <a:cs typeface="Lato Black" charset="0"/>
                </a:rPr>
                <a:t>OPTION</a:t>
              </a:r>
            </a:p>
          </p:txBody>
        </p:sp>
        <p:sp>
          <p:nvSpPr>
            <p:cNvPr id="28" name="TextBox 108">
              <a:extLst>
                <a:ext uri="{FF2B5EF4-FFF2-40B4-BE49-F238E27FC236}">
                  <a16:creationId xmlns:a16="http://schemas.microsoft.com/office/drawing/2014/main" id="{FE39C443-134A-4DF3-8420-F40601AE6C05}"/>
                </a:ext>
              </a:extLst>
            </p:cNvPr>
            <p:cNvSpPr txBox="1"/>
            <p:nvPr/>
          </p:nvSpPr>
          <p:spPr>
            <a:xfrm>
              <a:off x="1781856" y="2335214"/>
              <a:ext cx="596131" cy="774272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+mj-lt"/>
                  <a:ea typeface="+mj-ea"/>
                </a:rPr>
                <a:t>02</a:t>
              </a:r>
              <a:endParaRPr lang="id-ID" sz="2000" b="1" dirty="0">
                <a:solidFill>
                  <a:schemeClr val="accent4"/>
                </a:solidFill>
                <a:latin typeface="+mj-lt"/>
                <a:ea typeface="+mj-ea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7BC7B639-0318-4C40-B3FA-69E6E4EF343C}"/>
              </a:ext>
            </a:extLst>
          </p:cNvPr>
          <p:cNvSpPr txBox="1"/>
          <p:nvPr/>
        </p:nvSpPr>
        <p:spPr>
          <a:xfrm>
            <a:off x="1391398" y="1462548"/>
            <a:ext cx="4104833" cy="2121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牢牢树立“安全是最大成本“、“文明施工是展现企业形象窗口“的理念；将管线保护、交通组织、支架结构及深基坑施工作为下一步安全工作重点，确保工程安全完成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DF860B4-04DC-407B-BBE5-4D4A33D4FB6E}"/>
              </a:ext>
            </a:extLst>
          </p:cNvPr>
          <p:cNvSpPr txBox="1"/>
          <p:nvPr/>
        </p:nvSpPr>
        <p:spPr>
          <a:xfrm>
            <a:off x="6518787" y="1516294"/>
            <a:ext cx="4149213" cy="129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按照程序严格执行“三检制“，加大对原材料的管控，加强施工过程控制，认真落实首件总结制度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76FF127-061D-4F4F-954D-C5C26EB1A03D}"/>
              </a:ext>
            </a:extLst>
          </p:cNvPr>
          <p:cNvGrpSpPr/>
          <p:nvPr/>
        </p:nvGrpSpPr>
        <p:grpSpPr>
          <a:xfrm>
            <a:off x="2675830" y="990600"/>
            <a:ext cx="2358286" cy="400110"/>
            <a:chOff x="1171494" y="1141226"/>
            <a:chExt cx="2358286" cy="400110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F1EE6B9F-C7DB-446B-9505-F53D8835BCF1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2F9F0F6-A1C9-4DBF-9089-86A14DA550F0}"/>
                </a:ext>
              </a:extLst>
            </p:cNvPr>
            <p:cNvSpPr txBox="1"/>
            <p:nvPr/>
          </p:nvSpPr>
          <p:spPr>
            <a:xfrm>
              <a:off x="1171494" y="1141226"/>
              <a:ext cx="23582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安全管理方面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AB6FEEA-5117-419B-9969-BF5E1BA892D2}"/>
              </a:ext>
            </a:extLst>
          </p:cNvPr>
          <p:cNvGrpSpPr/>
          <p:nvPr/>
        </p:nvGrpSpPr>
        <p:grpSpPr>
          <a:xfrm>
            <a:off x="7916423" y="990600"/>
            <a:ext cx="2338621" cy="400110"/>
            <a:chOff x="1171493" y="1141226"/>
            <a:chExt cx="2338621" cy="400110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CC529543-7BB7-41B6-A834-5729D4536673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AD510ADD-2CA6-4C02-AF49-38C67C4630C6}"/>
                </a:ext>
              </a:extLst>
            </p:cNvPr>
            <p:cNvSpPr txBox="1"/>
            <p:nvPr/>
          </p:nvSpPr>
          <p:spPr>
            <a:xfrm>
              <a:off x="1171493" y="1141226"/>
              <a:ext cx="233862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质量管理方面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32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36B3B1-7DFD-499F-83DF-5D0B693CE25A}"/>
              </a:ext>
            </a:extLst>
          </p:cNvPr>
          <p:cNvGrpSpPr/>
          <p:nvPr/>
        </p:nvGrpSpPr>
        <p:grpSpPr>
          <a:xfrm rot="5400000">
            <a:off x="7249159" y="1089663"/>
            <a:ext cx="4561839" cy="4333242"/>
            <a:chOff x="822960" y="2011680"/>
            <a:chExt cx="3200400" cy="199644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9EA6FDF-82E7-4C69-A7B0-677EF267685E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6DF4B887-F9F9-497C-B5EC-F7A65713E599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B9B94E-43E1-441B-B236-D475E2B18645}"/>
              </a:ext>
            </a:extLst>
          </p:cNvPr>
          <p:cNvGrpSpPr/>
          <p:nvPr/>
        </p:nvGrpSpPr>
        <p:grpSpPr>
          <a:xfrm rot="5400000">
            <a:off x="607551" y="1089663"/>
            <a:ext cx="4561839" cy="4333242"/>
            <a:chOff x="822960" y="2011680"/>
            <a:chExt cx="3200400" cy="199644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AC44CC6-1678-4D04-9453-2C07E5E40D6C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FD5C693-33C9-40C7-8F45-9413F2E1C3B9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FAE4032-C692-4A5C-A51B-09BDF7A9F46C}"/>
              </a:ext>
            </a:extLst>
          </p:cNvPr>
          <p:cNvGrpSpPr/>
          <p:nvPr/>
        </p:nvGrpSpPr>
        <p:grpSpPr>
          <a:xfrm>
            <a:off x="934348" y="889000"/>
            <a:ext cx="775512" cy="463297"/>
            <a:chOff x="1498758" y="2053872"/>
            <a:chExt cx="1061900" cy="1013513"/>
          </a:xfrm>
        </p:grpSpPr>
        <p:sp>
          <p:nvSpPr>
            <p:cNvPr id="17" name="Freeform 144">
              <a:extLst>
                <a:ext uri="{FF2B5EF4-FFF2-40B4-BE49-F238E27FC236}">
                  <a16:creationId xmlns:a16="http://schemas.microsoft.com/office/drawing/2014/main" id="{C9D5303D-938A-45DB-B35A-B59F3CFF9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081" y="2053872"/>
              <a:ext cx="928189" cy="1013513"/>
            </a:xfrm>
            <a:custGeom>
              <a:avLst/>
              <a:gdLst>
                <a:gd name="T0" fmla="*/ 3240 w 3550"/>
                <a:gd name="T1" fmla="*/ 0 h 3876"/>
                <a:gd name="T2" fmla="*/ 3240 w 3550"/>
                <a:gd name="T3" fmla="*/ 0 h 3876"/>
                <a:gd name="T4" fmla="*/ 300 w 3550"/>
                <a:gd name="T5" fmla="*/ 0 h 3876"/>
                <a:gd name="T6" fmla="*/ 0 w 3550"/>
                <a:gd name="T7" fmla="*/ 0 h 3876"/>
                <a:gd name="T8" fmla="*/ 300 w 3550"/>
                <a:gd name="T9" fmla="*/ 300 h 3876"/>
                <a:gd name="T10" fmla="*/ 300 w 3550"/>
                <a:gd name="T11" fmla="*/ 3695 h 3876"/>
                <a:gd name="T12" fmla="*/ 489 w 3550"/>
                <a:gd name="T13" fmla="*/ 3875 h 3876"/>
                <a:gd name="T14" fmla="*/ 3360 w 3550"/>
                <a:gd name="T15" fmla="*/ 3875 h 3876"/>
                <a:gd name="T16" fmla="*/ 3549 w 3550"/>
                <a:gd name="T17" fmla="*/ 3695 h 3876"/>
                <a:gd name="T18" fmla="*/ 3549 w 3550"/>
                <a:gd name="T19" fmla="*/ 300 h 3876"/>
                <a:gd name="T20" fmla="*/ 3240 w 3550"/>
                <a:gd name="T21" fmla="*/ 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0" h="3876">
                  <a:moveTo>
                    <a:pt x="3240" y="0"/>
                  </a:moveTo>
                  <a:lnTo>
                    <a:pt x="324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0"/>
                    <a:pt x="300" y="137"/>
                    <a:pt x="300" y="300"/>
                  </a:cubicBezTo>
                  <a:cubicBezTo>
                    <a:pt x="300" y="3695"/>
                    <a:pt x="300" y="3695"/>
                    <a:pt x="300" y="3695"/>
                  </a:cubicBezTo>
                  <a:cubicBezTo>
                    <a:pt x="300" y="3798"/>
                    <a:pt x="386" y="3875"/>
                    <a:pt x="489" y="3875"/>
                  </a:cubicBezTo>
                  <a:cubicBezTo>
                    <a:pt x="3360" y="3875"/>
                    <a:pt x="3360" y="3875"/>
                    <a:pt x="3360" y="3875"/>
                  </a:cubicBezTo>
                  <a:cubicBezTo>
                    <a:pt x="3463" y="3875"/>
                    <a:pt x="3549" y="3798"/>
                    <a:pt x="3549" y="3695"/>
                  </a:cubicBezTo>
                  <a:cubicBezTo>
                    <a:pt x="3549" y="300"/>
                    <a:pt x="3549" y="300"/>
                    <a:pt x="3549" y="300"/>
                  </a:cubicBezTo>
                  <a:cubicBezTo>
                    <a:pt x="3549" y="137"/>
                    <a:pt x="3412" y="0"/>
                    <a:pt x="324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127000" dir="5400000" sx="101000" sy="101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3599" dirty="0"/>
            </a:p>
          </p:txBody>
        </p:sp>
        <p:sp>
          <p:nvSpPr>
            <p:cNvPr id="18" name="Freeform 145">
              <a:extLst>
                <a:ext uri="{FF2B5EF4-FFF2-40B4-BE49-F238E27FC236}">
                  <a16:creationId xmlns:a16="http://schemas.microsoft.com/office/drawing/2014/main" id="{B7CABACF-F1C4-4960-A11F-0F7D871325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8758" y="2053872"/>
              <a:ext cx="160170" cy="80548"/>
            </a:xfrm>
            <a:custGeom>
              <a:avLst/>
              <a:gdLst>
                <a:gd name="T0" fmla="*/ 381 w 763"/>
                <a:gd name="T1" fmla="*/ 0 h 382"/>
                <a:gd name="T2" fmla="*/ 381 w 763"/>
                <a:gd name="T3" fmla="*/ 0 h 382"/>
                <a:gd name="T4" fmla="*/ 0 w 763"/>
                <a:gd name="T5" fmla="*/ 381 h 382"/>
                <a:gd name="T6" fmla="*/ 762 w 763"/>
                <a:gd name="T7" fmla="*/ 381 h 382"/>
                <a:gd name="T8" fmla="*/ 381 w 76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382">
                  <a:moveTo>
                    <a:pt x="381" y="0"/>
                  </a:moveTo>
                  <a:lnTo>
                    <a:pt x="381" y="0"/>
                  </a:lnTo>
                  <a:cubicBezTo>
                    <a:pt x="172" y="0"/>
                    <a:pt x="0" y="170"/>
                    <a:pt x="0" y="381"/>
                  </a:cubicBezTo>
                  <a:cubicBezTo>
                    <a:pt x="762" y="381"/>
                    <a:pt x="762" y="381"/>
                    <a:pt x="762" y="381"/>
                  </a:cubicBezTo>
                  <a:cubicBezTo>
                    <a:pt x="762" y="170"/>
                    <a:pt x="592" y="0"/>
                    <a:pt x="38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/>
            </a:p>
          </p:txBody>
        </p:sp>
        <p:sp>
          <p:nvSpPr>
            <p:cNvPr id="19" name="TextBox 107">
              <a:extLst>
                <a:ext uri="{FF2B5EF4-FFF2-40B4-BE49-F238E27FC236}">
                  <a16:creationId xmlns:a16="http://schemas.microsoft.com/office/drawing/2014/main" id="{32272236-8557-4301-8CDC-832C68DC60CB}"/>
                </a:ext>
              </a:extLst>
            </p:cNvPr>
            <p:cNvSpPr txBox="1"/>
            <p:nvPr/>
          </p:nvSpPr>
          <p:spPr>
            <a:xfrm>
              <a:off x="1603210" y="2122252"/>
              <a:ext cx="957448" cy="34768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Lato Black" charset="0"/>
                  <a:cs typeface="Lato Black" charset="0"/>
                </a:rPr>
                <a:t>OPTION</a:t>
              </a:r>
            </a:p>
          </p:txBody>
        </p:sp>
        <p:sp>
          <p:nvSpPr>
            <p:cNvPr id="20" name="TextBox 108">
              <a:extLst>
                <a:ext uri="{FF2B5EF4-FFF2-40B4-BE49-F238E27FC236}">
                  <a16:creationId xmlns:a16="http://schemas.microsoft.com/office/drawing/2014/main" id="{160740B3-95D3-42A3-B118-E7A2C747561D}"/>
                </a:ext>
              </a:extLst>
            </p:cNvPr>
            <p:cNvSpPr txBox="1"/>
            <p:nvPr/>
          </p:nvSpPr>
          <p:spPr>
            <a:xfrm>
              <a:off x="1781856" y="2335215"/>
              <a:ext cx="596131" cy="484640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+mj-lt"/>
                  <a:ea typeface="+mj-ea"/>
                </a:rPr>
                <a:t>01</a:t>
              </a:r>
              <a:endParaRPr lang="id-ID" sz="2000" b="1" dirty="0">
                <a:solidFill>
                  <a:schemeClr val="accent4"/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FDCDA56-A518-4351-BA86-006E2A6673EA}"/>
              </a:ext>
            </a:extLst>
          </p:cNvPr>
          <p:cNvGrpSpPr/>
          <p:nvPr/>
        </p:nvGrpSpPr>
        <p:grpSpPr>
          <a:xfrm>
            <a:off x="2167830" y="990600"/>
            <a:ext cx="2358286" cy="400110"/>
            <a:chOff x="1171494" y="1141226"/>
            <a:chExt cx="2358286" cy="400110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9FE2F3AF-8CC6-496E-8C51-F179D2E7152B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57CCA72-E3BA-4BC3-9CE5-0BF031B16124}"/>
                </a:ext>
              </a:extLst>
            </p:cNvPr>
            <p:cNvSpPr txBox="1"/>
            <p:nvPr/>
          </p:nvSpPr>
          <p:spPr>
            <a:xfrm>
              <a:off x="1171494" y="1141226"/>
              <a:ext cx="23582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成本管理方面</a:t>
              </a: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4D296F1-762A-4993-B440-E587FEFB8B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、完成计划的措施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模型 8" descr="Office Building">
                <a:extLst>
                  <a:ext uri="{FF2B5EF4-FFF2-40B4-BE49-F238E27FC236}">
                    <a16:creationId xmlns:a16="http://schemas.microsoft.com/office/drawing/2014/main" id="{BC7A297F-963C-4352-8AC2-56DC41CDF4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88483"/>
                  </p:ext>
                </p:extLst>
              </p:nvPr>
            </p:nvGraphicFramePr>
            <p:xfrm>
              <a:off x="3119628" y="2698609"/>
              <a:ext cx="6230095" cy="338923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230095" cy="3389236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2144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模型 8" descr="Office Building">
                <a:extLst>
                  <a:ext uri="{FF2B5EF4-FFF2-40B4-BE49-F238E27FC236}">
                    <a16:creationId xmlns:a16="http://schemas.microsoft.com/office/drawing/2014/main" id="{BC7A297F-963C-4352-8AC2-56DC41CDF4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9628" y="2698609"/>
                <a:ext cx="6230095" cy="3389236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14312E4E-1731-450F-95C7-7A6A1480D474}"/>
              </a:ext>
            </a:extLst>
          </p:cNvPr>
          <p:cNvSpPr txBox="1"/>
          <p:nvPr/>
        </p:nvSpPr>
        <p:spPr>
          <a:xfrm>
            <a:off x="961591" y="1617662"/>
            <a:ext cx="2661285" cy="3369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厉行节约（尽量避免新购材料）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优化配置，物尽其用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严格控制进场机械的完好率，降低油耗，提高机械使用率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9C0392-1A08-4F55-B9D1-691132D72848}"/>
              </a:ext>
            </a:extLst>
          </p:cNvPr>
          <p:cNvSpPr txBox="1"/>
          <p:nvPr/>
        </p:nvSpPr>
        <p:spPr>
          <a:xfrm>
            <a:off x="8568257" y="1508551"/>
            <a:ext cx="3128443" cy="3784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做好施工方案的优化，加大现场管控力度，加快施工进度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+mn-ea"/>
              </a:rPr>
              <a:t>积极寻找变更突破点，推进各项变更（尤其是对亏损项目的变更），在施工过程中为“三次经营“做好准备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F5028A8-CC79-4E56-89F7-5540DCEE3F29}"/>
              </a:ext>
            </a:extLst>
          </p:cNvPr>
          <p:cNvGrpSpPr/>
          <p:nvPr/>
        </p:nvGrpSpPr>
        <p:grpSpPr>
          <a:xfrm>
            <a:off x="10682987" y="889000"/>
            <a:ext cx="775512" cy="482542"/>
            <a:chOff x="1498758" y="2053872"/>
            <a:chExt cx="1061900" cy="1055614"/>
          </a:xfrm>
        </p:grpSpPr>
        <p:sp>
          <p:nvSpPr>
            <p:cNvPr id="32" name="Freeform 144">
              <a:extLst>
                <a:ext uri="{FF2B5EF4-FFF2-40B4-BE49-F238E27FC236}">
                  <a16:creationId xmlns:a16="http://schemas.microsoft.com/office/drawing/2014/main" id="{F6D00163-3746-485E-8DFB-7E76EB7B2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081" y="2053872"/>
              <a:ext cx="928189" cy="1013513"/>
            </a:xfrm>
            <a:custGeom>
              <a:avLst/>
              <a:gdLst>
                <a:gd name="T0" fmla="*/ 3240 w 3550"/>
                <a:gd name="T1" fmla="*/ 0 h 3876"/>
                <a:gd name="T2" fmla="*/ 3240 w 3550"/>
                <a:gd name="T3" fmla="*/ 0 h 3876"/>
                <a:gd name="T4" fmla="*/ 300 w 3550"/>
                <a:gd name="T5" fmla="*/ 0 h 3876"/>
                <a:gd name="T6" fmla="*/ 0 w 3550"/>
                <a:gd name="T7" fmla="*/ 0 h 3876"/>
                <a:gd name="T8" fmla="*/ 300 w 3550"/>
                <a:gd name="T9" fmla="*/ 300 h 3876"/>
                <a:gd name="T10" fmla="*/ 300 w 3550"/>
                <a:gd name="T11" fmla="*/ 3695 h 3876"/>
                <a:gd name="T12" fmla="*/ 489 w 3550"/>
                <a:gd name="T13" fmla="*/ 3875 h 3876"/>
                <a:gd name="T14" fmla="*/ 3360 w 3550"/>
                <a:gd name="T15" fmla="*/ 3875 h 3876"/>
                <a:gd name="T16" fmla="*/ 3549 w 3550"/>
                <a:gd name="T17" fmla="*/ 3695 h 3876"/>
                <a:gd name="T18" fmla="*/ 3549 w 3550"/>
                <a:gd name="T19" fmla="*/ 300 h 3876"/>
                <a:gd name="T20" fmla="*/ 3240 w 3550"/>
                <a:gd name="T21" fmla="*/ 0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0" h="3876">
                  <a:moveTo>
                    <a:pt x="3240" y="0"/>
                  </a:moveTo>
                  <a:lnTo>
                    <a:pt x="3240" y="0"/>
                  </a:lnTo>
                  <a:cubicBezTo>
                    <a:pt x="300" y="0"/>
                    <a:pt x="300" y="0"/>
                    <a:pt x="3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0"/>
                    <a:pt x="300" y="137"/>
                    <a:pt x="300" y="300"/>
                  </a:cubicBezTo>
                  <a:cubicBezTo>
                    <a:pt x="300" y="3695"/>
                    <a:pt x="300" y="3695"/>
                    <a:pt x="300" y="3695"/>
                  </a:cubicBezTo>
                  <a:cubicBezTo>
                    <a:pt x="300" y="3798"/>
                    <a:pt x="386" y="3875"/>
                    <a:pt x="489" y="3875"/>
                  </a:cubicBezTo>
                  <a:cubicBezTo>
                    <a:pt x="3360" y="3875"/>
                    <a:pt x="3360" y="3875"/>
                    <a:pt x="3360" y="3875"/>
                  </a:cubicBezTo>
                  <a:cubicBezTo>
                    <a:pt x="3463" y="3875"/>
                    <a:pt x="3549" y="3798"/>
                    <a:pt x="3549" y="3695"/>
                  </a:cubicBezTo>
                  <a:cubicBezTo>
                    <a:pt x="3549" y="300"/>
                    <a:pt x="3549" y="300"/>
                    <a:pt x="3549" y="300"/>
                  </a:cubicBezTo>
                  <a:cubicBezTo>
                    <a:pt x="3549" y="137"/>
                    <a:pt x="3412" y="0"/>
                    <a:pt x="324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65100" dist="127000" dir="5400000" sx="101000" sy="101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sz="3599" dirty="0"/>
            </a:p>
          </p:txBody>
        </p:sp>
        <p:sp>
          <p:nvSpPr>
            <p:cNvPr id="33" name="Freeform 145">
              <a:extLst>
                <a:ext uri="{FF2B5EF4-FFF2-40B4-BE49-F238E27FC236}">
                  <a16:creationId xmlns:a16="http://schemas.microsoft.com/office/drawing/2014/main" id="{F3FC6370-F3C0-4657-9724-71A128468FF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98758" y="2053872"/>
              <a:ext cx="160170" cy="80548"/>
            </a:xfrm>
            <a:custGeom>
              <a:avLst/>
              <a:gdLst>
                <a:gd name="T0" fmla="*/ 381 w 763"/>
                <a:gd name="T1" fmla="*/ 0 h 382"/>
                <a:gd name="T2" fmla="*/ 381 w 763"/>
                <a:gd name="T3" fmla="*/ 0 h 382"/>
                <a:gd name="T4" fmla="*/ 0 w 763"/>
                <a:gd name="T5" fmla="*/ 381 h 382"/>
                <a:gd name="T6" fmla="*/ 762 w 763"/>
                <a:gd name="T7" fmla="*/ 381 h 382"/>
                <a:gd name="T8" fmla="*/ 381 w 763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3" h="382">
                  <a:moveTo>
                    <a:pt x="381" y="0"/>
                  </a:moveTo>
                  <a:lnTo>
                    <a:pt x="381" y="0"/>
                  </a:lnTo>
                  <a:cubicBezTo>
                    <a:pt x="172" y="0"/>
                    <a:pt x="0" y="170"/>
                    <a:pt x="0" y="381"/>
                  </a:cubicBezTo>
                  <a:cubicBezTo>
                    <a:pt x="762" y="381"/>
                    <a:pt x="762" y="381"/>
                    <a:pt x="762" y="381"/>
                  </a:cubicBezTo>
                  <a:cubicBezTo>
                    <a:pt x="762" y="170"/>
                    <a:pt x="592" y="0"/>
                    <a:pt x="38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599"/>
            </a:p>
          </p:txBody>
        </p:sp>
        <p:sp>
          <p:nvSpPr>
            <p:cNvPr id="34" name="TextBox 107">
              <a:extLst>
                <a:ext uri="{FF2B5EF4-FFF2-40B4-BE49-F238E27FC236}">
                  <a16:creationId xmlns:a16="http://schemas.microsoft.com/office/drawing/2014/main" id="{B72654C5-B251-4277-8D42-68F9CAF60FAD}"/>
                </a:ext>
              </a:extLst>
            </p:cNvPr>
            <p:cNvSpPr txBox="1"/>
            <p:nvPr/>
          </p:nvSpPr>
          <p:spPr>
            <a:xfrm>
              <a:off x="1603210" y="2122252"/>
              <a:ext cx="957448" cy="34768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ea typeface="Lato Black" charset="0"/>
                  <a:cs typeface="Lato Black" charset="0"/>
                </a:rPr>
                <a:t>OPTION</a:t>
              </a:r>
            </a:p>
          </p:txBody>
        </p:sp>
        <p:sp>
          <p:nvSpPr>
            <p:cNvPr id="35" name="TextBox 108">
              <a:extLst>
                <a:ext uri="{FF2B5EF4-FFF2-40B4-BE49-F238E27FC236}">
                  <a16:creationId xmlns:a16="http://schemas.microsoft.com/office/drawing/2014/main" id="{7C7144E2-C523-4815-A8AC-8385495DB85D}"/>
                </a:ext>
              </a:extLst>
            </p:cNvPr>
            <p:cNvSpPr txBox="1"/>
            <p:nvPr/>
          </p:nvSpPr>
          <p:spPr>
            <a:xfrm>
              <a:off x="1781857" y="2335214"/>
              <a:ext cx="596131" cy="774272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+mj-lt"/>
                  <a:ea typeface="+mj-ea"/>
                </a:rPr>
                <a:t>0</a:t>
              </a:r>
              <a:r>
                <a:rPr lang="en-US" altLang="zh-CN" sz="2000" b="1" dirty="0">
                  <a:solidFill>
                    <a:schemeClr val="accent4"/>
                  </a:solidFill>
                  <a:latin typeface="+mj-lt"/>
                  <a:ea typeface="+mj-ea"/>
                </a:rPr>
                <a:t>2</a:t>
              </a:r>
              <a:endParaRPr lang="id-ID" sz="2000" b="1" dirty="0">
                <a:solidFill>
                  <a:schemeClr val="accent4"/>
                </a:solidFill>
                <a:latin typeface="+mj-lt"/>
                <a:ea typeface="+mj-ea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A3CF371-C62B-4C73-B91A-297FEDF3C0E0}"/>
              </a:ext>
            </a:extLst>
          </p:cNvPr>
          <p:cNvGrpSpPr/>
          <p:nvPr/>
        </p:nvGrpSpPr>
        <p:grpSpPr>
          <a:xfrm>
            <a:off x="8693691" y="990600"/>
            <a:ext cx="2358286" cy="400110"/>
            <a:chOff x="1171494" y="1141226"/>
            <a:chExt cx="2358286" cy="400110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1FD91E1B-D647-482E-BA09-EFB3007E1903}"/>
                </a:ext>
              </a:extLst>
            </p:cNvPr>
            <p:cNvSpPr/>
            <p:nvPr/>
          </p:nvSpPr>
          <p:spPr>
            <a:xfrm>
              <a:off x="1226917" y="1342662"/>
              <a:ext cx="1284789" cy="127323"/>
            </a:xfrm>
            <a:prstGeom prst="roundRect">
              <a:avLst>
                <a:gd name="adj" fmla="val 8753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59AD0B3-951B-4C5A-8252-55D429189DDE}"/>
                </a:ext>
              </a:extLst>
            </p:cNvPr>
            <p:cNvSpPr txBox="1"/>
            <p:nvPr/>
          </p:nvSpPr>
          <p:spPr>
            <a:xfrm>
              <a:off x="1171494" y="1141226"/>
              <a:ext cx="23582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solidFill>
                    <a:schemeClr val="accent1"/>
                  </a:solidFill>
                  <a:latin typeface="+mj-ea"/>
                  <a:ea typeface="+mj-ea"/>
                </a:rPr>
                <a:t>经营方面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465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34">
            <a:extLst>
              <a:ext uri="{FF2B5EF4-FFF2-40B4-BE49-F238E27FC236}">
                <a16:creationId xmlns:a16="http://schemas.microsoft.com/office/drawing/2014/main" id="{1AA4EA2F-DA7A-4EE3-B751-A05011F381C3}"/>
              </a:ext>
            </a:extLst>
          </p:cNvPr>
          <p:cNvSpPr/>
          <p:nvPr/>
        </p:nvSpPr>
        <p:spPr>
          <a:xfrm>
            <a:off x="5242853" y="7789545"/>
            <a:ext cx="2026627" cy="635000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35B54B-ADC1-42AB-8FCF-E9521F3750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、未来瞻望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310B2FB-8FD1-42B7-9162-C82542F79CA3}"/>
              </a:ext>
            </a:extLst>
          </p:cNvPr>
          <p:cNvGrpSpPr/>
          <p:nvPr/>
        </p:nvGrpSpPr>
        <p:grpSpPr>
          <a:xfrm rot="5400000">
            <a:off x="3832021" y="-1229259"/>
            <a:ext cx="4561839" cy="9637495"/>
            <a:chOff x="822960" y="2011680"/>
            <a:chExt cx="3200400" cy="199644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2C8F2D4-D69E-4749-9843-421FCD7FCDEA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3555C678-8228-427A-AC0E-1C92EC12BA64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E136ED3-C1A2-4667-BE04-27072D5A090B}"/>
              </a:ext>
            </a:extLst>
          </p:cNvPr>
          <p:cNvSpPr txBox="1"/>
          <p:nvPr/>
        </p:nvSpPr>
        <p:spPr>
          <a:xfrm>
            <a:off x="2053333" y="1617433"/>
            <a:ext cx="8280370" cy="129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下ー步施工任务更加艰巨，我们将进一步加强项目管控，以成本控制为中心，抓安全、保质量、促进度，努力做好“二、三次经营“工作，争取取得一个好的经营结果，向集团公司交份满意答卷。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5014BFD-8964-4B89-A666-2F4D61A632FE}"/>
              </a:ext>
            </a:extLst>
          </p:cNvPr>
          <p:cNvSpPr/>
          <p:nvPr/>
        </p:nvSpPr>
        <p:spPr>
          <a:xfrm>
            <a:off x="1319514" y="3353638"/>
            <a:ext cx="9491240" cy="281101"/>
          </a:xfrm>
          <a:custGeom>
            <a:avLst/>
            <a:gdLst>
              <a:gd name="connsiteX0" fmla="*/ 0 w 7870785"/>
              <a:gd name="connsiteY0" fmla="*/ 0 h 266218"/>
              <a:gd name="connsiteX1" fmla="*/ 3946967 w 7870785"/>
              <a:gd name="connsiteY1" fmla="*/ 0 h 266218"/>
              <a:gd name="connsiteX2" fmla="*/ 3946967 w 7870785"/>
              <a:gd name="connsiteY2" fmla="*/ 266218 h 266218"/>
              <a:gd name="connsiteX3" fmla="*/ 4166886 w 7870785"/>
              <a:gd name="connsiteY3" fmla="*/ 46299 h 266218"/>
              <a:gd name="connsiteX4" fmla="*/ 7870785 w 7870785"/>
              <a:gd name="connsiteY4" fmla="*/ 46299 h 266218"/>
              <a:gd name="connsiteX0" fmla="*/ 0 w 7870785"/>
              <a:gd name="connsiteY0" fmla="*/ 10172 h 276390"/>
              <a:gd name="connsiteX1" fmla="*/ 3946967 w 7870785"/>
              <a:gd name="connsiteY1" fmla="*/ 10172 h 276390"/>
              <a:gd name="connsiteX2" fmla="*/ 3946967 w 7870785"/>
              <a:gd name="connsiteY2" fmla="*/ 276390 h 276390"/>
              <a:gd name="connsiteX3" fmla="*/ 4156321 w 7870785"/>
              <a:gd name="connsiteY3" fmla="*/ 0 h 276390"/>
              <a:gd name="connsiteX4" fmla="*/ 7870785 w 7870785"/>
              <a:gd name="connsiteY4" fmla="*/ 56471 h 276390"/>
              <a:gd name="connsiteX0" fmla="*/ 0 w 7860220"/>
              <a:gd name="connsiteY0" fmla="*/ 34373 h 300591"/>
              <a:gd name="connsiteX1" fmla="*/ 3946967 w 7860220"/>
              <a:gd name="connsiteY1" fmla="*/ 34373 h 300591"/>
              <a:gd name="connsiteX2" fmla="*/ 3946967 w 7860220"/>
              <a:gd name="connsiteY2" fmla="*/ 300591 h 300591"/>
              <a:gd name="connsiteX3" fmla="*/ 4156321 w 7860220"/>
              <a:gd name="connsiteY3" fmla="*/ 24201 h 300591"/>
              <a:gd name="connsiteX4" fmla="*/ 7860220 w 7860220"/>
              <a:gd name="connsiteY4" fmla="*/ 0 h 30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220" h="300591">
                <a:moveTo>
                  <a:pt x="0" y="34373"/>
                </a:moveTo>
                <a:lnTo>
                  <a:pt x="3946967" y="34373"/>
                </a:lnTo>
                <a:lnTo>
                  <a:pt x="3946967" y="300591"/>
                </a:lnTo>
                <a:lnTo>
                  <a:pt x="4156321" y="24201"/>
                </a:lnTo>
                <a:lnTo>
                  <a:pt x="78602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71A126F-A74E-4C46-8E42-06FCF30D5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3" y="3608206"/>
            <a:ext cx="5155962" cy="22480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47D7281-3D38-43E0-93D7-60519F978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12" y="3385982"/>
            <a:ext cx="7202081" cy="2401969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D6FE74C-6277-4FE4-B826-FF472357EFE8}"/>
              </a:ext>
            </a:extLst>
          </p:cNvPr>
          <p:cNvGrpSpPr/>
          <p:nvPr/>
        </p:nvGrpSpPr>
        <p:grpSpPr>
          <a:xfrm>
            <a:off x="0" y="3398520"/>
            <a:ext cx="12292314" cy="3459480"/>
            <a:chOff x="0" y="3398520"/>
            <a:chExt cx="12292314" cy="345948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3F5FA65-F278-4961-89AD-96A28FF94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7" t="19350" r="7108" b="15575"/>
            <a:stretch/>
          </p:blipFill>
          <p:spPr>
            <a:xfrm>
              <a:off x="2666999" y="3398520"/>
              <a:ext cx="6629401" cy="3459480"/>
            </a:xfrm>
            <a:custGeom>
              <a:avLst/>
              <a:gdLst>
                <a:gd name="connsiteX0" fmla="*/ 0 w 7974233"/>
                <a:gd name="connsiteY0" fmla="*/ 0 h 4488182"/>
                <a:gd name="connsiteX1" fmla="*/ 7974233 w 7974233"/>
                <a:gd name="connsiteY1" fmla="*/ 0 h 4488182"/>
                <a:gd name="connsiteX2" fmla="*/ 7974233 w 7974233"/>
                <a:gd name="connsiteY2" fmla="*/ 4488182 h 4488182"/>
                <a:gd name="connsiteX3" fmla="*/ 0 w 7974233"/>
                <a:gd name="connsiteY3" fmla="*/ 4488182 h 448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74233" h="4488182">
                  <a:moveTo>
                    <a:pt x="0" y="0"/>
                  </a:moveTo>
                  <a:lnTo>
                    <a:pt x="7974233" y="0"/>
                  </a:lnTo>
                  <a:lnTo>
                    <a:pt x="7974233" y="4488182"/>
                  </a:lnTo>
                  <a:lnTo>
                    <a:pt x="0" y="4488182"/>
                  </a:lnTo>
                  <a:close/>
                </a:path>
              </a:pathLst>
            </a:cu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A6DF2B7-0856-4928-AF3B-8C09D0A63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733" y="4427480"/>
              <a:ext cx="6438581" cy="240196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5CD09B8-202C-470E-BBED-ACA9CBA4E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27480"/>
              <a:ext cx="5648446" cy="2401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521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D9464C-FECF-4D46-90CF-97D56ADBD7E0}"/>
              </a:ext>
            </a:extLst>
          </p:cNvPr>
          <p:cNvSpPr txBox="1"/>
          <p:nvPr/>
        </p:nvSpPr>
        <p:spPr>
          <a:xfrm>
            <a:off x="361490" y="1722394"/>
            <a:ext cx="4588042" cy="2214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6000" b="1" dirty="0">
                <a:solidFill>
                  <a:schemeClr val="accent4"/>
                </a:solidFill>
                <a:latin typeface="+mj-lt"/>
              </a:rPr>
              <a:t>01</a:t>
            </a:r>
          </a:p>
          <a:p>
            <a:pPr>
              <a:lnSpc>
                <a:spcPct val="120000"/>
              </a:lnSpc>
            </a:pPr>
            <a:r>
              <a:rPr lang="zh-CN" altLang="en-US" sz="6000" b="1" dirty="0">
                <a:solidFill>
                  <a:schemeClr val="tx2"/>
                </a:solidFill>
                <a:latin typeface="+mj-ea"/>
                <a:ea typeface="+mj-ea"/>
              </a:rPr>
              <a:t>工程概况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C3CF0A7F-B726-4BE2-AB75-A26D00777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3184"/>
            <a:ext cx="12192000" cy="26448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E6D55EDD-BBDA-4EC3-852C-E56A8D01C2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8918412"/>
                  </p:ext>
                </p:extLst>
              </p:nvPr>
            </p:nvGraphicFramePr>
            <p:xfrm>
              <a:off x="5541671" y="1568369"/>
              <a:ext cx="7381120" cy="401540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381120" cy="4015407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21016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Office Building">
                <a:extLst>
                  <a:ext uri="{FF2B5EF4-FFF2-40B4-BE49-F238E27FC236}">
                    <a16:creationId xmlns:a16="http://schemas.microsoft.com/office/drawing/2014/main" id="{E6D55EDD-BBDA-4EC3-852C-E56A8D01C2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1671" y="1568369"/>
                <a:ext cx="7381120" cy="4015407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2BE5F507-61A8-48C9-8065-5108860A7FB4}"/>
              </a:ext>
            </a:extLst>
          </p:cNvPr>
          <p:cNvGrpSpPr/>
          <p:nvPr/>
        </p:nvGrpSpPr>
        <p:grpSpPr>
          <a:xfrm>
            <a:off x="964250" y="3565003"/>
            <a:ext cx="11692152" cy="3501558"/>
            <a:chOff x="963597" y="6609837"/>
            <a:chExt cx="12441511" cy="3954806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F1648A9-B561-4B1C-AD5E-908A2410CD67}"/>
                </a:ext>
              </a:extLst>
            </p:cNvPr>
            <p:cNvGrpSpPr/>
            <p:nvPr/>
          </p:nvGrpSpPr>
          <p:grpSpPr>
            <a:xfrm>
              <a:off x="963597" y="7507365"/>
              <a:ext cx="12441511" cy="3057278"/>
              <a:chOff x="1176957" y="6000950"/>
              <a:chExt cx="12441511" cy="3057278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E4962CC2-F6DA-4D82-AD08-82BD433D1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6957" y="6000950"/>
                <a:ext cx="5486411" cy="2961925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BA2DF54-002D-4E63-99EE-5734A42F6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2058" y="6022390"/>
                <a:ext cx="5486410" cy="2538989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35CF74D2-07CA-41A1-9A25-64A2D7522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5576" y="6519239"/>
                <a:ext cx="5486411" cy="2538989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E89CCE-6F98-4FF0-9DE4-FC43DB68F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225" y="6609837"/>
              <a:ext cx="7663667" cy="271288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23148A8-825F-4C42-AED5-375C26235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332" y="7603128"/>
              <a:ext cx="7663667" cy="2712884"/>
            </a:xfrm>
            <a:prstGeom prst="rect">
              <a:avLst/>
            </a:prstGeom>
          </p:spPr>
        </p:pic>
      </p:grpSp>
      <p:sp>
        <p:nvSpPr>
          <p:cNvPr id="15" name="矩形: 剪去单角 14">
            <a:extLst>
              <a:ext uri="{FF2B5EF4-FFF2-40B4-BE49-F238E27FC236}">
                <a16:creationId xmlns:a16="http://schemas.microsoft.com/office/drawing/2014/main" id="{C6F5D2FB-E8F5-4867-82D8-F448D977561F}"/>
              </a:ext>
            </a:extLst>
          </p:cNvPr>
          <p:cNvSpPr/>
          <p:nvPr/>
        </p:nvSpPr>
        <p:spPr>
          <a:xfrm>
            <a:off x="456236" y="3889094"/>
            <a:ext cx="3302322" cy="138896"/>
          </a:xfrm>
          <a:prstGeom prst="snip1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28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模型 10" descr="Office Building">
                <a:extLst>
                  <a:ext uri="{FF2B5EF4-FFF2-40B4-BE49-F238E27FC236}">
                    <a16:creationId xmlns:a16="http://schemas.microsoft.com/office/drawing/2014/main" id="{6ABA904A-B262-490D-8885-3CF96691F8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5529135"/>
                  </p:ext>
                </p:extLst>
              </p:nvPr>
            </p:nvGraphicFramePr>
            <p:xfrm>
              <a:off x="5397514" y="807977"/>
              <a:ext cx="6987397" cy="580116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987397" cy="5801167"/>
                    </a:xfrm>
                    <a:prstGeom prst="rect">
                      <a:avLst/>
                    </a:prstGeom>
                  </am3d:spPr>
                  <am3d:camera>
                    <am3d:pos x="0" y="0" z="54421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2957" d="1000000"/>
                    <am3d:preTrans dx="1405417" dy="-5005687" dz="-16558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14560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模型 10" descr="Office Building">
                <a:extLst>
                  <a:ext uri="{FF2B5EF4-FFF2-40B4-BE49-F238E27FC236}">
                    <a16:creationId xmlns:a16="http://schemas.microsoft.com/office/drawing/2014/main" id="{6ABA904A-B262-490D-8885-3CF96691F8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7514" y="807977"/>
                <a:ext cx="6987397" cy="5801167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465431A4-8DC3-48DC-BE1F-9320719A2DC2}"/>
              </a:ext>
            </a:extLst>
          </p:cNvPr>
          <p:cNvGrpSpPr/>
          <p:nvPr/>
        </p:nvGrpSpPr>
        <p:grpSpPr>
          <a:xfrm>
            <a:off x="0" y="3270071"/>
            <a:ext cx="12479801" cy="4053965"/>
            <a:chOff x="-416688" y="5520902"/>
            <a:chExt cx="12479801" cy="405396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CE1ACDA-8116-4E95-829A-D53F559B5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6688" y="5520902"/>
              <a:ext cx="5648446" cy="2401969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1BB5CD9-655B-41F9-8319-99E07AF7251E}"/>
                </a:ext>
              </a:extLst>
            </p:cNvPr>
            <p:cNvGrpSpPr/>
            <p:nvPr/>
          </p:nvGrpSpPr>
          <p:grpSpPr>
            <a:xfrm>
              <a:off x="-374034" y="5636873"/>
              <a:ext cx="12437147" cy="3937994"/>
              <a:chOff x="60713" y="6531400"/>
              <a:chExt cx="13234252" cy="4447734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220BB064-3822-4280-A80B-F29B8FC5A5DA}"/>
                  </a:ext>
                </a:extLst>
              </p:cNvPr>
              <p:cNvGrpSpPr/>
              <p:nvPr/>
            </p:nvGrpSpPr>
            <p:grpSpPr>
              <a:xfrm>
                <a:off x="60713" y="6913117"/>
                <a:ext cx="13159648" cy="4066017"/>
                <a:chOff x="274073" y="5406702"/>
                <a:chExt cx="13159648" cy="4066017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429A7BDC-A60E-4751-B604-3627214E14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6656" y="5406702"/>
                  <a:ext cx="5486411" cy="2538989"/>
                </a:xfrm>
                <a:prstGeom prst="rect">
                  <a:avLst/>
                </a:prstGeom>
              </p:spPr>
            </p:pic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E25E3471-7856-43E1-819E-2066E7C149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2508" y="6510794"/>
                  <a:ext cx="5486411" cy="2961925"/>
                </a:xfrm>
                <a:prstGeom prst="rect">
                  <a:avLst/>
                </a:prstGeom>
              </p:spPr>
            </p:pic>
            <p:pic>
              <p:nvPicPr>
                <p:cNvPr id="20" name="图片 19">
                  <a:extLst>
                    <a:ext uri="{FF2B5EF4-FFF2-40B4-BE49-F238E27FC236}">
                      <a16:creationId xmlns:a16="http://schemas.microsoft.com/office/drawing/2014/main" id="{1FB67AEC-690A-4E34-B067-36C1509D78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47310" y="5460253"/>
                  <a:ext cx="5486411" cy="2538989"/>
                </a:xfrm>
                <a:prstGeom prst="rect">
                  <a:avLst/>
                </a:prstGeom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982A29F6-5428-4111-9D5E-DF6B296117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9407" y="6283926"/>
                  <a:ext cx="5486411" cy="2538989"/>
                </a:xfrm>
                <a:prstGeom prst="rect">
                  <a:avLst/>
                </a:prstGeom>
              </p:spPr>
            </p:pic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E147081C-34A7-4CB6-9B42-B72775632D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4073" y="6374100"/>
                  <a:ext cx="5486411" cy="2538989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3F866D6-3A41-438B-BFA7-D7FE142CB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7345" y="6531400"/>
                <a:ext cx="7663667" cy="271288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E48FDF96-C066-42A0-BFD3-DD91FA870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1298" y="7460742"/>
                <a:ext cx="7663667" cy="2712884"/>
              </a:xfrm>
              <a:prstGeom prst="rect">
                <a:avLst/>
              </a:prstGeom>
            </p:spPr>
          </p:pic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AE351C0-6498-4AA8-A9DF-2C2C4D62B020}"/>
              </a:ext>
            </a:extLst>
          </p:cNvPr>
          <p:cNvGrpSpPr/>
          <p:nvPr/>
        </p:nvGrpSpPr>
        <p:grpSpPr>
          <a:xfrm>
            <a:off x="482600" y="1984608"/>
            <a:ext cx="5419725" cy="2992883"/>
            <a:chOff x="482600" y="1695242"/>
            <a:chExt cx="5419725" cy="2992883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9588DD9-F6F7-4BF5-8E69-0F830C8017C2}"/>
                </a:ext>
              </a:extLst>
            </p:cNvPr>
            <p:cNvSpPr txBox="1"/>
            <p:nvPr/>
          </p:nvSpPr>
          <p:spPr>
            <a:xfrm>
              <a:off x="482600" y="1695242"/>
              <a:ext cx="4097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b="1" dirty="0">
                  <a:gradFill>
                    <a:gsLst>
                      <a:gs pos="0">
                        <a:schemeClr val="tx2"/>
                      </a:gs>
                      <a:gs pos="65000">
                        <a:schemeClr val="tx2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rPr>
                <a:t>汇报完毕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8516913-9E23-4EF7-9D83-F40CD3AC2B73}"/>
                </a:ext>
              </a:extLst>
            </p:cNvPr>
            <p:cNvSpPr txBox="1"/>
            <p:nvPr/>
          </p:nvSpPr>
          <p:spPr>
            <a:xfrm>
              <a:off x="482600" y="2717159"/>
              <a:ext cx="541972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600" b="1" dirty="0">
                  <a:gradFill>
                    <a:gsLst>
                      <a:gs pos="0">
                        <a:schemeClr val="tx2"/>
                      </a:gs>
                      <a:gs pos="65000">
                        <a:schemeClr val="tx2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rPr>
                <a:t>敬请批评指正</a:t>
              </a: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ED87CDF2-4C5D-497A-B5A4-6765AFCD903E}"/>
                </a:ext>
              </a:extLst>
            </p:cNvPr>
            <p:cNvGrpSpPr/>
            <p:nvPr/>
          </p:nvGrpSpPr>
          <p:grpSpPr>
            <a:xfrm>
              <a:off x="586773" y="3835221"/>
              <a:ext cx="5084822" cy="88790"/>
              <a:chOff x="482600" y="4405532"/>
              <a:chExt cx="11214100" cy="80697"/>
            </a:xfrm>
          </p:grpSpPr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E06FB643-0A25-4FA9-87B4-5CB7559D95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600" y="4486229"/>
                <a:ext cx="112141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D35317B2-9471-413D-AFBF-F46EA2FE55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600" y="4405532"/>
                <a:ext cx="112141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C8FB5293-BC28-4114-A2E0-5E98659F2752}"/>
                </a:ext>
              </a:extLst>
            </p:cNvPr>
            <p:cNvSpPr/>
            <p:nvPr/>
          </p:nvSpPr>
          <p:spPr>
            <a:xfrm>
              <a:off x="651128" y="4213184"/>
              <a:ext cx="1235545" cy="474941"/>
            </a:xfrm>
            <a:prstGeom prst="roundRect">
              <a:avLst>
                <a:gd name="adj" fmla="val 2072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工程质量</a:t>
              </a: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D4AA137E-5971-4E29-8417-85638018BB8A}"/>
                </a:ext>
              </a:extLst>
            </p:cNvPr>
            <p:cNvSpPr/>
            <p:nvPr/>
          </p:nvSpPr>
          <p:spPr>
            <a:xfrm>
              <a:off x="2474141" y="4213184"/>
              <a:ext cx="1235545" cy="474941"/>
            </a:xfrm>
            <a:prstGeom prst="roundRect">
              <a:avLst>
                <a:gd name="adj" fmla="val 2072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工程进度</a:t>
              </a: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5C8BBB23-D1D8-4657-A7EF-7D9452EEA8A1}"/>
                </a:ext>
              </a:extLst>
            </p:cNvPr>
            <p:cNvSpPr/>
            <p:nvPr/>
          </p:nvSpPr>
          <p:spPr>
            <a:xfrm>
              <a:off x="4297154" y="4213184"/>
              <a:ext cx="1235545" cy="474941"/>
            </a:xfrm>
            <a:prstGeom prst="roundRect">
              <a:avLst>
                <a:gd name="adj" fmla="val 2072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latin typeface="+mj-ea"/>
                  <a:ea typeface="+mj-ea"/>
                </a:rPr>
                <a:t>工程投资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83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侯振谦</a:t>
            </a:r>
            <a:endParaRPr kumimoji="1" lang="en" altLang="zh-CN" dirty="0"/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E14404D-8742-4160-9D89-848B385BDB79}"/>
              </a:ext>
            </a:extLst>
          </p:cNvPr>
          <p:cNvGrpSpPr/>
          <p:nvPr/>
        </p:nvGrpSpPr>
        <p:grpSpPr>
          <a:xfrm>
            <a:off x="482600" y="1127760"/>
            <a:ext cx="11214100" cy="2516069"/>
            <a:chOff x="822960" y="2011680"/>
            <a:chExt cx="3200400" cy="1996440"/>
          </a:xfrm>
          <a:solidFill>
            <a:schemeClr val="bg1"/>
          </a:solidFill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10EDB17-C78D-4BF5-87C1-FE4622E65305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grpFill/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EFFA8737-A650-4604-B033-20DC87362C49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grpFill/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17033162-A90B-4D32-B477-CE68295030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r="10117"/>
          <a:stretch/>
        </p:blipFill>
        <p:spPr>
          <a:xfrm>
            <a:off x="601121" y="4305300"/>
            <a:ext cx="3241675" cy="2032000"/>
          </a:xfrm>
        </p:spPr>
      </p:pic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853ADF9F-B457-4494-B0E9-AA5DF9CBEB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1" b="8211"/>
          <a:stretch/>
        </p:blipFill>
        <p:spPr>
          <a:xfrm>
            <a:off x="4571799" y="4305300"/>
            <a:ext cx="3241675" cy="2032000"/>
          </a:xfrm>
        </p:spPr>
      </p:pic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3F947301-F4CB-4FC4-BA54-9DA249B1A2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b="2987"/>
          <a:stretch/>
        </p:blipFill>
        <p:spPr>
          <a:xfrm>
            <a:off x="8455025" y="4305300"/>
            <a:ext cx="3241675" cy="2032000"/>
          </a:xfrm>
        </p:spPr>
      </p:pic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B04E566D-9DEA-45D5-8A62-419714B90A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、工程简介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A26F04B-A042-4C6A-88BB-C12E158C3DC5}"/>
              </a:ext>
            </a:extLst>
          </p:cNvPr>
          <p:cNvSpPr txBox="1"/>
          <p:nvPr/>
        </p:nvSpPr>
        <p:spPr>
          <a:xfrm>
            <a:off x="1337479" y="3892118"/>
            <a:ext cx="1690201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latin typeface="+mn-ea"/>
              </a:rPr>
              <a:t>施工模板效果图</a:t>
            </a:r>
            <a:endParaRPr lang="en-US" altLang="zh-CN" sz="1400" b="1" dirty="0"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57BD8C4-1DD1-4B34-A8EF-423CD530124E}"/>
              </a:ext>
            </a:extLst>
          </p:cNvPr>
          <p:cNvSpPr txBox="1"/>
          <p:nvPr/>
        </p:nvSpPr>
        <p:spPr>
          <a:xfrm>
            <a:off x="5097560" y="3892118"/>
            <a:ext cx="1996880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latin typeface="+mn-ea"/>
              </a:rPr>
              <a:t>施工机械效果图</a:t>
            </a:r>
            <a:endParaRPr lang="en-US" altLang="zh-CN" sz="1400" b="1" dirty="0">
              <a:latin typeface="+mn-ea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1DCDA9D-1F75-421C-ACD8-DCFA3E130AA3}"/>
              </a:ext>
            </a:extLst>
          </p:cNvPr>
          <p:cNvSpPr txBox="1"/>
          <p:nvPr/>
        </p:nvSpPr>
        <p:spPr>
          <a:xfrm>
            <a:off x="9107671" y="3892118"/>
            <a:ext cx="1898284" cy="346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1" dirty="0">
                <a:latin typeface="+mn-ea"/>
              </a:rPr>
              <a:t>施工过程效果图</a:t>
            </a:r>
            <a:endParaRPr lang="en-US" altLang="zh-CN" sz="1400" b="1" dirty="0">
              <a:latin typeface="+mn-ea"/>
            </a:endParaRPr>
          </a:p>
        </p:txBody>
      </p:sp>
      <p:pic>
        <p:nvPicPr>
          <p:cNvPr id="24" name="图形 23" descr="城市">
            <a:extLst>
              <a:ext uri="{FF2B5EF4-FFF2-40B4-BE49-F238E27FC236}">
                <a16:creationId xmlns:a16="http://schemas.microsoft.com/office/drawing/2014/main" id="{1C478BEC-7283-49B6-8EF6-7CD0399FA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269" y="1456553"/>
            <a:ext cx="602526" cy="602526"/>
          </a:xfrm>
          <a:prstGeom prst="rect">
            <a:avLst/>
          </a:prstGeom>
        </p:spPr>
      </p:pic>
      <p:pic>
        <p:nvPicPr>
          <p:cNvPr id="25" name="图形 24" descr="仙鹤">
            <a:extLst>
              <a:ext uri="{FF2B5EF4-FFF2-40B4-BE49-F238E27FC236}">
                <a16:creationId xmlns:a16="http://schemas.microsoft.com/office/drawing/2014/main" id="{E05A024A-5882-45B6-A035-5CC7F38526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9021" y="2463489"/>
            <a:ext cx="665118" cy="66511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C4DDFBF-BD60-40A4-B071-D6065931F24E}"/>
              </a:ext>
            </a:extLst>
          </p:cNvPr>
          <p:cNvSpPr txBox="1"/>
          <p:nvPr/>
        </p:nvSpPr>
        <p:spPr>
          <a:xfrm>
            <a:off x="1739900" y="1467227"/>
            <a:ext cx="9439624" cy="45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本工程位于</a:t>
            </a:r>
            <a:r>
              <a:rPr lang="en-US" altLang="zh-CN" dirty="0" err="1"/>
              <a:t>xxxx</a:t>
            </a:r>
            <a:r>
              <a:rPr lang="zh-CN" altLang="en-US" dirty="0"/>
              <a:t>市</a:t>
            </a:r>
            <a:r>
              <a:rPr lang="en-US" altLang="zh-CN" dirty="0"/>
              <a:t>xxx</a:t>
            </a:r>
            <a:r>
              <a:rPr lang="zh-CN" altLang="en-US" dirty="0"/>
              <a:t>区，按招标文件及地理位置可称为：</a:t>
            </a:r>
            <a:r>
              <a:rPr lang="en-US" altLang="zh-CN" b="1" dirty="0" err="1">
                <a:solidFill>
                  <a:schemeClr val="tx2"/>
                </a:solidFill>
              </a:rPr>
              <a:t>xxxx</a:t>
            </a:r>
            <a:r>
              <a:rPr lang="zh-CN" altLang="en-US" b="1" dirty="0">
                <a:solidFill>
                  <a:schemeClr val="tx2"/>
                </a:solidFill>
              </a:rPr>
              <a:t>一期工程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AAD11EB-1BDF-4CE2-A22D-A8AD30A92925}"/>
              </a:ext>
            </a:extLst>
          </p:cNvPr>
          <p:cNvSpPr txBox="1"/>
          <p:nvPr/>
        </p:nvSpPr>
        <p:spPr>
          <a:xfrm>
            <a:off x="1739900" y="2330777"/>
            <a:ext cx="9439624" cy="875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err="1">
                <a:solidFill>
                  <a:schemeClr val="tx2"/>
                </a:solidFill>
              </a:rPr>
              <a:t>xxxx</a:t>
            </a:r>
            <a:r>
              <a:rPr lang="zh-CN" altLang="en-US" b="1" dirty="0">
                <a:solidFill>
                  <a:schemeClr val="tx2"/>
                </a:solidFill>
              </a:rPr>
              <a:t>一期工程</a:t>
            </a:r>
            <a:r>
              <a:rPr lang="zh-CN" altLang="en-US" dirty="0"/>
              <a:t>主要建设内容包括</a:t>
            </a:r>
            <a:r>
              <a:rPr lang="en-US" altLang="zh-CN" dirty="0"/>
              <a:t>5</a:t>
            </a:r>
            <a:r>
              <a:rPr lang="zh-CN" altLang="en-US" dirty="0"/>
              <a:t>km道路改造、下穿通道</a:t>
            </a:r>
            <a:r>
              <a:rPr lang="en-US" altLang="zh-CN" dirty="0"/>
              <a:t>2</a:t>
            </a:r>
            <a:r>
              <a:rPr lang="zh-CN" altLang="en-US" dirty="0"/>
              <a:t>座、人行天桥2座、分离式立交1座、雨水、交通、机电照明及景观绿化等工程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3A79502-27B1-4B15-BC1D-1292E28C0845}"/>
              </a:ext>
            </a:extLst>
          </p:cNvPr>
          <p:cNvCxnSpPr>
            <a:cxnSpLocks/>
          </p:cNvCxnSpPr>
          <p:nvPr/>
        </p:nvCxnSpPr>
        <p:spPr>
          <a:xfrm>
            <a:off x="1849120" y="21844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80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C9820F2-CE25-4998-9DFD-46B8B82716D3}"/>
              </a:ext>
            </a:extLst>
          </p:cNvPr>
          <p:cNvSpPr/>
          <p:nvPr/>
        </p:nvSpPr>
        <p:spPr>
          <a:xfrm>
            <a:off x="0" y="5344160"/>
            <a:ext cx="12192000" cy="1625600"/>
          </a:xfrm>
          <a:prstGeom prst="rect">
            <a:avLst/>
          </a:prstGeom>
          <a:gradFill>
            <a:gsLst>
              <a:gs pos="57000">
                <a:schemeClr val="bg1"/>
              </a:gs>
              <a:gs pos="100000">
                <a:schemeClr val="bg1">
                  <a:lumMod val="53000"/>
                  <a:lumOff val="47000"/>
                  <a:alpha val="4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B863503-BDDC-4EAA-8535-CA9FAAE30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、工程简介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CC47E403-7904-4586-BF62-BF225D4B5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10650"/>
              </p:ext>
            </p:extLst>
          </p:nvPr>
        </p:nvGraphicFramePr>
        <p:xfrm>
          <a:off x="1483028" y="1066800"/>
          <a:ext cx="9521135" cy="5270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688">
                  <a:extLst>
                    <a:ext uri="{9D8B030D-6E8A-4147-A177-3AD203B41FA5}">
                      <a16:colId xmlns:a16="http://schemas.microsoft.com/office/drawing/2014/main" val="435401386"/>
                    </a:ext>
                  </a:extLst>
                </a:gridCol>
                <a:gridCol w="899023">
                  <a:extLst>
                    <a:ext uri="{9D8B030D-6E8A-4147-A177-3AD203B41FA5}">
                      <a16:colId xmlns:a16="http://schemas.microsoft.com/office/drawing/2014/main" val="675002332"/>
                    </a:ext>
                  </a:extLst>
                </a:gridCol>
                <a:gridCol w="1586856">
                  <a:extLst>
                    <a:ext uri="{9D8B030D-6E8A-4147-A177-3AD203B41FA5}">
                      <a16:colId xmlns:a16="http://schemas.microsoft.com/office/drawing/2014/main" val="4095706367"/>
                    </a:ext>
                  </a:extLst>
                </a:gridCol>
                <a:gridCol w="1586856">
                  <a:extLst>
                    <a:ext uri="{9D8B030D-6E8A-4147-A177-3AD203B41FA5}">
                      <a16:colId xmlns:a16="http://schemas.microsoft.com/office/drawing/2014/main" val="3359287355"/>
                    </a:ext>
                  </a:extLst>
                </a:gridCol>
                <a:gridCol w="1586856">
                  <a:extLst>
                    <a:ext uri="{9D8B030D-6E8A-4147-A177-3AD203B41FA5}">
                      <a16:colId xmlns:a16="http://schemas.microsoft.com/office/drawing/2014/main" val="3607043139"/>
                    </a:ext>
                  </a:extLst>
                </a:gridCol>
                <a:gridCol w="1586856">
                  <a:extLst>
                    <a:ext uri="{9D8B030D-6E8A-4147-A177-3AD203B41FA5}">
                      <a16:colId xmlns:a16="http://schemas.microsoft.com/office/drawing/2014/main" val="1966881926"/>
                    </a:ext>
                  </a:extLst>
                </a:gridCol>
              </a:tblGrid>
              <a:tr h="542189">
                <a:tc>
                  <a:txBody>
                    <a:bodyPr/>
                    <a:lstStyle/>
                    <a:p>
                      <a:pPr algn="l"/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工程名称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altLang="zh-CN" dirty="0" err="1">
                          <a:solidFill>
                            <a:schemeClr val="tx1"/>
                          </a:solidFill>
                        </a:rPr>
                        <a:t>xxxx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一期工程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753005"/>
                  </a:ext>
                </a:extLst>
              </a:tr>
              <a:tr h="542189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工程地址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xxx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省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xxx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市开发区机场路以西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735443"/>
                  </a:ext>
                </a:extLst>
              </a:tr>
              <a:tr h="542189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建设单位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altLang="zh-CN" dirty="0" err="1">
                          <a:solidFill>
                            <a:schemeClr val="tx1"/>
                          </a:solidFill>
                        </a:rPr>
                        <a:t>xxxx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建设发展有限公司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562169"/>
                  </a:ext>
                </a:extLst>
              </a:tr>
              <a:tr h="542189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施工单位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建设有限公司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78144"/>
                  </a:ext>
                </a:extLst>
              </a:tr>
              <a:tr h="672456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工程规模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万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m²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工程造价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2.0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亿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基础类型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桩基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柱下独立基础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防水筏板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982267"/>
                  </a:ext>
                </a:extLst>
              </a:tr>
              <a:tr h="672456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结构类型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钢框架结构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建筑层数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层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建筑高度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40m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145354"/>
                  </a:ext>
                </a:extLst>
              </a:tr>
              <a:tr h="542189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质量安全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xxx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省优质结构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930579"/>
                  </a:ext>
                </a:extLst>
              </a:tr>
              <a:tr h="542189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安全目标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创建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省建筑施工安全文明标准化工地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523712"/>
                  </a:ext>
                </a:extLst>
              </a:tr>
              <a:tr h="672456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绿色施工目标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创建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xx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省绿色施工科技示范工程</a:t>
                      </a:r>
                      <a:endParaRPr lang="en-US" altLang="zh-C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87594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7912A10-54A8-4BED-BFA1-E2C8D8B76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689050"/>
              </p:ext>
            </p:extLst>
          </p:nvPr>
        </p:nvGraphicFramePr>
        <p:xfrm>
          <a:off x="1643380" y="3180078"/>
          <a:ext cx="9585959" cy="1407162"/>
        </p:xfrm>
        <a:graphic>
          <a:graphicData uri="http://schemas.openxmlformats.org/drawingml/2006/table">
            <a:tbl>
              <a:tblPr firstRow="1" bandRow="1">
                <a:effectLst>
                  <a:outerShdw blurRad="254000" sx="102000" sy="102000" algn="ct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1430020">
                  <a:extLst>
                    <a:ext uri="{9D8B030D-6E8A-4147-A177-3AD203B41FA5}">
                      <a16:colId xmlns:a16="http://schemas.microsoft.com/office/drawing/2014/main" val="1369299178"/>
                    </a:ext>
                  </a:extLst>
                </a:gridCol>
                <a:gridCol w="1765299">
                  <a:extLst>
                    <a:ext uri="{9D8B030D-6E8A-4147-A177-3AD203B41FA5}">
                      <a16:colId xmlns:a16="http://schemas.microsoft.com/office/drawing/2014/main" val="3546272350"/>
                    </a:ext>
                  </a:extLst>
                </a:gridCol>
                <a:gridCol w="1597660">
                  <a:extLst>
                    <a:ext uri="{9D8B030D-6E8A-4147-A177-3AD203B41FA5}">
                      <a16:colId xmlns:a16="http://schemas.microsoft.com/office/drawing/2014/main" val="1013993222"/>
                    </a:ext>
                  </a:extLst>
                </a:gridCol>
                <a:gridCol w="1597660">
                  <a:extLst>
                    <a:ext uri="{9D8B030D-6E8A-4147-A177-3AD203B41FA5}">
                      <a16:colId xmlns:a16="http://schemas.microsoft.com/office/drawing/2014/main" val="1034679851"/>
                    </a:ext>
                  </a:extLst>
                </a:gridCol>
                <a:gridCol w="1597660">
                  <a:extLst>
                    <a:ext uri="{9D8B030D-6E8A-4147-A177-3AD203B41FA5}">
                      <a16:colId xmlns:a16="http://schemas.microsoft.com/office/drawing/2014/main" val="4277089009"/>
                    </a:ext>
                  </a:extLst>
                </a:gridCol>
                <a:gridCol w="1597660">
                  <a:extLst>
                    <a:ext uri="{9D8B030D-6E8A-4147-A177-3AD203B41FA5}">
                      <a16:colId xmlns:a16="http://schemas.microsoft.com/office/drawing/2014/main" val="3327750476"/>
                    </a:ext>
                  </a:extLst>
                </a:gridCol>
              </a:tblGrid>
              <a:tr h="703581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工程规模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万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m²</a:t>
                      </a:r>
                      <a:endParaRPr lang="zh-CN" alt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工程造价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亿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基础类型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柱下独立基础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39345"/>
                  </a:ext>
                </a:extLst>
              </a:tr>
              <a:tr h="703581">
                <a:tc>
                  <a:txBody>
                    <a:bodyPr/>
                    <a:lstStyle/>
                    <a:p>
                      <a:pPr algn="l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结构类型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钢框架结构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建筑层数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+mn-cs"/>
                        </a:rPr>
                        <a:t>建筑高度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40m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375335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3F694DE-0DD2-45A0-B2CB-5F115D61E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28007"/>
              </p:ext>
            </p:extLst>
          </p:nvPr>
        </p:nvGraphicFramePr>
        <p:xfrm>
          <a:off x="1184216" y="1025343"/>
          <a:ext cx="2274688" cy="5265451"/>
        </p:xfrm>
        <a:graphic>
          <a:graphicData uri="http://schemas.openxmlformats.org/drawingml/2006/table">
            <a:tbl>
              <a:tblPr firstRow="1" bandRow="1">
                <a:effectLst>
                  <a:outerShdw blurRad="254000" sx="102000" sy="102000" algn="ct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274688">
                  <a:extLst>
                    <a:ext uri="{9D8B030D-6E8A-4147-A177-3AD203B41FA5}">
                      <a16:colId xmlns:a16="http://schemas.microsoft.com/office/drawing/2014/main" val="3620964782"/>
                    </a:ext>
                  </a:extLst>
                </a:gridCol>
              </a:tblGrid>
              <a:tr h="562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工程名称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083460"/>
                  </a:ext>
                </a:extLst>
              </a:tr>
              <a:tr h="562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工程地址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894556"/>
                  </a:ext>
                </a:extLst>
              </a:tr>
              <a:tr h="562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建设单位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561643"/>
                  </a:ext>
                </a:extLst>
              </a:tr>
              <a:tr h="47514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施工单位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288066"/>
                  </a:ext>
                </a:extLst>
              </a:tr>
              <a:tr h="624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</a:rPr>
                        <a:t>工程规模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206709"/>
                  </a:ext>
                </a:extLst>
              </a:tr>
              <a:tr h="7291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b="1" kern="1200" dirty="0">
                          <a:solidFill>
                            <a:schemeClr val="accent4"/>
                          </a:solidFill>
                          <a:latin typeface="+mj-ea"/>
                          <a:ea typeface="+mj-ea"/>
                          <a:cs typeface="+mn-cs"/>
                        </a:rPr>
                        <a:t>结构类型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265881"/>
                  </a:ext>
                </a:extLst>
              </a:tr>
              <a:tr h="562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质量安全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166963"/>
                  </a:ext>
                </a:extLst>
              </a:tr>
              <a:tr h="56257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安全目标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95025"/>
                  </a:ext>
                </a:extLst>
              </a:tr>
              <a:tr h="624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绿色施工目标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906878"/>
                  </a:ext>
                </a:extLst>
              </a:tr>
            </a:tbl>
          </a:graphicData>
        </a:graphic>
      </p:graphicFrame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0B7776D3-49D1-4473-83F3-352E833EA6F1}"/>
              </a:ext>
            </a:extLst>
          </p:cNvPr>
          <p:cNvSpPr/>
          <p:nvPr/>
        </p:nvSpPr>
        <p:spPr>
          <a:xfrm>
            <a:off x="482600" y="6489357"/>
            <a:ext cx="11214100" cy="136995"/>
          </a:xfrm>
          <a:custGeom>
            <a:avLst/>
            <a:gdLst>
              <a:gd name="connsiteX0" fmla="*/ 0 w 4958080"/>
              <a:gd name="connsiteY0" fmla="*/ 0 h 294640"/>
              <a:gd name="connsiteX1" fmla="*/ 3688080 w 4958080"/>
              <a:gd name="connsiteY1" fmla="*/ 20320 h 294640"/>
              <a:gd name="connsiteX2" fmla="*/ 3810000 w 4958080"/>
              <a:gd name="connsiteY2" fmla="*/ 294640 h 294640"/>
              <a:gd name="connsiteX3" fmla="*/ 3921760 w 4958080"/>
              <a:gd name="connsiteY3" fmla="*/ 30480 h 294640"/>
              <a:gd name="connsiteX4" fmla="*/ 4958080 w 4958080"/>
              <a:gd name="connsiteY4" fmla="*/ 20320 h 294640"/>
              <a:gd name="connsiteX0" fmla="*/ 0 w 4958080"/>
              <a:gd name="connsiteY0" fmla="*/ 0 h 283868"/>
              <a:gd name="connsiteX1" fmla="*/ 3688080 w 4958080"/>
              <a:gd name="connsiteY1" fmla="*/ 20320 h 283868"/>
              <a:gd name="connsiteX2" fmla="*/ 3873223 w 4958080"/>
              <a:gd name="connsiteY2" fmla="*/ 283868 h 283868"/>
              <a:gd name="connsiteX3" fmla="*/ 3921760 w 4958080"/>
              <a:gd name="connsiteY3" fmla="*/ 30480 h 283868"/>
              <a:gd name="connsiteX4" fmla="*/ 4958080 w 4958080"/>
              <a:gd name="connsiteY4" fmla="*/ 20320 h 283868"/>
              <a:gd name="connsiteX0" fmla="*/ 0 w 4958080"/>
              <a:gd name="connsiteY0" fmla="*/ 0 h 283868"/>
              <a:gd name="connsiteX1" fmla="*/ 3688080 w 4958080"/>
              <a:gd name="connsiteY1" fmla="*/ 20320 h 283868"/>
              <a:gd name="connsiteX2" fmla="*/ 3915372 w 4958080"/>
              <a:gd name="connsiteY2" fmla="*/ 283868 h 283868"/>
              <a:gd name="connsiteX3" fmla="*/ 3921760 w 4958080"/>
              <a:gd name="connsiteY3" fmla="*/ 30480 h 283868"/>
              <a:gd name="connsiteX4" fmla="*/ 4958080 w 4958080"/>
              <a:gd name="connsiteY4" fmla="*/ 20320 h 283868"/>
              <a:gd name="connsiteX0" fmla="*/ 0 w 4958080"/>
              <a:gd name="connsiteY0" fmla="*/ 0 h 283868"/>
              <a:gd name="connsiteX1" fmla="*/ 3793452 w 4958080"/>
              <a:gd name="connsiteY1" fmla="*/ 41864 h 283868"/>
              <a:gd name="connsiteX2" fmla="*/ 3915372 w 4958080"/>
              <a:gd name="connsiteY2" fmla="*/ 283868 h 283868"/>
              <a:gd name="connsiteX3" fmla="*/ 3921760 w 4958080"/>
              <a:gd name="connsiteY3" fmla="*/ 30480 h 283868"/>
              <a:gd name="connsiteX4" fmla="*/ 4958080 w 4958080"/>
              <a:gd name="connsiteY4" fmla="*/ 20320 h 283868"/>
              <a:gd name="connsiteX0" fmla="*/ 0 w 4958080"/>
              <a:gd name="connsiteY0" fmla="*/ 0 h 283868"/>
              <a:gd name="connsiteX1" fmla="*/ 3815014 w 4958080"/>
              <a:gd name="connsiteY1" fmla="*/ 14797 h 283868"/>
              <a:gd name="connsiteX2" fmla="*/ 3915372 w 4958080"/>
              <a:gd name="connsiteY2" fmla="*/ 283868 h 283868"/>
              <a:gd name="connsiteX3" fmla="*/ 3921760 w 4958080"/>
              <a:gd name="connsiteY3" fmla="*/ 30480 h 283868"/>
              <a:gd name="connsiteX4" fmla="*/ 4958080 w 4958080"/>
              <a:gd name="connsiteY4" fmla="*/ 20320 h 283868"/>
              <a:gd name="connsiteX0" fmla="*/ 0 w 4958080"/>
              <a:gd name="connsiteY0" fmla="*/ 20272 h 304140"/>
              <a:gd name="connsiteX1" fmla="*/ 3815014 w 4958080"/>
              <a:gd name="connsiteY1" fmla="*/ 35069 h 304140"/>
              <a:gd name="connsiteX2" fmla="*/ 3915372 w 4958080"/>
              <a:gd name="connsiteY2" fmla="*/ 304140 h 304140"/>
              <a:gd name="connsiteX3" fmla="*/ 3918391 w 4958080"/>
              <a:gd name="connsiteY3" fmla="*/ 0 h 304140"/>
              <a:gd name="connsiteX4" fmla="*/ 4958080 w 4958080"/>
              <a:gd name="connsiteY4" fmla="*/ 40592 h 3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8080" h="304140">
                <a:moveTo>
                  <a:pt x="0" y="20272"/>
                </a:moveTo>
                <a:lnTo>
                  <a:pt x="3815014" y="35069"/>
                </a:lnTo>
                <a:lnTo>
                  <a:pt x="3915372" y="304140"/>
                </a:lnTo>
                <a:cubicBezTo>
                  <a:pt x="3916378" y="202760"/>
                  <a:pt x="3917385" y="101380"/>
                  <a:pt x="3918391" y="0"/>
                </a:cubicBezTo>
                <a:lnTo>
                  <a:pt x="4958080" y="405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65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DF80C2-2F22-4191-8F7E-B23606862ACC}"/>
              </a:ext>
            </a:extLst>
          </p:cNvPr>
          <p:cNvGrpSpPr/>
          <p:nvPr/>
        </p:nvGrpSpPr>
        <p:grpSpPr>
          <a:xfrm>
            <a:off x="1198739" y="909279"/>
            <a:ext cx="9794522" cy="5377378"/>
            <a:chOff x="1198739" y="909279"/>
            <a:chExt cx="9794522" cy="5377378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0B21A0A0-5160-4515-B5BC-037C2A879D4E}"/>
                </a:ext>
              </a:extLst>
            </p:cNvPr>
            <p:cNvSpPr/>
            <p:nvPr/>
          </p:nvSpPr>
          <p:spPr>
            <a:xfrm>
              <a:off x="3477325" y="909279"/>
              <a:ext cx="5237349" cy="5237348"/>
            </a:xfrm>
            <a:prstGeom prst="ellipse">
              <a:avLst/>
            </a:prstGeom>
            <a:gradFill flip="none" rotWithShape="1">
              <a:gsLst>
                <a:gs pos="60000">
                  <a:schemeClr val="accent1">
                    <a:alpha val="0"/>
                  </a:schemeClr>
                </a:gs>
                <a:gs pos="100000">
                  <a:schemeClr val="accent1">
                    <a:alpha val="7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857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A6B1B27-8991-466E-86DE-894473DF29C6}"/>
                </a:ext>
              </a:extLst>
            </p:cNvPr>
            <p:cNvSpPr/>
            <p:nvPr/>
          </p:nvSpPr>
          <p:spPr>
            <a:xfrm>
              <a:off x="1198739" y="4112996"/>
              <a:ext cx="9794522" cy="217366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7000">
                  <a:schemeClr val="bg1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弧形 31">
              <a:extLst>
                <a:ext uri="{FF2B5EF4-FFF2-40B4-BE49-F238E27FC236}">
                  <a16:creationId xmlns:a16="http://schemas.microsoft.com/office/drawing/2014/main" id="{B18E6299-8E53-48D0-BA5C-334A7181CE86}"/>
                </a:ext>
              </a:extLst>
            </p:cNvPr>
            <p:cNvSpPr/>
            <p:nvPr/>
          </p:nvSpPr>
          <p:spPr>
            <a:xfrm rot="12600000">
              <a:off x="3948108" y="1380062"/>
              <a:ext cx="4295783" cy="4295783"/>
            </a:xfrm>
            <a:prstGeom prst="arc">
              <a:avLst/>
            </a:prstGeom>
            <a:noFill/>
            <a:ln w="285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68B95260-C237-4DB6-9D68-F51E7FBED9E6}"/>
                </a:ext>
              </a:extLst>
            </p:cNvPr>
            <p:cNvSpPr/>
            <p:nvPr/>
          </p:nvSpPr>
          <p:spPr>
            <a:xfrm>
              <a:off x="4178481" y="1610434"/>
              <a:ext cx="3835039" cy="3835038"/>
            </a:xfrm>
            <a:prstGeom prst="ellipse">
              <a:avLst/>
            </a:prstGeom>
            <a:blipFill>
              <a:blip r:embed="rId2"/>
              <a:srcRect/>
              <a:stretch>
                <a:fillRect l="-28311" t="-975" r="-30865" b="975"/>
              </a:stretch>
            </a:blipFill>
            <a:ln w="857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46C18A9E-8094-418D-9297-80942E1243FD}"/>
              </a:ext>
            </a:extLst>
          </p:cNvPr>
          <p:cNvSpPr/>
          <p:nvPr/>
        </p:nvSpPr>
        <p:spPr>
          <a:xfrm>
            <a:off x="4178481" y="1610434"/>
            <a:ext cx="3835039" cy="3835038"/>
          </a:xfrm>
          <a:prstGeom prst="ellipse">
            <a:avLst/>
          </a:prstGeom>
          <a:gradFill flip="none" rotWithShape="1">
            <a:gsLst>
              <a:gs pos="6000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A13471A-AD98-4DDC-A2E8-4C191D23FC49}"/>
              </a:ext>
            </a:extLst>
          </p:cNvPr>
          <p:cNvSpPr/>
          <p:nvPr/>
        </p:nvSpPr>
        <p:spPr>
          <a:xfrm>
            <a:off x="1191832" y="1483049"/>
            <a:ext cx="2461145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B76FA71-1A13-4226-AB4C-F8791374481E}"/>
              </a:ext>
            </a:extLst>
          </p:cNvPr>
          <p:cNvSpPr/>
          <p:nvPr/>
        </p:nvSpPr>
        <p:spPr>
          <a:xfrm>
            <a:off x="765542" y="2222876"/>
            <a:ext cx="2461145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04FE9784-91E0-4DEC-A470-58B20098ADB0}"/>
              </a:ext>
            </a:extLst>
          </p:cNvPr>
          <p:cNvSpPr/>
          <p:nvPr/>
        </p:nvSpPr>
        <p:spPr>
          <a:xfrm>
            <a:off x="482601" y="2962703"/>
            <a:ext cx="2461145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461B390-4CCD-4A84-9F0F-14D3EC785F52}"/>
              </a:ext>
            </a:extLst>
          </p:cNvPr>
          <p:cNvSpPr/>
          <p:nvPr/>
        </p:nvSpPr>
        <p:spPr>
          <a:xfrm>
            <a:off x="482601" y="3702530"/>
            <a:ext cx="2461145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94AA727-336B-488A-82DF-657523A2A2E6}"/>
              </a:ext>
            </a:extLst>
          </p:cNvPr>
          <p:cNvSpPr/>
          <p:nvPr/>
        </p:nvSpPr>
        <p:spPr>
          <a:xfrm>
            <a:off x="765542" y="4442357"/>
            <a:ext cx="2461145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62829B7-5DA9-4F75-8E80-44AF657CB9F4}"/>
              </a:ext>
            </a:extLst>
          </p:cNvPr>
          <p:cNvSpPr/>
          <p:nvPr/>
        </p:nvSpPr>
        <p:spPr>
          <a:xfrm>
            <a:off x="1191832" y="5182183"/>
            <a:ext cx="2461145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FD91AA5-496B-4ED4-AA26-04E5A915ECD4}"/>
              </a:ext>
            </a:extLst>
          </p:cNvPr>
          <p:cNvSpPr txBox="1"/>
          <p:nvPr/>
        </p:nvSpPr>
        <p:spPr>
          <a:xfrm>
            <a:off x="1305879" y="150355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路基挖方 </a:t>
            </a:r>
            <a:r>
              <a:rPr lang="zh-CN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16.260万</a:t>
            </a:r>
            <a:r>
              <a:rPr lang="en-US" altLang="zh-CN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m³</a:t>
            </a:r>
            <a:endParaRPr lang="zh-CN" alt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7718600-A645-4D81-BBF7-D3B27ACBCB09}"/>
              </a:ext>
            </a:extLst>
          </p:cNvPr>
          <p:cNvSpPr txBox="1"/>
          <p:nvPr/>
        </p:nvSpPr>
        <p:spPr>
          <a:xfrm>
            <a:off x="1067745" y="222305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填方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16.692万</a:t>
            </a:r>
            <a:r>
              <a:rPr lang="en-US" altLang="zh-CN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m³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6454CB7-11B2-4EE3-9DEC-940727E4126E}"/>
              </a:ext>
            </a:extLst>
          </p:cNvPr>
          <p:cNvSpPr txBox="1"/>
          <p:nvPr/>
        </p:nvSpPr>
        <p:spPr>
          <a:xfrm>
            <a:off x="589585" y="299336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新建路面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24.642万m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3C30128-9F42-4CAB-83D4-3D53F8A40DFA}"/>
              </a:ext>
            </a:extLst>
          </p:cNvPr>
          <p:cNvSpPr txBox="1"/>
          <p:nvPr/>
        </p:nvSpPr>
        <p:spPr>
          <a:xfrm>
            <a:off x="589585" y="373319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改造路面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19.764万m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AF8E1BC-B6DA-4824-AA77-4F43C0A0B729}"/>
              </a:ext>
            </a:extLst>
          </p:cNvPr>
          <p:cNvSpPr txBox="1"/>
          <p:nvPr/>
        </p:nvSpPr>
        <p:spPr>
          <a:xfrm>
            <a:off x="1350142" y="447657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桩基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178根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3AB360-4C87-4130-A729-5D1FBE5A7506}"/>
              </a:ext>
            </a:extLst>
          </p:cNvPr>
          <p:cNvSpPr txBox="1"/>
          <p:nvPr/>
        </p:nvSpPr>
        <p:spPr>
          <a:xfrm>
            <a:off x="1846301" y="518325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承台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71座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2B6BE3FF-CB4E-427A-B9B1-896CED9ED323}"/>
              </a:ext>
            </a:extLst>
          </p:cNvPr>
          <p:cNvSpPr/>
          <p:nvPr/>
        </p:nvSpPr>
        <p:spPr>
          <a:xfrm>
            <a:off x="8539024" y="1483049"/>
            <a:ext cx="2451287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DE12537-B679-47A6-8E2E-B096D8ED01CC}"/>
              </a:ext>
            </a:extLst>
          </p:cNvPr>
          <p:cNvSpPr/>
          <p:nvPr/>
        </p:nvSpPr>
        <p:spPr>
          <a:xfrm>
            <a:off x="8963605" y="2222876"/>
            <a:ext cx="2451287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5675CF02-8CC4-459F-92EE-4E148E0E7C9C}"/>
              </a:ext>
            </a:extLst>
          </p:cNvPr>
          <p:cNvSpPr/>
          <p:nvPr/>
        </p:nvSpPr>
        <p:spPr>
          <a:xfrm>
            <a:off x="9245413" y="2962703"/>
            <a:ext cx="2451287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DE8AC53-1429-49B7-8F26-72C03178A258}"/>
              </a:ext>
            </a:extLst>
          </p:cNvPr>
          <p:cNvSpPr/>
          <p:nvPr/>
        </p:nvSpPr>
        <p:spPr>
          <a:xfrm>
            <a:off x="9245413" y="3702530"/>
            <a:ext cx="2451287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33CAE16D-9964-4288-9C6F-CF214DCE7C64}"/>
              </a:ext>
            </a:extLst>
          </p:cNvPr>
          <p:cNvSpPr/>
          <p:nvPr/>
        </p:nvSpPr>
        <p:spPr>
          <a:xfrm>
            <a:off x="8963605" y="4442357"/>
            <a:ext cx="2451287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68B8CD5-7EBC-43D1-866D-B418F4E9AAAD}"/>
              </a:ext>
            </a:extLst>
          </p:cNvPr>
          <p:cNvSpPr/>
          <p:nvPr/>
        </p:nvSpPr>
        <p:spPr>
          <a:xfrm>
            <a:off x="8539024" y="5182183"/>
            <a:ext cx="2451287" cy="39866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91879AB-5C74-4FD8-A29E-E373C12A2142}"/>
              </a:ext>
            </a:extLst>
          </p:cNvPr>
          <p:cNvSpPr txBox="1"/>
          <p:nvPr/>
        </p:nvSpPr>
        <p:spPr>
          <a:xfrm>
            <a:off x="9053139" y="1503550"/>
            <a:ext cx="21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墩（台）身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82座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C57481E-257A-4284-90C6-C851BB296865}"/>
              </a:ext>
            </a:extLst>
          </p:cNvPr>
          <p:cNvSpPr txBox="1"/>
          <p:nvPr/>
        </p:nvSpPr>
        <p:spPr>
          <a:xfrm>
            <a:off x="9467268" y="2243377"/>
            <a:ext cx="190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现浇箱梁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43孔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51A0259-9A9B-40E5-866B-ED15C676D716}"/>
              </a:ext>
            </a:extLst>
          </p:cNvPr>
          <p:cNvSpPr txBox="1"/>
          <p:nvPr/>
        </p:nvSpPr>
        <p:spPr>
          <a:xfrm>
            <a:off x="9876335" y="2993364"/>
            <a:ext cx="195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钢筋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7897t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F2257DE-608F-4DE7-A748-87855CB4ECF6}"/>
              </a:ext>
            </a:extLst>
          </p:cNvPr>
          <p:cNvSpPr txBox="1"/>
          <p:nvPr/>
        </p:nvSpPr>
        <p:spPr>
          <a:xfrm>
            <a:off x="9683295" y="3723031"/>
            <a:ext cx="230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混凝土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53423</a:t>
            </a:r>
            <a:r>
              <a:rPr lang="en-US" altLang="zh-CN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m³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46D2E94-8811-4E29-A411-3695F18B5251}"/>
              </a:ext>
            </a:extLst>
          </p:cNvPr>
          <p:cNvSpPr txBox="1"/>
          <p:nvPr/>
        </p:nvSpPr>
        <p:spPr>
          <a:xfrm>
            <a:off x="9230920" y="4466417"/>
            <a:ext cx="191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沥青砼 </a:t>
            </a:r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62267</a:t>
            </a:r>
            <a:r>
              <a:rPr lang="en-US" altLang="zh-CN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m³</a:t>
            </a:r>
            <a:endParaRPr lang="zh-CN" alt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DE2E200-0CCE-4C1F-9063-5177ECD78DF5}"/>
              </a:ext>
            </a:extLst>
          </p:cNvPr>
          <p:cNvSpPr txBox="1"/>
          <p:nvPr/>
        </p:nvSpPr>
        <p:spPr>
          <a:xfrm>
            <a:off x="8991885" y="5162936"/>
            <a:ext cx="15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….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1" name="弧形 30">
            <a:extLst>
              <a:ext uri="{FF2B5EF4-FFF2-40B4-BE49-F238E27FC236}">
                <a16:creationId xmlns:a16="http://schemas.microsoft.com/office/drawing/2014/main" id="{699EAF35-7CE3-492B-AEA7-FE5E5D4D7CC6}"/>
              </a:ext>
            </a:extLst>
          </p:cNvPr>
          <p:cNvSpPr/>
          <p:nvPr/>
        </p:nvSpPr>
        <p:spPr>
          <a:xfrm rot="2700000">
            <a:off x="3948109" y="1380062"/>
            <a:ext cx="4295783" cy="4295783"/>
          </a:xfrm>
          <a:prstGeom prst="arc">
            <a:avLst/>
          </a:prstGeom>
          <a:noFill/>
          <a:ln w="28575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90384EAC-3AB3-46E3-9442-8A425EDDC571}"/>
              </a:ext>
            </a:extLst>
          </p:cNvPr>
          <p:cNvSpPr/>
          <p:nvPr/>
        </p:nvSpPr>
        <p:spPr>
          <a:xfrm>
            <a:off x="4961679" y="4732269"/>
            <a:ext cx="2236866" cy="2236865"/>
          </a:xfrm>
          <a:prstGeom prst="ellipse">
            <a:avLst/>
          </a:prstGeom>
          <a:noFill/>
          <a:ln w="101600">
            <a:gradFill>
              <a:gsLst>
                <a:gs pos="0">
                  <a:schemeClr val="accent1">
                    <a:alpha val="0"/>
                  </a:schemeClr>
                </a:gs>
                <a:gs pos="93000">
                  <a:schemeClr val="accent1">
                    <a:alpha val="30000"/>
                  </a:schemeClr>
                </a:gs>
              </a:gsLst>
              <a:lin ang="5400000" scaled="1"/>
            </a:gradFill>
          </a:ln>
          <a:scene3d>
            <a:camera prst="perspectiveFront">
              <a:rot lat="16499984" lon="0" rev="0"/>
            </a:camera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0A2D24A7-BA41-4376-84D0-A81B53CC282B}"/>
              </a:ext>
            </a:extLst>
          </p:cNvPr>
          <p:cNvSpPr>
            <a:spLocks noEditPoints="1"/>
          </p:cNvSpPr>
          <p:nvPr/>
        </p:nvSpPr>
        <p:spPr bwMode="auto">
          <a:xfrm>
            <a:off x="4343063" y="3621948"/>
            <a:ext cx="3505875" cy="3505874"/>
          </a:xfrm>
          <a:custGeom>
            <a:avLst/>
            <a:gdLst>
              <a:gd name="T0" fmla="*/ 463 w 2700"/>
              <a:gd name="T1" fmla="*/ 2287 h 2700"/>
              <a:gd name="T2" fmla="*/ 305 w 2700"/>
              <a:gd name="T3" fmla="*/ 2205 h 2700"/>
              <a:gd name="T4" fmla="*/ 275 w 2700"/>
              <a:gd name="T5" fmla="*/ 2166 h 2700"/>
              <a:gd name="T6" fmla="*/ 594 w 2700"/>
              <a:gd name="T7" fmla="*/ 2468 h 2700"/>
              <a:gd name="T8" fmla="*/ 232 w 2700"/>
              <a:gd name="T9" fmla="*/ 1994 h 2700"/>
              <a:gd name="T10" fmla="*/ 727 w 2700"/>
              <a:gd name="T11" fmla="*/ 2480 h 2700"/>
              <a:gd name="T12" fmla="*/ 123 w 2700"/>
              <a:gd name="T13" fmla="*/ 1915 h 2700"/>
              <a:gd name="T14" fmla="*/ 104 w 2700"/>
              <a:gd name="T15" fmla="*/ 1870 h 2700"/>
              <a:gd name="T16" fmla="*/ 142 w 2700"/>
              <a:gd name="T17" fmla="*/ 1803 h 2700"/>
              <a:gd name="T18" fmla="*/ 1008 w 2700"/>
              <a:gd name="T19" fmla="*/ 2594 h 2700"/>
              <a:gd name="T20" fmla="*/ 36 w 2700"/>
              <a:gd name="T21" fmla="*/ 1659 h 2700"/>
              <a:gd name="T22" fmla="*/ 1111 w 2700"/>
              <a:gd name="T23" fmla="*/ 2679 h 2700"/>
              <a:gd name="T24" fmla="*/ 1160 w 2700"/>
              <a:gd name="T25" fmla="*/ 2686 h 2700"/>
              <a:gd name="T26" fmla="*/ 67 w 2700"/>
              <a:gd name="T27" fmla="*/ 1484 h 2700"/>
              <a:gd name="T28" fmla="*/ 1331 w 2700"/>
              <a:gd name="T29" fmla="*/ 2640 h 2700"/>
              <a:gd name="T30" fmla="*/ 0 w 2700"/>
              <a:gd name="T31" fmla="*/ 1319 h 2700"/>
              <a:gd name="T32" fmla="*/ 1453 w 2700"/>
              <a:gd name="T33" fmla="*/ 2696 h 2700"/>
              <a:gd name="T34" fmla="*/ 1502 w 2700"/>
              <a:gd name="T35" fmla="*/ 2691 h 2700"/>
              <a:gd name="T36" fmla="*/ 74 w 2700"/>
              <a:gd name="T37" fmla="*/ 1157 h 2700"/>
              <a:gd name="T38" fmla="*/ 1657 w 2700"/>
              <a:gd name="T39" fmla="*/ 2603 h 2700"/>
              <a:gd name="T40" fmla="*/ 51 w 2700"/>
              <a:gd name="T41" fmla="*/ 981 h 2700"/>
              <a:gd name="T42" fmla="*/ 1789 w 2700"/>
              <a:gd name="T43" fmla="*/ 2627 h 2700"/>
              <a:gd name="T44" fmla="*/ 1835 w 2700"/>
              <a:gd name="T45" fmla="*/ 2610 h 2700"/>
              <a:gd name="T46" fmla="*/ 1903 w 2700"/>
              <a:gd name="T47" fmla="*/ 2582 h 2700"/>
              <a:gd name="T48" fmla="*/ 214 w 2700"/>
              <a:gd name="T49" fmla="*/ 738 h 2700"/>
              <a:gd name="T50" fmla="*/ 1983 w 2700"/>
              <a:gd name="T51" fmla="*/ 2474 h 2700"/>
              <a:gd name="T52" fmla="*/ 224 w 2700"/>
              <a:gd name="T53" fmla="*/ 604 h 2700"/>
              <a:gd name="T54" fmla="*/ 252 w 2700"/>
              <a:gd name="T55" fmla="*/ 564 h 2700"/>
              <a:gd name="T56" fmla="*/ 2195 w 2700"/>
              <a:gd name="T57" fmla="*/ 2403 h 2700"/>
              <a:gd name="T58" fmla="*/ 405 w 2700"/>
              <a:gd name="T59" fmla="*/ 472 h 2700"/>
              <a:gd name="T60" fmla="*/ 2245 w 2700"/>
              <a:gd name="T61" fmla="*/ 2279 h 2700"/>
              <a:gd name="T62" fmla="*/ 2322 w 2700"/>
              <a:gd name="T63" fmla="*/ 2286 h 2700"/>
              <a:gd name="T64" fmla="*/ 504 w 2700"/>
              <a:gd name="T65" fmla="*/ 298 h 2700"/>
              <a:gd name="T66" fmla="*/ 2385 w 2700"/>
              <a:gd name="T67" fmla="*/ 2120 h 2700"/>
              <a:gd name="T68" fmla="*/ 636 w 2700"/>
              <a:gd name="T69" fmla="*/ 275 h 2700"/>
              <a:gd name="T70" fmla="*/ 676 w 2700"/>
              <a:gd name="T71" fmla="*/ 250 h 2700"/>
              <a:gd name="T72" fmla="*/ 2527 w 2700"/>
              <a:gd name="T73" fmla="*/ 2012 h 2700"/>
              <a:gd name="T74" fmla="*/ 796 w 2700"/>
              <a:gd name="T75" fmla="*/ 119 h 2700"/>
              <a:gd name="T76" fmla="*/ 2546 w 2700"/>
              <a:gd name="T77" fmla="*/ 1835 h 2700"/>
              <a:gd name="T78" fmla="*/ 930 w 2700"/>
              <a:gd name="T79" fmla="*/ 130 h 2700"/>
              <a:gd name="T80" fmla="*/ 974 w 2700"/>
              <a:gd name="T81" fmla="*/ 116 h 2700"/>
              <a:gd name="T82" fmla="*/ 2655 w 2700"/>
              <a:gd name="T83" fmla="*/ 1695 h 2700"/>
              <a:gd name="T84" fmla="*/ 1124 w 2700"/>
              <a:gd name="T85" fmla="*/ 19 h 2700"/>
              <a:gd name="T86" fmla="*/ 2629 w 2700"/>
              <a:gd name="T87" fmla="*/ 1519 h 2700"/>
              <a:gd name="T88" fmla="*/ 2636 w 2700"/>
              <a:gd name="T89" fmla="*/ 1449 h 2700"/>
              <a:gd name="T90" fmla="*/ 2639 w 2700"/>
              <a:gd name="T91" fmla="*/ 1403 h 2700"/>
              <a:gd name="T92" fmla="*/ 1368 w 2700"/>
              <a:gd name="T93" fmla="*/ 60 h 2700"/>
              <a:gd name="T94" fmla="*/ 2695 w 2700"/>
              <a:gd name="T95" fmla="*/ 1234 h 2700"/>
              <a:gd name="T96" fmla="*/ 1491 w 2700"/>
              <a:gd name="T97" fmla="*/ 8 h 2700"/>
              <a:gd name="T98" fmla="*/ 1577 w 2700"/>
              <a:gd name="T99" fmla="*/ 80 h 2700"/>
              <a:gd name="T100" fmla="*/ 1623 w 2700"/>
              <a:gd name="T101" fmla="*/ 89 h 2700"/>
              <a:gd name="T102" fmla="*/ 2658 w 2700"/>
              <a:gd name="T103" fmla="*/ 1016 h 2700"/>
              <a:gd name="T104" fmla="*/ 1800 w 2700"/>
              <a:gd name="T105" fmla="*/ 77 h 2700"/>
              <a:gd name="T106" fmla="*/ 2549 w 2700"/>
              <a:gd name="T107" fmla="*/ 875 h 2700"/>
              <a:gd name="T108" fmla="*/ 1888 w 2700"/>
              <a:gd name="T109" fmla="*/ 178 h 2700"/>
              <a:gd name="T110" fmla="*/ 1931 w 2700"/>
              <a:gd name="T111" fmla="*/ 198 h 2700"/>
              <a:gd name="T112" fmla="*/ 2531 w 2700"/>
              <a:gd name="T113" fmla="*/ 697 h 2700"/>
              <a:gd name="T114" fmla="*/ 2105 w 2700"/>
              <a:gd name="T115" fmla="*/ 231 h 2700"/>
              <a:gd name="T116" fmla="*/ 2391 w 2700"/>
              <a:gd name="T117" fmla="*/ 588 h 2700"/>
              <a:gd name="T118" fmla="*/ 2166 w 2700"/>
              <a:gd name="T119" fmla="*/ 351 h 2700"/>
              <a:gd name="T120" fmla="*/ 2201 w 2700"/>
              <a:gd name="T121" fmla="*/ 381 h 2700"/>
              <a:gd name="T122" fmla="*/ 2329 w 2700"/>
              <a:gd name="T123" fmla="*/ 421 h 2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00" h="2700">
                <a:moveTo>
                  <a:pt x="396" y="2305"/>
                </a:moveTo>
                <a:cubicBezTo>
                  <a:pt x="393" y="2302"/>
                  <a:pt x="390" y="2299"/>
                  <a:pt x="387" y="2296"/>
                </a:cubicBezTo>
                <a:cubicBezTo>
                  <a:pt x="430" y="2254"/>
                  <a:pt x="430" y="2254"/>
                  <a:pt x="430" y="2254"/>
                </a:cubicBezTo>
                <a:cubicBezTo>
                  <a:pt x="432" y="2257"/>
                  <a:pt x="435" y="2260"/>
                  <a:pt x="438" y="2263"/>
                </a:cubicBezTo>
                <a:cubicBezTo>
                  <a:pt x="441" y="2265"/>
                  <a:pt x="443" y="2268"/>
                  <a:pt x="446" y="2271"/>
                </a:cubicBezTo>
                <a:cubicBezTo>
                  <a:pt x="404" y="2313"/>
                  <a:pt x="404" y="2313"/>
                  <a:pt x="404" y="2313"/>
                </a:cubicBezTo>
                <a:cubicBezTo>
                  <a:pt x="401" y="2311"/>
                  <a:pt x="399" y="2308"/>
                  <a:pt x="396" y="2305"/>
                </a:cubicBezTo>
                <a:close/>
                <a:moveTo>
                  <a:pt x="370" y="2278"/>
                </a:moveTo>
                <a:cubicBezTo>
                  <a:pt x="364" y="2272"/>
                  <a:pt x="359" y="2266"/>
                  <a:pt x="353" y="2260"/>
                </a:cubicBezTo>
                <a:cubicBezTo>
                  <a:pt x="397" y="2220"/>
                  <a:pt x="397" y="2220"/>
                  <a:pt x="397" y="2220"/>
                </a:cubicBezTo>
                <a:cubicBezTo>
                  <a:pt x="403" y="2226"/>
                  <a:pt x="408" y="2232"/>
                  <a:pt x="413" y="2237"/>
                </a:cubicBezTo>
                <a:lnTo>
                  <a:pt x="370" y="2278"/>
                </a:lnTo>
                <a:close/>
                <a:moveTo>
                  <a:pt x="422" y="2330"/>
                </a:moveTo>
                <a:cubicBezTo>
                  <a:pt x="463" y="2287"/>
                  <a:pt x="463" y="2287"/>
                  <a:pt x="463" y="2287"/>
                </a:cubicBezTo>
                <a:cubicBezTo>
                  <a:pt x="469" y="2292"/>
                  <a:pt x="474" y="2298"/>
                  <a:pt x="480" y="2303"/>
                </a:cubicBezTo>
                <a:cubicBezTo>
                  <a:pt x="440" y="2347"/>
                  <a:pt x="440" y="2347"/>
                  <a:pt x="440" y="2347"/>
                </a:cubicBezTo>
                <a:cubicBezTo>
                  <a:pt x="434" y="2342"/>
                  <a:pt x="428" y="2336"/>
                  <a:pt x="422" y="2330"/>
                </a:cubicBezTo>
                <a:close/>
                <a:moveTo>
                  <a:pt x="337" y="2242"/>
                </a:moveTo>
                <a:cubicBezTo>
                  <a:pt x="331" y="2236"/>
                  <a:pt x="326" y="2230"/>
                  <a:pt x="321" y="2224"/>
                </a:cubicBezTo>
                <a:cubicBezTo>
                  <a:pt x="366" y="2185"/>
                  <a:pt x="366" y="2185"/>
                  <a:pt x="366" y="2185"/>
                </a:cubicBezTo>
                <a:cubicBezTo>
                  <a:pt x="371" y="2191"/>
                  <a:pt x="377" y="2197"/>
                  <a:pt x="382" y="2203"/>
                </a:cubicBezTo>
                <a:lnTo>
                  <a:pt x="337" y="2242"/>
                </a:lnTo>
                <a:close/>
                <a:moveTo>
                  <a:pt x="458" y="2363"/>
                </a:moveTo>
                <a:cubicBezTo>
                  <a:pt x="498" y="2319"/>
                  <a:pt x="498" y="2319"/>
                  <a:pt x="498" y="2319"/>
                </a:cubicBezTo>
                <a:cubicBezTo>
                  <a:pt x="503" y="2324"/>
                  <a:pt x="509" y="2329"/>
                  <a:pt x="515" y="2334"/>
                </a:cubicBezTo>
                <a:cubicBezTo>
                  <a:pt x="477" y="2379"/>
                  <a:pt x="477" y="2379"/>
                  <a:pt x="477" y="2379"/>
                </a:cubicBezTo>
                <a:cubicBezTo>
                  <a:pt x="470" y="2374"/>
                  <a:pt x="464" y="2369"/>
                  <a:pt x="458" y="2363"/>
                </a:cubicBezTo>
                <a:close/>
                <a:moveTo>
                  <a:pt x="305" y="2205"/>
                </a:moveTo>
                <a:cubicBezTo>
                  <a:pt x="300" y="2199"/>
                  <a:pt x="295" y="2192"/>
                  <a:pt x="290" y="2186"/>
                </a:cubicBezTo>
                <a:cubicBezTo>
                  <a:pt x="337" y="2149"/>
                  <a:pt x="337" y="2149"/>
                  <a:pt x="337" y="2149"/>
                </a:cubicBezTo>
                <a:cubicBezTo>
                  <a:pt x="341" y="2155"/>
                  <a:pt x="346" y="2161"/>
                  <a:pt x="351" y="2167"/>
                </a:cubicBezTo>
                <a:lnTo>
                  <a:pt x="305" y="2205"/>
                </a:lnTo>
                <a:close/>
                <a:moveTo>
                  <a:pt x="495" y="2395"/>
                </a:moveTo>
                <a:cubicBezTo>
                  <a:pt x="533" y="2349"/>
                  <a:pt x="533" y="2349"/>
                  <a:pt x="533" y="2349"/>
                </a:cubicBezTo>
                <a:cubicBezTo>
                  <a:pt x="539" y="2354"/>
                  <a:pt x="545" y="2359"/>
                  <a:pt x="552" y="2364"/>
                </a:cubicBezTo>
                <a:cubicBezTo>
                  <a:pt x="514" y="2410"/>
                  <a:pt x="514" y="2410"/>
                  <a:pt x="514" y="2410"/>
                </a:cubicBezTo>
                <a:cubicBezTo>
                  <a:pt x="508" y="2405"/>
                  <a:pt x="502" y="2400"/>
                  <a:pt x="495" y="2395"/>
                </a:cubicBezTo>
                <a:close/>
                <a:moveTo>
                  <a:pt x="275" y="2166"/>
                </a:moveTo>
                <a:cubicBezTo>
                  <a:pt x="270" y="2160"/>
                  <a:pt x="265" y="2153"/>
                  <a:pt x="260" y="2147"/>
                </a:cubicBezTo>
                <a:cubicBezTo>
                  <a:pt x="308" y="2111"/>
                  <a:pt x="308" y="2111"/>
                  <a:pt x="308" y="2111"/>
                </a:cubicBezTo>
                <a:cubicBezTo>
                  <a:pt x="313" y="2118"/>
                  <a:pt x="318" y="2124"/>
                  <a:pt x="322" y="2130"/>
                </a:cubicBezTo>
                <a:lnTo>
                  <a:pt x="275" y="2166"/>
                </a:lnTo>
                <a:close/>
                <a:moveTo>
                  <a:pt x="534" y="2426"/>
                </a:moveTo>
                <a:cubicBezTo>
                  <a:pt x="570" y="2378"/>
                  <a:pt x="570" y="2378"/>
                  <a:pt x="570" y="2378"/>
                </a:cubicBezTo>
                <a:cubicBezTo>
                  <a:pt x="576" y="2383"/>
                  <a:pt x="583" y="2387"/>
                  <a:pt x="589" y="2392"/>
                </a:cubicBezTo>
                <a:cubicBezTo>
                  <a:pt x="553" y="2440"/>
                  <a:pt x="553" y="2440"/>
                  <a:pt x="553" y="2440"/>
                </a:cubicBezTo>
                <a:cubicBezTo>
                  <a:pt x="547" y="2435"/>
                  <a:pt x="540" y="2430"/>
                  <a:pt x="534" y="2426"/>
                </a:cubicBezTo>
                <a:close/>
                <a:moveTo>
                  <a:pt x="246" y="2127"/>
                </a:moveTo>
                <a:cubicBezTo>
                  <a:pt x="241" y="2120"/>
                  <a:pt x="236" y="2113"/>
                  <a:pt x="232" y="2107"/>
                </a:cubicBezTo>
                <a:cubicBezTo>
                  <a:pt x="281" y="2073"/>
                  <a:pt x="281" y="2073"/>
                  <a:pt x="281" y="2073"/>
                </a:cubicBezTo>
                <a:cubicBezTo>
                  <a:pt x="286" y="2080"/>
                  <a:pt x="290" y="2086"/>
                  <a:pt x="295" y="2092"/>
                </a:cubicBezTo>
                <a:lnTo>
                  <a:pt x="246" y="2127"/>
                </a:lnTo>
                <a:close/>
                <a:moveTo>
                  <a:pt x="573" y="2454"/>
                </a:moveTo>
                <a:cubicBezTo>
                  <a:pt x="608" y="2406"/>
                  <a:pt x="608" y="2406"/>
                  <a:pt x="608" y="2406"/>
                </a:cubicBezTo>
                <a:cubicBezTo>
                  <a:pt x="614" y="2410"/>
                  <a:pt x="621" y="2415"/>
                  <a:pt x="627" y="2419"/>
                </a:cubicBezTo>
                <a:cubicBezTo>
                  <a:pt x="594" y="2468"/>
                  <a:pt x="594" y="2468"/>
                  <a:pt x="594" y="2468"/>
                </a:cubicBezTo>
                <a:cubicBezTo>
                  <a:pt x="587" y="2464"/>
                  <a:pt x="580" y="2459"/>
                  <a:pt x="573" y="2454"/>
                </a:cubicBezTo>
                <a:close/>
                <a:moveTo>
                  <a:pt x="218" y="2086"/>
                </a:moveTo>
                <a:cubicBezTo>
                  <a:pt x="214" y="2079"/>
                  <a:pt x="209" y="2073"/>
                  <a:pt x="205" y="2066"/>
                </a:cubicBezTo>
                <a:cubicBezTo>
                  <a:pt x="256" y="2034"/>
                  <a:pt x="256" y="2034"/>
                  <a:pt x="256" y="2034"/>
                </a:cubicBezTo>
                <a:cubicBezTo>
                  <a:pt x="260" y="2040"/>
                  <a:pt x="264" y="2047"/>
                  <a:pt x="268" y="2054"/>
                </a:cubicBezTo>
                <a:lnTo>
                  <a:pt x="218" y="2086"/>
                </a:lnTo>
                <a:close/>
                <a:moveTo>
                  <a:pt x="614" y="2482"/>
                </a:moveTo>
                <a:cubicBezTo>
                  <a:pt x="647" y="2432"/>
                  <a:pt x="647" y="2432"/>
                  <a:pt x="647" y="2432"/>
                </a:cubicBezTo>
                <a:cubicBezTo>
                  <a:pt x="653" y="2436"/>
                  <a:pt x="660" y="2440"/>
                  <a:pt x="666" y="2444"/>
                </a:cubicBezTo>
                <a:cubicBezTo>
                  <a:pt x="635" y="2495"/>
                  <a:pt x="635" y="2495"/>
                  <a:pt x="635" y="2495"/>
                </a:cubicBezTo>
                <a:cubicBezTo>
                  <a:pt x="628" y="2491"/>
                  <a:pt x="621" y="2486"/>
                  <a:pt x="614" y="2482"/>
                </a:cubicBezTo>
                <a:close/>
                <a:moveTo>
                  <a:pt x="192" y="2045"/>
                </a:moveTo>
                <a:cubicBezTo>
                  <a:pt x="188" y="2038"/>
                  <a:pt x="184" y="2031"/>
                  <a:pt x="180" y="2024"/>
                </a:cubicBezTo>
                <a:cubicBezTo>
                  <a:pt x="232" y="1994"/>
                  <a:pt x="232" y="1994"/>
                  <a:pt x="232" y="1994"/>
                </a:cubicBezTo>
                <a:cubicBezTo>
                  <a:pt x="235" y="2000"/>
                  <a:pt x="239" y="2007"/>
                  <a:pt x="243" y="2014"/>
                </a:cubicBezTo>
                <a:lnTo>
                  <a:pt x="192" y="2045"/>
                </a:lnTo>
                <a:close/>
                <a:moveTo>
                  <a:pt x="656" y="2508"/>
                </a:moveTo>
                <a:cubicBezTo>
                  <a:pt x="686" y="2457"/>
                  <a:pt x="686" y="2457"/>
                  <a:pt x="686" y="2457"/>
                </a:cubicBezTo>
                <a:cubicBezTo>
                  <a:pt x="693" y="2461"/>
                  <a:pt x="700" y="2465"/>
                  <a:pt x="707" y="2469"/>
                </a:cubicBezTo>
                <a:cubicBezTo>
                  <a:pt x="677" y="2520"/>
                  <a:pt x="677" y="2520"/>
                  <a:pt x="677" y="2520"/>
                </a:cubicBezTo>
                <a:cubicBezTo>
                  <a:pt x="670" y="2516"/>
                  <a:pt x="663" y="2512"/>
                  <a:pt x="656" y="2508"/>
                </a:cubicBezTo>
                <a:close/>
                <a:moveTo>
                  <a:pt x="168" y="2002"/>
                </a:moveTo>
                <a:cubicBezTo>
                  <a:pt x="164" y="1995"/>
                  <a:pt x="160" y="1988"/>
                  <a:pt x="156" y="1981"/>
                </a:cubicBezTo>
                <a:cubicBezTo>
                  <a:pt x="209" y="1953"/>
                  <a:pt x="209" y="1953"/>
                  <a:pt x="209" y="1953"/>
                </a:cubicBezTo>
                <a:cubicBezTo>
                  <a:pt x="213" y="1960"/>
                  <a:pt x="216" y="1967"/>
                  <a:pt x="220" y="1973"/>
                </a:cubicBezTo>
                <a:lnTo>
                  <a:pt x="168" y="2002"/>
                </a:lnTo>
                <a:close/>
                <a:moveTo>
                  <a:pt x="698" y="2532"/>
                </a:moveTo>
                <a:cubicBezTo>
                  <a:pt x="727" y="2480"/>
                  <a:pt x="727" y="2480"/>
                  <a:pt x="727" y="2480"/>
                </a:cubicBezTo>
                <a:cubicBezTo>
                  <a:pt x="734" y="2484"/>
                  <a:pt x="741" y="2488"/>
                  <a:pt x="748" y="2491"/>
                </a:cubicBezTo>
                <a:cubicBezTo>
                  <a:pt x="720" y="2544"/>
                  <a:pt x="720" y="2544"/>
                  <a:pt x="720" y="2544"/>
                </a:cubicBezTo>
                <a:cubicBezTo>
                  <a:pt x="712" y="2540"/>
                  <a:pt x="705" y="2536"/>
                  <a:pt x="698" y="2532"/>
                </a:cubicBezTo>
                <a:close/>
                <a:moveTo>
                  <a:pt x="145" y="1959"/>
                </a:moveTo>
                <a:cubicBezTo>
                  <a:pt x="141" y="1952"/>
                  <a:pt x="137" y="1944"/>
                  <a:pt x="134" y="1937"/>
                </a:cubicBezTo>
                <a:cubicBezTo>
                  <a:pt x="188" y="1911"/>
                  <a:pt x="188" y="1911"/>
                  <a:pt x="188" y="1911"/>
                </a:cubicBezTo>
                <a:cubicBezTo>
                  <a:pt x="191" y="1918"/>
                  <a:pt x="195" y="1925"/>
                  <a:pt x="198" y="1932"/>
                </a:cubicBezTo>
                <a:lnTo>
                  <a:pt x="145" y="1959"/>
                </a:lnTo>
                <a:close/>
                <a:moveTo>
                  <a:pt x="741" y="2555"/>
                </a:moveTo>
                <a:cubicBezTo>
                  <a:pt x="768" y="2502"/>
                  <a:pt x="768" y="2502"/>
                  <a:pt x="768" y="2502"/>
                </a:cubicBezTo>
                <a:cubicBezTo>
                  <a:pt x="775" y="2505"/>
                  <a:pt x="782" y="2509"/>
                  <a:pt x="789" y="2512"/>
                </a:cubicBezTo>
                <a:cubicBezTo>
                  <a:pt x="763" y="2566"/>
                  <a:pt x="763" y="2566"/>
                  <a:pt x="763" y="2566"/>
                </a:cubicBezTo>
                <a:cubicBezTo>
                  <a:pt x="756" y="2563"/>
                  <a:pt x="749" y="2559"/>
                  <a:pt x="741" y="2555"/>
                </a:cubicBezTo>
                <a:close/>
                <a:moveTo>
                  <a:pt x="123" y="1915"/>
                </a:moveTo>
                <a:cubicBezTo>
                  <a:pt x="120" y="1907"/>
                  <a:pt x="117" y="1900"/>
                  <a:pt x="113" y="1892"/>
                </a:cubicBezTo>
                <a:cubicBezTo>
                  <a:pt x="168" y="1868"/>
                  <a:pt x="168" y="1868"/>
                  <a:pt x="168" y="1868"/>
                </a:cubicBezTo>
                <a:cubicBezTo>
                  <a:pt x="171" y="1875"/>
                  <a:pt x="174" y="1882"/>
                  <a:pt x="178" y="1890"/>
                </a:cubicBezTo>
                <a:lnTo>
                  <a:pt x="123" y="1915"/>
                </a:lnTo>
                <a:close/>
                <a:moveTo>
                  <a:pt x="786" y="2577"/>
                </a:moveTo>
                <a:cubicBezTo>
                  <a:pt x="811" y="2522"/>
                  <a:pt x="811" y="2522"/>
                  <a:pt x="811" y="2522"/>
                </a:cubicBezTo>
                <a:cubicBezTo>
                  <a:pt x="818" y="2526"/>
                  <a:pt x="825" y="2529"/>
                  <a:pt x="832" y="2532"/>
                </a:cubicBezTo>
                <a:cubicBezTo>
                  <a:pt x="808" y="2587"/>
                  <a:pt x="808" y="2587"/>
                  <a:pt x="808" y="2587"/>
                </a:cubicBezTo>
                <a:cubicBezTo>
                  <a:pt x="800" y="2583"/>
                  <a:pt x="793" y="2580"/>
                  <a:pt x="786" y="2577"/>
                </a:cubicBezTo>
                <a:close/>
                <a:moveTo>
                  <a:pt x="104" y="1870"/>
                </a:moveTo>
                <a:cubicBezTo>
                  <a:pt x="100" y="1862"/>
                  <a:pt x="97" y="1854"/>
                  <a:pt x="94" y="1847"/>
                </a:cubicBezTo>
                <a:cubicBezTo>
                  <a:pt x="150" y="1825"/>
                  <a:pt x="150" y="1825"/>
                  <a:pt x="150" y="1825"/>
                </a:cubicBezTo>
                <a:cubicBezTo>
                  <a:pt x="153" y="1832"/>
                  <a:pt x="156" y="1839"/>
                  <a:pt x="159" y="1847"/>
                </a:cubicBezTo>
                <a:lnTo>
                  <a:pt x="104" y="1870"/>
                </a:lnTo>
                <a:close/>
                <a:moveTo>
                  <a:pt x="830" y="2596"/>
                </a:moveTo>
                <a:cubicBezTo>
                  <a:pt x="853" y="2541"/>
                  <a:pt x="853" y="2541"/>
                  <a:pt x="853" y="2541"/>
                </a:cubicBezTo>
                <a:cubicBezTo>
                  <a:pt x="861" y="2544"/>
                  <a:pt x="868" y="2547"/>
                  <a:pt x="875" y="2550"/>
                </a:cubicBezTo>
                <a:cubicBezTo>
                  <a:pt x="853" y="2605"/>
                  <a:pt x="853" y="2605"/>
                  <a:pt x="853" y="2605"/>
                </a:cubicBezTo>
                <a:cubicBezTo>
                  <a:pt x="846" y="2602"/>
                  <a:pt x="838" y="2599"/>
                  <a:pt x="830" y="2596"/>
                </a:cubicBezTo>
                <a:close/>
                <a:moveTo>
                  <a:pt x="876" y="2614"/>
                </a:moveTo>
                <a:cubicBezTo>
                  <a:pt x="897" y="2558"/>
                  <a:pt x="897" y="2558"/>
                  <a:pt x="897" y="2558"/>
                </a:cubicBezTo>
                <a:cubicBezTo>
                  <a:pt x="904" y="2561"/>
                  <a:pt x="911" y="2564"/>
                  <a:pt x="919" y="2566"/>
                </a:cubicBezTo>
                <a:cubicBezTo>
                  <a:pt x="899" y="2623"/>
                  <a:pt x="899" y="2623"/>
                  <a:pt x="899" y="2623"/>
                </a:cubicBezTo>
                <a:cubicBezTo>
                  <a:pt x="891" y="2620"/>
                  <a:pt x="883" y="2617"/>
                  <a:pt x="876" y="2614"/>
                </a:cubicBezTo>
                <a:close/>
                <a:moveTo>
                  <a:pt x="86" y="1824"/>
                </a:moveTo>
                <a:cubicBezTo>
                  <a:pt x="83" y="1816"/>
                  <a:pt x="80" y="1808"/>
                  <a:pt x="77" y="1801"/>
                </a:cubicBezTo>
                <a:cubicBezTo>
                  <a:pt x="134" y="1781"/>
                  <a:pt x="134" y="1781"/>
                  <a:pt x="134" y="1781"/>
                </a:cubicBezTo>
                <a:cubicBezTo>
                  <a:pt x="136" y="1788"/>
                  <a:pt x="139" y="1796"/>
                  <a:pt x="142" y="1803"/>
                </a:cubicBezTo>
                <a:lnTo>
                  <a:pt x="86" y="1824"/>
                </a:lnTo>
                <a:close/>
                <a:moveTo>
                  <a:pt x="922" y="2631"/>
                </a:moveTo>
                <a:cubicBezTo>
                  <a:pt x="941" y="2574"/>
                  <a:pt x="941" y="2574"/>
                  <a:pt x="941" y="2574"/>
                </a:cubicBezTo>
                <a:cubicBezTo>
                  <a:pt x="948" y="2576"/>
                  <a:pt x="956" y="2579"/>
                  <a:pt x="963" y="2581"/>
                </a:cubicBezTo>
                <a:cubicBezTo>
                  <a:pt x="945" y="2638"/>
                  <a:pt x="945" y="2638"/>
                  <a:pt x="945" y="2638"/>
                </a:cubicBezTo>
                <a:cubicBezTo>
                  <a:pt x="937" y="2636"/>
                  <a:pt x="930" y="2633"/>
                  <a:pt x="922" y="2631"/>
                </a:cubicBezTo>
                <a:close/>
                <a:moveTo>
                  <a:pt x="69" y="1777"/>
                </a:moveTo>
                <a:cubicBezTo>
                  <a:pt x="67" y="1770"/>
                  <a:pt x="64" y="1762"/>
                  <a:pt x="62" y="1754"/>
                </a:cubicBezTo>
                <a:cubicBezTo>
                  <a:pt x="119" y="1736"/>
                  <a:pt x="119" y="1736"/>
                  <a:pt x="119" y="1736"/>
                </a:cubicBezTo>
                <a:cubicBezTo>
                  <a:pt x="121" y="1744"/>
                  <a:pt x="123" y="1751"/>
                  <a:pt x="126" y="1759"/>
                </a:cubicBezTo>
                <a:lnTo>
                  <a:pt x="69" y="1777"/>
                </a:lnTo>
                <a:close/>
                <a:moveTo>
                  <a:pt x="969" y="2645"/>
                </a:moveTo>
                <a:cubicBezTo>
                  <a:pt x="985" y="2588"/>
                  <a:pt x="985" y="2588"/>
                  <a:pt x="985" y="2588"/>
                </a:cubicBezTo>
                <a:cubicBezTo>
                  <a:pt x="993" y="2590"/>
                  <a:pt x="1000" y="2592"/>
                  <a:pt x="1008" y="2594"/>
                </a:cubicBezTo>
                <a:cubicBezTo>
                  <a:pt x="992" y="2652"/>
                  <a:pt x="992" y="2652"/>
                  <a:pt x="992" y="2652"/>
                </a:cubicBezTo>
                <a:cubicBezTo>
                  <a:pt x="984" y="2650"/>
                  <a:pt x="976" y="2647"/>
                  <a:pt x="969" y="2645"/>
                </a:cubicBezTo>
                <a:close/>
                <a:moveTo>
                  <a:pt x="54" y="1731"/>
                </a:moveTo>
                <a:cubicBezTo>
                  <a:pt x="52" y="1723"/>
                  <a:pt x="50" y="1715"/>
                  <a:pt x="48" y="1707"/>
                </a:cubicBezTo>
                <a:cubicBezTo>
                  <a:pt x="106" y="1691"/>
                  <a:pt x="106" y="1691"/>
                  <a:pt x="106" y="1691"/>
                </a:cubicBezTo>
                <a:cubicBezTo>
                  <a:pt x="108" y="1699"/>
                  <a:pt x="110" y="1706"/>
                  <a:pt x="112" y="1714"/>
                </a:cubicBezTo>
                <a:lnTo>
                  <a:pt x="54" y="1731"/>
                </a:lnTo>
                <a:close/>
                <a:moveTo>
                  <a:pt x="1016" y="2658"/>
                </a:moveTo>
                <a:cubicBezTo>
                  <a:pt x="1030" y="2600"/>
                  <a:pt x="1030" y="2600"/>
                  <a:pt x="1030" y="2600"/>
                </a:cubicBezTo>
                <a:cubicBezTo>
                  <a:pt x="1038" y="2602"/>
                  <a:pt x="1046" y="2604"/>
                  <a:pt x="1053" y="2606"/>
                </a:cubicBezTo>
                <a:cubicBezTo>
                  <a:pt x="1039" y="2664"/>
                  <a:pt x="1039" y="2664"/>
                  <a:pt x="1039" y="2664"/>
                </a:cubicBezTo>
                <a:cubicBezTo>
                  <a:pt x="1032" y="2662"/>
                  <a:pt x="1024" y="2660"/>
                  <a:pt x="1016" y="2658"/>
                </a:cubicBezTo>
                <a:close/>
                <a:moveTo>
                  <a:pt x="42" y="1683"/>
                </a:moveTo>
                <a:cubicBezTo>
                  <a:pt x="40" y="1675"/>
                  <a:pt x="38" y="1667"/>
                  <a:pt x="36" y="1659"/>
                </a:cubicBezTo>
                <a:cubicBezTo>
                  <a:pt x="94" y="1646"/>
                  <a:pt x="94" y="1646"/>
                  <a:pt x="94" y="1646"/>
                </a:cubicBezTo>
                <a:cubicBezTo>
                  <a:pt x="96" y="1653"/>
                  <a:pt x="98" y="1661"/>
                  <a:pt x="100" y="1669"/>
                </a:cubicBezTo>
                <a:lnTo>
                  <a:pt x="42" y="1683"/>
                </a:lnTo>
                <a:close/>
                <a:moveTo>
                  <a:pt x="1063" y="2669"/>
                </a:moveTo>
                <a:cubicBezTo>
                  <a:pt x="1076" y="2611"/>
                  <a:pt x="1076" y="2611"/>
                  <a:pt x="1076" y="2611"/>
                </a:cubicBezTo>
                <a:cubicBezTo>
                  <a:pt x="1084" y="2612"/>
                  <a:pt x="1091" y="2614"/>
                  <a:pt x="1099" y="2616"/>
                </a:cubicBezTo>
                <a:cubicBezTo>
                  <a:pt x="1087" y="2674"/>
                  <a:pt x="1087" y="2674"/>
                  <a:pt x="1087" y="2674"/>
                </a:cubicBezTo>
                <a:cubicBezTo>
                  <a:pt x="1079" y="2673"/>
                  <a:pt x="1071" y="2671"/>
                  <a:pt x="1063" y="2669"/>
                </a:cubicBezTo>
                <a:close/>
                <a:moveTo>
                  <a:pt x="30" y="1635"/>
                </a:moveTo>
                <a:cubicBezTo>
                  <a:pt x="29" y="1627"/>
                  <a:pt x="27" y="1619"/>
                  <a:pt x="25" y="1611"/>
                </a:cubicBezTo>
                <a:cubicBezTo>
                  <a:pt x="84" y="1600"/>
                  <a:pt x="84" y="1600"/>
                  <a:pt x="84" y="1600"/>
                </a:cubicBezTo>
                <a:cubicBezTo>
                  <a:pt x="86" y="1607"/>
                  <a:pt x="87" y="1615"/>
                  <a:pt x="89" y="1623"/>
                </a:cubicBezTo>
                <a:lnTo>
                  <a:pt x="30" y="1635"/>
                </a:lnTo>
                <a:close/>
                <a:moveTo>
                  <a:pt x="1111" y="2679"/>
                </a:moveTo>
                <a:cubicBezTo>
                  <a:pt x="1122" y="2620"/>
                  <a:pt x="1122" y="2620"/>
                  <a:pt x="1122" y="2620"/>
                </a:cubicBezTo>
                <a:cubicBezTo>
                  <a:pt x="1130" y="2621"/>
                  <a:pt x="1137" y="2623"/>
                  <a:pt x="1145" y="2624"/>
                </a:cubicBezTo>
                <a:cubicBezTo>
                  <a:pt x="1135" y="2683"/>
                  <a:pt x="1135" y="2683"/>
                  <a:pt x="1135" y="2683"/>
                </a:cubicBezTo>
                <a:cubicBezTo>
                  <a:pt x="1127" y="2682"/>
                  <a:pt x="1119" y="2680"/>
                  <a:pt x="1111" y="2679"/>
                </a:cubicBezTo>
                <a:close/>
                <a:moveTo>
                  <a:pt x="21" y="1587"/>
                </a:moveTo>
                <a:cubicBezTo>
                  <a:pt x="19" y="1579"/>
                  <a:pt x="18" y="1571"/>
                  <a:pt x="17" y="1563"/>
                </a:cubicBezTo>
                <a:cubicBezTo>
                  <a:pt x="76" y="1554"/>
                  <a:pt x="76" y="1554"/>
                  <a:pt x="76" y="1554"/>
                </a:cubicBezTo>
                <a:cubicBezTo>
                  <a:pt x="77" y="1561"/>
                  <a:pt x="78" y="1569"/>
                  <a:pt x="80" y="1577"/>
                </a:cubicBezTo>
                <a:lnTo>
                  <a:pt x="21" y="1587"/>
                </a:lnTo>
                <a:close/>
                <a:moveTo>
                  <a:pt x="1160" y="2686"/>
                </a:moveTo>
                <a:cubicBezTo>
                  <a:pt x="1168" y="2627"/>
                  <a:pt x="1168" y="2627"/>
                  <a:pt x="1168" y="2627"/>
                </a:cubicBezTo>
                <a:cubicBezTo>
                  <a:pt x="1176" y="2628"/>
                  <a:pt x="1184" y="2629"/>
                  <a:pt x="1191" y="2630"/>
                </a:cubicBezTo>
                <a:cubicBezTo>
                  <a:pt x="1184" y="2690"/>
                  <a:pt x="1184" y="2690"/>
                  <a:pt x="1184" y="2690"/>
                </a:cubicBezTo>
                <a:cubicBezTo>
                  <a:pt x="1176" y="2689"/>
                  <a:pt x="1168" y="2688"/>
                  <a:pt x="1160" y="2686"/>
                </a:cubicBezTo>
                <a:close/>
                <a:moveTo>
                  <a:pt x="13" y="1539"/>
                </a:moveTo>
                <a:cubicBezTo>
                  <a:pt x="12" y="1531"/>
                  <a:pt x="11" y="1523"/>
                  <a:pt x="10" y="1514"/>
                </a:cubicBezTo>
                <a:cubicBezTo>
                  <a:pt x="69" y="1507"/>
                  <a:pt x="69" y="1507"/>
                  <a:pt x="69" y="1507"/>
                </a:cubicBezTo>
                <a:cubicBezTo>
                  <a:pt x="70" y="1515"/>
                  <a:pt x="71" y="1523"/>
                  <a:pt x="72" y="1530"/>
                </a:cubicBezTo>
                <a:lnTo>
                  <a:pt x="13" y="1539"/>
                </a:lnTo>
                <a:close/>
                <a:moveTo>
                  <a:pt x="1208" y="2692"/>
                </a:moveTo>
                <a:cubicBezTo>
                  <a:pt x="1215" y="2633"/>
                  <a:pt x="1215" y="2633"/>
                  <a:pt x="1215" y="2633"/>
                </a:cubicBezTo>
                <a:cubicBezTo>
                  <a:pt x="1222" y="2634"/>
                  <a:pt x="1230" y="2634"/>
                  <a:pt x="1238" y="2635"/>
                </a:cubicBezTo>
                <a:cubicBezTo>
                  <a:pt x="1233" y="2695"/>
                  <a:pt x="1233" y="2695"/>
                  <a:pt x="1233" y="2695"/>
                </a:cubicBezTo>
                <a:cubicBezTo>
                  <a:pt x="1225" y="2694"/>
                  <a:pt x="1216" y="2693"/>
                  <a:pt x="1208" y="2692"/>
                </a:cubicBezTo>
                <a:close/>
                <a:moveTo>
                  <a:pt x="7" y="1490"/>
                </a:moveTo>
                <a:cubicBezTo>
                  <a:pt x="6" y="1482"/>
                  <a:pt x="6" y="1474"/>
                  <a:pt x="5" y="1466"/>
                </a:cubicBezTo>
                <a:cubicBezTo>
                  <a:pt x="65" y="1461"/>
                  <a:pt x="65" y="1461"/>
                  <a:pt x="65" y="1461"/>
                </a:cubicBezTo>
                <a:cubicBezTo>
                  <a:pt x="65" y="1468"/>
                  <a:pt x="66" y="1476"/>
                  <a:pt x="67" y="1484"/>
                </a:cubicBezTo>
                <a:lnTo>
                  <a:pt x="7" y="1490"/>
                </a:lnTo>
                <a:close/>
                <a:moveTo>
                  <a:pt x="1257" y="2697"/>
                </a:moveTo>
                <a:cubicBezTo>
                  <a:pt x="1261" y="2637"/>
                  <a:pt x="1261" y="2637"/>
                  <a:pt x="1261" y="2637"/>
                </a:cubicBezTo>
                <a:cubicBezTo>
                  <a:pt x="1269" y="2637"/>
                  <a:pt x="1277" y="2638"/>
                  <a:pt x="1285" y="2638"/>
                </a:cubicBezTo>
                <a:cubicBezTo>
                  <a:pt x="1282" y="2698"/>
                  <a:pt x="1282" y="2698"/>
                  <a:pt x="1282" y="2698"/>
                </a:cubicBezTo>
                <a:cubicBezTo>
                  <a:pt x="1273" y="2698"/>
                  <a:pt x="1265" y="2697"/>
                  <a:pt x="1257" y="2697"/>
                </a:cubicBezTo>
                <a:close/>
                <a:moveTo>
                  <a:pt x="3" y="1441"/>
                </a:moveTo>
                <a:cubicBezTo>
                  <a:pt x="3" y="1433"/>
                  <a:pt x="2" y="1425"/>
                  <a:pt x="2" y="1417"/>
                </a:cubicBezTo>
                <a:cubicBezTo>
                  <a:pt x="61" y="1414"/>
                  <a:pt x="61" y="1414"/>
                  <a:pt x="61" y="1414"/>
                </a:cubicBezTo>
                <a:cubicBezTo>
                  <a:pt x="62" y="1422"/>
                  <a:pt x="62" y="1429"/>
                  <a:pt x="63" y="1437"/>
                </a:cubicBezTo>
                <a:lnTo>
                  <a:pt x="3" y="1441"/>
                </a:lnTo>
                <a:close/>
                <a:moveTo>
                  <a:pt x="1306" y="2699"/>
                </a:moveTo>
                <a:cubicBezTo>
                  <a:pt x="1308" y="2639"/>
                  <a:pt x="1308" y="2639"/>
                  <a:pt x="1308" y="2639"/>
                </a:cubicBezTo>
                <a:cubicBezTo>
                  <a:pt x="1316" y="2640"/>
                  <a:pt x="1324" y="2640"/>
                  <a:pt x="1331" y="2640"/>
                </a:cubicBezTo>
                <a:cubicBezTo>
                  <a:pt x="1330" y="2700"/>
                  <a:pt x="1330" y="2700"/>
                  <a:pt x="1330" y="2700"/>
                </a:cubicBezTo>
                <a:cubicBezTo>
                  <a:pt x="1322" y="2700"/>
                  <a:pt x="1314" y="2699"/>
                  <a:pt x="1306" y="2699"/>
                </a:cubicBezTo>
                <a:close/>
                <a:moveTo>
                  <a:pt x="1" y="1392"/>
                </a:moveTo>
                <a:cubicBezTo>
                  <a:pt x="0" y="1384"/>
                  <a:pt x="0" y="1376"/>
                  <a:pt x="0" y="1368"/>
                </a:cubicBezTo>
                <a:cubicBezTo>
                  <a:pt x="60" y="1367"/>
                  <a:pt x="60" y="1367"/>
                  <a:pt x="60" y="1367"/>
                </a:cubicBezTo>
                <a:cubicBezTo>
                  <a:pt x="60" y="1375"/>
                  <a:pt x="60" y="1383"/>
                  <a:pt x="60" y="1390"/>
                </a:cubicBezTo>
                <a:lnTo>
                  <a:pt x="1" y="1392"/>
                </a:lnTo>
                <a:close/>
                <a:moveTo>
                  <a:pt x="1355" y="2700"/>
                </a:moveTo>
                <a:cubicBezTo>
                  <a:pt x="1355" y="2640"/>
                  <a:pt x="1355" y="2640"/>
                  <a:pt x="1355" y="2640"/>
                </a:cubicBezTo>
                <a:cubicBezTo>
                  <a:pt x="1362" y="2640"/>
                  <a:pt x="1370" y="2640"/>
                  <a:pt x="1378" y="2640"/>
                </a:cubicBezTo>
                <a:cubicBezTo>
                  <a:pt x="1379" y="2699"/>
                  <a:pt x="1379" y="2699"/>
                  <a:pt x="1379" y="2699"/>
                </a:cubicBezTo>
                <a:cubicBezTo>
                  <a:pt x="1371" y="2700"/>
                  <a:pt x="1363" y="2700"/>
                  <a:pt x="1355" y="2700"/>
                </a:cubicBezTo>
                <a:close/>
                <a:moveTo>
                  <a:pt x="0" y="1343"/>
                </a:moveTo>
                <a:cubicBezTo>
                  <a:pt x="0" y="1335"/>
                  <a:pt x="0" y="1327"/>
                  <a:pt x="0" y="1319"/>
                </a:cubicBezTo>
                <a:cubicBezTo>
                  <a:pt x="60" y="1320"/>
                  <a:pt x="60" y="1320"/>
                  <a:pt x="60" y="1320"/>
                </a:cubicBezTo>
                <a:cubicBezTo>
                  <a:pt x="60" y="1328"/>
                  <a:pt x="60" y="1336"/>
                  <a:pt x="60" y="1344"/>
                </a:cubicBezTo>
                <a:lnTo>
                  <a:pt x="0" y="1343"/>
                </a:lnTo>
                <a:close/>
                <a:moveTo>
                  <a:pt x="1404" y="2699"/>
                </a:moveTo>
                <a:cubicBezTo>
                  <a:pt x="1402" y="2639"/>
                  <a:pt x="1402" y="2639"/>
                  <a:pt x="1402" y="2639"/>
                </a:cubicBezTo>
                <a:cubicBezTo>
                  <a:pt x="1409" y="2639"/>
                  <a:pt x="1417" y="2638"/>
                  <a:pt x="1425" y="2638"/>
                </a:cubicBezTo>
                <a:cubicBezTo>
                  <a:pt x="1428" y="2698"/>
                  <a:pt x="1428" y="2698"/>
                  <a:pt x="1428" y="2698"/>
                </a:cubicBezTo>
                <a:cubicBezTo>
                  <a:pt x="1420" y="2698"/>
                  <a:pt x="1412" y="2698"/>
                  <a:pt x="1404" y="2699"/>
                </a:cubicBezTo>
                <a:close/>
                <a:moveTo>
                  <a:pt x="1" y="1294"/>
                </a:moveTo>
                <a:cubicBezTo>
                  <a:pt x="1" y="1286"/>
                  <a:pt x="2" y="1278"/>
                  <a:pt x="2" y="1270"/>
                </a:cubicBezTo>
                <a:cubicBezTo>
                  <a:pt x="62" y="1273"/>
                  <a:pt x="62" y="1273"/>
                  <a:pt x="62" y="1273"/>
                </a:cubicBezTo>
                <a:cubicBezTo>
                  <a:pt x="62" y="1281"/>
                  <a:pt x="61" y="1289"/>
                  <a:pt x="61" y="1297"/>
                </a:cubicBezTo>
                <a:lnTo>
                  <a:pt x="1" y="1294"/>
                </a:lnTo>
                <a:close/>
                <a:moveTo>
                  <a:pt x="1453" y="2696"/>
                </a:moveTo>
                <a:cubicBezTo>
                  <a:pt x="1448" y="2636"/>
                  <a:pt x="1448" y="2636"/>
                  <a:pt x="1448" y="2636"/>
                </a:cubicBezTo>
                <a:cubicBezTo>
                  <a:pt x="1456" y="2636"/>
                  <a:pt x="1464" y="2635"/>
                  <a:pt x="1472" y="2634"/>
                </a:cubicBezTo>
                <a:cubicBezTo>
                  <a:pt x="1477" y="2694"/>
                  <a:pt x="1477" y="2694"/>
                  <a:pt x="1477" y="2694"/>
                </a:cubicBezTo>
                <a:cubicBezTo>
                  <a:pt x="1469" y="2695"/>
                  <a:pt x="1461" y="2695"/>
                  <a:pt x="1453" y="2696"/>
                </a:cubicBezTo>
                <a:close/>
                <a:moveTo>
                  <a:pt x="4" y="1245"/>
                </a:moveTo>
                <a:cubicBezTo>
                  <a:pt x="5" y="1237"/>
                  <a:pt x="5" y="1229"/>
                  <a:pt x="6" y="1221"/>
                </a:cubicBezTo>
                <a:cubicBezTo>
                  <a:pt x="66" y="1227"/>
                  <a:pt x="66" y="1227"/>
                  <a:pt x="66" y="1227"/>
                </a:cubicBezTo>
                <a:cubicBezTo>
                  <a:pt x="65" y="1235"/>
                  <a:pt x="64" y="1242"/>
                  <a:pt x="64" y="1250"/>
                </a:cubicBezTo>
                <a:lnTo>
                  <a:pt x="4" y="1245"/>
                </a:lnTo>
                <a:close/>
                <a:moveTo>
                  <a:pt x="1502" y="2691"/>
                </a:moveTo>
                <a:cubicBezTo>
                  <a:pt x="1495" y="2632"/>
                  <a:pt x="1495" y="2632"/>
                  <a:pt x="1495" y="2632"/>
                </a:cubicBezTo>
                <a:cubicBezTo>
                  <a:pt x="1503" y="2631"/>
                  <a:pt x="1511" y="2630"/>
                  <a:pt x="1518" y="2629"/>
                </a:cubicBezTo>
                <a:cubicBezTo>
                  <a:pt x="1526" y="2688"/>
                  <a:pt x="1526" y="2688"/>
                  <a:pt x="1526" y="2688"/>
                </a:cubicBezTo>
                <a:cubicBezTo>
                  <a:pt x="1518" y="2689"/>
                  <a:pt x="1510" y="2690"/>
                  <a:pt x="1502" y="2691"/>
                </a:cubicBezTo>
                <a:close/>
                <a:moveTo>
                  <a:pt x="9" y="1197"/>
                </a:moveTo>
                <a:cubicBezTo>
                  <a:pt x="10" y="1189"/>
                  <a:pt x="11" y="1180"/>
                  <a:pt x="12" y="1172"/>
                </a:cubicBezTo>
                <a:cubicBezTo>
                  <a:pt x="71" y="1180"/>
                  <a:pt x="71" y="1180"/>
                  <a:pt x="71" y="1180"/>
                </a:cubicBezTo>
                <a:cubicBezTo>
                  <a:pt x="70" y="1188"/>
                  <a:pt x="69" y="1196"/>
                  <a:pt x="68" y="1203"/>
                </a:cubicBezTo>
                <a:lnTo>
                  <a:pt x="9" y="1197"/>
                </a:lnTo>
                <a:close/>
                <a:moveTo>
                  <a:pt x="1550" y="2685"/>
                </a:moveTo>
                <a:cubicBezTo>
                  <a:pt x="1542" y="2626"/>
                  <a:pt x="1542" y="2626"/>
                  <a:pt x="1542" y="2626"/>
                </a:cubicBezTo>
                <a:cubicBezTo>
                  <a:pt x="1549" y="2625"/>
                  <a:pt x="1557" y="2623"/>
                  <a:pt x="1565" y="2622"/>
                </a:cubicBezTo>
                <a:cubicBezTo>
                  <a:pt x="1575" y="2681"/>
                  <a:pt x="1575" y="2681"/>
                  <a:pt x="1575" y="2681"/>
                </a:cubicBezTo>
                <a:cubicBezTo>
                  <a:pt x="1567" y="2682"/>
                  <a:pt x="1558" y="2684"/>
                  <a:pt x="1550" y="2685"/>
                </a:cubicBezTo>
                <a:close/>
                <a:moveTo>
                  <a:pt x="15" y="1148"/>
                </a:moveTo>
                <a:cubicBezTo>
                  <a:pt x="16" y="1140"/>
                  <a:pt x="18" y="1132"/>
                  <a:pt x="19" y="1124"/>
                </a:cubicBezTo>
                <a:cubicBezTo>
                  <a:pt x="78" y="1134"/>
                  <a:pt x="78" y="1134"/>
                  <a:pt x="78" y="1134"/>
                </a:cubicBezTo>
                <a:cubicBezTo>
                  <a:pt x="77" y="1142"/>
                  <a:pt x="75" y="1149"/>
                  <a:pt x="74" y="1157"/>
                </a:cubicBezTo>
                <a:lnTo>
                  <a:pt x="15" y="1148"/>
                </a:lnTo>
                <a:close/>
                <a:moveTo>
                  <a:pt x="1599" y="2677"/>
                </a:moveTo>
                <a:cubicBezTo>
                  <a:pt x="1588" y="2618"/>
                  <a:pt x="1588" y="2618"/>
                  <a:pt x="1588" y="2618"/>
                </a:cubicBezTo>
                <a:cubicBezTo>
                  <a:pt x="1595" y="2617"/>
                  <a:pt x="1603" y="2615"/>
                  <a:pt x="1611" y="2613"/>
                </a:cubicBezTo>
                <a:cubicBezTo>
                  <a:pt x="1623" y="2672"/>
                  <a:pt x="1623" y="2672"/>
                  <a:pt x="1623" y="2672"/>
                </a:cubicBezTo>
                <a:cubicBezTo>
                  <a:pt x="1615" y="2674"/>
                  <a:pt x="1607" y="2675"/>
                  <a:pt x="1599" y="2677"/>
                </a:cubicBezTo>
                <a:close/>
                <a:moveTo>
                  <a:pt x="23" y="1100"/>
                </a:moveTo>
                <a:cubicBezTo>
                  <a:pt x="25" y="1092"/>
                  <a:pt x="26" y="1084"/>
                  <a:pt x="28" y="1076"/>
                </a:cubicBezTo>
                <a:cubicBezTo>
                  <a:pt x="87" y="1088"/>
                  <a:pt x="87" y="1088"/>
                  <a:pt x="87" y="1088"/>
                </a:cubicBezTo>
                <a:cubicBezTo>
                  <a:pt x="85" y="1096"/>
                  <a:pt x="83" y="1103"/>
                  <a:pt x="82" y="1111"/>
                </a:cubicBezTo>
                <a:lnTo>
                  <a:pt x="23" y="1100"/>
                </a:lnTo>
                <a:close/>
                <a:moveTo>
                  <a:pt x="1647" y="2667"/>
                </a:moveTo>
                <a:cubicBezTo>
                  <a:pt x="1634" y="2609"/>
                  <a:pt x="1634" y="2609"/>
                  <a:pt x="1634" y="2609"/>
                </a:cubicBezTo>
                <a:cubicBezTo>
                  <a:pt x="1641" y="2607"/>
                  <a:pt x="1649" y="2605"/>
                  <a:pt x="1657" y="2603"/>
                </a:cubicBezTo>
                <a:cubicBezTo>
                  <a:pt x="1671" y="2661"/>
                  <a:pt x="1671" y="2661"/>
                  <a:pt x="1671" y="2661"/>
                </a:cubicBezTo>
                <a:cubicBezTo>
                  <a:pt x="1663" y="2663"/>
                  <a:pt x="1655" y="2665"/>
                  <a:pt x="1647" y="2667"/>
                </a:cubicBezTo>
                <a:close/>
                <a:moveTo>
                  <a:pt x="33" y="1052"/>
                </a:moveTo>
                <a:cubicBezTo>
                  <a:pt x="35" y="1044"/>
                  <a:pt x="37" y="1036"/>
                  <a:pt x="39" y="1028"/>
                </a:cubicBezTo>
                <a:cubicBezTo>
                  <a:pt x="97" y="1042"/>
                  <a:pt x="97" y="1042"/>
                  <a:pt x="97" y="1042"/>
                </a:cubicBezTo>
                <a:cubicBezTo>
                  <a:pt x="95" y="1050"/>
                  <a:pt x="93" y="1058"/>
                  <a:pt x="91" y="1065"/>
                </a:cubicBezTo>
                <a:lnTo>
                  <a:pt x="33" y="1052"/>
                </a:lnTo>
                <a:close/>
                <a:moveTo>
                  <a:pt x="1695" y="2655"/>
                </a:moveTo>
                <a:cubicBezTo>
                  <a:pt x="1679" y="2597"/>
                  <a:pt x="1679" y="2597"/>
                  <a:pt x="1679" y="2597"/>
                </a:cubicBezTo>
                <a:cubicBezTo>
                  <a:pt x="1687" y="2595"/>
                  <a:pt x="1694" y="2593"/>
                  <a:pt x="1702" y="2591"/>
                </a:cubicBezTo>
                <a:cubicBezTo>
                  <a:pt x="1718" y="2649"/>
                  <a:pt x="1718" y="2649"/>
                  <a:pt x="1718" y="2649"/>
                </a:cubicBezTo>
                <a:cubicBezTo>
                  <a:pt x="1710" y="2651"/>
                  <a:pt x="1702" y="2653"/>
                  <a:pt x="1695" y="2655"/>
                </a:cubicBezTo>
                <a:close/>
                <a:moveTo>
                  <a:pt x="45" y="1004"/>
                </a:moveTo>
                <a:cubicBezTo>
                  <a:pt x="47" y="997"/>
                  <a:pt x="49" y="989"/>
                  <a:pt x="51" y="981"/>
                </a:cubicBezTo>
                <a:cubicBezTo>
                  <a:pt x="109" y="997"/>
                  <a:pt x="109" y="997"/>
                  <a:pt x="109" y="997"/>
                </a:cubicBezTo>
                <a:cubicBezTo>
                  <a:pt x="107" y="1005"/>
                  <a:pt x="105" y="1012"/>
                  <a:pt x="103" y="1020"/>
                </a:cubicBezTo>
                <a:lnTo>
                  <a:pt x="45" y="1004"/>
                </a:lnTo>
                <a:close/>
                <a:moveTo>
                  <a:pt x="1742" y="2642"/>
                </a:moveTo>
                <a:cubicBezTo>
                  <a:pt x="1724" y="2585"/>
                  <a:pt x="1724" y="2585"/>
                  <a:pt x="1724" y="2585"/>
                </a:cubicBezTo>
                <a:cubicBezTo>
                  <a:pt x="1732" y="2582"/>
                  <a:pt x="1739" y="2580"/>
                  <a:pt x="1747" y="2578"/>
                </a:cubicBezTo>
                <a:cubicBezTo>
                  <a:pt x="1765" y="2635"/>
                  <a:pt x="1765" y="2635"/>
                  <a:pt x="1765" y="2635"/>
                </a:cubicBezTo>
                <a:cubicBezTo>
                  <a:pt x="1757" y="2637"/>
                  <a:pt x="1750" y="2640"/>
                  <a:pt x="1742" y="2642"/>
                </a:cubicBezTo>
                <a:close/>
                <a:moveTo>
                  <a:pt x="58" y="957"/>
                </a:moveTo>
                <a:cubicBezTo>
                  <a:pt x="60" y="950"/>
                  <a:pt x="63" y="942"/>
                  <a:pt x="65" y="934"/>
                </a:cubicBezTo>
                <a:cubicBezTo>
                  <a:pt x="122" y="953"/>
                  <a:pt x="122" y="953"/>
                  <a:pt x="122" y="953"/>
                </a:cubicBezTo>
                <a:cubicBezTo>
                  <a:pt x="120" y="960"/>
                  <a:pt x="118" y="967"/>
                  <a:pt x="115" y="975"/>
                </a:cubicBezTo>
                <a:lnTo>
                  <a:pt x="58" y="957"/>
                </a:lnTo>
                <a:close/>
                <a:moveTo>
                  <a:pt x="1789" y="2627"/>
                </a:moveTo>
                <a:cubicBezTo>
                  <a:pt x="1769" y="2570"/>
                  <a:pt x="1769" y="2570"/>
                  <a:pt x="1769" y="2570"/>
                </a:cubicBezTo>
                <a:cubicBezTo>
                  <a:pt x="1776" y="2568"/>
                  <a:pt x="1784" y="2565"/>
                  <a:pt x="1791" y="2562"/>
                </a:cubicBezTo>
                <a:cubicBezTo>
                  <a:pt x="1812" y="2619"/>
                  <a:pt x="1812" y="2619"/>
                  <a:pt x="1812" y="2619"/>
                </a:cubicBezTo>
                <a:cubicBezTo>
                  <a:pt x="1804" y="2621"/>
                  <a:pt x="1796" y="2624"/>
                  <a:pt x="1789" y="2627"/>
                </a:cubicBezTo>
                <a:close/>
                <a:moveTo>
                  <a:pt x="73" y="911"/>
                </a:moveTo>
                <a:cubicBezTo>
                  <a:pt x="76" y="903"/>
                  <a:pt x="78" y="896"/>
                  <a:pt x="81" y="888"/>
                </a:cubicBezTo>
                <a:cubicBezTo>
                  <a:pt x="137" y="908"/>
                  <a:pt x="137" y="908"/>
                  <a:pt x="137" y="908"/>
                </a:cubicBezTo>
                <a:cubicBezTo>
                  <a:pt x="135" y="916"/>
                  <a:pt x="132" y="923"/>
                  <a:pt x="130" y="930"/>
                </a:cubicBezTo>
                <a:lnTo>
                  <a:pt x="73" y="911"/>
                </a:lnTo>
                <a:close/>
                <a:moveTo>
                  <a:pt x="1835" y="2610"/>
                </a:moveTo>
                <a:cubicBezTo>
                  <a:pt x="1813" y="2554"/>
                  <a:pt x="1813" y="2554"/>
                  <a:pt x="1813" y="2554"/>
                </a:cubicBezTo>
                <a:cubicBezTo>
                  <a:pt x="1821" y="2551"/>
                  <a:pt x="1828" y="2548"/>
                  <a:pt x="1835" y="2546"/>
                </a:cubicBezTo>
                <a:cubicBezTo>
                  <a:pt x="1858" y="2601"/>
                  <a:pt x="1858" y="2601"/>
                  <a:pt x="1858" y="2601"/>
                </a:cubicBezTo>
                <a:cubicBezTo>
                  <a:pt x="1850" y="2604"/>
                  <a:pt x="1842" y="2607"/>
                  <a:pt x="1835" y="2610"/>
                </a:cubicBezTo>
                <a:close/>
                <a:moveTo>
                  <a:pt x="90" y="865"/>
                </a:moveTo>
                <a:cubicBezTo>
                  <a:pt x="93" y="857"/>
                  <a:pt x="96" y="850"/>
                  <a:pt x="99" y="842"/>
                </a:cubicBezTo>
                <a:cubicBezTo>
                  <a:pt x="154" y="865"/>
                  <a:pt x="154" y="865"/>
                  <a:pt x="154" y="865"/>
                </a:cubicBezTo>
                <a:cubicBezTo>
                  <a:pt x="151" y="872"/>
                  <a:pt x="148" y="879"/>
                  <a:pt x="146" y="886"/>
                </a:cubicBezTo>
                <a:lnTo>
                  <a:pt x="90" y="865"/>
                </a:lnTo>
                <a:close/>
                <a:moveTo>
                  <a:pt x="108" y="820"/>
                </a:moveTo>
                <a:cubicBezTo>
                  <a:pt x="111" y="812"/>
                  <a:pt x="115" y="805"/>
                  <a:pt x="118" y="797"/>
                </a:cubicBezTo>
                <a:cubicBezTo>
                  <a:pt x="173" y="822"/>
                  <a:pt x="173" y="822"/>
                  <a:pt x="173" y="822"/>
                </a:cubicBezTo>
                <a:cubicBezTo>
                  <a:pt x="169" y="829"/>
                  <a:pt x="166" y="836"/>
                  <a:pt x="163" y="843"/>
                </a:cubicBezTo>
                <a:lnTo>
                  <a:pt x="108" y="820"/>
                </a:lnTo>
                <a:close/>
                <a:moveTo>
                  <a:pt x="1880" y="2592"/>
                </a:moveTo>
                <a:cubicBezTo>
                  <a:pt x="1857" y="2537"/>
                  <a:pt x="1857" y="2537"/>
                  <a:pt x="1857" y="2537"/>
                </a:cubicBezTo>
                <a:cubicBezTo>
                  <a:pt x="1864" y="2533"/>
                  <a:pt x="1871" y="2530"/>
                  <a:pt x="1878" y="2527"/>
                </a:cubicBezTo>
                <a:cubicBezTo>
                  <a:pt x="1903" y="2582"/>
                  <a:pt x="1903" y="2582"/>
                  <a:pt x="1903" y="2582"/>
                </a:cubicBezTo>
                <a:cubicBezTo>
                  <a:pt x="1895" y="2585"/>
                  <a:pt x="1888" y="2588"/>
                  <a:pt x="1880" y="2592"/>
                </a:cubicBezTo>
                <a:close/>
                <a:moveTo>
                  <a:pt x="128" y="775"/>
                </a:moveTo>
                <a:cubicBezTo>
                  <a:pt x="132" y="768"/>
                  <a:pt x="135" y="760"/>
                  <a:pt x="139" y="753"/>
                </a:cubicBezTo>
                <a:cubicBezTo>
                  <a:pt x="193" y="779"/>
                  <a:pt x="193" y="779"/>
                  <a:pt x="193" y="779"/>
                </a:cubicBezTo>
                <a:cubicBezTo>
                  <a:pt x="189" y="786"/>
                  <a:pt x="186" y="793"/>
                  <a:pt x="182" y="800"/>
                </a:cubicBezTo>
                <a:lnTo>
                  <a:pt x="128" y="775"/>
                </a:lnTo>
                <a:close/>
                <a:moveTo>
                  <a:pt x="1925" y="2571"/>
                </a:moveTo>
                <a:cubicBezTo>
                  <a:pt x="1900" y="2517"/>
                  <a:pt x="1900" y="2517"/>
                  <a:pt x="1900" y="2517"/>
                </a:cubicBezTo>
                <a:cubicBezTo>
                  <a:pt x="1907" y="2514"/>
                  <a:pt x="1914" y="2511"/>
                  <a:pt x="1921" y="2507"/>
                </a:cubicBezTo>
                <a:cubicBezTo>
                  <a:pt x="1947" y="2561"/>
                  <a:pt x="1947" y="2561"/>
                  <a:pt x="1947" y="2561"/>
                </a:cubicBezTo>
                <a:cubicBezTo>
                  <a:pt x="1940" y="2564"/>
                  <a:pt x="1933" y="2568"/>
                  <a:pt x="1925" y="2571"/>
                </a:cubicBezTo>
                <a:close/>
                <a:moveTo>
                  <a:pt x="150" y="731"/>
                </a:moveTo>
                <a:cubicBezTo>
                  <a:pt x="154" y="724"/>
                  <a:pt x="157" y="717"/>
                  <a:pt x="161" y="709"/>
                </a:cubicBezTo>
                <a:cubicBezTo>
                  <a:pt x="214" y="738"/>
                  <a:pt x="214" y="738"/>
                  <a:pt x="214" y="738"/>
                </a:cubicBezTo>
                <a:cubicBezTo>
                  <a:pt x="210" y="745"/>
                  <a:pt x="207" y="752"/>
                  <a:pt x="203" y="758"/>
                </a:cubicBezTo>
                <a:lnTo>
                  <a:pt x="150" y="731"/>
                </a:lnTo>
                <a:close/>
                <a:moveTo>
                  <a:pt x="1969" y="2550"/>
                </a:moveTo>
                <a:cubicBezTo>
                  <a:pt x="1942" y="2496"/>
                  <a:pt x="1942" y="2496"/>
                  <a:pt x="1942" y="2496"/>
                </a:cubicBezTo>
                <a:cubicBezTo>
                  <a:pt x="1949" y="2493"/>
                  <a:pt x="1956" y="2489"/>
                  <a:pt x="1963" y="2486"/>
                </a:cubicBezTo>
                <a:cubicBezTo>
                  <a:pt x="1991" y="2538"/>
                  <a:pt x="1991" y="2538"/>
                  <a:pt x="1991" y="2538"/>
                </a:cubicBezTo>
                <a:cubicBezTo>
                  <a:pt x="1984" y="2542"/>
                  <a:pt x="1977" y="2546"/>
                  <a:pt x="1969" y="2550"/>
                </a:cubicBezTo>
                <a:close/>
                <a:moveTo>
                  <a:pt x="173" y="688"/>
                </a:moveTo>
                <a:cubicBezTo>
                  <a:pt x="177" y="681"/>
                  <a:pt x="181" y="674"/>
                  <a:pt x="185" y="667"/>
                </a:cubicBezTo>
                <a:cubicBezTo>
                  <a:pt x="237" y="697"/>
                  <a:pt x="237" y="697"/>
                  <a:pt x="237" y="697"/>
                </a:cubicBezTo>
                <a:cubicBezTo>
                  <a:pt x="233" y="704"/>
                  <a:pt x="229" y="711"/>
                  <a:pt x="225" y="717"/>
                </a:cubicBezTo>
                <a:lnTo>
                  <a:pt x="173" y="688"/>
                </a:lnTo>
                <a:close/>
                <a:moveTo>
                  <a:pt x="2012" y="2526"/>
                </a:moveTo>
                <a:cubicBezTo>
                  <a:pt x="1983" y="2474"/>
                  <a:pt x="1983" y="2474"/>
                  <a:pt x="1983" y="2474"/>
                </a:cubicBezTo>
                <a:cubicBezTo>
                  <a:pt x="1990" y="2470"/>
                  <a:pt x="1997" y="2466"/>
                  <a:pt x="2003" y="2463"/>
                </a:cubicBezTo>
                <a:cubicBezTo>
                  <a:pt x="2034" y="2514"/>
                  <a:pt x="2034" y="2514"/>
                  <a:pt x="2034" y="2514"/>
                </a:cubicBezTo>
                <a:cubicBezTo>
                  <a:pt x="2027" y="2518"/>
                  <a:pt x="2019" y="2522"/>
                  <a:pt x="2012" y="2526"/>
                </a:cubicBezTo>
                <a:close/>
                <a:moveTo>
                  <a:pt x="198" y="646"/>
                </a:moveTo>
                <a:cubicBezTo>
                  <a:pt x="202" y="639"/>
                  <a:pt x="207" y="632"/>
                  <a:pt x="211" y="625"/>
                </a:cubicBezTo>
                <a:cubicBezTo>
                  <a:pt x="261" y="657"/>
                  <a:pt x="261" y="657"/>
                  <a:pt x="261" y="657"/>
                </a:cubicBezTo>
                <a:cubicBezTo>
                  <a:pt x="257" y="664"/>
                  <a:pt x="253" y="670"/>
                  <a:pt x="249" y="677"/>
                </a:cubicBezTo>
                <a:lnTo>
                  <a:pt x="198" y="646"/>
                </a:lnTo>
                <a:close/>
                <a:moveTo>
                  <a:pt x="2055" y="2501"/>
                </a:moveTo>
                <a:cubicBezTo>
                  <a:pt x="2023" y="2450"/>
                  <a:pt x="2023" y="2450"/>
                  <a:pt x="2023" y="2450"/>
                </a:cubicBezTo>
                <a:cubicBezTo>
                  <a:pt x="2030" y="2446"/>
                  <a:pt x="2037" y="2442"/>
                  <a:pt x="2043" y="2438"/>
                </a:cubicBezTo>
                <a:cubicBezTo>
                  <a:pt x="2075" y="2488"/>
                  <a:pt x="2075" y="2488"/>
                  <a:pt x="2075" y="2488"/>
                </a:cubicBezTo>
                <a:cubicBezTo>
                  <a:pt x="2069" y="2493"/>
                  <a:pt x="2062" y="2497"/>
                  <a:pt x="2055" y="2501"/>
                </a:cubicBezTo>
                <a:close/>
                <a:moveTo>
                  <a:pt x="224" y="604"/>
                </a:moveTo>
                <a:cubicBezTo>
                  <a:pt x="229" y="598"/>
                  <a:pt x="234" y="591"/>
                  <a:pt x="238" y="584"/>
                </a:cubicBezTo>
                <a:cubicBezTo>
                  <a:pt x="287" y="618"/>
                  <a:pt x="287" y="618"/>
                  <a:pt x="287" y="618"/>
                </a:cubicBezTo>
                <a:cubicBezTo>
                  <a:pt x="283" y="624"/>
                  <a:pt x="279" y="631"/>
                  <a:pt x="274" y="637"/>
                </a:cubicBezTo>
                <a:lnTo>
                  <a:pt x="224" y="604"/>
                </a:lnTo>
                <a:close/>
                <a:moveTo>
                  <a:pt x="2096" y="2475"/>
                </a:moveTo>
                <a:cubicBezTo>
                  <a:pt x="2063" y="2425"/>
                  <a:pt x="2063" y="2425"/>
                  <a:pt x="2063" y="2425"/>
                </a:cubicBezTo>
                <a:cubicBezTo>
                  <a:pt x="2069" y="2421"/>
                  <a:pt x="2076" y="2417"/>
                  <a:pt x="2082" y="2412"/>
                </a:cubicBezTo>
                <a:cubicBezTo>
                  <a:pt x="2116" y="2461"/>
                  <a:pt x="2116" y="2461"/>
                  <a:pt x="2116" y="2461"/>
                </a:cubicBezTo>
                <a:cubicBezTo>
                  <a:pt x="2110" y="2466"/>
                  <a:pt x="2103" y="2471"/>
                  <a:pt x="2096" y="2475"/>
                </a:cubicBezTo>
                <a:close/>
                <a:moveTo>
                  <a:pt x="252" y="564"/>
                </a:moveTo>
                <a:cubicBezTo>
                  <a:pt x="257" y="557"/>
                  <a:pt x="262" y="551"/>
                  <a:pt x="267" y="544"/>
                </a:cubicBezTo>
                <a:cubicBezTo>
                  <a:pt x="315" y="580"/>
                  <a:pt x="315" y="580"/>
                  <a:pt x="315" y="580"/>
                </a:cubicBezTo>
                <a:cubicBezTo>
                  <a:pt x="310" y="586"/>
                  <a:pt x="305" y="593"/>
                  <a:pt x="301" y="599"/>
                </a:cubicBezTo>
                <a:lnTo>
                  <a:pt x="252" y="564"/>
                </a:lnTo>
                <a:close/>
                <a:moveTo>
                  <a:pt x="2136" y="2447"/>
                </a:moveTo>
                <a:cubicBezTo>
                  <a:pt x="2101" y="2399"/>
                  <a:pt x="2101" y="2399"/>
                  <a:pt x="2101" y="2399"/>
                </a:cubicBezTo>
                <a:cubicBezTo>
                  <a:pt x="2108" y="2394"/>
                  <a:pt x="2114" y="2389"/>
                  <a:pt x="2120" y="2385"/>
                </a:cubicBezTo>
                <a:cubicBezTo>
                  <a:pt x="2156" y="2433"/>
                  <a:pt x="2156" y="2433"/>
                  <a:pt x="2156" y="2433"/>
                </a:cubicBezTo>
                <a:cubicBezTo>
                  <a:pt x="2150" y="2438"/>
                  <a:pt x="2143" y="2442"/>
                  <a:pt x="2136" y="2447"/>
                </a:cubicBezTo>
                <a:close/>
                <a:moveTo>
                  <a:pt x="282" y="525"/>
                </a:moveTo>
                <a:cubicBezTo>
                  <a:pt x="287" y="518"/>
                  <a:pt x="292" y="512"/>
                  <a:pt x="297" y="505"/>
                </a:cubicBezTo>
                <a:cubicBezTo>
                  <a:pt x="343" y="543"/>
                  <a:pt x="343" y="543"/>
                  <a:pt x="343" y="543"/>
                </a:cubicBezTo>
                <a:cubicBezTo>
                  <a:pt x="339" y="549"/>
                  <a:pt x="334" y="555"/>
                  <a:pt x="329" y="561"/>
                </a:cubicBezTo>
                <a:lnTo>
                  <a:pt x="282" y="525"/>
                </a:lnTo>
                <a:close/>
                <a:moveTo>
                  <a:pt x="2176" y="2418"/>
                </a:moveTo>
                <a:cubicBezTo>
                  <a:pt x="2139" y="2371"/>
                  <a:pt x="2139" y="2371"/>
                  <a:pt x="2139" y="2371"/>
                </a:cubicBezTo>
                <a:cubicBezTo>
                  <a:pt x="2145" y="2366"/>
                  <a:pt x="2151" y="2361"/>
                  <a:pt x="2157" y="2356"/>
                </a:cubicBezTo>
                <a:cubicBezTo>
                  <a:pt x="2195" y="2403"/>
                  <a:pt x="2195" y="2403"/>
                  <a:pt x="2195" y="2403"/>
                </a:cubicBezTo>
                <a:cubicBezTo>
                  <a:pt x="2188" y="2408"/>
                  <a:pt x="2182" y="2413"/>
                  <a:pt x="2176" y="2418"/>
                </a:cubicBezTo>
                <a:close/>
                <a:moveTo>
                  <a:pt x="312" y="487"/>
                </a:moveTo>
                <a:cubicBezTo>
                  <a:pt x="318" y="480"/>
                  <a:pt x="323" y="474"/>
                  <a:pt x="328" y="468"/>
                </a:cubicBezTo>
                <a:cubicBezTo>
                  <a:pt x="373" y="507"/>
                  <a:pt x="373" y="507"/>
                  <a:pt x="373" y="507"/>
                </a:cubicBezTo>
                <a:cubicBezTo>
                  <a:pt x="368" y="513"/>
                  <a:pt x="363" y="519"/>
                  <a:pt x="358" y="525"/>
                </a:cubicBezTo>
                <a:lnTo>
                  <a:pt x="312" y="487"/>
                </a:lnTo>
                <a:close/>
                <a:moveTo>
                  <a:pt x="2214" y="2387"/>
                </a:moveTo>
                <a:cubicBezTo>
                  <a:pt x="2175" y="2341"/>
                  <a:pt x="2175" y="2341"/>
                  <a:pt x="2175" y="2341"/>
                </a:cubicBezTo>
                <a:cubicBezTo>
                  <a:pt x="2181" y="2336"/>
                  <a:pt x="2187" y="2331"/>
                  <a:pt x="2193" y="2326"/>
                </a:cubicBezTo>
                <a:cubicBezTo>
                  <a:pt x="2232" y="2371"/>
                  <a:pt x="2232" y="2371"/>
                  <a:pt x="2232" y="2371"/>
                </a:cubicBezTo>
                <a:cubicBezTo>
                  <a:pt x="2226" y="2377"/>
                  <a:pt x="2220" y="2382"/>
                  <a:pt x="2214" y="2387"/>
                </a:cubicBezTo>
                <a:close/>
                <a:moveTo>
                  <a:pt x="344" y="449"/>
                </a:moveTo>
                <a:cubicBezTo>
                  <a:pt x="350" y="443"/>
                  <a:pt x="355" y="437"/>
                  <a:pt x="361" y="431"/>
                </a:cubicBezTo>
                <a:cubicBezTo>
                  <a:pt x="405" y="472"/>
                  <a:pt x="405" y="472"/>
                  <a:pt x="405" y="472"/>
                </a:cubicBezTo>
                <a:cubicBezTo>
                  <a:pt x="399" y="478"/>
                  <a:pt x="394" y="484"/>
                  <a:pt x="389" y="489"/>
                </a:cubicBezTo>
                <a:lnTo>
                  <a:pt x="344" y="449"/>
                </a:lnTo>
                <a:close/>
                <a:moveTo>
                  <a:pt x="2251" y="2355"/>
                </a:moveTo>
                <a:cubicBezTo>
                  <a:pt x="2211" y="2311"/>
                  <a:pt x="2211" y="2311"/>
                  <a:pt x="2211" y="2311"/>
                </a:cubicBezTo>
                <a:cubicBezTo>
                  <a:pt x="2217" y="2305"/>
                  <a:pt x="2222" y="2300"/>
                  <a:pt x="2228" y="2295"/>
                </a:cubicBezTo>
                <a:cubicBezTo>
                  <a:pt x="2269" y="2339"/>
                  <a:pt x="2269" y="2339"/>
                  <a:pt x="2269" y="2339"/>
                </a:cubicBezTo>
                <a:cubicBezTo>
                  <a:pt x="2263" y="2344"/>
                  <a:pt x="2257" y="2350"/>
                  <a:pt x="2251" y="2355"/>
                </a:cubicBezTo>
                <a:close/>
                <a:moveTo>
                  <a:pt x="378" y="414"/>
                </a:moveTo>
                <a:cubicBezTo>
                  <a:pt x="383" y="408"/>
                  <a:pt x="389" y="402"/>
                  <a:pt x="395" y="396"/>
                </a:cubicBezTo>
                <a:cubicBezTo>
                  <a:pt x="437" y="438"/>
                  <a:pt x="437" y="438"/>
                  <a:pt x="437" y="438"/>
                </a:cubicBezTo>
                <a:cubicBezTo>
                  <a:pt x="432" y="444"/>
                  <a:pt x="426" y="450"/>
                  <a:pt x="421" y="455"/>
                </a:cubicBezTo>
                <a:lnTo>
                  <a:pt x="378" y="414"/>
                </a:lnTo>
                <a:close/>
                <a:moveTo>
                  <a:pt x="2287" y="2322"/>
                </a:moveTo>
                <a:cubicBezTo>
                  <a:pt x="2245" y="2279"/>
                  <a:pt x="2245" y="2279"/>
                  <a:pt x="2245" y="2279"/>
                </a:cubicBezTo>
                <a:cubicBezTo>
                  <a:pt x="2251" y="2273"/>
                  <a:pt x="2256" y="2268"/>
                  <a:pt x="2262" y="2262"/>
                </a:cubicBezTo>
                <a:cubicBezTo>
                  <a:pt x="2263" y="2261"/>
                  <a:pt x="2263" y="2261"/>
                  <a:pt x="2263" y="2261"/>
                </a:cubicBezTo>
                <a:cubicBezTo>
                  <a:pt x="2305" y="2304"/>
                  <a:pt x="2305" y="2304"/>
                  <a:pt x="2305" y="2304"/>
                </a:cubicBezTo>
                <a:cubicBezTo>
                  <a:pt x="2304" y="2304"/>
                  <a:pt x="2304" y="2304"/>
                  <a:pt x="2304" y="2304"/>
                </a:cubicBezTo>
                <a:cubicBezTo>
                  <a:pt x="2298" y="2310"/>
                  <a:pt x="2293" y="2316"/>
                  <a:pt x="2287" y="2322"/>
                </a:cubicBezTo>
                <a:close/>
                <a:moveTo>
                  <a:pt x="454" y="422"/>
                </a:moveTo>
                <a:cubicBezTo>
                  <a:pt x="412" y="379"/>
                  <a:pt x="412" y="379"/>
                  <a:pt x="412" y="379"/>
                </a:cubicBezTo>
                <a:cubicBezTo>
                  <a:pt x="418" y="373"/>
                  <a:pt x="424" y="368"/>
                  <a:pt x="430" y="362"/>
                </a:cubicBezTo>
                <a:cubicBezTo>
                  <a:pt x="471" y="406"/>
                  <a:pt x="471" y="406"/>
                  <a:pt x="471" y="406"/>
                </a:cubicBezTo>
                <a:cubicBezTo>
                  <a:pt x="465" y="411"/>
                  <a:pt x="459" y="417"/>
                  <a:pt x="454" y="422"/>
                </a:cubicBezTo>
                <a:close/>
                <a:moveTo>
                  <a:pt x="2279" y="2245"/>
                </a:moveTo>
                <a:cubicBezTo>
                  <a:pt x="2285" y="2239"/>
                  <a:pt x="2290" y="2233"/>
                  <a:pt x="2295" y="2228"/>
                </a:cubicBezTo>
                <a:cubicBezTo>
                  <a:pt x="2339" y="2268"/>
                  <a:pt x="2339" y="2268"/>
                  <a:pt x="2339" y="2268"/>
                </a:cubicBezTo>
                <a:cubicBezTo>
                  <a:pt x="2334" y="2274"/>
                  <a:pt x="2328" y="2280"/>
                  <a:pt x="2322" y="2286"/>
                </a:cubicBezTo>
                <a:lnTo>
                  <a:pt x="2279" y="2245"/>
                </a:lnTo>
                <a:close/>
                <a:moveTo>
                  <a:pt x="488" y="390"/>
                </a:moveTo>
                <a:cubicBezTo>
                  <a:pt x="448" y="346"/>
                  <a:pt x="448" y="346"/>
                  <a:pt x="448" y="346"/>
                </a:cubicBezTo>
                <a:cubicBezTo>
                  <a:pt x="454" y="340"/>
                  <a:pt x="460" y="335"/>
                  <a:pt x="467" y="329"/>
                </a:cubicBezTo>
                <a:cubicBezTo>
                  <a:pt x="506" y="375"/>
                  <a:pt x="506" y="375"/>
                  <a:pt x="506" y="375"/>
                </a:cubicBezTo>
                <a:cubicBezTo>
                  <a:pt x="500" y="380"/>
                  <a:pt x="494" y="385"/>
                  <a:pt x="488" y="390"/>
                </a:cubicBezTo>
                <a:close/>
                <a:moveTo>
                  <a:pt x="2311" y="2210"/>
                </a:moveTo>
                <a:cubicBezTo>
                  <a:pt x="2316" y="2205"/>
                  <a:pt x="2321" y="2199"/>
                  <a:pt x="2327" y="2193"/>
                </a:cubicBezTo>
                <a:cubicBezTo>
                  <a:pt x="2372" y="2232"/>
                  <a:pt x="2372" y="2232"/>
                  <a:pt x="2372" y="2232"/>
                </a:cubicBezTo>
                <a:cubicBezTo>
                  <a:pt x="2366" y="2238"/>
                  <a:pt x="2361" y="2244"/>
                  <a:pt x="2356" y="2250"/>
                </a:cubicBezTo>
                <a:lnTo>
                  <a:pt x="2311" y="2210"/>
                </a:lnTo>
                <a:close/>
                <a:moveTo>
                  <a:pt x="524" y="359"/>
                </a:moveTo>
                <a:cubicBezTo>
                  <a:pt x="485" y="313"/>
                  <a:pt x="485" y="313"/>
                  <a:pt x="485" y="313"/>
                </a:cubicBezTo>
                <a:cubicBezTo>
                  <a:pt x="491" y="308"/>
                  <a:pt x="498" y="303"/>
                  <a:pt x="504" y="298"/>
                </a:cubicBezTo>
                <a:cubicBezTo>
                  <a:pt x="542" y="344"/>
                  <a:pt x="542" y="344"/>
                  <a:pt x="542" y="344"/>
                </a:cubicBezTo>
                <a:cubicBezTo>
                  <a:pt x="536" y="349"/>
                  <a:pt x="529" y="354"/>
                  <a:pt x="524" y="359"/>
                </a:cubicBezTo>
                <a:close/>
                <a:moveTo>
                  <a:pt x="2342" y="2175"/>
                </a:moveTo>
                <a:cubicBezTo>
                  <a:pt x="2347" y="2169"/>
                  <a:pt x="2352" y="2163"/>
                  <a:pt x="2357" y="2157"/>
                </a:cubicBezTo>
                <a:cubicBezTo>
                  <a:pt x="2403" y="2194"/>
                  <a:pt x="2403" y="2194"/>
                  <a:pt x="2403" y="2194"/>
                </a:cubicBezTo>
                <a:cubicBezTo>
                  <a:pt x="2398" y="2200"/>
                  <a:pt x="2393" y="2207"/>
                  <a:pt x="2388" y="2213"/>
                </a:cubicBezTo>
                <a:lnTo>
                  <a:pt x="2342" y="2175"/>
                </a:lnTo>
                <a:close/>
                <a:moveTo>
                  <a:pt x="560" y="330"/>
                </a:moveTo>
                <a:cubicBezTo>
                  <a:pt x="523" y="283"/>
                  <a:pt x="523" y="283"/>
                  <a:pt x="523" y="283"/>
                </a:cubicBezTo>
                <a:cubicBezTo>
                  <a:pt x="530" y="278"/>
                  <a:pt x="536" y="273"/>
                  <a:pt x="543" y="268"/>
                </a:cubicBezTo>
                <a:cubicBezTo>
                  <a:pt x="579" y="316"/>
                  <a:pt x="579" y="316"/>
                  <a:pt x="579" y="316"/>
                </a:cubicBezTo>
                <a:cubicBezTo>
                  <a:pt x="572" y="320"/>
                  <a:pt x="566" y="325"/>
                  <a:pt x="560" y="330"/>
                </a:cubicBezTo>
                <a:close/>
                <a:moveTo>
                  <a:pt x="2371" y="2138"/>
                </a:moveTo>
                <a:cubicBezTo>
                  <a:pt x="2376" y="2132"/>
                  <a:pt x="2381" y="2126"/>
                  <a:pt x="2385" y="2120"/>
                </a:cubicBezTo>
                <a:cubicBezTo>
                  <a:pt x="2433" y="2155"/>
                  <a:pt x="2433" y="2155"/>
                  <a:pt x="2433" y="2155"/>
                </a:cubicBezTo>
                <a:cubicBezTo>
                  <a:pt x="2428" y="2162"/>
                  <a:pt x="2423" y="2168"/>
                  <a:pt x="2418" y="2175"/>
                </a:cubicBezTo>
                <a:lnTo>
                  <a:pt x="2371" y="2138"/>
                </a:lnTo>
                <a:close/>
                <a:moveTo>
                  <a:pt x="598" y="302"/>
                </a:moveTo>
                <a:cubicBezTo>
                  <a:pt x="563" y="253"/>
                  <a:pt x="563" y="253"/>
                  <a:pt x="563" y="253"/>
                </a:cubicBezTo>
                <a:cubicBezTo>
                  <a:pt x="569" y="249"/>
                  <a:pt x="576" y="244"/>
                  <a:pt x="583" y="239"/>
                </a:cubicBezTo>
                <a:cubicBezTo>
                  <a:pt x="617" y="288"/>
                  <a:pt x="617" y="288"/>
                  <a:pt x="617" y="288"/>
                </a:cubicBezTo>
                <a:cubicBezTo>
                  <a:pt x="610" y="293"/>
                  <a:pt x="604" y="297"/>
                  <a:pt x="598" y="302"/>
                </a:cubicBezTo>
                <a:close/>
                <a:moveTo>
                  <a:pt x="2399" y="2101"/>
                </a:moveTo>
                <a:cubicBezTo>
                  <a:pt x="2404" y="2094"/>
                  <a:pt x="2408" y="2088"/>
                  <a:pt x="2412" y="2082"/>
                </a:cubicBezTo>
                <a:cubicBezTo>
                  <a:pt x="2462" y="2116"/>
                  <a:pt x="2462" y="2116"/>
                  <a:pt x="2462" y="2116"/>
                </a:cubicBezTo>
                <a:cubicBezTo>
                  <a:pt x="2457" y="2122"/>
                  <a:pt x="2452" y="2129"/>
                  <a:pt x="2448" y="2136"/>
                </a:cubicBezTo>
                <a:lnTo>
                  <a:pt x="2399" y="2101"/>
                </a:lnTo>
                <a:close/>
                <a:moveTo>
                  <a:pt x="636" y="275"/>
                </a:moveTo>
                <a:cubicBezTo>
                  <a:pt x="603" y="225"/>
                  <a:pt x="603" y="225"/>
                  <a:pt x="603" y="225"/>
                </a:cubicBezTo>
                <a:cubicBezTo>
                  <a:pt x="610" y="221"/>
                  <a:pt x="617" y="216"/>
                  <a:pt x="623" y="212"/>
                </a:cubicBezTo>
                <a:cubicBezTo>
                  <a:pt x="656" y="262"/>
                  <a:pt x="656" y="262"/>
                  <a:pt x="656" y="262"/>
                </a:cubicBezTo>
                <a:cubicBezTo>
                  <a:pt x="649" y="267"/>
                  <a:pt x="643" y="271"/>
                  <a:pt x="636" y="275"/>
                </a:cubicBezTo>
                <a:close/>
                <a:moveTo>
                  <a:pt x="2426" y="2062"/>
                </a:moveTo>
                <a:cubicBezTo>
                  <a:pt x="2430" y="2056"/>
                  <a:pt x="2434" y="2049"/>
                  <a:pt x="2438" y="2043"/>
                </a:cubicBezTo>
                <a:cubicBezTo>
                  <a:pt x="2489" y="2075"/>
                  <a:pt x="2489" y="2075"/>
                  <a:pt x="2489" y="2075"/>
                </a:cubicBezTo>
                <a:cubicBezTo>
                  <a:pt x="2484" y="2082"/>
                  <a:pt x="2480" y="2088"/>
                  <a:pt x="2475" y="2095"/>
                </a:cubicBezTo>
                <a:lnTo>
                  <a:pt x="2426" y="2062"/>
                </a:lnTo>
                <a:close/>
                <a:moveTo>
                  <a:pt x="676" y="250"/>
                </a:moveTo>
                <a:cubicBezTo>
                  <a:pt x="644" y="199"/>
                  <a:pt x="644" y="199"/>
                  <a:pt x="644" y="199"/>
                </a:cubicBezTo>
                <a:cubicBezTo>
                  <a:pt x="651" y="195"/>
                  <a:pt x="658" y="191"/>
                  <a:pt x="665" y="186"/>
                </a:cubicBezTo>
                <a:cubicBezTo>
                  <a:pt x="696" y="238"/>
                  <a:pt x="696" y="238"/>
                  <a:pt x="696" y="238"/>
                </a:cubicBezTo>
                <a:cubicBezTo>
                  <a:pt x="689" y="242"/>
                  <a:pt x="682" y="246"/>
                  <a:pt x="676" y="250"/>
                </a:cubicBezTo>
                <a:close/>
                <a:moveTo>
                  <a:pt x="2451" y="2023"/>
                </a:moveTo>
                <a:cubicBezTo>
                  <a:pt x="2455" y="2016"/>
                  <a:pt x="2459" y="2009"/>
                  <a:pt x="2463" y="2003"/>
                </a:cubicBezTo>
                <a:cubicBezTo>
                  <a:pt x="2514" y="2033"/>
                  <a:pt x="2514" y="2033"/>
                  <a:pt x="2514" y="2033"/>
                </a:cubicBezTo>
                <a:cubicBezTo>
                  <a:pt x="2510" y="2040"/>
                  <a:pt x="2506" y="2047"/>
                  <a:pt x="2502" y="2054"/>
                </a:cubicBezTo>
                <a:lnTo>
                  <a:pt x="2451" y="2023"/>
                </a:lnTo>
                <a:close/>
                <a:moveTo>
                  <a:pt x="716" y="226"/>
                </a:moveTo>
                <a:cubicBezTo>
                  <a:pt x="686" y="174"/>
                  <a:pt x="686" y="174"/>
                  <a:pt x="686" y="174"/>
                </a:cubicBezTo>
                <a:cubicBezTo>
                  <a:pt x="694" y="170"/>
                  <a:pt x="701" y="166"/>
                  <a:pt x="708" y="162"/>
                </a:cubicBezTo>
                <a:cubicBezTo>
                  <a:pt x="736" y="215"/>
                  <a:pt x="736" y="215"/>
                  <a:pt x="736" y="215"/>
                </a:cubicBezTo>
                <a:cubicBezTo>
                  <a:pt x="730" y="219"/>
                  <a:pt x="723" y="222"/>
                  <a:pt x="716" y="226"/>
                </a:cubicBezTo>
                <a:close/>
                <a:moveTo>
                  <a:pt x="2474" y="1982"/>
                </a:moveTo>
                <a:cubicBezTo>
                  <a:pt x="2478" y="1975"/>
                  <a:pt x="2482" y="1969"/>
                  <a:pt x="2486" y="1962"/>
                </a:cubicBezTo>
                <a:cubicBezTo>
                  <a:pt x="2538" y="1990"/>
                  <a:pt x="2538" y="1990"/>
                  <a:pt x="2538" y="1990"/>
                </a:cubicBezTo>
                <a:cubicBezTo>
                  <a:pt x="2535" y="1997"/>
                  <a:pt x="2531" y="2005"/>
                  <a:pt x="2527" y="2012"/>
                </a:cubicBezTo>
                <a:lnTo>
                  <a:pt x="2474" y="1982"/>
                </a:lnTo>
                <a:close/>
                <a:moveTo>
                  <a:pt x="757" y="204"/>
                </a:moveTo>
                <a:cubicBezTo>
                  <a:pt x="730" y="151"/>
                  <a:pt x="730" y="151"/>
                  <a:pt x="730" y="151"/>
                </a:cubicBezTo>
                <a:cubicBezTo>
                  <a:pt x="737" y="147"/>
                  <a:pt x="744" y="143"/>
                  <a:pt x="752" y="140"/>
                </a:cubicBezTo>
                <a:cubicBezTo>
                  <a:pt x="778" y="193"/>
                  <a:pt x="778" y="193"/>
                  <a:pt x="778" y="193"/>
                </a:cubicBezTo>
                <a:cubicBezTo>
                  <a:pt x="771" y="197"/>
                  <a:pt x="764" y="200"/>
                  <a:pt x="757" y="204"/>
                </a:cubicBezTo>
                <a:close/>
                <a:moveTo>
                  <a:pt x="2497" y="1941"/>
                </a:moveTo>
                <a:cubicBezTo>
                  <a:pt x="2500" y="1934"/>
                  <a:pt x="2504" y="1927"/>
                  <a:pt x="2507" y="1920"/>
                </a:cubicBezTo>
                <a:cubicBezTo>
                  <a:pt x="2561" y="1947"/>
                  <a:pt x="2561" y="1947"/>
                  <a:pt x="2561" y="1947"/>
                </a:cubicBezTo>
                <a:cubicBezTo>
                  <a:pt x="2557" y="1954"/>
                  <a:pt x="2554" y="1961"/>
                  <a:pt x="2550" y="1968"/>
                </a:cubicBezTo>
                <a:lnTo>
                  <a:pt x="2497" y="1941"/>
                </a:lnTo>
                <a:close/>
                <a:moveTo>
                  <a:pt x="799" y="183"/>
                </a:moveTo>
                <a:cubicBezTo>
                  <a:pt x="774" y="129"/>
                  <a:pt x="774" y="129"/>
                  <a:pt x="774" y="129"/>
                </a:cubicBezTo>
                <a:cubicBezTo>
                  <a:pt x="781" y="126"/>
                  <a:pt x="789" y="122"/>
                  <a:pt x="796" y="119"/>
                </a:cubicBezTo>
                <a:cubicBezTo>
                  <a:pt x="821" y="173"/>
                  <a:pt x="821" y="173"/>
                  <a:pt x="821" y="173"/>
                </a:cubicBezTo>
                <a:cubicBezTo>
                  <a:pt x="813" y="176"/>
                  <a:pt x="806" y="180"/>
                  <a:pt x="799" y="183"/>
                </a:cubicBezTo>
                <a:close/>
                <a:moveTo>
                  <a:pt x="2517" y="1899"/>
                </a:moveTo>
                <a:cubicBezTo>
                  <a:pt x="2521" y="1892"/>
                  <a:pt x="2524" y="1885"/>
                  <a:pt x="2527" y="1878"/>
                </a:cubicBezTo>
                <a:cubicBezTo>
                  <a:pt x="2582" y="1902"/>
                  <a:pt x="2582" y="1902"/>
                  <a:pt x="2582" y="1902"/>
                </a:cubicBezTo>
                <a:cubicBezTo>
                  <a:pt x="2578" y="1910"/>
                  <a:pt x="2575" y="1917"/>
                  <a:pt x="2572" y="1925"/>
                </a:cubicBezTo>
                <a:lnTo>
                  <a:pt x="2517" y="1899"/>
                </a:lnTo>
                <a:close/>
                <a:moveTo>
                  <a:pt x="842" y="164"/>
                </a:moveTo>
                <a:cubicBezTo>
                  <a:pt x="819" y="109"/>
                  <a:pt x="819" y="109"/>
                  <a:pt x="819" y="109"/>
                </a:cubicBezTo>
                <a:cubicBezTo>
                  <a:pt x="826" y="106"/>
                  <a:pt x="834" y="102"/>
                  <a:pt x="841" y="99"/>
                </a:cubicBezTo>
                <a:cubicBezTo>
                  <a:pt x="864" y="155"/>
                  <a:pt x="864" y="155"/>
                  <a:pt x="864" y="155"/>
                </a:cubicBezTo>
                <a:cubicBezTo>
                  <a:pt x="857" y="158"/>
                  <a:pt x="849" y="161"/>
                  <a:pt x="842" y="164"/>
                </a:cubicBezTo>
                <a:close/>
                <a:moveTo>
                  <a:pt x="2537" y="1856"/>
                </a:moveTo>
                <a:cubicBezTo>
                  <a:pt x="2540" y="1849"/>
                  <a:pt x="2543" y="1842"/>
                  <a:pt x="2546" y="1835"/>
                </a:cubicBezTo>
                <a:cubicBezTo>
                  <a:pt x="2601" y="1857"/>
                  <a:pt x="2601" y="1857"/>
                  <a:pt x="2601" y="1857"/>
                </a:cubicBezTo>
                <a:cubicBezTo>
                  <a:pt x="2598" y="1865"/>
                  <a:pt x="2595" y="1872"/>
                  <a:pt x="2592" y="1880"/>
                </a:cubicBezTo>
                <a:lnTo>
                  <a:pt x="2537" y="1856"/>
                </a:lnTo>
                <a:close/>
                <a:moveTo>
                  <a:pt x="886" y="146"/>
                </a:moveTo>
                <a:cubicBezTo>
                  <a:pt x="864" y="90"/>
                  <a:pt x="864" y="90"/>
                  <a:pt x="864" y="90"/>
                </a:cubicBezTo>
                <a:cubicBezTo>
                  <a:pt x="872" y="87"/>
                  <a:pt x="879" y="85"/>
                  <a:pt x="887" y="82"/>
                </a:cubicBezTo>
                <a:cubicBezTo>
                  <a:pt x="908" y="138"/>
                  <a:pt x="908" y="138"/>
                  <a:pt x="908" y="138"/>
                </a:cubicBezTo>
                <a:cubicBezTo>
                  <a:pt x="900" y="141"/>
                  <a:pt x="893" y="143"/>
                  <a:pt x="886" y="146"/>
                </a:cubicBezTo>
                <a:close/>
                <a:moveTo>
                  <a:pt x="2554" y="1813"/>
                </a:moveTo>
                <a:cubicBezTo>
                  <a:pt x="2557" y="1806"/>
                  <a:pt x="2560" y="1798"/>
                  <a:pt x="2562" y="1791"/>
                </a:cubicBezTo>
                <a:cubicBezTo>
                  <a:pt x="2618" y="1812"/>
                  <a:pt x="2618" y="1812"/>
                  <a:pt x="2618" y="1812"/>
                </a:cubicBezTo>
                <a:cubicBezTo>
                  <a:pt x="2616" y="1819"/>
                  <a:pt x="2613" y="1827"/>
                  <a:pt x="2610" y="1834"/>
                </a:cubicBezTo>
                <a:lnTo>
                  <a:pt x="2554" y="1813"/>
                </a:lnTo>
                <a:close/>
                <a:moveTo>
                  <a:pt x="930" y="130"/>
                </a:moveTo>
                <a:cubicBezTo>
                  <a:pt x="910" y="74"/>
                  <a:pt x="910" y="74"/>
                  <a:pt x="910" y="74"/>
                </a:cubicBezTo>
                <a:cubicBezTo>
                  <a:pt x="918" y="71"/>
                  <a:pt x="926" y="68"/>
                  <a:pt x="934" y="66"/>
                </a:cubicBezTo>
                <a:cubicBezTo>
                  <a:pt x="952" y="123"/>
                  <a:pt x="952" y="123"/>
                  <a:pt x="952" y="123"/>
                </a:cubicBezTo>
                <a:cubicBezTo>
                  <a:pt x="945" y="125"/>
                  <a:pt x="937" y="128"/>
                  <a:pt x="930" y="130"/>
                </a:cubicBezTo>
                <a:close/>
                <a:moveTo>
                  <a:pt x="2570" y="1769"/>
                </a:moveTo>
                <a:cubicBezTo>
                  <a:pt x="2573" y="1762"/>
                  <a:pt x="2575" y="1754"/>
                  <a:pt x="2577" y="1747"/>
                </a:cubicBezTo>
                <a:cubicBezTo>
                  <a:pt x="2634" y="1765"/>
                  <a:pt x="2634" y="1765"/>
                  <a:pt x="2634" y="1765"/>
                </a:cubicBezTo>
                <a:cubicBezTo>
                  <a:pt x="2632" y="1773"/>
                  <a:pt x="2629" y="1781"/>
                  <a:pt x="2627" y="1789"/>
                </a:cubicBezTo>
                <a:lnTo>
                  <a:pt x="2570" y="1769"/>
                </a:lnTo>
                <a:close/>
                <a:moveTo>
                  <a:pt x="974" y="116"/>
                </a:moveTo>
                <a:cubicBezTo>
                  <a:pt x="957" y="58"/>
                  <a:pt x="957" y="58"/>
                  <a:pt x="957" y="58"/>
                </a:cubicBezTo>
                <a:cubicBezTo>
                  <a:pt x="965" y="56"/>
                  <a:pt x="973" y="54"/>
                  <a:pt x="981" y="52"/>
                </a:cubicBezTo>
                <a:cubicBezTo>
                  <a:pt x="997" y="109"/>
                  <a:pt x="997" y="109"/>
                  <a:pt x="997" y="109"/>
                </a:cubicBezTo>
                <a:cubicBezTo>
                  <a:pt x="989" y="111"/>
                  <a:pt x="982" y="113"/>
                  <a:pt x="974" y="116"/>
                </a:cubicBezTo>
                <a:close/>
                <a:moveTo>
                  <a:pt x="2584" y="1725"/>
                </a:moveTo>
                <a:cubicBezTo>
                  <a:pt x="2587" y="1717"/>
                  <a:pt x="2589" y="1710"/>
                  <a:pt x="2591" y="1702"/>
                </a:cubicBezTo>
                <a:cubicBezTo>
                  <a:pt x="2648" y="1719"/>
                  <a:pt x="2648" y="1719"/>
                  <a:pt x="2648" y="1719"/>
                </a:cubicBezTo>
                <a:cubicBezTo>
                  <a:pt x="2646" y="1726"/>
                  <a:pt x="2644" y="1734"/>
                  <a:pt x="2642" y="1742"/>
                </a:cubicBezTo>
                <a:lnTo>
                  <a:pt x="2584" y="1725"/>
                </a:lnTo>
                <a:close/>
                <a:moveTo>
                  <a:pt x="1020" y="103"/>
                </a:moveTo>
                <a:cubicBezTo>
                  <a:pt x="1004" y="45"/>
                  <a:pt x="1004" y="45"/>
                  <a:pt x="1004" y="45"/>
                </a:cubicBezTo>
                <a:cubicBezTo>
                  <a:pt x="1012" y="43"/>
                  <a:pt x="1020" y="41"/>
                  <a:pt x="1028" y="39"/>
                </a:cubicBezTo>
                <a:cubicBezTo>
                  <a:pt x="1042" y="97"/>
                  <a:pt x="1042" y="97"/>
                  <a:pt x="1042" y="97"/>
                </a:cubicBezTo>
                <a:cubicBezTo>
                  <a:pt x="1035" y="99"/>
                  <a:pt x="1027" y="101"/>
                  <a:pt x="1020" y="103"/>
                </a:cubicBezTo>
                <a:close/>
                <a:moveTo>
                  <a:pt x="2597" y="1680"/>
                </a:moveTo>
                <a:cubicBezTo>
                  <a:pt x="2599" y="1672"/>
                  <a:pt x="2601" y="1665"/>
                  <a:pt x="2603" y="1657"/>
                </a:cubicBezTo>
                <a:cubicBezTo>
                  <a:pt x="2661" y="1671"/>
                  <a:pt x="2661" y="1671"/>
                  <a:pt x="2661" y="1671"/>
                </a:cubicBezTo>
                <a:cubicBezTo>
                  <a:pt x="2659" y="1679"/>
                  <a:pt x="2657" y="1687"/>
                  <a:pt x="2655" y="1695"/>
                </a:cubicBezTo>
                <a:lnTo>
                  <a:pt x="2597" y="1680"/>
                </a:lnTo>
                <a:close/>
                <a:moveTo>
                  <a:pt x="1065" y="92"/>
                </a:moveTo>
                <a:cubicBezTo>
                  <a:pt x="1052" y="33"/>
                  <a:pt x="1052" y="33"/>
                  <a:pt x="1052" y="33"/>
                </a:cubicBezTo>
                <a:cubicBezTo>
                  <a:pt x="1060" y="32"/>
                  <a:pt x="1068" y="30"/>
                  <a:pt x="1076" y="28"/>
                </a:cubicBezTo>
                <a:cubicBezTo>
                  <a:pt x="1088" y="87"/>
                  <a:pt x="1088" y="87"/>
                  <a:pt x="1088" y="87"/>
                </a:cubicBezTo>
                <a:cubicBezTo>
                  <a:pt x="1080" y="88"/>
                  <a:pt x="1073" y="90"/>
                  <a:pt x="1065" y="92"/>
                </a:cubicBezTo>
                <a:close/>
                <a:moveTo>
                  <a:pt x="2608" y="1634"/>
                </a:moveTo>
                <a:cubicBezTo>
                  <a:pt x="2610" y="1627"/>
                  <a:pt x="2611" y="1619"/>
                  <a:pt x="2613" y="1612"/>
                </a:cubicBezTo>
                <a:cubicBezTo>
                  <a:pt x="2672" y="1624"/>
                  <a:pt x="2672" y="1624"/>
                  <a:pt x="2672" y="1624"/>
                </a:cubicBezTo>
                <a:cubicBezTo>
                  <a:pt x="2670" y="1632"/>
                  <a:pt x="2668" y="1640"/>
                  <a:pt x="2666" y="1647"/>
                </a:cubicBezTo>
                <a:lnTo>
                  <a:pt x="2608" y="1634"/>
                </a:lnTo>
                <a:close/>
                <a:moveTo>
                  <a:pt x="1111" y="82"/>
                </a:moveTo>
                <a:cubicBezTo>
                  <a:pt x="1100" y="23"/>
                  <a:pt x="1100" y="23"/>
                  <a:pt x="1100" y="23"/>
                </a:cubicBezTo>
                <a:cubicBezTo>
                  <a:pt x="1108" y="22"/>
                  <a:pt x="1116" y="21"/>
                  <a:pt x="1124" y="19"/>
                </a:cubicBezTo>
                <a:cubicBezTo>
                  <a:pt x="1134" y="78"/>
                  <a:pt x="1134" y="78"/>
                  <a:pt x="1134" y="78"/>
                </a:cubicBezTo>
                <a:cubicBezTo>
                  <a:pt x="1127" y="79"/>
                  <a:pt x="1119" y="81"/>
                  <a:pt x="1111" y="82"/>
                </a:cubicBezTo>
                <a:close/>
                <a:moveTo>
                  <a:pt x="2618" y="1589"/>
                </a:moveTo>
                <a:cubicBezTo>
                  <a:pt x="2619" y="1581"/>
                  <a:pt x="2620" y="1573"/>
                  <a:pt x="2622" y="1566"/>
                </a:cubicBezTo>
                <a:cubicBezTo>
                  <a:pt x="2681" y="1575"/>
                  <a:pt x="2681" y="1575"/>
                  <a:pt x="2681" y="1575"/>
                </a:cubicBezTo>
                <a:cubicBezTo>
                  <a:pt x="2679" y="1583"/>
                  <a:pt x="2678" y="1592"/>
                  <a:pt x="2676" y="1600"/>
                </a:cubicBezTo>
                <a:lnTo>
                  <a:pt x="2618" y="1589"/>
                </a:lnTo>
                <a:close/>
                <a:moveTo>
                  <a:pt x="1157" y="74"/>
                </a:moveTo>
                <a:cubicBezTo>
                  <a:pt x="1148" y="15"/>
                  <a:pt x="1148" y="15"/>
                  <a:pt x="1148" y="15"/>
                </a:cubicBezTo>
                <a:cubicBezTo>
                  <a:pt x="1157" y="14"/>
                  <a:pt x="1165" y="13"/>
                  <a:pt x="1173" y="12"/>
                </a:cubicBezTo>
                <a:cubicBezTo>
                  <a:pt x="1181" y="71"/>
                  <a:pt x="1181" y="71"/>
                  <a:pt x="1181" y="71"/>
                </a:cubicBezTo>
                <a:cubicBezTo>
                  <a:pt x="1173" y="72"/>
                  <a:pt x="1165" y="73"/>
                  <a:pt x="1157" y="74"/>
                </a:cubicBezTo>
                <a:close/>
                <a:moveTo>
                  <a:pt x="2625" y="1542"/>
                </a:moveTo>
                <a:cubicBezTo>
                  <a:pt x="2626" y="1535"/>
                  <a:pt x="2628" y="1527"/>
                  <a:pt x="2629" y="1519"/>
                </a:cubicBezTo>
                <a:cubicBezTo>
                  <a:pt x="2688" y="1527"/>
                  <a:pt x="2688" y="1527"/>
                  <a:pt x="2688" y="1527"/>
                </a:cubicBezTo>
                <a:cubicBezTo>
                  <a:pt x="2687" y="1535"/>
                  <a:pt x="2686" y="1543"/>
                  <a:pt x="2684" y="1551"/>
                </a:cubicBezTo>
                <a:lnTo>
                  <a:pt x="2625" y="1542"/>
                </a:lnTo>
                <a:close/>
                <a:moveTo>
                  <a:pt x="2631" y="1496"/>
                </a:moveTo>
                <a:cubicBezTo>
                  <a:pt x="2632" y="1488"/>
                  <a:pt x="2633" y="1480"/>
                  <a:pt x="2634" y="1473"/>
                </a:cubicBezTo>
                <a:cubicBezTo>
                  <a:pt x="2693" y="1478"/>
                  <a:pt x="2693" y="1478"/>
                  <a:pt x="2693" y="1478"/>
                </a:cubicBezTo>
                <a:cubicBezTo>
                  <a:pt x="2693" y="1486"/>
                  <a:pt x="2692" y="1495"/>
                  <a:pt x="2691" y="1503"/>
                </a:cubicBezTo>
                <a:lnTo>
                  <a:pt x="2631" y="1496"/>
                </a:lnTo>
                <a:close/>
                <a:moveTo>
                  <a:pt x="1204" y="68"/>
                </a:moveTo>
                <a:cubicBezTo>
                  <a:pt x="1197" y="9"/>
                  <a:pt x="1197" y="9"/>
                  <a:pt x="1197" y="9"/>
                </a:cubicBezTo>
                <a:cubicBezTo>
                  <a:pt x="1205" y="8"/>
                  <a:pt x="1213" y="7"/>
                  <a:pt x="1221" y="6"/>
                </a:cubicBezTo>
                <a:cubicBezTo>
                  <a:pt x="1227" y="66"/>
                  <a:pt x="1227" y="66"/>
                  <a:pt x="1227" y="66"/>
                </a:cubicBezTo>
                <a:cubicBezTo>
                  <a:pt x="1219" y="67"/>
                  <a:pt x="1212" y="67"/>
                  <a:pt x="1204" y="68"/>
                </a:cubicBezTo>
                <a:close/>
                <a:moveTo>
                  <a:pt x="2636" y="1449"/>
                </a:moveTo>
                <a:cubicBezTo>
                  <a:pt x="2636" y="1442"/>
                  <a:pt x="2637" y="1434"/>
                  <a:pt x="2637" y="1426"/>
                </a:cubicBezTo>
                <a:cubicBezTo>
                  <a:pt x="2697" y="1430"/>
                  <a:pt x="2697" y="1430"/>
                  <a:pt x="2697" y="1430"/>
                </a:cubicBezTo>
                <a:cubicBezTo>
                  <a:pt x="2697" y="1438"/>
                  <a:pt x="2696" y="1446"/>
                  <a:pt x="2696" y="1454"/>
                </a:cubicBezTo>
                <a:lnTo>
                  <a:pt x="2636" y="1449"/>
                </a:lnTo>
                <a:close/>
                <a:moveTo>
                  <a:pt x="1250" y="64"/>
                </a:moveTo>
                <a:cubicBezTo>
                  <a:pt x="1246" y="4"/>
                  <a:pt x="1246" y="4"/>
                  <a:pt x="1246" y="4"/>
                </a:cubicBezTo>
                <a:cubicBezTo>
                  <a:pt x="1254" y="4"/>
                  <a:pt x="1262" y="3"/>
                  <a:pt x="1270" y="3"/>
                </a:cubicBezTo>
                <a:cubicBezTo>
                  <a:pt x="1274" y="62"/>
                  <a:pt x="1274" y="62"/>
                  <a:pt x="1274" y="62"/>
                </a:cubicBezTo>
                <a:cubicBezTo>
                  <a:pt x="1266" y="63"/>
                  <a:pt x="1258" y="63"/>
                  <a:pt x="1250" y="64"/>
                </a:cubicBezTo>
                <a:close/>
                <a:moveTo>
                  <a:pt x="2639" y="1403"/>
                </a:moveTo>
                <a:cubicBezTo>
                  <a:pt x="2639" y="1395"/>
                  <a:pt x="2639" y="1387"/>
                  <a:pt x="2639" y="1379"/>
                </a:cubicBezTo>
                <a:cubicBezTo>
                  <a:pt x="2699" y="1381"/>
                  <a:pt x="2699" y="1381"/>
                  <a:pt x="2699" y="1381"/>
                </a:cubicBezTo>
                <a:cubicBezTo>
                  <a:pt x="2699" y="1389"/>
                  <a:pt x="2699" y="1397"/>
                  <a:pt x="2698" y="1405"/>
                </a:cubicBezTo>
                <a:lnTo>
                  <a:pt x="2639" y="1403"/>
                </a:lnTo>
                <a:close/>
                <a:moveTo>
                  <a:pt x="1297" y="61"/>
                </a:moveTo>
                <a:cubicBezTo>
                  <a:pt x="1295" y="1"/>
                  <a:pt x="1295" y="1"/>
                  <a:pt x="1295" y="1"/>
                </a:cubicBezTo>
                <a:cubicBezTo>
                  <a:pt x="1303" y="1"/>
                  <a:pt x="1311" y="1"/>
                  <a:pt x="1319" y="1"/>
                </a:cubicBezTo>
                <a:cubicBezTo>
                  <a:pt x="1321" y="60"/>
                  <a:pt x="1321" y="60"/>
                  <a:pt x="1321" y="60"/>
                </a:cubicBezTo>
                <a:cubicBezTo>
                  <a:pt x="1313" y="61"/>
                  <a:pt x="1305" y="61"/>
                  <a:pt x="1297" y="61"/>
                </a:cubicBezTo>
                <a:close/>
                <a:moveTo>
                  <a:pt x="2640" y="1356"/>
                </a:moveTo>
                <a:cubicBezTo>
                  <a:pt x="2640" y="1348"/>
                  <a:pt x="2640" y="1340"/>
                  <a:pt x="2640" y="1332"/>
                </a:cubicBezTo>
                <a:cubicBezTo>
                  <a:pt x="2699" y="1332"/>
                  <a:pt x="2699" y="1332"/>
                  <a:pt x="2699" y="1332"/>
                </a:cubicBezTo>
                <a:cubicBezTo>
                  <a:pt x="2699" y="1340"/>
                  <a:pt x="2700" y="1348"/>
                  <a:pt x="2699" y="1356"/>
                </a:cubicBezTo>
                <a:lnTo>
                  <a:pt x="2640" y="1356"/>
                </a:lnTo>
                <a:close/>
                <a:moveTo>
                  <a:pt x="1344" y="60"/>
                </a:moveTo>
                <a:cubicBezTo>
                  <a:pt x="1344" y="0"/>
                  <a:pt x="1344" y="0"/>
                  <a:pt x="1344" y="0"/>
                </a:cubicBezTo>
                <a:cubicBezTo>
                  <a:pt x="1352" y="0"/>
                  <a:pt x="1360" y="0"/>
                  <a:pt x="1368" y="0"/>
                </a:cubicBezTo>
                <a:cubicBezTo>
                  <a:pt x="1368" y="60"/>
                  <a:pt x="1368" y="60"/>
                  <a:pt x="1368" y="60"/>
                </a:cubicBezTo>
                <a:cubicBezTo>
                  <a:pt x="1360" y="60"/>
                  <a:pt x="1352" y="60"/>
                  <a:pt x="1344" y="60"/>
                </a:cubicBezTo>
                <a:close/>
                <a:moveTo>
                  <a:pt x="2639" y="1309"/>
                </a:moveTo>
                <a:cubicBezTo>
                  <a:pt x="2639" y="1301"/>
                  <a:pt x="2638" y="1293"/>
                  <a:pt x="2638" y="1286"/>
                </a:cubicBezTo>
                <a:cubicBezTo>
                  <a:pt x="2698" y="1283"/>
                  <a:pt x="2698" y="1283"/>
                  <a:pt x="2698" y="1283"/>
                </a:cubicBezTo>
                <a:cubicBezTo>
                  <a:pt x="2698" y="1291"/>
                  <a:pt x="2699" y="1299"/>
                  <a:pt x="2699" y="1307"/>
                </a:cubicBezTo>
                <a:lnTo>
                  <a:pt x="2639" y="1309"/>
                </a:lnTo>
                <a:close/>
                <a:moveTo>
                  <a:pt x="1391" y="61"/>
                </a:moveTo>
                <a:cubicBezTo>
                  <a:pt x="1393" y="1"/>
                  <a:pt x="1393" y="1"/>
                  <a:pt x="1393" y="1"/>
                </a:cubicBezTo>
                <a:cubicBezTo>
                  <a:pt x="1401" y="1"/>
                  <a:pt x="1409" y="2"/>
                  <a:pt x="1417" y="2"/>
                </a:cubicBezTo>
                <a:cubicBezTo>
                  <a:pt x="1414" y="62"/>
                  <a:pt x="1414" y="62"/>
                  <a:pt x="1414" y="62"/>
                </a:cubicBezTo>
                <a:cubicBezTo>
                  <a:pt x="1407" y="61"/>
                  <a:pt x="1399" y="61"/>
                  <a:pt x="1391" y="61"/>
                </a:cubicBezTo>
                <a:close/>
                <a:moveTo>
                  <a:pt x="2637" y="1262"/>
                </a:moveTo>
                <a:cubicBezTo>
                  <a:pt x="2636" y="1254"/>
                  <a:pt x="2636" y="1247"/>
                  <a:pt x="2635" y="1239"/>
                </a:cubicBezTo>
                <a:cubicBezTo>
                  <a:pt x="2695" y="1234"/>
                  <a:pt x="2695" y="1234"/>
                  <a:pt x="2695" y="1234"/>
                </a:cubicBezTo>
                <a:cubicBezTo>
                  <a:pt x="2695" y="1242"/>
                  <a:pt x="2696" y="1250"/>
                  <a:pt x="2696" y="1258"/>
                </a:cubicBezTo>
                <a:lnTo>
                  <a:pt x="2637" y="1262"/>
                </a:lnTo>
                <a:close/>
                <a:moveTo>
                  <a:pt x="1438" y="63"/>
                </a:moveTo>
                <a:cubicBezTo>
                  <a:pt x="1442" y="3"/>
                  <a:pt x="1442" y="3"/>
                  <a:pt x="1442" y="3"/>
                </a:cubicBezTo>
                <a:cubicBezTo>
                  <a:pt x="1450" y="4"/>
                  <a:pt x="1458" y="5"/>
                  <a:pt x="1466" y="5"/>
                </a:cubicBezTo>
                <a:cubicBezTo>
                  <a:pt x="1461" y="65"/>
                  <a:pt x="1461" y="65"/>
                  <a:pt x="1461" y="65"/>
                </a:cubicBezTo>
                <a:cubicBezTo>
                  <a:pt x="1453" y="64"/>
                  <a:pt x="1445" y="64"/>
                  <a:pt x="1438" y="63"/>
                </a:cubicBezTo>
                <a:close/>
                <a:moveTo>
                  <a:pt x="2633" y="1216"/>
                </a:moveTo>
                <a:cubicBezTo>
                  <a:pt x="2632" y="1208"/>
                  <a:pt x="2631" y="1200"/>
                  <a:pt x="2630" y="1192"/>
                </a:cubicBezTo>
                <a:cubicBezTo>
                  <a:pt x="2689" y="1185"/>
                  <a:pt x="2689" y="1185"/>
                  <a:pt x="2689" y="1185"/>
                </a:cubicBezTo>
                <a:cubicBezTo>
                  <a:pt x="2690" y="1193"/>
                  <a:pt x="2691" y="1201"/>
                  <a:pt x="2692" y="1209"/>
                </a:cubicBezTo>
                <a:lnTo>
                  <a:pt x="2633" y="1216"/>
                </a:lnTo>
                <a:close/>
                <a:moveTo>
                  <a:pt x="1484" y="67"/>
                </a:moveTo>
                <a:cubicBezTo>
                  <a:pt x="1491" y="8"/>
                  <a:pt x="1491" y="8"/>
                  <a:pt x="1491" y="8"/>
                </a:cubicBezTo>
                <a:cubicBezTo>
                  <a:pt x="1499" y="8"/>
                  <a:pt x="1507" y="9"/>
                  <a:pt x="1515" y="10"/>
                </a:cubicBezTo>
                <a:cubicBezTo>
                  <a:pt x="1508" y="70"/>
                  <a:pt x="1508" y="70"/>
                  <a:pt x="1508" y="70"/>
                </a:cubicBezTo>
                <a:cubicBezTo>
                  <a:pt x="1500" y="69"/>
                  <a:pt x="1492" y="68"/>
                  <a:pt x="1484" y="67"/>
                </a:cubicBezTo>
                <a:close/>
                <a:moveTo>
                  <a:pt x="2627" y="1169"/>
                </a:moveTo>
                <a:cubicBezTo>
                  <a:pt x="2626" y="1161"/>
                  <a:pt x="2625" y="1153"/>
                  <a:pt x="2623" y="1146"/>
                </a:cubicBezTo>
                <a:cubicBezTo>
                  <a:pt x="2683" y="1136"/>
                  <a:pt x="2683" y="1136"/>
                  <a:pt x="2683" y="1136"/>
                </a:cubicBezTo>
                <a:cubicBezTo>
                  <a:pt x="2684" y="1144"/>
                  <a:pt x="2685" y="1153"/>
                  <a:pt x="2686" y="1161"/>
                </a:cubicBezTo>
                <a:lnTo>
                  <a:pt x="2627" y="1169"/>
                </a:lnTo>
                <a:close/>
                <a:moveTo>
                  <a:pt x="1531" y="73"/>
                </a:moveTo>
                <a:cubicBezTo>
                  <a:pt x="1539" y="14"/>
                  <a:pt x="1539" y="14"/>
                  <a:pt x="1539" y="14"/>
                </a:cubicBezTo>
                <a:cubicBezTo>
                  <a:pt x="1547" y="15"/>
                  <a:pt x="1555" y="16"/>
                  <a:pt x="1563" y="17"/>
                </a:cubicBezTo>
                <a:cubicBezTo>
                  <a:pt x="1554" y="76"/>
                  <a:pt x="1554" y="76"/>
                  <a:pt x="1554" y="76"/>
                </a:cubicBezTo>
                <a:cubicBezTo>
                  <a:pt x="1546" y="75"/>
                  <a:pt x="1538" y="74"/>
                  <a:pt x="1531" y="73"/>
                </a:cubicBezTo>
                <a:close/>
                <a:moveTo>
                  <a:pt x="1577" y="80"/>
                </a:moveTo>
                <a:cubicBezTo>
                  <a:pt x="1587" y="21"/>
                  <a:pt x="1587" y="21"/>
                  <a:pt x="1587" y="21"/>
                </a:cubicBezTo>
                <a:cubicBezTo>
                  <a:pt x="1595" y="23"/>
                  <a:pt x="1604" y="24"/>
                  <a:pt x="1612" y="26"/>
                </a:cubicBezTo>
                <a:cubicBezTo>
                  <a:pt x="1600" y="84"/>
                  <a:pt x="1600" y="84"/>
                  <a:pt x="1600" y="84"/>
                </a:cubicBezTo>
                <a:cubicBezTo>
                  <a:pt x="1592" y="83"/>
                  <a:pt x="1585" y="82"/>
                  <a:pt x="1577" y="80"/>
                </a:cubicBezTo>
                <a:close/>
                <a:moveTo>
                  <a:pt x="2620" y="1123"/>
                </a:moveTo>
                <a:cubicBezTo>
                  <a:pt x="2618" y="1115"/>
                  <a:pt x="2617" y="1107"/>
                  <a:pt x="2615" y="1100"/>
                </a:cubicBezTo>
                <a:cubicBezTo>
                  <a:pt x="2674" y="1088"/>
                  <a:pt x="2674" y="1088"/>
                  <a:pt x="2674" y="1088"/>
                </a:cubicBezTo>
                <a:cubicBezTo>
                  <a:pt x="2676" y="1096"/>
                  <a:pt x="2677" y="1104"/>
                  <a:pt x="2678" y="1112"/>
                </a:cubicBezTo>
                <a:lnTo>
                  <a:pt x="2620" y="1123"/>
                </a:lnTo>
                <a:close/>
                <a:moveTo>
                  <a:pt x="1623" y="89"/>
                </a:moveTo>
                <a:cubicBezTo>
                  <a:pt x="1635" y="31"/>
                  <a:pt x="1635" y="31"/>
                  <a:pt x="1635" y="31"/>
                </a:cubicBezTo>
                <a:cubicBezTo>
                  <a:pt x="1643" y="32"/>
                  <a:pt x="1651" y="34"/>
                  <a:pt x="1659" y="36"/>
                </a:cubicBezTo>
                <a:cubicBezTo>
                  <a:pt x="1646" y="94"/>
                  <a:pt x="1646" y="94"/>
                  <a:pt x="1646" y="94"/>
                </a:cubicBezTo>
                <a:cubicBezTo>
                  <a:pt x="1638" y="93"/>
                  <a:pt x="1630" y="91"/>
                  <a:pt x="1623" y="89"/>
                </a:cubicBezTo>
                <a:close/>
                <a:moveTo>
                  <a:pt x="2611" y="1077"/>
                </a:moveTo>
                <a:cubicBezTo>
                  <a:pt x="2609" y="1069"/>
                  <a:pt x="2607" y="1061"/>
                  <a:pt x="2605" y="1054"/>
                </a:cubicBezTo>
                <a:cubicBezTo>
                  <a:pt x="2664" y="1040"/>
                  <a:pt x="2664" y="1040"/>
                  <a:pt x="2664" y="1040"/>
                </a:cubicBezTo>
                <a:cubicBezTo>
                  <a:pt x="2665" y="1048"/>
                  <a:pt x="2667" y="1056"/>
                  <a:pt x="2669" y="1064"/>
                </a:cubicBezTo>
                <a:lnTo>
                  <a:pt x="2611" y="1077"/>
                </a:lnTo>
                <a:close/>
                <a:moveTo>
                  <a:pt x="1668" y="100"/>
                </a:moveTo>
                <a:cubicBezTo>
                  <a:pt x="1683" y="42"/>
                  <a:pt x="1683" y="42"/>
                  <a:pt x="1683" y="42"/>
                </a:cubicBezTo>
                <a:cubicBezTo>
                  <a:pt x="1691" y="44"/>
                  <a:pt x="1699" y="46"/>
                  <a:pt x="1707" y="48"/>
                </a:cubicBezTo>
                <a:cubicBezTo>
                  <a:pt x="1691" y="106"/>
                  <a:pt x="1691" y="106"/>
                  <a:pt x="1691" y="106"/>
                </a:cubicBezTo>
                <a:cubicBezTo>
                  <a:pt x="1684" y="104"/>
                  <a:pt x="1676" y="102"/>
                  <a:pt x="1668" y="100"/>
                </a:cubicBezTo>
                <a:close/>
                <a:moveTo>
                  <a:pt x="2600" y="1031"/>
                </a:moveTo>
                <a:cubicBezTo>
                  <a:pt x="2598" y="1023"/>
                  <a:pt x="2596" y="1016"/>
                  <a:pt x="2594" y="1008"/>
                </a:cubicBezTo>
                <a:cubicBezTo>
                  <a:pt x="2652" y="993"/>
                  <a:pt x="2652" y="993"/>
                  <a:pt x="2652" y="993"/>
                </a:cubicBezTo>
                <a:cubicBezTo>
                  <a:pt x="2654" y="1000"/>
                  <a:pt x="2656" y="1008"/>
                  <a:pt x="2658" y="1016"/>
                </a:cubicBezTo>
                <a:lnTo>
                  <a:pt x="2600" y="1031"/>
                </a:lnTo>
                <a:close/>
                <a:moveTo>
                  <a:pt x="1713" y="112"/>
                </a:moveTo>
                <a:cubicBezTo>
                  <a:pt x="1730" y="55"/>
                  <a:pt x="1730" y="55"/>
                  <a:pt x="1730" y="55"/>
                </a:cubicBezTo>
                <a:cubicBezTo>
                  <a:pt x="1738" y="57"/>
                  <a:pt x="1746" y="59"/>
                  <a:pt x="1754" y="62"/>
                </a:cubicBezTo>
                <a:cubicBezTo>
                  <a:pt x="1736" y="119"/>
                  <a:pt x="1736" y="119"/>
                  <a:pt x="1736" y="119"/>
                </a:cubicBezTo>
                <a:cubicBezTo>
                  <a:pt x="1728" y="117"/>
                  <a:pt x="1721" y="114"/>
                  <a:pt x="1713" y="112"/>
                </a:cubicBezTo>
                <a:close/>
                <a:moveTo>
                  <a:pt x="2587" y="986"/>
                </a:moveTo>
                <a:cubicBezTo>
                  <a:pt x="2585" y="978"/>
                  <a:pt x="2583" y="971"/>
                  <a:pt x="2581" y="963"/>
                </a:cubicBezTo>
                <a:cubicBezTo>
                  <a:pt x="2638" y="945"/>
                  <a:pt x="2638" y="945"/>
                  <a:pt x="2638" y="945"/>
                </a:cubicBezTo>
                <a:cubicBezTo>
                  <a:pt x="2640" y="953"/>
                  <a:pt x="2643" y="961"/>
                  <a:pt x="2645" y="969"/>
                </a:cubicBezTo>
                <a:lnTo>
                  <a:pt x="2587" y="986"/>
                </a:lnTo>
                <a:close/>
                <a:moveTo>
                  <a:pt x="1758" y="126"/>
                </a:moveTo>
                <a:cubicBezTo>
                  <a:pt x="1777" y="69"/>
                  <a:pt x="1777" y="69"/>
                  <a:pt x="1777" y="69"/>
                </a:cubicBezTo>
                <a:cubicBezTo>
                  <a:pt x="1785" y="72"/>
                  <a:pt x="1792" y="75"/>
                  <a:pt x="1800" y="77"/>
                </a:cubicBezTo>
                <a:cubicBezTo>
                  <a:pt x="1780" y="134"/>
                  <a:pt x="1780" y="134"/>
                  <a:pt x="1780" y="134"/>
                </a:cubicBezTo>
                <a:cubicBezTo>
                  <a:pt x="1773" y="131"/>
                  <a:pt x="1765" y="129"/>
                  <a:pt x="1758" y="126"/>
                </a:cubicBezTo>
                <a:close/>
                <a:moveTo>
                  <a:pt x="2573" y="941"/>
                </a:moveTo>
                <a:cubicBezTo>
                  <a:pt x="2571" y="934"/>
                  <a:pt x="2568" y="926"/>
                  <a:pt x="2566" y="919"/>
                </a:cubicBezTo>
                <a:cubicBezTo>
                  <a:pt x="2622" y="899"/>
                  <a:pt x="2622" y="899"/>
                  <a:pt x="2622" y="899"/>
                </a:cubicBezTo>
                <a:cubicBezTo>
                  <a:pt x="2625" y="906"/>
                  <a:pt x="2628" y="914"/>
                  <a:pt x="2630" y="922"/>
                </a:cubicBezTo>
                <a:lnTo>
                  <a:pt x="2573" y="941"/>
                </a:lnTo>
                <a:close/>
                <a:moveTo>
                  <a:pt x="1802" y="142"/>
                </a:moveTo>
                <a:cubicBezTo>
                  <a:pt x="1823" y="86"/>
                  <a:pt x="1823" y="86"/>
                  <a:pt x="1823" y="86"/>
                </a:cubicBezTo>
                <a:cubicBezTo>
                  <a:pt x="1831" y="89"/>
                  <a:pt x="1838" y="91"/>
                  <a:pt x="1846" y="94"/>
                </a:cubicBezTo>
                <a:cubicBezTo>
                  <a:pt x="1824" y="150"/>
                  <a:pt x="1824" y="150"/>
                  <a:pt x="1824" y="150"/>
                </a:cubicBezTo>
                <a:cubicBezTo>
                  <a:pt x="1817" y="147"/>
                  <a:pt x="1809" y="144"/>
                  <a:pt x="1802" y="142"/>
                </a:cubicBezTo>
                <a:close/>
                <a:moveTo>
                  <a:pt x="2558" y="897"/>
                </a:moveTo>
                <a:cubicBezTo>
                  <a:pt x="2555" y="889"/>
                  <a:pt x="2552" y="882"/>
                  <a:pt x="2549" y="875"/>
                </a:cubicBezTo>
                <a:cubicBezTo>
                  <a:pt x="2605" y="853"/>
                  <a:pt x="2605" y="853"/>
                  <a:pt x="2605" y="853"/>
                </a:cubicBezTo>
                <a:cubicBezTo>
                  <a:pt x="2608" y="860"/>
                  <a:pt x="2611" y="868"/>
                  <a:pt x="2614" y="876"/>
                </a:cubicBezTo>
                <a:lnTo>
                  <a:pt x="2558" y="897"/>
                </a:lnTo>
                <a:close/>
                <a:moveTo>
                  <a:pt x="1845" y="159"/>
                </a:moveTo>
                <a:cubicBezTo>
                  <a:pt x="1868" y="104"/>
                  <a:pt x="1868" y="104"/>
                  <a:pt x="1868" y="104"/>
                </a:cubicBezTo>
                <a:cubicBezTo>
                  <a:pt x="1876" y="107"/>
                  <a:pt x="1884" y="110"/>
                  <a:pt x="1891" y="113"/>
                </a:cubicBezTo>
                <a:cubicBezTo>
                  <a:pt x="1867" y="168"/>
                  <a:pt x="1867" y="168"/>
                  <a:pt x="1867" y="168"/>
                </a:cubicBezTo>
                <a:cubicBezTo>
                  <a:pt x="1860" y="165"/>
                  <a:pt x="1853" y="162"/>
                  <a:pt x="1845" y="159"/>
                </a:cubicBezTo>
                <a:close/>
                <a:moveTo>
                  <a:pt x="2540" y="853"/>
                </a:moveTo>
                <a:cubicBezTo>
                  <a:pt x="2537" y="846"/>
                  <a:pt x="2534" y="839"/>
                  <a:pt x="2531" y="831"/>
                </a:cubicBezTo>
                <a:cubicBezTo>
                  <a:pt x="2586" y="807"/>
                  <a:pt x="2586" y="807"/>
                  <a:pt x="2586" y="807"/>
                </a:cubicBezTo>
                <a:cubicBezTo>
                  <a:pt x="2589" y="815"/>
                  <a:pt x="2593" y="822"/>
                  <a:pt x="2596" y="830"/>
                </a:cubicBezTo>
                <a:lnTo>
                  <a:pt x="2540" y="853"/>
                </a:lnTo>
                <a:close/>
                <a:moveTo>
                  <a:pt x="1888" y="178"/>
                </a:moveTo>
                <a:cubicBezTo>
                  <a:pt x="1913" y="123"/>
                  <a:pt x="1913" y="123"/>
                  <a:pt x="1913" y="123"/>
                </a:cubicBezTo>
                <a:cubicBezTo>
                  <a:pt x="1921" y="127"/>
                  <a:pt x="1928" y="130"/>
                  <a:pt x="1936" y="134"/>
                </a:cubicBezTo>
                <a:cubicBezTo>
                  <a:pt x="1910" y="188"/>
                  <a:pt x="1910" y="188"/>
                  <a:pt x="1910" y="188"/>
                </a:cubicBezTo>
                <a:cubicBezTo>
                  <a:pt x="1903" y="184"/>
                  <a:pt x="1895" y="181"/>
                  <a:pt x="1888" y="178"/>
                </a:cubicBezTo>
                <a:close/>
                <a:moveTo>
                  <a:pt x="2522" y="810"/>
                </a:moveTo>
                <a:cubicBezTo>
                  <a:pt x="2518" y="803"/>
                  <a:pt x="2515" y="796"/>
                  <a:pt x="2512" y="789"/>
                </a:cubicBezTo>
                <a:cubicBezTo>
                  <a:pt x="2565" y="763"/>
                  <a:pt x="2565" y="763"/>
                  <a:pt x="2565" y="763"/>
                </a:cubicBezTo>
                <a:cubicBezTo>
                  <a:pt x="2569" y="770"/>
                  <a:pt x="2572" y="778"/>
                  <a:pt x="2576" y="785"/>
                </a:cubicBezTo>
                <a:lnTo>
                  <a:pt x="2522" y="810"/>
                </a:lnTo>
                <a:close/>
                <a:moveTo>
                  <a:pt x="1931" y="198"/>
                </a:moveTo>
                <a:cubicBezTo>
                  <a:pt x="1958" y="145"/>
                  <a:pt x="1958" y="145"/>
                  <a:pt x="1958" y="145"/>
                </a:cubicBezTo>
                <a:cubicBezTo>
                  <a:pt x="1965" y="148"/>
                  <a:pt x="1972" y="152"/>
                  <a:pt x="1979" y="156"/>
                </a:cubicBezTo>
                <a:cubicBezTo>
                  <a:pt x="1951" y="209"/>
                  <a:pt x="1951" y="209"/>
                  <a:pt x="1951" y="209"/>
                </a:cubicBezTo>
                <a:cubicBezTo>
                  <a:pt x="1945" y="205"/>
                  <a:pt x="1938" y="201"/>
                  <a:pt x="1931" y="198"/>
                </a:cubicBezTo>
                <a:close/>
                <a:moveTo>
                  <a:pt x="2501" y="768"/>
                </a:moveTo>
                <a:cubicBezTo>
                  <a:pt x="2498" y="761"/>
                  <a:pt x="2494" y="754"/>
                  <a:pt x="2490" y="747"/>
                </a:cubicBezTo>
                <a:cubicBezTo>
                  <a:pt x="2543" y="719"/>
                  <a:pt x="2543" y="719"/>
                  <a:pt x="2543" y="719"/>
                </a:cubicBezTo>
                <a:cubicBezTo>
                  <a:pt x="2547" y="726"/>
                  <a:pt x="2551" y="733"/>
                  <a:pt x="2554" y="741"/>
                </a:cubicBezTo>
                <a:lnTo>
                  <a:pt x="2501" y="768"/>
                </a:lnTo>
                <a:close/>
                <a:moveTo>
                  <a:pt x="1972" y="220"/>
                </a:moveTo>
                <a:cubicBezTo>
                  <a:pt x="2001" y="167"/>
                  <a:pt x="2001" y="167"/>
                  <a:pt x="2001" y="167"/>
                </a:cubicBezTo>
                <a:cubicBezTo>
                  <a:pt x="2008" y="171"/>
                  <a:pt x="2015" y="175"/>
                  <a:pt x="2022" y="179"/>
                </a:cubicBezTo>
                <a:cubicBezTo>
                  <a:pt x="1992" y="231"/>
                  <a:pt x="1992" y="231"/>
                  <a:pt x="1992" y="231"/>
                </a:cubicBezTo>
                <a:cubicBezTo>
                  <a:pt x="1986" y="227"/>
                  <a:pt x="1979" y="224"/>
                  <a:pt x="1972" y="220"/>
                </a:cubicBezTo>
                <a:close/>
                <a:moveTo>
                  <a:pt x="2479" y="726"/>
                </a:moveTo>
                <a:cubicBezTo>
                  <a:pt x="2475" y="719"/>
                  <a:pt x="2472" y="713"/>
                  <a:pt x="2468" y="706"/>
                </a:cubicBezTo>
                <a:cubicBezTo>
                  <a:pt x="2519" y="676"/>
                  <a:pt x="2519" y="676"/>
                  <a:pt x="2519" y="676"/>
                </a:cubicBezTo>
                <a:cubicBezTo>
                  <a:pt x="2524" y="683"/>
                  <a:pt x="2528" y="690"/>
                  <a:pt x="2531" y="697"/>
                </a:cubicBezTo>
                <a:lnTo>
                  <a:pt x="2479" y="726"/>
                </a:lnTo>
                <a:close/>
                <a:moveTo>
                  <a:pt x="2013" y="243"/>
                </a:moveTo>
                <a:cubicBezTo>
                  <a:pt x="2043" y="192"/>
                  <a:pt x="2043" y="192"/>
                  <a:pt x="2043" y="192"/>
                </a:cubicBezTo>
                <a:cubicBezTo>
                  <a:pt x="2050" y="196"/>
                  <a:pt x="2057" y="200"/>
                  <a:pt x="2064" y="205"/>
                </a:cubicBezTo>
                <a:cubicBezTo>
                  <a:pt x="2033" y="255"/>
                  <a:pt x="2033" y="255"/>
                  <a:pt x="2033" y="255"/>
                </a:cubicBezTo>
                <a:cubicBezTo>
                  <a:pt x="2026" y="251"/>
                  <a:pt x="2019" y="247"/>
                  <a:pt x="2013" y="243"/>
                </a:cubicBezTo>
                <a:close/>
                <a:moveTo>
                  <a:pt x="2456" y="686"/>
                </a:moveTo>
                <a:cubicBezTo>
                  <a:pt x="2452" y="679"/>
                  <a:pt x="2448" y="672"/>
                  <a:pt x="2443" y="666"/>
                </a:cubicBezTo>
                <a:cubicBezTo>
                  <a:pt x="2494" y="634"/>
                  <a:pt x="2494" y="634"/>
                  <a:pt x="2494" y="634"/>
                </a:cubicBezTo>
                <a:cubicBezTo>
                  <a:pt x="2498" y="641"/>
                  <a:pt x="2503" y="648"/>
                  <a:pt x="2507" y="655"/>
                </a:cubicBezTo>
                <a:lnTo>
                  <a:pt x="2456" y="686"/>
                </a:lnTo>
                <a:close/>
                <a:moveTo>
                  <a:pt x="2052" y="268"/>
                </a:moveTo>
                <a:cubicBezTo>
                  <a:pt x="2085" y="218"/>
                  <a:pt x="2085" y="218"/>
                  <a:pt x="2085" y="218"/>
                </a:cubicBezTo>
                <a:cubicBezTo>
                  <a:pt x="2092" y="222"/>
                  <a:pt x="2099" y="227"/>
                  <a:pt x="2105" y="231"/>
                </a:cubicBezTo>
                <a:cubicBezTo>
                  <a:pt x="2072" y="281"/>
                  <a:pt x="2072" y="281"/>
                  <a:pt x="2072" y="281"/>
                </a:cubicBezTo>
                <a:cubicBezTo>
                  <a:pt x="2065" y="277"/>
                  <a:pt x="2059" y="272"/>
                  <a:pt x="2052" y="268"/>
                </a:cubicBezTo>
                <a:close/>
                <a:moveTo>
                  <a:pt x="2431" y="646"/>
                </a:moveTo>
                <a:cubicBezTo>
                  <a:pt x="2427" y="639"/>
                  <a:pt x="2422" y="633"/>
                  <a:pt x="2418" y="626"/>
                </a:cubicBezTo>
                <a:cubicBezTo>
                  <a:pt x="2467" y="593"/>
                  <a:pt x="2467" y="593"/>
                  <a:pt x="2467" y="593"/>
                </a:cubicBezTo>
                <a:cubicBezTo>
                  <a:pt x="2472" y="600"/>
                  <a:pt x="2476" y="606"/>
                  <a:pt x="2481" y="613"/>
                </a:cubicBezTo>
                <a:lnTo>
                  <a:pt x="2431" y="646"/>
                </a:lnTo>
                <a:close/>
                <a:moveTo>
                  <a:pt x="2091" y="294"/>
                </a:moveTo>
                <a:cubicBezTo>
                  <a:pt x="2126" y="245"/>
                  <a:pt x="2126" y="245"/>
                  <a:pt x="2126" y="245"/>
                </a:cubicBezTo>
                <a:cubicBezTo>
                  <a:pt x="2132" y="250"/>
                  <a:pt x="2139" y="255"/>
                  <a:pt x="2145" y="260"/>
                </a:cubicBezTo>
                <a:cubicBezTo>
                  <a:pt x="2110" y="308"/>
                  <a:pt x="2110" y="308"/>
                  <a:pt x="2110" y="308"/>
                </a:cubicBezTo>
                <a:cubicBezTo>
                  <a:pt x="2104" y="303"/>
                  <a:pt x="2097" y="299"/>
                  <a:pt x="2091" y="294"/>
                </a:cubicBezTo>
                <a:close/>
                <a:moveTo>
                  <a:pt x="2405" y="607"/>
                </a:moveTo>
                <a:cubicBezTo>
                  <a:pt x="2400" y="601"/>
                  <a:pt x="2395" y="594"/>
                  <a:pt x="2391" y="588"/>
                </a:cubicBezTo>
                <a:cubicBezTo>
                  <a:pt x="2439" y="553"/>
                  <a:pt x="2439" y="553"/>
                  <a:pt x="2439" y="553"/>
                </a:cubicBezTo>
                <a:cubicBezTo>
                  <a:pt x="2444" y="559"/>
                  <a:pt x="2449" y="566"/>
                  <a:pt x="2453" y="573"/>
                </a:cubicBezTo>
                <a:lnTo>
                  <a:pt x="2405" y="607"/>
                </a:lnTo>
                <a:close/>
                <a:moveTo>
                  <a:pt x="2129" y="322"/>
                </a:moveTo>
                <a:cubicBezTo>
                  <a:pt x="2165" y="274"/>
                  <a:pt x="2165" y="274"/>
                  <a:pt x="2165" y="274"/>
                </a:cubicBezTo>
                <a:cubicBezTo>
                  <a:pt x="2172" y="279"/>
                  <a:pt x="2178" y="284"/>
                  <a:pt x="2184" y="289"/>
                </a:cubicBezTo>
                <a:cubicBezTo>
                  <a:pt x="2147" y="336"/>
                  <a:pt x="2147" y="336"/>
                  <a:pt x="2147" y="336"/>
                </a:cubicBezTo>
                <a:cubicBezTo>
                  <a:pt x="2141" y="331"/>
                  <a:pt x="2135" y="327"/>
                  <a:pt x="2129" y="322"/>
                </a:cubicBezTo>
                <a:close/>
                <a:moveTo>
                  <a:pt x="2377" y="569"/>
                </a:moveTo>
                <a:cubicBezTo>
                  <a:pt x="2372" y="563"/>
                  <a:pt x="2367" y="557"/>
                  <a:pt x="2362" y="551"/>
                </a:cubicBezTo>
                <a:cubicBezTo>
                  <a:pt x="2409" y="514"/>
                  <a:pt x="2409" y="514"/>
                  <a:pt x="2409" y="514"/>
                </a:cubicBezTo>
                <a:cubicBezTo>
                  <a:pt x="2414" y="520"/>
                  <a:pt x="2419" y="527"/>
                  <a:pt x="2424" y="533"/>
                </a:cubicBezTo>
                <a:lnTo>
                  <a:pt x="2377" y="569"/>
                </a:lnTo>
                <a:close/>
                <a:moveTo>
                  <a:pt x="2166" y="351"/>
                </a:moveTo>
                <a:cubicBezTo>
                  <a:pt x="2204" y="305"/>
                  <a:pt x="2204" y="305"/>
                  <a:pt x="2204" y="305"/>
                </a:cubicBezTo>
                <a:cubicBezTo>
                  <a:pt x="2210" y="310"/>
                  <a:pt x="2216" y="315"/>
                  <a:pt x="2222" y="320"/>
                </a:cubicBezTo>
                <a:cubicBezTo>
                  <a:pt x="2184" y="366"/>
                  <a:pt x="2184" y="366"/>
                  <a:pt x="2184" y="366"/>
                </a:cubicBezTo>
                <a:cubicBezTo>
                  <a:pt x="2178" y="361"/>
                  <a:pt x="2172" y="356"/>
                  <a:pt x="2166" y="351"/>
                </a:cubicBezTo>
                <a:close/>
                <a:moveTo>
                  <a:pt x="2348" y="533"/>
                </a:moveTo>
                <a:cubicBezTo>
                  <a:pt x="2343" y="527"/>
                  <a:pt x="2338" y="521"/>
                  <a:pt x="2333" y="515"/>
                </a:cubicBezTo>
                <a:cubicBezTo>
                  <a:pt x="2378" y="476"/>
                  <a:pt x="2378" y="476"/>
                  <a:pt x="2378" y="476"/>
                </a:cubicBezTo>
                <a:cubicBezTo>
                  <a:pt x="2384" y="482"/>
                  <a:pt x="2389" y="488"/>
                  <a:pt x="2394" y="495"/>
                </a:cubicBezTo>
                <a:lnTo>
                  <a:pt x="2348" y="533"/>
                </a:lnTo>
                <a:close/>
                <a:moveTo>
                  <a:pt x="2201" y="381"/>
                </a:moveTo>
                <a:cubicBezTo>
                  <a:pt x="2241" y="336"/>
                  <a:pt x="2241" y="336"/>
                  <a:pt x="2241" y="336"/>
                </a:cubicBezTo>
                <a:cubicBezTo>
                  <a:pt x="2247" y="342"/>
                  <a:pt x="2253" y="347"/>
                  <a:pt x="2259" y="353"/>
                </a:cubicBezTo>
                <a:cubicBezTo>
                  <a:pt x="2219" y="397"/>
                  <a:pt x="2219" y="397"/>
                  <a:pt x="2219" y="397"/>
                </a:cubicBezTo>
                <a:cubicBezTo>
                  <a:pt x="2213" y="392"/>
                  <a:pt x="2207" y="386"/>
                  <a:pt x="2201" y="381"/>
                </a:cubicBezTo>
                <a:close/>
                <a:moveTo>
                  <a:pt x="2317" y="497"/>
                </a:moveTo>
                <a:cubicBezTo>
                  <a:pt x="2312" y="491"/>
                  <a:pt x="2307" y="485"/>
                  <a:pt x="2302" y="480"/>
                </a:cubicBezTo>
                <a:cubicBezTo>
                  <a:pt x="2346" y="439"/>
                  <a:pt x="2346" y="439"/>
                  <a:pt x="2346" y="439"/>
                </a:cubicBezTo>
                <a:cubicBezTo>
                  <a:pt x="2351" y="445"/>
                  <a:pt x="2357" y="451"/>
                  <a:pt x="2362" y="457"/>
                </a:cubicBezTo>
                <a:lnTo>
                  <a:pt x="2317" y="497"/>
                </a:lnTo>
                <a:close/>
                <a:moveTo>
                  <a:pt x="2236" y="413"/>
                </a:moveTo>
                <a:cubicBezTo>
                  <a:pt x="2277" y="369"/>
                  <a:pt x="2277" y="369"/>
                  <a:pt x="2277" y="369"/>
                </a:cubicBezTo>
                <a:cubicBezTo>
                  <a:pt x="2283" y="375"/>
                  <a:pt x="2289" y="381"/>
                  <a:pt x="2295" y="386"/>
                </a:cubicBezTo>
                <a:cubicBezTo>
                  <a:pt x="2253" y="429"/>
                  <a:pt x="2253" y="429"/>
                  <a:pt x="2253" y="429"/>
                </a:cubicBezTo>
                <a:cubicBezTo>
                  <a:pt x="2247" y="424"/>
                  <a:pt x="2242" y="418"/>
                  <a:pt x="2236" y="413"/>
                </a:cubicBezTo>
                <a:close/>
                <a:moveTo>
                  <a:pt x="2286" y="462"/>
                </a:moveTo>
                <a:cubicBezTo>
                  <a:pt x="2280" y="457"/>
                  <a:pt x="2275" y="451"/>
                  <a:pt x="2269" y="446"/>
                </a:cubicBezTo>
                <a:cubicBezTo>
                  <a:pt x="2312" y="404"/>
                  <a:pt x="2312" y="404"/>
                  <a:pt x="2312" y="404"/>
                </a:cubicBezTo>
                <a:cubicBezTo>
                  <a:pt x="2318" y="409"/>
                  <a:pt x="2324" y="415"/>
                  <a:pt x="2329" y="421"/>
                </a:cubicBezTo>
                <a:lnTo>
                  <a:pt x="2286" y="462"/>
                </a:lnTo>
                <a:close/>
              </a:path>
            </a:pathLst>
          </a:custGeom>
          <a:gradFill>
            <a:gsLst>
              <a:gs pos="16000">
                <a:schemeClr val="accent1">
                  <a:alpha val="0"/>
                </a:schemeClr>
              </a:gs>
              <a:gs pos="100000">
                <a:schemeClr val="accent1">
                  <a:alpha val="74000"/>
                </a:schemeClr>
              </a:gs>
            </a:gsLst>
            <a:lin ang="5400000" scaled="1"/>
          </a:gradFill>
          <a:ln>
            <a:noFill/>
          </a:ln>
          <a:scene3d>
            <a:camera prst="perspectiveFront">
              <a:rot lat="16499984" lon="0" rev="0"/>
            </a:camera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E4EA001-B0B8-40F8-B044-1CF3D39C83A9}"/>
              </a:ext>
            </a:extLst>
          </p:cNvPr>
          <p:cNvSpPr txBox="1"/>
          <p:nvPr/>
        </p:nvSpPr>
        <p:spPr>
          <a:xfrm>
            <a:off x="4987980" y="1151231"/>
            <a:ext cx="2415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本项目主要工程量有：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AB836E9-6716-4E78-8432-C6BFA6E9CD79}"/>
              </a:ext>
            </a:extLst>
          </p:cNvPr>
          <p:cNvSpPr txBox="1"/>
          <p:nvPr/>
        </p:nvSpPr>
        <p:spPr>
          <a:xfrm>
            <a:off x="-1391920" y="3073533"/>
            <a:ext cx="2016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8" name="文本占位符 57">
            <a:extLst>
              <a:ext uri="{FF2B5EF4-FFF2-40B4-BE49-F238E27FC236}">
                <a16:creationId xmlns:a16="http://schemas.microsoft.com/office/drawing/2014/main" id="{B1ECB022-5E0D-4B55-A7F5-498554815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、工程简介（主要工程量）</a:t>
            </a:r>
          </a:p>
        </p:txBody>
      </p:sp>
    </p:spTree>
    <p:extLst>
      <p:ext uri="{BB962C8B-B14F-4D97-AF65-F5344CB8AC3E}">
        <p14:creationId xmlns:p14="http://schemas.microsoft.com/office/powerpoint/2010/main" val="62841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2DF9B81-233C-4868-B840-BC86DA86DC99}"/>
              </a:ext>
            </a:extLst>
          </p:cNvPr>
          <p:cNvSpPr/>
          <p:nvPr/>
        </p:nvSpPr>
        <p:spPr>
          <a:xfrm>
            <a:off x="10160" y="3362314"/>
            <a:ext cx="12181840" cy="366406"/>
          </a:xfrm>
          <a:custGeom>
            <a:avLst/>
            <a:gdLst>
              <a:gd name="connsiteX0" fmla="*/ 0 w 12181840"/>
              <a:gd name="connsiteY0" fmla="*/ 315606 h 366406"/>
              <a:gd name="connsiteX1" fmla="*/ 2306320 w 12181840"/>
              <a:gd name="connsiteY1" fmla="*/ 153046 h 366406"/>
              <a:gd name="connsiteX2" fmla="*/ 4897120 w 12181840"/>
              <a:gd name="connsiteY2" fmla="*/ 183526 h 366406"/>
              <a:gd name="connsiteX3" fmla="*/ 7264400 w 12181840"/>
              <a:gd name="connsiteY3" fmla="*/ 274966 h 366406"/>
              <a:gd name="connsiteX4" fmla="*/ 9784080 w 12181840"/>
              <a:gd name="connsiteY4" fmla="*/ 646 h 366406"/>
              <a:gd name="connsiteX5" fmla="*/ 12181840 w 12181840"/>
              <a:gd name="connsiteY5" fmla="*/ 366406 h 36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1840" h="366406">
                <a:moveTo>
                  <a:pt x="0" y="315606"/>
                </a:moveTo>
                <a:cubicBezTo>
                  <a:pt x="745066" y="245332"/>
                  <a:pt x="1490133" y="175059"/>
                  <a:pt x="2306320" y="153046"/>
                </a:cubicBezTo>
                <a:cubicBezTo>
                  <a:pt x="3122507" y="131033"/>
                  <a:pt x="4070774" y="163206"/>
                  <a:pt x="4897120" y="183526"/>
                </a:cubicBezTo>
                <a:cubicBezTo>
                  <a:pt x="5723466" y="203846"/>
                  <a:pt x="6449907" y="305446"/>
                  <a:pt x="7264400" y="274966"/>
                </a:cubicBezTo>
                <a:cubicBezTo>
                  <a:pt x="8078893" y="244486"/>
                  <a:pt x="8964507" y="-14594"/>
                  <a:pt x="9784080" y="646"/>
                </a:cubicBezTo>
                <a:cubicBezTo>
                  <a:pt x="10603653" y="15886"/>
                  <a:pt x="11392746" y="191146"/>
                  <a:pt x="12181840" y="366406"/>
                </a:cubicBezTo>
              </a:path>
            </a:pathLst>
          </a:custGeom>
          <a:noFill/>
          <a:ln w="6350">
            <a:gradFill>
              <a:gsLst>
                <a:gs pos="0">
                  <a:schemeClr val="accent4"/>
                </a:gs>
                <a:gs pos="4900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8F4C531E-42F4-44BB-9F8E-640659A090DF}"/>
              </a:ext>
            </a:extLst>
          </p:cNvPr>
          <p:cNvSpPr/>
          <p:nvPr/>
        </p:nvSpPr>
        <p:spPr>
          <a:xfrm>
            <a:off x="-10160" y="3180080"/>
            <a:ext cx="12212320" cy="660400"/>
          </a:xfrm>
          <a:custGeom>
            <a:avLst/>
            <a:gdLst>
              <a:gd name="connsiteX0" fmla="*/ 0 w 12212320"/>
              <a:gd name="connsiteY0" fmla="*/ 0 h 660400"/>
              <a:gd name="connsiteX1" fmla="*/ 2316480 w 12212320"/>
              <a:gd name="connsiteY1" fmla="*/ 396240 h 660400"/>
              <a:gd name="connsiteX2" fmla="*/ 4836160 w 12212320"/>
              <a:gd name="connsiteY2" fmla="*/ 182880 h 660400"/>
              <a:gd name="connsiteX3" fmla="*/ 7315200 w 12212320"/>
              <a:gd name="connsiteY3" fmla="*/ 375920 h 660400"/>
              <a:gd name="connsiteX4" fmla="*/ 9773920 w 12212320"/>
              <a:gd name="connsiteY4" fmla="*/ 274320 h 660400"/>
              <a:gd name="connsiteX5" fmla="*/ 12212320 w 12212320"/>
              <a:gd name="connsiteY5" fmla="*/ 6604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2320" h="660400">
                <a:moveTo>
                  <a:pt x="0" y="0"/>
                </a:moveTo>
                <a:cubicBezTo>
                  <a:pt x="755226" y="182880"/>
                  <a:pt x="1510453" y="365760"/>
                  <a:pt x="2316480" y="396240"/>
                </a:cubicBezTo>
                <a:cubicBezTo>
                  <a:pt x="3122507" y="426720"/>
                  <a:pt x="4003040" y="186267"/>
                  <a:pt x="4836160" y="182880"/>
                </a:cubicBezTo>
                <a:cubicBezTo>
                  <a:pt x="5669280" y="179493"/>
                  <a:pt x="6492240" y="360680"/>
                  <a:pt x="7315200" y="375920"/>
                </a:cubicBezTo>
                <a:cubicBezTo>
                  <a:pt x="8138160" y="391160"/>
                  <a:pt x="8957733" y="226907"/>
                  <a:pt x="9773920" y="274320"/>
                </a:cubicBezTo>
                <a:cubicBezTo>
                  <a:pt x="10590107" y="321733"/>
                  <a:pt x="11401213" y="491066"/>
                  <a:pt x="12212320" y="660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8DFA8729-58F3-4AD5-96A1-8E03031B3CBE}"/>
              </a:ext>
            </a:extLst>
          </p:cNvPr>
          <p:cNvSpPr/>
          <p:nvPr/>
        </p:nvSpPr>
        <p:spPr>
          <a:xfrm>
            <a:off x="10160" y="3241040"/>
            <a:ext cx="12171680" cy="538480"/>
          </a:xfrm>
          <a:custGeom>
            <a:avLst/>
            <a:gdLst>
              <a:gd name="connsiteX0" fmla="*/ 0 w 12171680"/>
              <a:gd name="connsiteY0" fmla="*/ 538480 h 538480"/>
              <a:gd name="connsiteX1" fmla="*/ 2357120 w 12171680"/>
              <a:gd name="connsiteY1" fmla="*/ 325120 h 538480"/>
              <a:gd name="connsiteX2" fmla="*/ 4907280 w 12171680"/>
              <a:gd name="connsiteY2" fmla="*/ 426720 h 538480"/>
              <a:gd name="connsiteX3" fmla="*/ 7193280 w 12171680"/>
              <a:gd name="connsiteY3" fmla="*/ 81280 h 538480"/>
              <a:gd name="connsiteX4" fmla="*/ 9753600 w 12171680"/>
              <a:gd name="connsiteY4" fmla="*/ 477520 h 538480"/>
              <a:gd name="connsiteX5" fmla="*/ 12171680 w 12171680"/>
              <a:gd name="connsiteY5" fmla="*/ 0 h 53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71680" h="538480">
                <a:moveTo>
                  <a:pt x="0" y="538480"/>
                </a:moveTo>
                <a:cubicBezTo>
                  <a:pt x="769620" y="441113"/>
                  <a:pt x="1539240" y="343747"/>
                  <a:pt x="2357120" y="325120"/>
                </a:cubicBezTo>
                <a:cubicBezTo>
                  <a:pt x="3175000" y="306493"/>
                  <a:pt x="4101254" y="467360"/>
                  <a:pt x="4907280" y="426720"/>
                </a:cubicBezTo>
                <a:cubicBezTo>
                  <a:pt x="5713306" y="386080"/>
                  <a:pt x="6385560" y="72813"/>
                  <a:pt x="7193280" y="81280"/>
                </a:cubicBezTo>
                <a:cubicBezTo>
                  <a:pt x="8001000" y="89747"/>
                  <a:pt x="8923867" y="491067"/>
                  <a:pt x="9753600" y="477520"/>
                </a:cubicBezTo>
                <a:cubicBezTo>
                  <a:pt x="10583333" y="463973"/>
                  <a:pt x="11377506" y="231986"/>
                  <a:pt x="1217168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1D87813F-B3D0-4E24-8FBB-83D75D11344A}"/>
              </a:ext>
            </a:extLst>
          </p:cNvPr>
          <p:cNvSpPr/>
          <p:nvPr/>
        </p:nvSpPr>
        <p:spPr>
          <a:xfrm>
            <a:off x="0" y="3373120"/>
            <a:ext cx="12192000" cy="264199"/>
          </a:xfrm>
          <a:custGeom>
            <a:avLst/>
            <a:gdLst>
              <a:gd name="connsiteX0" fmla="*/ 0 w 12192000"/>
              <a:gd name="connsiteY0" fmla="*/ 0 h 264199"/>
              <a:gd name="connsiteX1" fmla="*/ 2357120 w 12192000"/>
              <a:gd name="connsiteY1" fmla="*/ 30480 h 264199"/>
              <a:gd name="connsiteX2" fmla="*/ 4836160 w 12192000"/>
              <a:gd name="connsiteY2" fmla="*/ 264160 h 264199"/>
              <a:gd name="connsiteX3" fmla="*/ 7274560 w 12192000"/>
              <a:gd name="connsiteY3" fmla="*/ 50800 h 264199"/>
              <a:gd name="connsiteX4" fmla="*/ 9712960 w 12192000"/>
              <a:gd name="connsiteY4" fmla="*/ 254000 h 264199"/>
              <a:gd name="connsiteX5" fmla="*/ 12192000 w 12192000"/>
              <a:gd name="connsiteY5" fmla="*/ 50800 h 26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64199">
                <a:moveTo>
                  <a:pt x="0" y="0"/>
                </a:moveTo>
                <a:lnTo>
                  <a:pt x="2357120" y="30480"/>
                </a:lnTo>
                <a:cubicBezTo>
                  <a:pt x="3163147" y="74507"/>
                  <a:pt x="4016587" y="260773"/>
                  <a:pt x="4836160" y="264160"/>
                </a:cubicBezTo>
                <a:cubicBezTo>
                  <a:pt x="5655733" y="267547"/>
                  <a:pt x="6461760" y="52493"/>
                  <a:pt x="7274560" y="50800"/>
                </a:cubicBezTo>
                <a:cubicBezTo>
                  <a:pt x="8087360" y="49107"/>
                  <a:pt x="8893387" y="254000"/>
                  <a:pt x="9712960" y="254000"/>
                </a:cubicBezTo>
                <a:cubicBezTo>
                  <a:pt x="10532533" y="254000"/>
                  <a:pt x="11362266" y="152400"/>
                  <a:pt x="12192000" y="50800"/>
                </a:cubicBezTo>
              </a:path>
            </a:pathLst>
          </a:custGeom>
          <a:noFill/>
          <a:ln w="6350">
            <a:gradFill>
              <a:gsLst>
                <a:gs pos="0">
                  <a:schemeClr val="accent4"/>
                </a:gs>
                <a:gs pos="4900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86C4FD-267D-4193-B727-65F15340A67F}"/>
              </a:ext>
            </a:extLst>
          </p:cNvPr>
          <p:cNvSpPr txBox="1"/>
          <p:nvPr/>
        </p:nvSpPr>
        <p:spPr>
          <a:xfrm>
            <a:off x="6001345" y="2655054"/>
            <a:ext cx="34453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+mj-ea"/>
                <a:ea typeface="+mj-ea"/>
              </a:rPr>
              <a:t>施工期间交通组织难度大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8580CF4-3A0F-4C0B-82D6-DF0BADCCF94D}"/>
              </a:ext>
            </a:extLst>
          </p:cNvPr>
          <p:cNvSpPr txBox="1"/>
          <p:nvPr/>
        </p:nvSpPr>
        <p:spPr>
          <a:xfrm>
            <a:off x="3914301" y="4158634"/>
            <a:ext cx="2577940" cy="400110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+mj-ea"/>
                <a:ea typeface="+mj-ea"/>
              </a:rPr>
              <a:t>文明施工要求高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126115-6FBC-4D90-9EDA-BAC47DF0F607}"/>
              </a:ext>
            </a:extLst>
          </p:cNvPr>
          <p:cNvSpPr txBox="1"/>
          <p:nvPr/>
        </p:nvSpPr>
        <p:spPr>
          <a:xfrm>
            <a:off x="8807563" y="4158634"/>
            <a:ext cx="2144917" cy="400110"/>
          </a:xfrm>
          <a:prstGeom prst="rect">
            <a:avLst/>
          </a:prstGeom>
          <a:noFill/>
          <a:ln w="317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+mj-ea"/>
                <a:ea typeface="+mj-ea"/>
              </a:rPr>
              <a:t>工程作业量大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156FAC-F33C-423F-B309-BE33674D6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、工程特点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2F2505C-AE49-4156-A322-4B8340C58E51}"/>
              </a:ext>
            </a:extLst>
          </p:cNvPr>
          <p:cNvSpPr txBox="1"/>
          <p:nvPr/>
        </p:nvSpPr>
        <p:spPr>
          <a:xfrm>
            <a:off x="1351281" y="2655054"/>
            <a:ext cx="2214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2"/>
                </a:solidFill>
                <a:latin typeface="+mj-ea"/>
                <a:ea typeface="+mj-ea"/>
              </a:rPr>
              <a:t>受管线施工影响大</a:t>
            </a:r>
            <a:endParaRPr lang="en-US" altLang="zh-CN" sz="20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904C451-BAE3-4587-B7B3-DA3970DE9A3A}"/>
              </a:ext>
            </a:extLst>
          </p:cNvPr>
          <p:cNvGrpSpPr/>
          <p:nvPr/>
        </p:nvGrpSpPr>
        <p:grpSpPr>
          <a:xfrm>
            <a:off x="2009141" y="3200400"/>
            <a:ext cx="772160" cy="629920"/>
            <a:chOff x="2405381" y="3068320"/>
            <a:chExt cx="772160" cy="62992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0F0980B-8577-4498-9BF6-B5A2FCB4930B}"/>
                </a:ext>
              </a:extLst>
            </p:cNvPr>
            <p:cNvSpPr/>
            <p:nvPr/>
          </p:nvSpPr>
          <p:spPr>
            <a:xfrm>
              <a:off x="2418080" y="3068320"/>
              <a:ext cx="629920" cy="6299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7D1D7BB-B1AF-4308-92A5-145874F52A86}"/>
                </a:ext>
              </a:extLst>
            </p:cNvPr>
            <p:cNvSpPr txBox="1"/>
            <p:nvPr/>
          </p:nvSpPr>
          <p:spPr>
            <a:xfrm>
              <a:off x="2405381" y="3118448"/>
              <a:ext cx="772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accent1"/>
                  </a:solidFill>
                  <a:latin typeface="+mj-lt"/>
                  <a:ea typeface="+mj-ea"/>
                </a:rPr>
                <a:t>01</a:t>
              </a:r>
              <a:endParaRPr lang="en-US" altLang="zh-CN" sz="20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636BB7-817D-40A3-8D75-4913C20472B7}"/>
              </a:ext>
            </a:extLst>
          </p:cNvPr>
          <p:cNvGrpSpPr/>
          <p:nvPr/>
        </p:nvGrpSpPr>
        <p:grpSpPr>
          <a:xfrm>
            <a:off x="4450081" y="3200400"/>
            <a:ext cx="772160" cy="629920"/>
            <a:chOff x="2397761" y="3068320"/>
            <a:chExt cx="772160" cy="629920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E2324AB-86AD-4BEC-823F-22CF3FCA7B3A}"/>
                </a:ext>
              </a:extLst>
            </p:cNvPr>
            <p:cNvSpPr/>
            <p:nvPr/>
          </p:nvSpPr>
          <p:spPr>
            <a:xfrm>
              <a:off x="2418080" y="3068320"/>
              <a:ext cx="629920" cy="6299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E58BA6F-F658-49C9-9851-F41979D88945}"/>
                </a:ext>
              </a:extLst>
            </p:cNvPr>
            <p:cNvSpPr txBox="1"/>
            <p:nvPr/>
          </p:nvSpPr>
          <p:spPr>
            <a:xfrm>
              <a:off x="2397761" y="3118448"/>
              <a:ext cx="772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accent1"/>
                  </a:solidFill>
                  <a:latin typeface="+mj-lt"/>
                  <a:ea typeface="+mj-ea"/>
                </a:rPr>
                <a:t>02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C585B10-32D1-4CC5-950B-B43F74CCF5B1}"/>
              </a:ext>
            </a:extLst>
          </p:cNvPr>
          <p:cNvGrpSpPr/>
          <p:nvPr/>
        </p:nvGrpSpPr>
        <p:grpSpPr>
          <a:xfrm>
            <a:off x="6906261" y="3200400"/>
            <a:ext cx="772160" cy="629920"/>
            <a:chOff x="2405381" y="3068320"/>
            <a:chExt cx="772160" cy="629920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770D044-3EB6-4733-8FFD-01D5DC71C28E}"/>
                </a:ext>
              </a:extLst>
            </p:cNvPr>
            <p:cNvSpPr/>
            <p:nvPr/>
          </p:nvSpPr>
          <p:spPr>
            <a:xfrm>
              <a:off x="2418080" y="3068320"/>
              <a:ext cx="629920" cy="6299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B7B301FB-F222-4DC0-854F-F928CD46F292}"/>
                </a:ext>
              </a:extLst>
            </p:cNvPr>
            <p:cNvSpPr txBox="1"/>
            <p:nvPr/>
          </p:nvSpPr>
          <p:spPr>
            <a:xfrm>
              <a:off x="2405381" y="3118448"/>
              <a:ext cx="772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accent1"/>
                  </a:solidFill>
                  <a:latin typeface="+mj-lt"/>
                  <a:ea typeface="+mj-ea"/>
                </a:rPr>
                <a:t>03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7ADA7D41-1E65-4E6F-851B-3206C01F04D6}"/>
              </a:ext>
            </a:extLst>
          </p:cNvPr>
          <p:cNvGrpSpPr/>
          <p:nvPr/>
        </p:nvGrpSpPr>
        <p:grpSpPr>
          <a:xfrm>
            <a:off x="9362441" y="3200400"/>
            <a:ext cx="772160" cy="629920"/>
            <a:chOff x="2413001" y="3068320"/>
            <a:chExt cx="772160" cy="629920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A4A2AA58-7A04-4C42-8585-7083CBCE8A65}"/>
                </a:ext>
              </a:extLst>
            </p:cNvPr>
            <p:cNvSpPr/>
            <p:nvPr/>
          </p:nvSpPr>
          <p:spPr>
            <a:xfrm>
              <a:off x="2418080" y="3068320"/>
              <a:ext cx="629920" cy="6299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AE634231-D1E0-4D06-BF33-79476982B97B}"/>
                </a:ext>
              </a:extLst>
            </p:cNvPr>
            <p:cNvSpPr txBox="1"/>
            <p:nvPr/>
          </p:nvSpPr>
          <p:spPr>
            <a:xfrm>
              <a:off x="2413001" y="3118448"/>
              <a:ext cx="772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accent1"/>
                  </a:solidFill>
                  <a:latin typeface="+mj-lt"/>
                  <a:ea typeface="+mj-ea"/>
                </a:rPr>
                <a:t>04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F47CA24-F22F-4EDE-ABCF-B5491AD14988}"/>
              </a:ext>
            </a:extLst>
          </p:cNvPr>
          <p:cNvGrpSpPr/>
          <p:nvPr/>
        </p:nvGrpSpPr>
        <p:grpSpPr>
          <a:xfrm>
            <a:off x="1233262" y="990600"/>
            <a:ext cx="2418959" cy="1533450"/>
            <a:chOff x="1030062" y="990600"/>
            <a:chExt cx="2418959" cy="153345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96AF6A7-4873-4EC2-A018-807B73076E83}"/>
                </a:ext>
              </a:extLst>
            </p:cNvPr>
            <p:cNvSpPr/>
            <p:nvPr/>
          </p:nvSpPr>
          <p:spPr>
            <a:xfrm>
              <a:off x="1083729" y="1041400"/>
              <a:ext cx="2365292" cy="148265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288C677B-98E0-4E31-894B-87281A1A7DB1}"/>
                </a:ext>
              </a:extLst>
            </p:cNvPr>
            <p:cNvSpPr/>
            <p:nvPr/>
          </p:nvSpPr>
          <p:spPr>
            <a:xfrm>
              <a:off x="1030062" y="990600"/>
              <a:ext cx="2365292" cy="148265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94C735E-B114-4A2B-BD7B-7969EBA3331F}"/>
              </a:ext>
            </a:extLst>
          </p:cNvPr>
          <p:cNvGrpSpPr/>
          <p:nvPr/>
        </p:nvGrpSpPr>
        <p:grpSpPr>
          <a:xfrm>
            <a:off x="6225427" y="990600"/>
            <a:ext cx="2418959" cy="1533450"/>
            <a:chOff x="1030062" y="990600"/>
            <a:chExt cx="2418959" cy="1533450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2890C552-DE63-48B0-9FD8-FBCF71731B32}"/>
                </a:ext>
              </a:extLst>
            </p:cNvPr>
            <p:cNvSpPr/>
            <p:nvPr/>
          </p:nvSpPr>
          <p:spPr>
            <a:xfrm>
              <a:off x="1083729" y="1041400"/>
              <a:ext cx="2365292" cy="148265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277941DD-C414-46BA-A4B4-09CFE1E7CED5}"/>
                </a:ext>
              </a:extLst>
            </p:cNvPr>
            <p:cNvSpPr/>
            <p:nvPr/>
          </p:nvSpPr>
          <p:spPr>
            <a:xfrm>
              <a:off x="1030062" y="990600"/>
              <a:ext cx="2365292" cy="148265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5F57006-EDC3-47A7-8B59-79854E54FB13}"/>
              </a:ext>
            </a:extLst>
          </p:cNvPr>
          <p:cNvGrpSpPr/>
          <p:nvPr/>
        </p:nvGrpSpPr>
        <p:grpSpPr>
          <a:xfrm>
            <a:off x="3677041" y="4663440"/>
            <a:ext cx="2418959" cy="1533450"/>
            <a:chOff x="1030062" y="990600"/>
            <a:chExt cx="2418959" cy="1533450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0A30EDE7-2BA9-4C2B-AD4D-9230EFCBCE98}"/>
                </a:ext>
              </a:extLst>
            </p:cNvPr>
            <p:cNvSpPr/>
            <p:nvPr/>
          </p:nvSpPr>
          <p:spPr>
            <a:xfrm>
              <a:off x="1083729" y="1041400"/>
              <a:ext cx="2365292" cy="148265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93117688-9703-406C-8FC6-C9909937A7EB}"/>
                </a:ext>
              </a:extLst>
            </p:cNvPr>
            <p:cNvSpPr/>
            <p:nvPr/>
          </p:nvSpPr>
          <p:spPr>
            <a:xfrm>
              <a:off x="1030062" y="990600"/>
              <a:ext cx="2365292" cy="1482650"/>
            </a:xfrm>
            <a:prstGeom prst="rect">
              <a:avLst/>
            </a:prstGeom>
            <a:blipFill>
              <a:blip r:embed="rId4"/>
              <a:srcRect/>
              <a:stretch>
                <a:fillRect l="-1289" t="-10267" r="1289" b="-36993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91A51F39-B3BF-4A8A-9D57-6CAA9595F68B}"/>
              </a:ext>
            </a:extLst>
          </p:cNvPr>
          <p:cNvGrpSpPr/>
          <p:nvPr/>
        </p:nvGrpSpPr>
        <p:grpSpPr>
          <a:xfrm>
            <a:off x="8360502" y="4663440"/>
            <a:ext cx="2418959" cy="1533450"/>
            <a:chOff x="1030062" y="990600"/>
            <a:chExt cx="2418959" cy="1533450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1621163F-CCDE-4D61-A67E-4E29F985FAC9}"/>
                </a:ext>
              </a:extLst>
            </p:cNvPr>
            <p:cNvSpPr/>
            <p:nvPr/>
          </p:nvSpPr>
          <p:spPr>
            <a:xfrm>
              <a:off x="1083729" y="1041400"/>
              <a:ext cx="2365292" cy="148265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8BC8BEAE-D6CF-48EF-BA16-894459603E71}"/>
                </a:ext>
              </a:extLst>
            </p:cNvPr>
            <p:cNvSpPr/>
            <p:nvPr/>
          </p:nvSpPr>
          <p:spPr>
            <a:xfrm>
              <a:off x="1030062" y="990600"/>
              <a:ext cx="2365292" cy="1482650"/>
            </a:xfrm>
            <a:prstGeom prst="rect">
              <a:avLst/>
            </a:prstGeom>
            <a:blipFill>
              <a:blip r:embed="rId5"/>
              <a:srcRect/>
              <a:stretch>
                <a:fillRect l="-3179" r="-3179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3307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4B595806-2623-48C3-9F3F-0931151290F1}"/>
              </a:ext>
            </a:extLst>
          </p:cNvPr>
          <p:cNvSpPr/>
          <p:nvPr/>
        </p:nvSpPr>
        <p:spPr>
          <a:xfrm>
            <a:off x="0" y="2423160"/>
            <a:ext cx="12192000" cy="4434841"/>
          </a:xfrm>
          <a:custGeom>
            <a:avLst/>
            <a:gdLst>
              <a:gd name="connsiteX0" fmla="*/ 11916751 w 12192000"/>
              <a:gd name="connsiteY0" fmla="*/ 0 h 4705735"/>
              <a:gd name="connsiteX1" fmla="*/ 11933080 w 12192000"/>
              <a:gd name="connsiteY1" fmla="*/ 27 h 4705735"/>
              <a:gd name="connsiteX2" fmla="*/ 11949323 w 12192000"/>
              <a:gd name="connsiteY2" fmla="*/ 86 h 4705735"/>
              <a:gd name="connsiteX3" fmla="*/ 11965477 w 12192000"/>
              <a:gd name="connsiteY3" fmla="*/ 179 h 4705735"/>
              <a:gd name="connsiteX4" fmla="*/ 11981539 w 12192000"/>
              <a:gd name="connsiteY4" fmla="*/ 302 h 4705735"/>
              <a:gd name="connsiteX5" fmla="*/ 11997509 w 12192000"/>
              <a:gd name="connsiteY5" fmla="*/ 460 h 4705735"/>
              <a:gd name="connsiteX6" fmla="*/ 12013382 w 12192000"/>
              <a:gd name="connsiteY6" fmla="*/ 652 h 4705735"/>
              <a:gd name="connsiteX7" fmla="*/ 12029155 w 12192000"/>
              <a:gd name="connsiteY7" fmla="*/ 877 h 4705735"/>
              <a:gd name="connsiteX8" fmla="*/ 12044826 w 12192000"/>
              <a:gd name="connsiteY8" fmla="*/ 1137 h 4705735"/>
              <a:gd name="connsiteX9" fmla="*/ 12060392 w 12192000"/>
              <a:gd name="connsiteY9" fmla="*/ 1432 h 4705735"/>
              <a:gd name="connsiteX10" fmla="*/ 12075851 w 12192000"/>
              <a:gd name="connsiteY10" fmla="*/ 1762 h 4705735"/>
              <a:gd name="connsiteX11" fmla="*/ 12091201 w 12192000"/>
              <a:gd name="connsiteY11" fmla="*/ 2127 h 4705735"/>
              <a:gd name="connsiteX12" fmla="*/ 12106438 w 12192000"/>
              <a:gd name="connsiteY12" fmla="*/ 2529 h 4705735"/>
              <a:gd name="connsiteX13" fmla="*/ 12121560 w 12192000"/>
              <a:gd name="connsiteY13" fmla="*/ 2966 h 4705735"/>
              <a:gd name="connsiteX14" fmla="*/ 12136563 w 12192000"/>
              <a:gd name="connsiteY14" fmla="*/ 3440 h 4705735"/>
              <a:gd name="connsiteX15" fmla="*/ 12151449 w 12192000"/>
              <a:gd name="connsiteY15" fmla="*/ 3952 h 4705735"/>
              <a:gd name="connsiteX16" fmla="*/ 12166209 w 12192000"/>
              <a:gd name="connsiteY16" fmla="*/ 4500 h 4705735"/>
              <a:gd name="connsiteX17" fmla="*/ 12180844 w 12192000"/>
              <a:gd name="connsiteY17" fmla="*/ 5086 h 4705735"/>
              <a:gd name="connsiteX18" fmla="*/ 12192000 w 12192000"/>
              <a:gd name="connsiteY18" fmla="*/ 5565 h 4705735"/>
              <a:gd name="connsiteX19" fmla="*/ 12192000 w 12192000"/>
              <a:gd name="connsiteY19" fmla="*/ 4705735 h 4705735"/>
              <a:gd name="connsiteX20" fmla="*/ 0 w 12192000"/>
              <a:gd name="connsiteY20" fmla="*/ 4705735 h 4705735"/>
              <a:gd name="connsiteX21" fmla="*/ 0 w 12192000"/>
              <a:gd name="connsiteY21" fmla="*/ 341707 h 4705735"/>
              <a:gd name="connsiteX22" fmla="*/ 6157 w 12192000"/>
              <a:gd name="connsiteY22" fmla="*/ 341889 h 4705735"/>
              <a:gd name="connsiteX23" fmla="*/ 18122 w 12192000"/>
              <a:gd name="connsiteY23" fmla="*/ 342241 h 4705735"/>
              <a:gd name="connsiteX24" fmla="*/ 30093 w 12192000"/>
              <a:gd name="connsiteY24" fmla="*/ 342589 h 4705735"/>
              <a:gd name="connsiteX25" fmla="*/ 42069 w 12192000"/>
              <a:gd name="connsiteY25" fmla="*/ 342936 h 4705735"/>
              <a:gd name="connsiteX26" fmla="*/ 54052 w 12192000"/>
              <a:gd name="connsiteY26" fmla="*/ 343281 h 4705735"/>
              <a:gd name="connsiteX27" fmla="*/ 66043 w 12192000"/>
              <a:gd name="connsiteY27" fmla="*/ 343623 h 4705735"/>
              <a:gd name="connsiteX28" fmla="*/ 78041 w 12192000"/>
              <a:gd name="connsiteY28" fmla="*/ 343960 h 4705735"/>
              <a:gd name="connsiteX29" fmla="*/ 90046 w 12192000"/>
              <a:gd name="connsiteY29" fmla="*/ 344296 h 4705735"/>
              <a:gd name="connsiteX30" fmla="*/ 102063 w 12192000"/>
              <a:gd name="connsiteY30" fmla="*/ 344629 h 4705735"/>
              <a:gd name="connsiteX31" fmla="*/ 114085 w 12192000"/>
              <a:gd name="connsiteY31" fmla="*/ 344956 h 4705735"/>
              <a:gd name="connsiteX32" fmla="*/ 126118 w 12192000"/>
              <a:gd name="connsiteY32" fmla="*/ 345280 h 4705735"/>
              <a:gd name="connsiteX33" fmla="*/ 138161 w 12192000"/>
              <a:gd name="connsiteY33" fmla="*/ 345602 h 4705735"/>
              <a:gd name="connsiteX34" fmla="*/ 150214 w 12192000"/>
              <a:gd name="connsiteY34" fmla="*/ 345918 h 4705735"/>
              <a:gd name="connsiteX35" fmla="*/ 162278 w 12192000"/>
              <a:gd name="connsiteY35" fmla="*/ 346231 h 4705735"/>
              <a:gd name="connsiteX36" fmla="*/ 174354 w 12192000"/>
              <a:gd name="connsiteY36" fmla="*/ 346539 h 4705735"/>
              <a:gd name="connsiteX37" fmla="*/ 186442 w 12192000"/>
              <a:gd name="connsiteY37" fmla="*/ 346842 h 4705735"/>
              <a:gd name="connsiteX38" fmla="*/ 198541 w 12192000"/>
              <a:gd name="connsiteY38" fmla="*/ 347142 h 4705735"/>
              <a:gd name="connsiteX39" fmla="*/ 210653 w 12192000"/>
              <a:gd name="connsiteY39" fmla="*/ 347435 h 4705735"/>
              <a:gd name="connsiteX40" fmla="*/ 222779 w 12192000"/>
              <a:gd name="connsiteY40" fmla="*/ 347723 h 4705735"/>
              <a:gd name="connsiteX41" fmla="*/ 234917 w 12192000"/>
              <a:gd name="connsiteY41" fmla="*/ 348006 h 4705735"/>
              <a:gd name="connsiteX42" fmla="*/ 247070 w 12192000"/>
              <a:gd name="connsiteY42" fmla="*/ 348282 h 4705735"/>
              <a:gd name="connsiteX43" fmla="*/ 259238 w 12192000"/>
              <a:gd name="connsiteY43" fmla="*/ 348555 h 4705735"/>
              <a:gd name="connsiteX44" fmla="*/ 271420 w 12192000"/>
              <a:gd name="connsiteY44" fmla="*/ 348822 h 4705735"/>
              <a:gd name="connsiteX45" fmla="*/ 283617 w 12192000"/>
              <a:gd name="connsiteY45" fmla="*/ 349082 h 4705735"/>
              <a:gd name="connsiteX46" fmla="*/ 295832 w 12192000"/>
              <a:gd name="connsiteY46" fmla="*/ 349334 h 4705735"/>
              <a:gd name="connsiteX47" fmla="*/ 308061 w 12192000"/>
              <a:gd name="connsiteY47" fmla="*/ 349581 h 4705735"/>
              <a:gd name="connsiteX48" fmla="*/ 320307 w 12192000"/>
              <a:gd name="connsiteY48" fmla="*/ 349821 h 4705735"/>
              <a:gd name="connsiteX49" fmla="*/ 332572 w 12192000"/>
              <a:gd name="connsiteY49" fmla="*/ 350055 h 4705735"/>
              <a:gd name="connsiteX50" fmla="*/ 344853 w 12192000"/>
              <a:gd name="connsiteY50" fmla="*/ 350280 h 4705735"/>
              <a:gd name="connsiteX51" fmla="*/ 357154 w 12192000"/>
              <a:gd name="connsiteY51" fmla="*/ 350500 h 4705735"/>
              <a:gd name="connsiteX52" fmla="*/ 369472 w 12192000"/>
              <a:gd name="connsiteY52" fmla="*/ 350711 h 4705735"/>
              <a:gd name="connsiteX53" fmla="*/ 381809 w 12192000"/>
              <a:gd name="connsiteY53" fmla="*/ 350916 h 4705735"/>
              <a:gd name="connsiteX54" fmla="*/ 394166 w 12192000"/>
              <a:gd name="connsiteY54" fmla="*/ 351112 h 4705735"/>
              <a:gd name="connsiteX55" fmla="*/ 406544 w 12192000"/>
              <a:gd name="connsiteY55" fmla="*/ 351300 h 4705735"/>
              <a:gd name="connsiteX56" fmla="*/ 418940 w 12192000"/>
              <a:gd name="connsiteY56" fmla="*/ 351481 h 4705735"/>
              <a:gd name="connsiteX57" fmla="*/ 431359 w 12192000"/>
              <a:gd name="connsiteY57" fmla="*/ 351653 h 4705735"/>
              <a:gd name="connsiteX58" fmla="*/ 443800 w 12192000"/>
              <a:gd name="connsiteY58" fmla="*/ 351816 h 4705735"/>
              <a:gd name="connsiteX59" fmla="*/ 456261 w 12192000"/>
              <a:gd name="connsiteY59" fmla="*/ 351970 h 4705735"/>
              <a:gd name="connsiteX60" fmla="*/ 468746 w 12192000"/>
              <a:gd name="connsiteY60" fmla="*/ 352116 h 4705735"/>
              <a:gd name="connsiteX61" fmla="*/ 481253 w 12192000"/>
              <a:gd name="connsiteY61" fmla="*/ 352251 h 4705735"/>
              <a:gd name="connsiteX62" fmla="*/ 493782 w 12192000"/>
              <a:gd name="connsiteY62" fmla="*/ 352380 h 4705735"/>
              <a:gd name="connsiteX63" fmla="*/ 506336 w 12192000"/>
              <a:gd name="connsiteY63" fmla="*/ 352497 h 4705735"/>
              <a:gd name="connsiteX64" fmla="*/ 518914 w 12192000"/>
              <a:gd name="connsiteY64" fmla="*/ 352606 h 4705735"/>
              <a:gd name="connsiteX65" fmla="*/ 531515 w 12192000"/>
              <a:gd name="connsiteY65" fmla="*/ 352703 h 4705735"/>
              <a:gd name="connsiteX66" fmla="*/ 544144 w 12192000"/>
              <a:gd name="connsiteY66" fmla="*/ 352793 h 4705735"/>
              <a:gd name="connsiteX67" fmla="*/ 556796 w 12192000"/>
              <a:gd name="connsiteY67" fmla="*/ 352871 h 4705735"/>
              <a:gd name="connsiteX68" fmla="*/ 569476 w 12192000"/>
              <a:gd name="connsiteY68" fmla="*/ 352937 h 4705735"/>
              <a:gd name="connsiteX69" fmla="*/ 582180 w 12192000"/>
              <a:gd name="connsiteY69" fmla="*/ 352995 h 4705735"/>
              <a:gd name="connsiteX70" fmla="*/ 594913 w 12192000"/>
              <a:gd name="connsiteY70" fmla="*/ 353041 h 4705735"/>
              <a:gd name="connsiteX71" fmla="*/ 607671 w 12192000"/>
              <a:gd name="connsiteY71" fmla="*/ 353076 h 4705735"/>
              <a:gd name="connsiteX72" fmla="*/ 620459 w 12192000"/>
              <a:gd name="connsiteY72" fmla="*/ 353101 h 4705735"/>
              <a:gd name="connsiteX73" fmla="*/ 633275 w 12192000"/>
              <a:gd name="connsiteY73" fmla="*/ 353114 h 4705735"/>
              <a:gd name="connsiteX74" fmla="*/ 646120 w 12192000"/>
              <a:gd name="connsiteY74" fmla="*/ 353116 h 4705735"/>
              <a:gd name="connsiteX75" fmla="*/ 658992 w 12192000"/>
              <a:gd name="connsiteY75" fmla="*/ 353105 h 4705735"/>
              <a:gd name="connsiteX76" fmla="*/ 671896 w 12192000"/>
              <a:gd name="connsiteY76" fmla="*/ 353084 h 4705735"/>
              <a:gd name="connsiteX77" fmla="*/ 684828 w 12192000"/>
              <a:gd name="connsiteY77" fmla="*/ 353048 h 4705735"/>
              <a:gd name="connsiteX78" fmla="*/ 697793 w 12192000"/>
              <a:gd name="connsiteY78" fmla="*/ 353003 h 4705735"/>
              <a:gd name="connsiteX79" fmla="*/ 710786 w 12192000"/>
              <a:gd name="connsiteY79" fmla="*/ 352943 h 4705735"/>
              <a:gd name="connsiteX80" fmla="*/ 723814 w 12192000"/>
              <a:gd name="connsiteY80" fmla="*/ 352873 h 4705735"/>
              <a:gd name="connsiteX81" fmla="*/ 736871 w 12192000"/>
              <a:gd name="connsiteY81" fmla="*/ 352788 h 4705735"/>
              <a:gd name="connsiteX82" fmla="*/ 749961 w 12192000"/>
              <a:gd name="connsiteY82" fmla="*/ 352692 h 4705735"/>
              <a:gd name="connsiteX83" fmla="*/ 763085 w 12192000"/>
              <a:gd name="connsiteY83" fmla="*/ 352581 h 4705735"/>
              <a:gd name="connsiteX84" fmla="*/ 776240 w 12192000"/>
              <a:gd name="connsiteY84" fmla="*/ 352457 h 4705735"/>
              <a:gd name="connsiteX85" fmla="*/ 789431 w 12192000"/>
              <a:gd name="connsiteY85" fmla="*/ 352320 h 4705735"/>
              <a:gd name="connsiteX86" fmla="*/ 802656 w 12192000"/>
              <a:gd name="connsiteY86" fmla="*/ 352169 h 4705735"/>
              <a:gd name="connsiteX87" fmla="*/ 815915 w 12192000"/>
              <a:gd name="connsiteY87" fmla="*/ 352003 h 4705735"/>
              <a:gd name="connsiteX88" fmla="*/ 829208 w 12192000"/>
              <a:gd name="connsiteY88" fmla="*/ 351824 h 4705735"/>
              <a:gd name="connsiteX89" fmla="*/ 842538 w 12192000"/>
              <a:gd name="connsiteY89" fmla="*/ 351631 h 4705735"/>
              <a:gd name="connsiteX90" fmla="*/ 855904 w 12192000"/>
              <a:gd name="connsiteY90" fmla="*/ 351424 h 4705735"/>
              <a:gd name="connsiteX91" fmla="*/ 869306 w 12192000"/>
              <a:gd name="connsiteY91" fmla="*/ 351201 h 4705735"/>
              <a:gd name="connsiteX92" fmla="*/ 882745 w 12192000"/>
              <a:gd name="connsiteY92" fmla="*/ 350964 h 4705735"/>
              <a:gd name="connsiteX93" fmla="*/ 896221 w 12192000"/>
              <a:gd name="connsiteY93" fmla="*/ 350712 h 4705735"/>
              <a:gd name="connsiteX94" fmla="*/ 909737 w 12192000"/>
              <a:gd name="connsiteY94" fmla="*/ 350444 h 4705735"/>
              <a:gd name="connsiteX95" fmla="*/ 923289 w 12192000"/>
              <a:gd name="connsiteY95" fmla="*/ 350161 h 4705735"/>
              <a:gd name="connsiteX96" fmla="*/ 936880 w 12192000"/>
              <a:gd name="connsiteY96" fmla="*/ 349861 h 4705735"/>
              <a:gd name="connsiteX97" fmla="*/ 950512 w 12192000"/>
              <a:gd name="connsiteY97" fmla="*/ 349548 h 4705735"/>
              <a:gd name="connsiteX98" fmla="*/ 964182 w 12192000"/>
              <a:gd name="connsiteY98" fmla="*/ 349217 h 4705735"/>
              <a:gd name="connsiteX99" fmla="*/ 977893 w 12192000"/>
              <a:gd name="connsiteY99" fmla="*/ 348871 h 4705735"/>
              <a:gd name="connsiteX100" fmla="*/ 991644 w 12192000"/>
              <a:gd name="connsiteY100" fmla="*/ 348508 h 4705735"/>
              <a:gd name="connsiteX101" fmla="*/ 1005435 w 12192000"/>
              <a:gd name="connsiteY101" fmla="*/ 348127 h 4705735"/>
              <a:gd name="connsiteX102" fmla="*/ 1019270 w 12192000"/>
              <a:gd name="connsiteY102" fmla="*/ 347733 h 4705735"/>
              <a:gd name="connsiteX103" fmla="*/ 1033145 w 12192000"/>
              <a:gd name="connsiteY103" fmla="*/ 347320 h 4705735"/>
              <a:gd name="connsiteX104" fmla="*/ 1047063 w 12192000"/>
              <a:gd name="connsiteY104" fmla="*/ 346890 h 4705735"/>
              <a:gd name="connsiteX105" fmla="*/ 1061026 w 12192000"/>
              <a:gd name="connsiteY105" fmla="*/ 346443 h 4705735"/>
              <a:gd name="connsiteX106" fmla="*/ 1075028 w 12192000"/>
              <a:gd name="connsiteY106" fmla="*/ 345978 h 4705735"/>
              <a:gd name="connsiteX107" fmla="*/ 1089078 w 12192000"/>
              <a:gd name="connsiteY107" fmla="*/ 345496 h 4705735"/>
              <a:gd name="connsiteX108" fmla="*/ 1103170 w 12192000"/>
              <a:gd name="connsiteY108" fmla="*/ 344995 h 4705735"/>
              <a:gd name="connsiteX109" fmla="*/ 1117308 w 12192000"/>
              <a:gd name="connsiteY109" fmla="*/ 344478 h 4705735"/>
              <a:gd name="connsiteX110" fmla="*/ 1145710 w 12192000"/>
              <a:gd name="connsiteY110" fmla="*/ 343386 h 4705735"/>
              <a:gd name="connsiteX111" fmla="*/ 1160049 w 12192000"/>
              <a:gd name="connsiteY111" fmla="*/ 342792 h 4705735"/>
              <a:gd name="connsiteX112" fmla="*/ 1174390 w 12192000"/>
              <a:gd name="connsiteY112" fmla="*/ 342144 h 4705735"/>
              <a:gd name="connsiteX113" fmla="*/ 1188765 w 12192000"/>
              <a:gd name="connsiteY113" fmla="*/ 341442 h 4705735"/>
              <a:gd name="connsiteX114" fmla="*/ 1203170 w 12192000"/>
              <a:gd name="connsiteY114" fmla="*/ 340685 h 4705735"/>
              <a:gd name="connsiteX115" fmla="*/ 1217609 w 12192000"/>
              <a:gd name="connsiteY115" fmla="*/ 339878 h 4705735"/>
              <a:gd name="connsiteX116" fmla="*/ 1232079 w 12192000"/>
              <a:gd name="connsiteY116" fmla="*/ 339021 h 4705735"/>
              <a:gd name="connsiteX117" fmla="*/ 1246581 w 12192000"/>
              <a:gd name="connsiteY117" fmla="*/ 338118 h 4705735"/>
              <a:gd name="connsiteX118" fmla="*/ 1261115 w 12192000"/>
              <a:gd name="connsiteY118" fmla="*/ 337165 h 4705735"/>
              <a:gd name="connsiteX119" fmla="*/ 1275681 w 12192000"/>
              <a:gd name="connsiteY119" fmla="*/ 336167 h 4705735"/>
              <a:gd name="connsiteX120" fmla="*/ 1290280 w 12192000"/>
              <a:gd name="connsiteY120" fmla="*/ 335126 h 4705735"/>
              <a:gd name="connsiteX121" fmla="*/ 1304907 w 12192000"/>
              <a:gd name="connsiteY121" fmla="*/ 334038 h 4705735"/>
              <a:gd name="connsiteX122" fmla="*/ 1319569 w 12192000"/>
              <a:gd name="connsiteY122" fmla="*/ 332912 h 4705735"/>
              <a:gd name="connsiteX123" fmla="*/ 1334261 w 12192000"/>
              <a:gd name="connsiteY123" fmla="*/ 331744 h 4705735"/>
              <a:gd name="connsiteX124" fmla="*/ 1348985 w 12192000"/>
              <a:gd name="connsiteY124" fmla="*/ 330537 h 4705735"/>
              <a:gd name="connsiteX125" fmla="*/ 1363738 w 12192000"/>
              <a:gd name="connsiteY125" fmla="*/ 329293 h 4705735"/>
              <a:gd name="connsiteX126" fmla="*/ 1378526 w 12192000"/>
              <a:gd name="connsiteY126" fmla="*/ 328011 h 4705735"/>
              <a:gd name="connsiteX127" fmla="*/ 1393341 w 12192000"/>
              <a:gd name="connsiteY127" fmla="*/ 326694 h 4705735"/>
              <a:gd name="connsiteX128" fmla="*/ 1408188 w 12192000"/>
              <a:gd name="connsiteY128" fmla="*/ 325344 h 4705735"/>
              <a:gd name="connsiteX129" fmla="*/ 1423069 w 12192000"/>
              <a:gd name="connsiteY129" fmla="*/ 323960 h 4705735"/>
              <a:gd name="connsiteX130" fmla="*/ 1437976 w 12192000"/>
              <a:gd name="connsiteY130" fmla="*/ 322545 h 4705735"/>
              <a:gd name="connsiteX131" fmla="*/ 1452916 w 12192000"/>
              <a:gd name="connsiteY131" fmla="*/ 321102 h 4705735"/>
              <a:gd name="connsiteX132" fmla="*/ 1467886 w 12192000"/>
              <a:gd name="connsiteY132" fmla="*/ 319630 h 4705735"/>
              <a:gd name="connsiteX133" fmla="*/ 1482887 w 12192000"/>
              <a:gd name="connsiteY133" fmla="*/ 318129 h 4705735"/>
              <a:gd name="connsiteX134" fmla="*/ 1497918 w 12192000"/>
              <a:gd name="connsiteY134" fmla="*/ 316604 h 4705735"/>
              <a:gd name="connsiteX135" fmla="*/ 1512979 w 12192000"/>
              <a:gd name="connsiteY135" fmla="*/ 315055 h 4705735"/>
              <a:gd name="connsiteX136" fmla="*/ 1528070 w 12192000"/>
              <a:gd name="connsiteY136" fmla="*/ 313481 h 4705735"/>
              <a:gd name="connsiteX137" fmla="*/ 1543191 w 12192000"/>
              <a:gd name="connsiteY137" fmla="*/ 311885 h 4705735"/>
              <a:gd name="connsiteX138" fmla="*/ 1558342 w 12192000"/>
              <a:gd name="connsiteY138" fmla="*/ 310268 h 4705735"/>
              <a:gd name="connsiteX139" fmla="*/ 1573523 w 12192000"/>
              <a:gd name="connsiteY139" fmla="*/ 308634 h 4705735"/>
              <a:gd name="connsiteX140" fmla="*/ 1588734 w 12192000"/>
              <a:gd name="connsiteY140" fmla="*/ 306981 h 4705735"/>
              <a:gd name="connsiteX141" fmla="*/ 1603974 w 12192000"/>
              <a:gd name="connsiteY141" fmla="*/ 305311 h 4705735"/>
              <a:gd name="connsiteX142" fmla="*/ 1619244 w 12192000"/>
              <a:gd name="connsiteY142" fmla="*/ 303626 h 4705735"/>
              <a:gd name="connsiteX143" fmla="*/ 1634543 w 12192000"/>
              <a:gd name="connsiteY143" fmla="*/ 301927 h 4705735"/>
              <a:gd name="connsiteX144" fmla="*/ 1649873 w 12192000"/>
              <a:gd name="connsiteY144" fmla="*/ 300215 h 4705735"/>
              <a:gd name="connsiteX145" fmla="*/ 1665229 w 12192000"/>
              <a:gd name="connsiteY145" fmla="*/ 298491 h 4705735"/>
              <a:gd name="connsiteX146" fmla="*/ 1680616 w 12192000"/>
              <a:gd name="connsiteY146" fmla="*/ 296760 h 4705735"/>
              <a:gd name="connsiteX147" fmla="*/ 1696031 w 12192000"/>
              <a:gd name="connsiteY147" fmla="*/ 295018 h 4705735"/>
              <a:gd name="connsiteX148" fmla="*/ 1711477 w 12192000"/>
              <a:gd name="connsiteY148" fmla="*/ 293268 h 4705735"/>
              <a:gd name="connsiteX149" fmla="*/ 1726951 w 12192000"/>
              <a:gd name="connsiteY149" fmla="*/ 291513 h 4705735"/>
              <a:gd name="connsiteX150" fmla="*/ 1742452 w 12192000"/>
              <a:gd name="connsiteY150" fmla="*/ 289753 h 4705735"/>
              <a:gd name="connsiteX151" fmla="*/ 1757984 w 12192000"/>
              <a:gd name="connsiteY151" fmla="*/ 287991 h 4705735"/>
              <a:gd name="connsiteX152" fmla="*/ 1773543 w 12192000"/>
              <a:gd name="connsiteY152" fmla="*/ 286224 h 4705735"/>
              <a:gd name="connsiteX153" fmla="*/ 1789131 w 12192000"/>
              <a:gd name="connsiteY153" fmla="*/ 284459 h 4705735"/>
              <a:gd name="connsiteX154" fmla="*/ 1804747 w 12192000"/>
              <a:gd name="connsiteY154" fmla="*/ 282692 h 4705735"/>
              <a:gd name="connsiteX155" fmla="*/ 1820392 w 12192000"/>
              <a:gd name="connsiteY155" fmla="*/ 280929 h 4705735"/>
              <a:gd name="connsiteX156" fmla="*/ 1836064 w 12192000"/>
              <a:gd name="connsiteY156" fmla="*/ 279169 h 4705735"/>
              <a:gd name="connsiteX157" fmla="*/ 1851764 w 12192000"/>
              <a:gd name="connsiteY157" fmla="*/ 277414 h 4705735"/>
              <a:gd name="connsiteX158" fmla="*/ 1867493 w 12192000"/>
              <a:gd name="connsiteY158" fmla="*/ 275663 h 4705735"/>
              <a:gd name="connsiteX159" fmla="*/ 1883249 w 12192000"/>
              <a:gd name="connsiteY159" fmla="*/ 273921 h 4705735"/>
              <a:gd name="connsiteX160" fmla="*/ 1899034 w 12192000"/>
              <a:gd name="connsiteY160" fmla="*/ 272186 h 4705735"/>
              <a:gd name="connsiteX161" fmla="*/ 1914845 w 12192000"/>
              <a:gd name="connsiteY161" fmla="*/ 270461 h 4705735"/>
              <a:gd name="connsiteX162" fmla="*/ 1930684 w 12192000"/>
              <a:gd name="connsiteY162" fmla="*/ 268746 h 4705735"/>
              <a:gd name="connsiteX163" fmla="*/ 1946550 w 12192000"/>
              <a:gd name="connsiteY163" fmla="*/ 267046 h 4705735"/>
              <a:gd name="connsiteX164" fmla="*/ 1962445 w 12192000"/>
              <a:gd name="connsiteY164" fmla="*/ 265360 h 4705735"/>
              <a:gd name="connsiteX165" fmla="*/ 1978365 w 12192000"/>
              <a:gd name="connsiteY165" fmla="*/ 263685 h 4705735"/>
              <a:gd name="connsiteX166" fmla="*/ 1994314 w 12192000"/>
              <a:gd name="connsiteY166" fmla="*/ 262031 h 4705735"/>
              <a:gd name="connsiteX167" fmla="*/ 2010289 w 12192000"/>
              <a:gd name="connsiteY167" fmla="*/ 260392 h 4705735"/>
              <a:gd name="connsiteX168" fmla="*/ 2026292 w 12192000"/>
              <a:gd name="connsiteY168" fmla="*/ 258773 h 4705735"/>
              <a:gd name="connsiteX169" fmla="*/ 2042320 w 12192000"/>
              <a:gd name="connsiteY169" fmla="*/ 257173 h 4705735"/>
              <a:gd name="connsiteX170" fmla="*/ 2058376 w 12192000"/>
              <a:gd name="connsiteY170" fmla="*/ 255597 h 4705735"/>
              <a:gd name="connsiteX171" fmla="*/ 2074458 w 12192000"/>
              <a:gd name="connsiteY171" fmla="*/ 254042 h 4705735"/>
              <a:gd name="connsiteX172" fmla="*/ 2090567 w 12192000"/>
              <a:gd name="connsiteY172" fmla="*/ 252511 h 4705735"/>
              <a:gd name="connsiteX173" fmla="*/ 2106702 w 12192000"/>
              <a:gd name="connsiteY173" fmla="*/ 251007 h 4705735"/>
              <a:gd name="connsiteX174" fmla="*/ 2122865 w 12192000"/>
              <a:gd name="connsiteY174" fmla="*/ 249529 h 4705735"/>
              <a:gd name="connsiteX175" fmla="*/ 2139053 w 12192000"/>
              <a:gd name="connsiteY175" fmla="*/ 248079 h 4705735"/>
              <a:gd name="connsiteX176" fmla="*/ 2155266 w 12192000"/>
              <a:gd name="connsiteY176" fmla="*/ 246660 h 4705735"/>
              <a:gd name="connsiteX177" fmla="*/ 2171506 w 12192000"/>
              <a:gd name="connsiteY177" fmla="*/ 245269 h 4705735"/>
              <a:gd name="connsiteX178" fmla="*/ 2187772 w 12192000"/>
              <a:gd name="connsiteY178" fmla="*/ 243912 h 4705735"/>
              <a:gd name="connsiteX179" fmla="*/ 2204063 w 12192000"/>
              <a:gd name="connsiteY179" fmla="*/ 242589 h 4705735"/>
              <a:gd name="connsiteX180" fmla="*/ 2220381 w 12192000"/>
              <a:gd name="connsiteY180" fmla="*/ 241301 h 4705735"/>
              <a:gd name="connsiteX181" fmla="*/ 2236723 w 12192000"/>
              <a:gd name="connsiteY181" fmla="*/ 240046 h 4705735"/>
              <a:gd name="connsiteX182" fmla="*/ 2253093 w 12192000"/>
              <a:gd name="connsiteY182" fmla="*/ 238833 h 4705735"/>
              <a:gd name="connsiteX183" fmla="*/ 2269487 w 12192000"/>
              <a:gd name="connsiteY183" fmla="*/ 237655 h 4705735"/>
              <a:gd name="connsiteX184" fmla="*/ 2285906 w 12192000"/>
              <a:gd name="connsiteY184" fmla="*/ 236519 h 4705735"/>
              <a:gd name="connsiteX185" fmla="*/ 2302349 w 12192000"/>
              <a:gd name="connsiteY185" fmla="*/ 235423 h 4705735"/>
              <a:gd name="connsiteX186" fmla="*/ 2318819 w 12192000"/>
              <a:gd name="connsiteY186" fmla="*/ 234371 h 4705735"/>
              <a:gd name="connsiteX187" fmla="*/ 2335315 w 12192000"/>
              <a:gd name="connsiteY187" fmla="*/ 233362 h 4705735"/>
              <a:gd name="connsiteX188" fmla="*/ 2351833 w 12192000"/>
              <a:gd name="connsiteY188" fmla="*/ 232396 h 4705735"/>
              <a:gd name="connsiteX189" fmla="*/ 2368378 w 12192000"/>
              <a:gd name="connsiteY189" fmla="*/ 231482 h 4705735"/>
              <a:gd name="connsiteX190" fmla="*/ 2384947 w 12192000"/>
              <a:gd name="connsiteY190" fmla="*/ 230611 h 4705735"/>
              <a:gd name="connsiteX191" fmla="*/ 2401541 w 12192000"/>
              <a:gd name="connsiteY191" fmla="*/ 229792 h 4705735"/>
              <a:gd name="connsiteX192" fmla="*/ 2418158 w 12192000"/>
              <a:gd name="connsiteY192" fmla="*/ 229021 h 4705735"/>
              <a:gd name="connsiteX193" fmla="*/ 2434801 w 12192000"/>
              <a:gd name="connsiteY193" fmla="*/ 228304 h 4705735"/>
              <a:gd name="connsiteX194" fmla="*/ 2451468 w 12192000"/>
              <a:gd name="connsiteY194" fmla="*/ 227639 h 4705735"/>
              <a:gd name="connsiteX195" fmla="*/ 2468158 w 12192000"/>
              <a:gd name="connsiteY195" fmla="*/ 227029 h 4705735"/>
              <a:gd name="connsiteX196" fmla="*/ 2484874 w 12192000"/>
              <a:gd name="connsiteY196" fmla="*/ 226475 h 4705735"/>
              <a:gd name="connsiteX197" fmla="*/ 2501613 w 12192000"/>
              <a:gd name="connsiteY197" fmla="*/ 225976 h 4705735"/>
              <a:gd name="connsiteX198" fmla="*/ 2518376 w 12192000"/>
              <a:gd name="connsiteY198" fmla="*/ 225539 h 4705735"/>
              <a:gd name="connsiteX199" fmla="*/ 2535164 w 12192000"/>
              <a:gd name="connsiteY199" fmla="*/ 225159 h 4705735"/>
              <a:gd name="connsiteX200" fmla="*/ 2551974 w 12192000"/>
              <a:gd name="connsiteY200" fmla="*/ 224839 h 4705735"/>
              <a:gd name="connsiteX201" fmla="*/ 2568807 w 12192000"/>
              <a:gd name="connsiteY201" fmla="*/ 224584 h 4705735"/>
              <a:gd name="connsiteX202" fmla="*/ 2585666 w 12192000"/>
              <a:gd name="connsiteY202" fmla="*/ 224392 h 4705735"/>
              <a:gd name="connsiteX203" fmla="*/ 2602546 w 12192000"/>
              <a:gd name="connsiteY203" fmla="*/ 224264 h 4705735"/>
              <a:gd name="connsiteX204" fmla="*/ 2619452 w 12192000"/>
              <a:gd name="connsiteY204" fmla="*/ 224202 h 4705735"/>
              <a:gd name="connsiteX205" fmla="*/ 2636380 w 12192000"/>
              <a:gd name="connsiteY205" fmla="*/ 224208 h 4705735"/>
              <a:gd name="connsiteX206" fmla="*/ 2653330 w 12192000"/>
              <a:gd name="connsiteY206" fmla="*/ 224284 h 4705735"/>
              <a:gd name="connsiteX207" fmla="*/ 2670305 w 12192000"/>
              <a:gd name="connsiteY207" fmla="*/ 224429 h 4705735"/>
              <a:gd name="connsiteX208" fmla="*/ 2687299 w 12192000"/>
              <a:gd name="connsiteY208" fmla="*/ 224645 h 4705735"/>
              <a:gd name="connsiteX209" fmla="*/ 2721397 w 12192000"/>
              <a:gd name="connsiteY209" fmla="*/ 225298 h 4705735"/>
              <a:gd name="connsiteX210" fmla="*/ 2738384 w 12192000"/>
              <a:gd name="connsiteY210" fmla="*/ 225750 h 4705735"/>
              <a:gd name="connsiteX211" fmla="*/ 2755439 w 12192000"/>
              <a:gd name="connsiteY211" fmla="*/ 226309 h 4705735"/>
              <a:gd name="connsiteX212" fmla="*/ 2772516 w 12192000"/>
              <a:gd name="connsiteY212" fmla="*/ 226974 h 4705735"/>
              <a:gd name="connsiteX213" fmla="*/ 2789610 w 12192000"/>
              <a:gd name="connsiteY213" fmla="*/ 227736 h 4705735"/>
              <a:gd name="connsiteX214" fmla="*/ 2806728 w 12192000"/>
              <a:gd name="connsiteY214" fmla="*/ 228600 h 4705735"/>
              <a:gd name="connsiteX215" fmla="*/ 2823867 w 12192000"/>
              <a:gd name="connsiteY215" fmla="*/ 229562 h 4705735"/>
              <a:gd name="connsiteX216" fmla="*/ 2841027 w 12192000"/>
              <a:gd name="connsiteY216" fmla="*/ 230615 h 4705735"/>
              <a:gd name="connsiteX217" fmla="*/ 2858208 w 12192000"/>
              <a:gd name="connsiteY217" fmla="*/ 231764 h 4705735"/>
              <a:gd name="connsiteX218" fmla="*/ 2875413 w 12192000"/>
              <a:gd name="connsiteY218" fmla="*/ 233001 h 4705735"/>
              <a:gd name="connsiteX219" fmla="*/ 2892640 w 12192000"/>
              <a:gd name="connsiteY219" fmla="*/ 234326 h 4705735"/>
              <a:gd name="connsiteX220" fmla="*/ 2909887 w 12192000"/>
              <a:gd name="connsiteY220" fmla="*/ 235736 h 4705735"/>
              <a:gd name="connsiteX221" fmla="*/ 2927160 w 12192000"/>
              <a:gd name="connsiteY221" fmla="*/ 237231 h 4705735"/>
              <a:gd name="connsiteX222" fmla="*/ 2944455 w 12192000"/>
              <a:gd name="connsiteY222" fmla="*/ 238805 h 4705735"/>
              <a:gd name="connsiteX223" fmla="*/ 2961772 w 12192000"/>
              <a:gd name="connsiteY223" fmla="*/ 240458 h 4705735"/>
              <a:gd name="connsiteX224" fmla="*/ 2979116 w 12192000"/>
              <a:gd name="connsiteY224" fmla="*/ 242188 h 4705735"/>
              <a:gd name="connsiteX225" fmla="*/ 2996482 w 12192000"/>
              <a:gd name="connsiteY225" fmla="*/ 243991 h 4705735"/>
              <a:gd name="connsiteX226" fmla="*/ 3013871 w 12192000"/>
              <a:gd name="connsiteY226" fmla="*/ 245867 h 4705735"/>
              <a:gd name="connsiteX227" fmla="*/ 3031287 w 12192000"/>
              <a:gd name="connsiteY227" fmla="*/ 247812 h 4705735"/>
              <a:gd name="connsiteX228" fmla="*/ 3048728 w 12192000"/>
              <a:gd name="connsiteY228" fmla="*/ 249824 h 4705735"/>
              <a:gd name="connsiteX229" fmla="*/ 3066192 w 12192000"/>
              <a:gd name="connsiteY229" fmla="*/ 251900 h 4705735"/>
              <a:gd name="connsiteX230" fmla="*/ 3083682 w 12192000"/>
              <a:gd name="connsiteY230" fmla="*/ 254040 h 4705735"/>
              <a:gd name="connsiteX231" fmla="*/ 3101198 w 12192000"/>
              <a:gd name="connsiteY231" fmla="*/ 256240 h 4705735"/>
              <a:gd name="connsiteX232" fmla="*/ 3118741 w 12192000"/>
              <a:gd name="connsiteY232" fmla="*/ 258498 h 4705735"/>
              <a:gd name="connsiteX233" fmla="*/ 3136309 w 12192000"/>
              <a:gd name="connsiteY233" fmla="*/ 260812 h 4705735"/>
              <a:gd name="connsiteX234" fmla="*/ 3153904 w 12192000"/>
              <a:gd name="connsiteY234" fmla="*/ 263180 h 4705735"/>
              <a:gd name="connsiteX235" fmla="*/ 3171525 w 12192000"/>
              <a:gd name="connsiteY235" fmla="*/ 265598 h 4705735"/>
              <a:gd name="connsiteX236" fmla="*/ 3189174 w 12192000"/>
              <a:gd name="connsiteY236" fmla="*/ 268064 h 4705735"/>
              <a:gd name="connsiteX237" fmla="*/ 3206850 w 12192000"/>
              <a:gd name="connsiteY237" fmla="*/ 270578 h 4705735"/>
              <a:gd name="connsiteX238" fmla="*/ 3224553 w 12192000"/>
              <a:gd name="connsiteY238" fmla="*/ 273136 h 4705735"/>
              <a:gd name="connsiteX239" fmla="*/ 3242285 w 12192000"/>
              <a:gd name="connsiteY239" fmla="*/ 275736 h 4705735"/>
              <a:gd name="connsiteX240" fmla="*/ 3260046 w 12192000"/>
              <a:gd name="connsiteY240" fmla="*/ 278375 h 4705735"/>
              <a:gd name="connsiteX241" fmla="*/ 3277833 w 12192000"/>
              <a:gd name="connsiteY241" fmla="*/ 281050 h 4705735"/>
              <a:gd name="connsiteX242" fmla="*/ 3295650 w 12192000"/>
              <a:gd name="connsiteY242" fmla="*/ 283763 h 4705735"/>
              <a:gd name="connsiteX243" fmla="*/ 3313496 w 12192000"/>
              <a:gd name="connsiteY243" fmla="*/ 286507 h 4705735"/>
              <a:gd name="connsiteX244" fmla="*/ 3331371 w 12192000"/>
              <a:gd name="connsiteY244" fmla="*/ 289282 h 4705735"/>
              <a:gd name="connsiteX245" fmla="*/ 3349277 w 12192000"/>
              <a:gd name="connsiteY245" fmla="*/ 292084 h 4705735"/>
              <a:gd name="connsiteX246" fmla="*/ 3367211 w 12192000"/>
              <a:gd name="connsiteY246" fmla="*/ 294913 h 4705735"/>
              <a:gd name="connsiteX247" fmla="*/ 3385176 w 12192000"/>
              <a:gd name="connsiteY247" fmla="*/ 297766 h 4705735"/>
              <a:gd name="connsiteX248" fmla="*/ 3403172 w 12192000"/>
              <a:gd name="connsiteY248" fmla="*/ 300639 h 4705735"/>
              <a:gd name="connsiteX249" fmla="*/ 3421198 w 12192000"/>
              <a:gd name="connsiteY249" fmla="*/ 303531 h 4705735"/>
              <a:gd name="connsiteX250" fmla="*/ 3439255 w 12192000"/>
              <a:gd name="connsiteY250" fmla="*/ 306440 h 4705735"/>
              <a:gd name="connsiteX251" fmla="*/ 3457344 w 12192000"/>
              <a:gd name="connsiteY251" fmla="*/ 309364 h 4705735"/>
              <a:gd name="connsiteX252" fmla="*/ 3475463 w 12192000"/>
              <a:gd name="connsiteY252" fmla="*/ 312297 h 4705735"/>
              <a:gd name="connsiteX253" fmla="*/ 3493616 w 12192000"/>
              <a:gd name="connsiteY253" fmla="*/ 315243 h 4705735"/>
              <a:gd name="connsiteX254" fmla="*/ 3511800 w 12192000"/>
              <a:gd name="connsiteY254" fmla="*/ 318195 h 4705735"/>
              <a:gd name="connsiteX255" fmla="*/ 3530016 w 12192000"/>
              <a:gd name="connsiteY255" fmla="*/ 321151 h 4705735"/>
              <a:gd name="connsiteX256" fmla="*/ 3548265 w 12192000"/>
              <a:gd name="connsiteY256" fmla="*/ 324112 h 4705735"/>
              <a:gd name="connsiteX257" fmla="*/ 3566547 w 12192000"/>
              <a:gd name="connsiteY257" fmla="*/ 327070 h 4705735"/>
              <a:gd name="connsiteX258" fmla="*/ 3584863 w 12192000"/>
              <a:gd name="connsiteY258" fmla="*/ 330030 h 4705735"/>
              <a:gd name="connsiteX259" fmla="*/ 3603213 w 12192000"/>
              <a:gd name="connsiteY259" fmla="*/ 332982 h 4705735"/>
              <a:gd name="connsiteX260" fmla="*/ 3621594 w 12192000"/>
              <a:gd name="connsiteY260" fmla="*/ 335930 h 4705735"/>
              <a:gd name="connsiteX261" fmla="*/ 3640011 w 12192000"/>
              <a:gd name="connsiteY261" fmla="*/ 338869 h 4705735"/>
              <a:gd name="connsiteX262" fmla="*/ 3658464 w 12192000"/>
              <a:gd name="connsiteY262" fmla="*/ 341796 h 4705735"/>
              <a:gd name="connsiteX263" fmla="*/ 3676949 w 12192000"/>
              <a:gd name="connsiteY263" fmla="*/ 344708 h 4705735"/>
              <a:gd name="connsiteX264" fmla="*/ 3695470 w 12192000"/>
              <a:gd name="connsiteY264" fmla="*/ 347607 h 4705735"/>
              <a:gd name="connsiteX265" fmla="*/ 3714026 w 12192000"/>
              <a:gd name="connsiteY265" fmla="*/ 350486 h 4705735"/>
              <a:gd name="connsiteX266" fmla="*/ 3732619 w 12192000"/>
              <a:gd name="connsiteY266" fmla="*/ 353346 h 4705735"/>
              <a:gd name="connsiteX267" fmla="*/ 3751246 w 12192000"/>
              <a:gd name="connsiteY267" fmla="*/ 356182 h 4705735"/>
              <a:gd name="connsiteX268" fmla="*/ 3769910 w 12192000"/>
              <a:gd name="connsiteY268" fmla="*/ 358993 h 4705735"/>
              <a:gd name="connsiteX269" fmla="*/ 3788610 w 12192000"/>
              <a:gd name="connsiteY269" fmla="*/ 361775 h 4705735"/>
              <a:gd name="connsiteX270" fmla="*/ 3807347 w 12192000"/>
              <a:gd name="connsiteY270" fmla="*/ 364529 h 4705735"/>
              <a:gd name="connsiteX271" fmla="*/ 3826120 w 12192000"/>
              <a:gd name="connsiteY271" fmla="*/ 367252 h 4705735"/>
              <a:gd name="connsiteX272" fmla="*/ 3844933 w 12192000"/>
              <a:gd name="connsiteY272" fmla="*/ 369939 h 4705735"/>
              <a:gd name="connsiteX273" fmla="*/ 3863783 w 12192000"/>
              <a:gd name="connsiteY273" fmla="*/ 372590 h 4705735"/>
              <a:gd name="connsiteX274" fmla="*/ 3882668 w 12192000"/>
              <a:gd name="connsiteY274" fmla="*/ 375201 h 4705735"/>
              <a:gd name="connsiteX275" fmla="*/ 3901592 w 12192000"/>
              <a:gd name="connsiteY275" fmla="*/ 377772 h 4705735"/>
              <a:gd name="connsiteX276" fmla="*/ 3920557 w 12192000"/>
              <a:gd name="connsiteY276" fmla="*/ 380299 h 4705735"/>
              <a:gd name="connsiteX277" fmla="*/ 3939558 w 12192000"/>
              <a:gd name="connsiteY277" fmla="*/ 382778 h 4705735"/>
              <a:gd name="connsiteX278" fmla="*/ 3958600 w 12192000"/>
              <a:gd name="connsiteY278" fmla="*/ 385211 h 4705735"/>
              <a:gd name="connsiteX279" fmla="*/ 3977679 w 12192000"/>
              <a:gd name="connsiteY279" fmla="*/ 387590 h 4705735"/>
              <a:gd name="connsiteX280" fmla="*/ 3996800 w 12192000"/>
              <a:gd name="connsiteY280" fmla="*/ 389918 h 4705735"/>
              <a:gd name="connsiteX281" fmla="*/ 4015960 w 12192000"/>
              <a:gd name="connsiteY281" fmla="*/ 392192 h 4705735"/>
              <a:gd name="connsiteX282" fmla="*/ 4035159 w 12192000"/>
              <a:gd name="connsiteY282" fmla="*/ 394408 h 4705735"/>
              <a:gd name="connsiteX283" fmla="*/ 4054399 w 12192000"/>
              <a:gd name="connsiteY283" fmla="*/ 396563 h 4705735"/>
              <a:gd name="connsiteX284" fmla="*/ 4073681 w 12192000"/>
              <a:gd name="connsiteY284" fmla="*/ 398656 h 4705735"/>
              <a:gd name="connsiteX285" fmla="*/ 4093002 w 12192000"/>
              <a:gd name="connsiteY285" fmla="*/ 400684 h 4705735"/>
              <a:gd name="connsiteX286" fmla="*/ 4112366 w 12192000"/>
              <a:gd name="connsiteY286" fmla="*/ 402645 h 4705735"/>
              <a:gd name="connsiteX287" fmla="*/ 4131771 w 12192000"/>
              <a:gd name="connsiteY287" fmla="*/ 404537 h 4705735"/>
              <a:gd name="connsiteX288" fmla="*/ 4151219 w 12192000"/>
              <a:gd name="connsiteY288" fmla="*/ 406357 h 4705735"/>
              <a:gd name="connsiteX289" fmla="*/ 4170707 w 12192000"/>
              <a:gd name="connsiteY289" fmla="*/ 408102 h 4705735"/>
              <a:gd name="connsiteX290" fmla="*/ 4190239 w 12192000"/>
              <a:gd name="connsiteY290" fmla="*/ 409772 h 4705735"/>
              <a:gd name="connsiteX291" fmla="*/ 4209813 w 12192000"/>
              <a:gd name="connsiteY291" fmla="*/ 411362 h 4705735"/>
              <a:gd name="connsiteX292" fmla="*/ 4229430 w 12192000"/>
              <a:gd name="connsiteY292" fmla="*/ 412872 h 4705735"/>
              <a:gd name="connsiteX293" fmla="*/ 4249091 w 12192000"/>
              <a:gd name="connsiteY293" fmla="*/ 414299 h 4705735"/>
              <a:gd name="connsiteX294" fmla="*/ 4268795 w 12192000"/>
              <a:gd name="connsiteY294" fmla="*/ 415639 h 4705735"/>
              <a:gd name="connsiteX295" fmla="*/ 4288542 w 12192000"/>
              <a:gd name="connsiteY295" fmla="*/ 416893 h 4705735"/>
              <a:gd name="connsiteX296" fmla="*/ 4308334 w 12192000"/>
              <a:gd name="connsiteY296" fmla="*/ 418054 h 4705735"/>
              <a:gd name="connsiteX297" fmla="*/ 4328172 w 12192000"/>
              <a:gd name="connsiteY297" fmla="*/ 419125 h 4705735"/>
              <a:gd name="connsiteX298" fmla="*/ 4348053 w 12192000"/>
              <a:gd name="connsiteY298" fmla="*/ 420100 h 4705735"/>
              <a:gd name="connsiteX299" fmla="*/ 4367980 w 12192000"/>
              <a:gd name="connsiteY299" fmla="*/ 420978 h 4705735"/>
              <a:gd name="connsiteX300" fmla="*/ 4387952 w 12192000"/>
              <a:gd name="connsiteY300" fmla="*/ 421755 h 4705735"/>
              <a:gd name="connsiteX301" fmla="*/ 4407969 w 12192000"/>
              <a:gd name="connsiteY301" fmla="*/ 422431 h 4705735"/>
              <a:gd name="connsiteX302" fmla="*/ 4428032 w 12192000"/>
              <a:gd name="connsiteY302" fmla="*/ 423003 h 4705735"/>
              <a:gd name="connsiteX303" fmla="*/ 4448142 w 12192000"/>
              <a:gd name="connsiteY303" fmla="*/ 423467 h 4705735"/>
              <a:gd name="connsiteX304" fmla="*/ 4468297 w 12192000"/>
              <a:gd name="connsiteY304" fmla="*/ 423823 h 4705735"/>
              <a:gd name="connsiteX305" fmla="*/ 4488501 w 12192000"/>
              <a:gd name="connsiteY305" fmla="*/ 424067 h 4705735"/>
              <a:gd name="connsiteX306" fmla="*/ 4508750 w 12192000"/>
              <a:gd name="connsiteY306" fmla="*/ 424199 h 4705735"/>
              <a:gd name="connsiteX307" fmla="*/ 4529047 w 12192000"/>
              <a:gd name="connsiteY307" fmla="*/ 424214 h 4705735"/>
              <a:gd name="connsiteX308" fmla="*/ 4569739 w 12192000"/>
              <a:gd name="connsiteY308" fmla="*/ 423885 h 4705735"/>
              <a:gd name="connsiteX309" fmla="*/ 4590231 w 12192000"/>
              <a:gd name="connsiteY309" fmla="*/ 423536 h 4705735"/>
              <a:gd name="connsiteX310" fmla="*/ 4610727 w 12192000"/>
              <a:gd name="connsiteY310" fmla="*/ 423063 h 4705735"/>
              <a:gd name="connsiteX311" fmla="*/ 4631277 w 12192000"/>
              <a:gd name="connsiteY311" fmla="*/ 422466 h 4705735"/>
              <a:gd name="connsiteX312" fmla="*/ 4651874 w 12192000"/>
              <a:gd name="connsiteY312" fmla="*/ 421750 h 4705735"/>
              <a:gd name="connsiteX313" fmla="*/ 4672525 w 12192000"/>
              <a:gd name="connsiteY313" fmla="*/ 420918 h 4705735"/>
              <a:gd name="connsiteX314" fmla="*/ 4693224 w 12192000"/>
              <a:gd name="connsiteY314" fmla="*/ 419969 h 4705735"/>
              <a:gd name="connsiteX315" fmla="*/ 4713974 w 12192000"/>
              <a:gd name="connsiteY315" fmla="*/ 418910 h 4705735"/>
              <a:gd name="connsiteX316" fmla="*/ 4734773 w 12192000"/>
              <a:gd name="connsiteY316" fmla="*/ 417741 h 4705735"/>
              <a:gd name="connsiteX317" fmla="*/ 4755619 w 12192000"/>
              <a:gd name="connsiteY317" fmla="*/ 416463 h 4705735"/>
              <a:gd name="connsiteX318" fmla="*/ 4776515 w 12192000"/>
              <a:gd name="connsiteY318" fmla="*/ 415079 h 4705735"/>
              <a:gd name="connsiteX319" fmla="*/ 4797457 w 12192000"/>
              <a:gd name="connsiteY319" fmla="*/ 413595 h 4705735"/>
              <a:gd name="connsiteX320" fmla="*/ 4818445 w 12192000"/>
              <a:gd name="connsiteY320" fmla="*/ 412010 h 4705735"/>
              <a:gd name="connsiteX321" fmla="*/ 4839481 w 12192000"/>
              <a:gd name="connsiteY321" fmla="*/ 410328 h 4705735"/>
              <a:gd name="connsiteX322" fmla="*/ 4860563 w 12192000"/>
              <a:gd name="connsiteY322" fmla="*/ 408549 h 4705735"/>
              <a:gd name="connsiteX323" fmla="*/ 4881689 w 12192000"/>
              <a:gd name="connsiteY323" fmla="*/ 406680 h 4705735"/>
              <a:gd name="connsiteX324" fmla="*/ 4902861 w 12192000"/>
              <a:gd name="connsiteY324" fmla="*/ 404720 h 4705735"/>
              <a:gd name="connsiteX325" fmla="*/ 4924078 w 12192000"/>
              <a:gd name="connsiteY325" fmla="*/ 402671 h 4705735"/>
              <a:gd name="connsiteX326" fmla="*/ 4945338 w 12192000"/>
              <a:gd name="connsiteY326" fmla="*/ 400538 h 4705735"/>
              <a:gd name="connsiteX327" fmla="*/ 4966641 w 12192000"/>
              <a:gd name="connsiteY327" fmla="*/ 398322 h 4705735"/>
              <a:gd name="connsiteX328" fmla="*/ 4987985 w 12192000"/>
              <a:gd name="connsiteY328" fmla="*/ 396024 h 4705735"/>
              <a:gd name="connsiteX329" fmla="*/ 5009373 w 12192000"/>
              <a:gd name="connsiteY329" fmla="*/ 393650 h 4705735"/>
              <a:gd name="connsiteX330" fmla="*/ 5030802 w 12192000"/>
              <a:gd name="connsiteY330" fmla="*/ 391202 h 4705735"/>
              <a:gd name="connsiteX331" fmla="*/ 5052273 w 12192000"/>
              <a:gd name="connsiteY331" fmla="*/ 388678 h 4705735"/>
              <a:gd name="connsiteX332" fmla="*/ 5073785 w 12192000"/>
              <a:gd name="connsiteY332" fmla="*/ 386086 h 4705735"/>
              <a:gd name="connsiteX333" fmla="*/ 5095335 w 12192000"/>
              <a:gd name="connsiteY333" fmla="*/ 383425 h 4705735"/>
              <a:gd name="connsiteX334" fmla="*/ 5116926 w 12192000"/>
              <a:gd name="connsiteY334" fmla="*/ 380698 h 4705735"/>
              <a:gd name="connsiteX335" fmla="*/ 5138554 w 12192000"/>
              <a:gd name="connsiteY335" fmla="*/ 377907 h 4705735"/>
              <a:gd name="connsiteX336" fmla="*/ 5160222 w 12192000"/>
              <a:gd name="connsiteY336" fmla="*/ 375058 h 4705735"/>
              <a:gd name="connsiteX337" fmla="*/ 5181928 w 12192000"/>
              <a:gd name="connsiteY337" fmla="*/ 372149 h 4705735"/>
              <a:gd name="connsiteX338" fmla="*/ 5203671 w 12192000"/>
              <a:gd name="connsiteY338" fmla="*/ 369184 h 4705735"/>
              <a:gd name="connsiteX339" fmla="*/ 5225452 w 12192000"/>
              <a:gd name="connsiteY339" fmla="*/ 366166 h 4705735"/>
              <a:gd name="connsiteX340" fmla="*/ 5247267 w 12192000"/>
              <a:gd name="connsiteY340" fmla="*/ 363097 h 4705735"/>
              <a:gd name="connsiteX341" fmla="*/ 5269120 w 12192000"/>
              <a:gd name="connsiteY341" fmla="*/ 359980 h 4705735"/>
              <a:gd name="connsiteX342" fmla="*/ 5291006 w 12192000"/>
              <a:gd name="connsiteY342" fmla="*/ 356816 h 4705735"/>
              <a:gd name="connsiteX343" fmla="*/ 5312929 w 12192000"/>
              <a:gd name="connsiteY343" fmla="*/ 353609 h 4705735"/>
              <a:gd name="connsiteX344" fmla="*/ 5334883 w 12192000"/>
              <a:gd name="connsiteY344" fmla="*/ 350361 h 4705735"/>
              <a:gd name="connsiteX345" fmla="*/ 5356875 w 12192000"/>
              <a:gd name="connsiteY345" fmla="*/ 347074 h 4705735"/>
              <a:gd name="connsiteX346" fmla="*/ 5378896 w 12192000"/>
              <a:gd name="connsiteY346" fmla="*/ 343751 h 4705735"/>
              <a:gd name="connsiteX347" fmla="*/ 5400951 w 12192000"/>
              <a:gd name="connsiteY347" fmla="*/ 340396 h 4705735"/>
              <a:gd name="connsiteX348" fmla="*/ 5423039 w 12192000"/>
              <a:gd name="connsiteY348" fmla="*/ 337008 h 4705735"/>
              <a:gd name="connsiteX349" fmla="*/ 5445159 w 12192000"/>
              <a:gd name="connsiteY349" fmla="*/ 333590 h 4705735"/>
              <a:gd name="connsiteX350" fmla="*/ 5467308 w 12192000"/>
              <a:gd name="connsiteY350" fmla="*/ 330147 h 4705735"/>
              <a:gd name="connsiteX351" fmla="*/ 5489487 w 12192000"/>
              <a:gd name="connsiteY351" fmla="*/ 326679 h 4705735"/>
              <a:gd name="connsiteX352" fmla="*/ 5511698 w 12192000"/>
              <a:gd name="connsiteY352" fmla="*/ 323190 h 4705735"/>
              <a:gd name="connsiteX353" fmla="*/ 5533938 w 12192000"/>
              <a:gd name="connsiteY353" fmla="*/ 319682 h 4705735"/>
              <a:gd name="connsiteX354" fmla="*/ 5556206 w 12192000"/>
              <a:gd name="connsiteY354" fmla="*/ 316157 h 4705735"/>
              <a:gd name="connsiteX355" fmla="*/ 5578503 w 12192000"/>
              <a:gd name="connsiteY355" fmla="*/ 312619 h 4705735"/>
              <a:gd name="connsiteX356" fmla="*/ 5600826 w 12192000"/>
              <a:gd name="connsiteY356" fmla="*/ 309067 h 4705735"/>
              <a:gd name="connsiteX357" fmla="*/ 5623178 w 12192000"/>
              <a:gd name="connsiteY357" fmla="*/ 305508 h 4705735"/>
              <a:gd name="connsiteX358" fmla="*/ 5645557 w 12192000"/>
              <a:gd name="connsiteY358" fmla="*/ 301940 h 4705735"/>
              <a:gd name="connsiteX359" fmla="*/ 5667961 w 12192000"/>
              <a:gd name="connsiteY359" fmla="*/ 298368 h 4705735"/>
              <a:gd name="connsiteX360" fmla="*/ 5690391 w 12192000"/>
              <a:gd name="connsiteY360" fmla="*/ 294794 h 4705735"/>
              <a:gd name="connsiteX361" fmla="*/ 5712845 w 12192000"/>
              <a:gd name="connsiteY361" fmla="*/ 291221 h 4705735"/>
              <a:gd name="connsiteX362" fmla="*/ 5735326 w 12192000"/>
              <a:gd name="connsiteY362" fmla="*/ 287651 h 4705735"/>
              <a:gd name="connsiteX363" fmla="*/ 5757829 w 12192000"/>
              <a:gd name="connsiteY363" fmla="*/ 284086 h 4705735"/>
              <a:gd name="connsiteX364" fmla="*/ 5780356 w 12192000"/>
              <a:gd name="connsiteY364" fmla="*/ 280528 h 4705735"/>
              <a:gd name="connsiteX365" fmla="*/ 5802906 w 12192000"/>
              <a:gd name="connsiteY365" fmla="*/ 276981 h 4705735"/>
              <a:gd name="connsiteX366" fmla="*/ 5825478 w 12192000"/>
              <a:gd name="connsiteY366" fmla="*/ 273445 h 4705735"/>
              <a:gd name="connsiteX367" fmla="*/ 5848072 w 12192000"/>
              <a:gd name="connsiteY367" fmla="*/ 269925 h 4705735"/>
              <a:gd name="connsiteX368" fmla="*/ 5870688 w 12192000"/>
              <a:gd name="connsiteY368" fmla="*/ 266423 h 4705735"/>
              <a:gd name="connsiteX369" fmla="*/ 5893325 w 12192000"/>
              <a:gd name="connsiteY369" fmla="*/ 262941 h 4705735"/>
              <a:gd name="connsiteX370" fmla="*/ 5915981 w 12192000"/>
              <a:gd name="connsiteY370" fmla="*/ 259479 h 4705735"/>
              <a:gd name="connsiteX371" fmla="*/ 5938657 w 12192000"/>
              <a:gd name="connsiteY371" fmla="*/ 256044 h 4705735"/>
              <a:gd name="connsiteX372" fmla="*/ 5961352 w 12192000"/>
              <a:gd name="connsiteY372" fmla="*/ 252636 h 4705735"/>
              <a:gd name="connsiteX373" fmla="*/ 5984067 w 12192000"/>
              <a:gd name="connsiteY373" fmla="*/ 249257 h 4705735"/>
              <a:gd name="connsiteX374" fmla="*/ 6006798 w 12192000"/>
              <a:gd name="connsiteY374" fmla="*/ 245911 h 4705735"/>
              <a:gd name="connsiteX375" fmla="*/ 6029548 w 12192000"/>
              <a:gd name="connsiteY375" fmla="*/ 242598 h 4705735"/>
              <a:gd name="connsiteX376" fmla="*/ 6052314 w 12192000"/>
              <a:gd name="connsiteY376" fmla="*/ 239323 h 4705735"/>
              <a:gd name="connsiteX377" fmla="*/ 6075098 w 12192000"/>
              <a:gd name="connsiteY377" fmla="*/ 236086 h 4705735"/>
              <a:gd name="connsiteX378" fmla="*/ 6097896 w 12192000"/>
              <a:gd name="connsiteY378" fmla="*/ 232890 h 4705735"/>
              <a:gd name="connsiteX379" fmla="*/ 6120711 w 12192000"/>
              <a:gd name="connsiteY379" fmla="*/ 229741 h 4705735"/>
              <a:gd name="connsiteX380" fmla="*/ 6143540 w 12192000"/>
              <a:gd name="connsiteY380" fmla="*/ 226638 h 4705735"/>
              <a:gd name="connsiteX381" fmla="*/ 6166383 w 12192000"/>
              <a:gd name="connsiteY381" fmla="*/ 223583 h 4705735"/>
              <a:gd name="connsiteX382" fmla="*/ 6189240 w 12192000"/>
              <a:gd name="connsiteY382" fmla="*/ 220579 h 4705735"/>
              <a:gd name="connsiteX383" fmla="*/ 6212110 w 12192000"/>
              <a:gd name="connsiteY383" fmla="*/ 217628 h 4705735"/>
              <a:gd name="connsiteX384" fmla="*/ 6234994 w 12192000"/>
              <a:gd name="connsiteY384" fmla="*/ 214736 h 4705735"/>
              <a:gd name="connsiteX385" fmla="*/ 6257889 w 12192000"/>
              <a:gd name="connsiteY385" fmla="*/ 211901 h 4705735"/>
              <a:gd name="connsiteX386" fmla="*/ 6280795 w 12192000"/>
              <a:gd name="connsiteY386" fmla="*/ 209127 h 4705735"/>
              <a:gd name="connsiteX387" fmla="*/ 6303713 w 12192000"/>
              <a:gd name="connsiteY387" fmla="*/ 206417 h 4705735"/>
              <a:gd name="connsiteX388" fmla="*/ 6326641 w 12192000"/>
              <a:gd name="connsiteY388" fmla="*/ 203775 h 4705735"/>
              <a:gd name="connsiteX389" fmla="*/ 6349579 w 12192000"/>
              <a:gd name="connsiteY389" fmla="*/ 201199 h 4705735"/>
              <a:gd name="connsiteX390" fmla="*/ 6372527 w 12192000"/>
              <a:gd name="connsiteY390" fmla="*/ 198693 h 4705735"/>
              <a:gd name="connsiteX391" fmla="*/ 6395483 w 12192000"/>
              <a:gd name="connsiteY391" fmla="*/ 196263 h 4705735"/>
              <a:gd name="connsiteX392" fmla="*/ 6418449 w 12192000"/>
              <a:gd name="connsiteY392" fmla="*/ 193906 h 4705735"/>
              <a:gd name="connsiteX393" fmla="*/ 6441421 w 12192000"/>
              <a:gd name="connsiteY393" fmla="*/ 191629 h 4705735"/>
              <a:gd name="connsiteX394" fmla="*/ 6464402 w 12192000"/>
              <a:gd name="connsiteY394" fmla="*/ 189432 h 4705735"/>
              <a:gd name="connsiteX395" fmla="*/ 6487387 w 12192000"/>
              <a:gd name="connsiteY395" fmla="*/ 187317 h 4705735"/>
              <a:gd name="connsiteX396" fmla="*/ 6510380 w 12192000"/>
              <a:gd name="connsiteY396" fmla="*/ 185287 h 4705735"/>
              <a:gd name="connsiteX397" fmla="*/ 6533378 w 12192000"/>
              <a:gd name="connsiteY397" fmla="*/ 183347 h 4705735"/>
              <a:gd name="connsiteX398" fmla="*/ 6556383 w 12192000"/>
              <a:gd name="connsiteY398" fmla="*/ 181495 h 4705735"/>
              <a:gd name="connsiteX399" fmla="*/ 6579390 w 12192000"/>
              <a:gd name="connsiteY399" fmla="*/ 179737 h 4705735"/>
              <a:gd name="connsiteX400" fmla="*/ 6602403 w 12192000"/>
              <a:gd name="connsiteY400" fmla="*/ 178074 h 4705735"/>
              <a:gd name="connsiteX401" fmla="*/ 6625417 w 12192000"/>
              <a:gd name="connsiteY401" fmla="*/ 176509 h 4705735"/>
              <a:gd name="connsiteX402" fmla="*/ 6648436 w 12192000"/>
              <a:gd name="connsiteY402" fmla="*/ 175043 h 4705735"/>
              <a:gd name="connsiteX403" fmla="*/ 6671458 w 12192000"/>
              <a:gd name="connsiteY403" fmla="*/ 173678 h 4705735"/>
              <a:gd name="connsiteX404" fmla="*/ 6694480 w 12192000"/>
              <a:gd name="connsiteY404" fmla="*/ 172420 h 4705735"/>
              <a:gd name="connsiteX405" fmla="*/ 6717505 w 12192000"/>
              <a:gd name="connsiteY405" fmla="*/ 171268 h 4705735"/>
              <a:gd name="connsiteX406" fmla="*/ 6740528 w 12192000"/>
              <a:gd name="connsiteY406" fmla="*/ 170225 h 4705735"/>
              <a:gd name="connsiteX407" fmla="*/ 6786621 w 12192000"/>
              <a:gd name="connsiteY407" fmla="*/ 168477 h 4705735"/>
              <a:gd name="connsiteX408" fmla="*/ 6809679 w 12192000"/>
              <a:gd name="connsiteY408" fmla="*/ 167772 h 4705735"/>
              <a:gd name="connsiteX409" fmla="*/ 6832899 w 12192000"/>
              <a:gd name="connsiteY409" fmla="*/ 167166 h 4705735"/>
              <a:gd name="connsiteX410" fmla="*/ 6856237 w 12192000"/>
              <a:gd name="connsiteY410" fmla="*/ 166660 h 4705735"/>
              <a:gd name="connsiteX411" fmla="*/ 6879690 w 12192000"/>
              <a:gd name="connsiteY411" fmla="*/ 166250 h 4705735"/>
              <a:gd name="connsiteX412" fmla="*/ 6903259 w 12192000"/>
              <a:gd name="connsiteY412" fmla="*/ 165939 h 4705735"/>
              <a:gd name="connsiteX413" fmla="*/ 6926937 w 12192000"/>
              <a:gd name="connsiteY413" fmla="*/ 165717 h 4705735"/>
              <a:gd name="connsiteX414" fmla="*/ 6950723 w 12192000"/>
              <a:gd name="connsiteY414" fmla="*/ 165589 h 4705735"/>
              <a:gd name="connsiteX415" fmla="*/ 6974613 w 12192000"/>
              <a:gd name="connsiteY415" fmla="*/ 165552 h 4705735"/>
              <a:gd name="connsiteX416" fmla="*/ 6998602 w 12192000"/>
              <a:gd name="connsiteY416" fmla="*/ 165600 h 4705735"/>
              <a:gd name="connsiteX417" fmla="*/ 7022690 w 12192000"/>
              <a:gd name="connsiteY417" fmla="*/ 165732 h 4705735"/>
              <a:gd name="connsiteX418" fmla="*/ 7046869 w 12192000"/>
              <a:gd name="connsiteY418" fmla="*/ 165949 h 4705735"/>
              <a:gd name="connsiteX419" fmla="*/ 7071144 w 12192000"/>
              <a:gd name="connsiteY419" fmla="*/ 166247 h 4705735"/>
              <a:gd name="connsiteX420" fmla="*/ 7095504 w 12192000"/>
              <a:gd name="connsiteY420" fmla="*/ 166624 h 4705735"/>
              <a:gd name="connsiteX421" fmla="*/ 7119948 w 12192000"/>
              <a:gd name="connsiteY421" fmla="*/ 167079 h 4705735"/>
              <a:gd name="connsiteX422" fmla="*/ 7144475 w 12192000"/>
              <a:gd name="connsiteY422" fmla="*/ 167610 h 4705735"/>
              <a:gd name="connsiteX423" fmla="*/ 7169081 w 12192000"/>
              <a:gd name="connsiteY423" fmla="*/ 168212 h 4705735"/>
              <a:gd name="connsiteX424" fmla="*/ 7193759 w 12192000"/>
              <a:gd name="connsiteY424" fmla="*/ 168886 h 4705735"/>
              <a:gd name="connsiteX425" fmla="*/ 7218510 w 12192000"/>
              <a:gd name="connsiteY425" fmla="*/ 169630 h 4705735"/>
              <a:gd name="connsiteX426" fmla="*/ 7243332 w 12192000"/>
              <a:gd name="connsiteY426" fmla="*/ 170441 h 4705735"/>
              <a:gd name="connsiteX427" fmla="*/ 7268215 w 12192000"/>
              <a:gd name="connsiteY427" fmla="*/ 171315 h 4705735"/>
              <a:gd name="connsiteX428" fmla="*/ 7293163 w 12192000"/>
              <a:gd name="connsiteY428" fmla="*/ 172253 h 4705735"/>
              <a:gd name="connsiteX429" fmla="*/ 7318170 w 12192000"/>
              <a:gd name="connsiteY429" fmla="*/ 173253 h 4705735"/>
              <a:gd name="connsiteX430" fmla="*/ 7343232 w 12192000"/>
              <a:gd name="connsiteY430" fmla="*/ 174312 h 4705735"/>
              <a:gd name="connsiteX431" fmla="*/ 7368348 w 12192000"/>
              <a:gd name="connsiteY431" fmla="*/ 175427 h 4705735"/>
              <a:gd name="connsiteX432" fmla="*/ 7393514 w 12192000"/>
              <a:gd name="connsiteY432" fmla="*/ 176597 h 4705735"/>
              <a:gd name="connsiteX433" fmla="*/ 7418725 w 12192000"/>
              <a:gd name="connsiteY433" fmla="*/ 177820 h 4705735"/>
              <a:gd name="connsiteX434" fmla="*/ 7443980 w 12192000"/>
              <a:gd name="connsiteY434" fmla="*/ 179093 h 4705735"/>
              <a:gd name="connsiteX435" fmla="*/ 7469274 w 12192000"/>
              <a:gd name="connsiteY435" fmla="*/ 180416 h 4705735"/>
              <a:gd name="connsiteX436" fmla="*/ 7494606 w 12192000"/>
              <a:gd name="connsiteY436" fmla="*/ 181786 h 4705735"/>
              <a:gd name="connsiteX437" fmla="*/ 7519970 w 12192000"/>
              <a:gd name="connsiteY437" fmla="*/ 183201 h 4705735"/>
              <a:gd name="connsiteX438" fmla="*/ 7545365 w 12192000"/>
              <a:gd name="connsiteY438" fmla="*/ 184656 h 4705735"/>
              <a:gd name="connsiteX439" fmla="*/ 7570789 w 12192000"/>
              <a:gd name="connsiteY439" fmla="*/ 186155 h 4705735"/>
              <a:gd name="connsiteX440" fmla="*/ 7596236 w 12192000"/>
              <a:gd name="connsiteY440" fmla="*/ 187691 h 4705735"/>
              <a:gd name="connsiteX441" fmla="*/ 7621704 w 12192000"/>
              <a:gd name="connsiteY441" fmla="*/ 189264 h 4705735"/>
              <a:gd name="connsiteX442" fmla="*/ 7647190 w 12192000"/>
              <a:gd name="connsiteY442" fmla="*/ 190871 h 4705735"/>
              <a:gd name="connsiteX443" fmla="*/ 7672690 w 12192000"/>
              <a:gd name="connsiteY443" fmla="*/ 192511 h 4705735"/>
              <a:gd name="connsiteX444" fmla="*/ 7698202 w 12192000"/>
              <a:gd name="connsiteY444" fmla="*/ 194180 h 4705735"/>
              <a:gd name="connsiteX445" fmla="*/ 7723722 w 12192000"/>
              <a:gd name="connsiteY445" fmla="*/ 195880 h 4705735"/>
              <a:gd name="connsiteX446" fmla="*/ 7749248 w 12192000"/>
              <a:gd name="connsiteY446" fmla="*/ 197604 h 4705735"/>
              <a:gd name="connsiteX447" fmla="*/ 7774775 w 12192000"/>
              <a:gd name="connsiteY447" fmla="*/ 199354 h 4705735"/>
              <a:gd name="connsiteX448" fmla="*/ 7800302 w 12192000"/>
              <a:gd name="connsiteY448" fmla="*/ 201127 h 4705735"/>
              <a:gd name="connsiteX449" fmla="*/ 7825823 w 12192000"/>
              <a:gd name="connsiteY449" fmla="*/ 202919 h 4705735"/>
              <a:gd name="connsiteX450" fmla="*/ 7851338 w 12192000"/>
              <a:gd name="connsiteY450" fmla="*/ 204730 h 4705735"/>
              <a:gd name="connsiteX451" fmla="*/ 7876842 w 12192000"/>
              <a:gd name="connsiteY451" fmla="*/ 206555 h 4705735"/>
              <a:gd name="connsiteX452" fmla="*/ 7902332 w 12192000"/>
              <a:gd name="connsiteY452" fmla="*/ 208396 h 4705735"/>
              <a:gd name="connsiteX453" fmla="*/ 7927805 w 12192000"/>
              <a:gd name="connsiteY453" fmla="*/ 210249 h 4705735"/>
              <a:gd name="connsiteX454" fmla="*/ 7953258 w 12192000"/>
              <a:gd name="connsiteY454" fmla="*/ 212112 h 4705735"/>
              <a:gd name="connsiteX455" fmla="*/ 7978687 w 12192000"/>
              <a:gd name="connsiteY455" fmla="*/ 213985 h 4705735"/>
              <a:gd name="connsiteX456" fmla="*/ 8004090 w 12192000"/>
              <a:gd name="connsiteY456" fmla="*/ 215860 h 4705735"/>
              <a:gd name="connsiteX457" fmla="*/ 8029465 w 12192000"/>
              <a:gd name="connsiteY457" fmla="*/ 217743 h 4705735"/>
              <a:gd name="connsiteX458" fmla="*/ 8054804 w 12192000"/>
              <a:gd name="connsiteY458" fmla="*/ 219624 h 4705735"/>
              <a:gd name="connsiteX459" fmla="*/ 8080110 w 12192000"/>
              <a:gd name="connsiteY459" fmla="*/ 221508 h 4705735"/>
              <a:gd name="connsiteX460" fmla="*/ 8105375 w 12192000"/>
              <a:gd name="connsiteY460" fmla="*/ 223388 h 4705735"/>
              <a:gd name="connsiteX461" fmla="*/ 8130600 w 12192000"/>
              <a:gd name="connsiteY461" fmla="*/ 225266 h 4705735"/>
              <a:gd name="connsiteX462" fmla="*/ 8155777 w 12192000"/>
              <a:gd name="connsiteY462" fmla="*/ 227136 h 4705735"/>
              <a:gd name="connsiteX463" fmla="*/ 8180908 w 12192000"/>
              <a:gd name="connsiteY463" fmla="*/ 228998 h 4705735"/>
              <a:gd name="connsiteX464" fmla="*/ 8205986 w 12192000"/>
              <a:gd name="connsiteY464" fmla="*/ 230850 h 4705735"/>
              <a:gd name="connsiteX465" fmla="*/ 8231008 w 12192000"/>
              <a:gd name="connsiteY465" fmla="*/ 232690 h 4705735"/>
              <a:gd name="connsiteX466" fmla="*/ 8255973 w 12192000"/>
              <a:gd name="connsiteY466" fmla="*/ 234517 h 4705735"/>
              <a:gd name="connsiteX467" fmla="*/ 8280878 w 12192000"/>
              <a:gd name="connsiteY467" fmla="*/ 236325 h 4705735"/>
              <a:gd name="connsiteX468" fmla="*/ 8305718 w 12192000"/>
              <a:gd name="connsiteY468" fmla="*/ 238116 h 4705735"/>
              <a:gd name="connsiteX469" fmla="*/ 8330491 w 12192000"/>
              <a:gd name="connsiteY469" fmla="*/ 239886 h 4705735"/>
              <a:gd name="connsiteX470" fmla="*/ 8355194 w 12192000"/>
              <a:gd name="connsiteY470" fmla="*/ 241634 h 4705735"/>
              <a:gd name="connsiteX471" fmla="*/ 8379822 w 12192000"/>
              <a:gd name="connsiteY471" fmla="*/ 243355 h 4705735"/>
              <a:gd name="connsiteX472" fmla="*/ 8404374 w 12192000"/>
              <a:gd name="connsiteY472" fmla="*/ 245052 h 4705735"/>
              <a:gd name="connsiteX473" fmla="*/ 8428847 w 12192000"/>
              <a:gd name="connsiteY473" fmla="*/ 246721 h 4705735"/>
              <a:gd name="connsiteX474" fmla="*/ 8453234 w 12192000"/>
              <a:gd name="connsiteY474" fmla="*/ 248357 h 4705735"/>
              <a:gd name="connsiteX475" fmla="*/ 8477537 w 12192000"/>
              <a:gd name="connsiteY475" fmla="*/ 249963 h 4705735"/>
              <a:gd name="connsiteX476" fmla="*/ 8501752 w 12192000"/>
              <a:gd name="connsiteY476" fmla="*/ 251532 h 4705735"/>
              <a:gd name="connsiteX477" fmla="*/ 8525872 w 12192000"/>
              <a:gd name="connsiteY477" fmla="*/ 253064 h 4705735"/>
              <a:gd name="connsiteX478" fmla="*/ 8549898 w 12192000"/>
              <a:gd name="connsiteY478" fmla="*/ 254559 h 4705735"/>
              <a:gd name="connsiteX479" fmla="*/ 8573823 w 12192000"/>
              <a:gd name="connsiteY479" fmla="*/ 256011 h 4705735"/>
              <a:gd name="connsiteX480" fmla="*/ 8597647 w 12192000"/>
              <a:gd name="connsiteY480" fmla="*/ 257421 h 4705735"/>
              <a:gd name="connsiteX481" fmla="*/ 8621369 w 12192000"/>
              <a:gd name="connsiteY481" fmla="*/ 258786 h 4705735"/>
              <a:gd name="connsiteX482" fmla="*/ 8644979 w 12192000"/>
              <a:gd name="connsiteY482" fmla="*/ 260104 h 4705735"/>
              <a:gd name="connsiteX483" fmla="*/ 8668480 w 12192000"/>
              <a:gd name="connsiteY483" fmla="*/ 261374 h 4705735"/>
              <a:gd name="connsiteX484" fmla="*/ 8691867 w 12192000"/>
              <a:gd name="connsiteY484" fmla="*/ 262592 h 4705735"/>
              <a:gd name="connsiteX485" fmla="*/ 8715136 w 12192000"/>
              <a:gd name="connsiteY485" fmla="*/ 263756 h 4705735"/>
              <a:gd name="connsiteX486" fmla="*/ 8738282 w 12192000"/>
              <a:gd name="connsiteY486" fmla="*/ 264865 h 4705735"/>
              <a:gd name="connsiteX487" fmla="*/ 8761307 w 12192000"/>
              <a:gd name="connsiteY487" fmla="*/ 265917 h 4705735"/>
              <a:gd name="connsiteX488" fmla="*/ 8784205 w 12192000"/>
              <a:gd name="connsiteY488" fmla="*/ 266909 h 4705735"/>
              <a:gd name="connsiteX489" fmla="*/ 8806972 w 12192000"/>
              <a:gd name="connsiteY489" fmla="*/ 267841 h 4705735"/>
              <a:gd name="connsiteX490" fmla="*/ 8829608 w 12192000"/>
              <a:gd name="connsiteY490" fmla="*/ 268710 h 4705735"/>
              <a:gd name="connsiteX491" fmla="*/ 8852105 w 12192000"/>
              <a:gd name="connsiteY491" fmla="*/ 269512 h 4705735"/>
              <a:gd name="connsiteX492" fmla="*/ 8874465 w 12192000"/>
              <a:gd name="connsiteY492" fmla="*/ 270247 h 4705735"/>
              <a:gd name="connsiteX493" fmla="*/ 8896684 w 12192000"/>
              <a:gd name="connsiteY493" fmla="*/ 270913 h 4705735"/>
              <a:gd name="connsiteX494" fmla="*/ 8918754 w 12192000"/>
              <a:gd name="connsiteY494" fmla="*/ 271507 h 4705735"/>
              <a:gd name="connsiteX495" fmla="*/ 8940677 w 12192000"/>
              <a:gd name="connsiteY495" fmla="*/ 272027 h 4705735"/>
              <a:gd name="connsiteX496" fmla="*/ 8962449 w 12192000"/>
              <a:gd name="connsiteY496" fmla="*/ 272471 h 4705735"/>
              <a:gd name="connsiteX497" fmla="*/ 8984065 w 12192000"/>
              <a:gd name="connsiteY497" fmla="*/ 272837 h 4705735"/>
              <a:gd name="connsiteX498" fmla="*/ 9005526 w 12192000"/>
              <a:gd name="connsiteY498" fmla="*/ 273124 h 4705735"/>
              <a:gd name="connsiteX499" fmla="*/ 9026825 w 12192000"/>
              <a:gd name="connsiteY499" fmla="*/ 273329 h 4705735"/>
              <a:gd name="connsiteX500" fmla="*/ 9047958 w 12192000"/>
              <a:gd name="connsiteY500" fmla="*/ 273451 h 4705735"/>
              <a:gd name="connsiteX501" fmla="*/ 9068927 w 12192000"/>
              <a:gd name="connsiteY501" fmla="*/ 273485 h 4705735"/>
              <a:gd name="connsiteX502" fmla="*/ 9089724 w 12192000"/>
              <a:gd name="connsiteY502" fmla="*/ 273431 h 4705735"/>
              <a:gd name="connsiteX503" fmla="*/ 9110349 w 12192000"/>
              <a:gd name="connsiteY503" fmla="*/ 273288 h 4705735"/>
              <a:gd name="connsiteX504" fmla="*/ 9130800 w 12192000"/>
              <a:gd name="connsiteY504" fmla="*/ 273052 h 4705735"/>
              <a:gd name="connsiteX505" fmla="*/ 9151067 w 12192000"/>
              <a:gd name="connsiteY505" fmla="*/ 272720 h 4705735"/>
              <a:gd name="connsiteX506" fmla="*/ 9191016 w 12192000"/>
              <a:gd name="connsiteY506" fmla="*/ 271769 h 4705735"/>
              <a:gd name="connsiteX507" fmla="*/ 9210753 w 12192000"/>
              <a:gd name="connsiteY507" fmla="*/ 271152 h 4705735"/>
              <a:gd name="connsiteX508" fmla="*/ 9230277 w 12192000"/>
              <a:gd name="connsiteY508" fmla="*/ 270456 h 4705735"/>
              <a:gd name="connsiteX509" fmla="*/ 9249621 w 12192000"/>
              <a:gd name="connsiteY509" fmla="*/ 269679 h 4705735"/>
              <a:gd name="connsiteX510" fmla="*/ 9268790 w 12192000"/>
              <a:gd name="connsiteY510" fmla="*/ 268823 h 4705735"/>
              <a:gd name="connsiteX511" fmla="*/ 9287789 w 12192000"/>
              <a:gd name="connsiteY511" fmla="*/ 267892 h 4705735"/>
              <a:gd name="connsiteX512" fmla="*/ 9306620 w 12192000"/>
              <a:gd name="connsiteY512" fmla="*/ 266885 h 4705735"/>
              <a:gd name="connsiteX513" fmla="*/ 9325283 w 12192000"/>
              <a:gd name="connsiteY513" fmla="*/ 265804 h 4705735"/>
              <a:gd name="connsiteX514" fmla="*/ 9343786 w 12192000"/>
              <a:gd name="connsiteY514" fmla="*/ 264652 h 4705735"/>
              <a:gd name="connsiteX515" fmla="*/ 9362127 w 12192000"/>
              <a:gd name="connsiteY515" fmla="*/ 263429 h 4705735"/>
              <a:gd name="connsiteX516" fmla="*/ 9380314 w 12192000"/>
              <a:gd name="connsiteY516" fmla="*/ 262136 h 4705735"/>
              <a:gd name="connsiteX517" fmla="*/ 9398341 w 12192000"/>
              <a:gd name="connsiteY517" fmla="*/ 260776 h 4705735"/>
              <a:gd name="connsiteX518" fmla="*/ 9416218 w 12192000"/>
              <a:gd name="connsiteY518" fmla="*/ 259350 h 4705735"/>
              <a:gd name="connsiteX519" fmla="*/ 9433947 w 12192000"/>
              <a:gd name="connsiteY519" fmla="*/ 257860 h 4705735"/>
              <a:gd name="connsiteX520" fmla="*/ 9451531 w 12192000"/>
              <a:gd name="connsiteY520" fmla="*/ 256307 h 4705735"/>
              <a:gd name="connsiteX521" fmla="*/ 9468974 w 12192000"/>
              <a:gd name="connsiteY521" fmla="*/ 254692 h 4705735"/>
              <a:gd name="connsiteX522" fmla="*/ 9486276 w 12192000"/>
              <a:gd name="connsiteY522" fmla="*/ 253016 h 4705735"/>
              <a:gd name="connsiteX523" fmla="*/ 9503437 w 12192000"/>
              <a:gd name="connsiteY523" fmla="*/ 251282 h 4705735"/>
              <a:gd name="connsiteX524" fmla="*/ 9520467 w 12192000"/>
              <a:gd name="connsiteY524" fmla="*/ 249492 h 4705735"/>
              <a:gd name="connsiteX525" fmla="*/ 9537366 w 12192000"/>
              <a:gd name="connsiteY525" fmla="*/ 247648 h 4705735"/>
              <a:gd name="connsiteX526" fmla="*/ 9554132 w 12192000"/>
              <a:gd name="connsiteY526" fmla="*/ 245748 h 4705735"/>
              <a:gd name="connsiteX527" fmla="*/ 9570776 w 12192000"/>
              <a:gd name="connsiteY527" fmla="*/ 243795 h 4705735"/>
              <a:gd name="connsiteX528" fmla="*/ 9587296 w 12192000"/>
              <a:gd name="connsiteY528" fmla="*/ 241792 h 4705735"/>
              <a:gd name="connsiteX529" fmla="*/ 9603695 w 12192000"/>
              <a:gd name="connsiteY529" fmla="*/ 239740 h 4705735"/>
              <a:gd name="connsiteX530" fmla="*/ 9619979 w 12192000"/>
              <a:gd name="connsiteY530" fmla="*/ 237640 h 4705735"/>
              <a:gd name="connsiteX531" fmla="*/ 9636146 w 12192000"/>
              <a:gd name="connsiteY531" fmla="*/ 235495 h 4705735"/>
              <a:gd name="connsiteX532" fmla="*/ 9652203 w 12192000"/>
              <a:gd name="connsiteY532" fmla="*/ 233304 h 4705735"/>
              <a:gd name="connsiteX533" fmla="*/ 9668150 w 12192000"/>
              <a:gd name="connsiteY533" fmla="*/ 231070 h 4705735"/>
              <a:gd name="connsiteX534" fmla="*/ 9683992 w 12192000"/>
              <a:gd name="connsiteY534" fmla="*/ 228794 h 4705735"/>
              <a:gd name="connsiteX535" fmla="*/ 9699730 w 12192000"/>
              <a:gd name="connsiteY535" fmla="*/ 226476 h 4705735"/>
              <a:gd name="connsiteX536" fmla="*/ 9715370 w 12192000"/>
              <a:gd name="connsiteY536" fmla="*/ 224122 h 4705735"/>
              <a:gd name="connsiteX537" fmla="*/ 9730908 w 12192000"/>
              <a:gd name="connsiteY537" fmla="*/ 221730 h 4705735"/>
              <a:gd name="connsiteX538" fmla="*/ 9746354 w 12192000"/>
              <a:gd name="connsiteY538" fmla="*/ 219303 h 4705735"/>
              <a:gd name="connsiteX539" fmla="*/ 9761708 w 12192000"/>
              <a:gd name="connsiteY539" fmla="*/ 216841 h 4705735"/>
              <a:gd name="connsiteX540" fmla="*/ 9776974 w 12192000"/>
              <a:gd name="connsiteY540" fmla="*/ 214347 h 4705735"/>
              <a:gd name="connsiteX541" fmla="*/ 9792153 w 12192000"/>
              <a:gd name="connsiteY541" fmla="*/ 211822 h 4705735"/>
              <a:gd name="connsiteX542" fmla="*/ 9807248 w 12192000"/>
              <a:gd name="connsiteY542" fmla="*/ 209267 h 4705735"/>
              <a:gd name="connsiteX543" fmla="*/ 9822262 w 12192000"/>
              <a:gd name="connsiteY543" fmla="*/ 206686 h 4705735"/>
              <a:gd name="connsiteX544" fmla="*/ 9837201 w 12192000"/>
              <a:gd name="connsiteY544" fmla="*/ 204078 h 4705735"/>
              <a:gd name="connsiteX545" fmla="*/ 9852064 w 12192000"/>
              <a:gd name="connsiteY545" fmla="*/ 201443 h 4705735"/>
              <a:gd name="connsiteX546" fmla="*/ 9866856 w 12192000"/>
              <a:gd name="connsiteY546" fmla="*/ 198787 h 4705735"/>
              <a:gd name="connsiteX547" fmla="*/ 9881579 w 12192000"/>
              <a:gd name="connsiteY547" fmla="*/ 196108 h 4705735"/>
              <a:gd name="connsiteX548" fmla="*/ 9896233 w 12192000"/>
              <a:gd name="connsiteY548" fmla="*/ 193409 h 4705735"/>
              <a:gd name="connsiteX549" fmla="*/ 9910827 w 12192000"/>
              <a:gd name="connsiteY549" fmla="*/ 190691 h 4705735"/>
              <a:gd name="connsiteX550" fmla="*/ 9925357 w 12192000"/>
              <a:gd name="connsiteY550" fmla="*/ 187956 h 4705735"/>
              <a:gd name="connsiteX551" fmla="*/ 9939833 w 12192000"/>
              <a:gd name="connsiteY551" fmla="*/ 185206 h 4705735"/>
              <a:gd name="connsiteX552" fmla="*/ 9954253 w 12192000"/>
              <a:gd name="connsiteY552" fmla="*/ 182440 h 4705735"/>
              <a:gd name="connsiteX553" fmla="*/ 9968621 w 12192000"/>
              <a:gd name="connsiteY553" fmla="*/ 179663 h 4705735"/>
              <a:gd name="connsiteX554" fmla="*/ 9982940 w 12192000"/>
              <a:gd name="connsiteY554" fmla="*/ 176875 h 4705735"/>
              <a:gd name="connsiteX555" fmla="*/ 9997213 w 12192000"/>
              <a:gd name="connsiteY555" fmla="*/ 174078 h 4705735"/>
              <a:gd name="connsiteX556" fmla="*/ 10011442 w 12192000"/>
              <a:gd name="connsiteY556" fmla="*/ 171270 h 4705735"/>
              <a:gd name="connsiteX557" fmla="*/ 10025630 w 12192000"/>
              <a:gd name="connsiteY557" fmla="*/ 168457 h 4705735"/>
              <a:gd name="connsiteX558" fmla="*/ 10039781 w 12192000"/>
              <a:gd name="connsiteY558" fmla="*/ 165639 h 4705735"/>
              <a:gd name="connsiteX559" fmla="*/ 10053899 w 12192000"/>
              <a:gd name="connsiteY559" fmla="*/ 162817 h 4705735"/>
              <a:gd name="connsiteX560" fmla="*/ 10067983 w 12192000"/>
              <a:gd name="connsiteY560" fmla="*/ 159994 h 4705735"/>
              <a:gd name="connsiteX561" fmla="*/ 10082040 w 12192000"/>
              <a:gd name="connsiteY561" fmla="*/ 157172 h 4705735"/>
              <a:gd name="connsiteX562" fmla="*/ 10096070 w 12192000"/>
              <a:gd name="connsiteY562" fmla="*/ 154348 h 4705735"/>
              <a:gd name="connsiteX563" fmla="*/ 10110076 w 12192000"/>
              <a:gd name="connsiteY563" fmla="*/ 151529 h 4705735"/>
              <a:gd name="connsiteX564" fmla="*/ 10124063 w 12192000"/>
              <a:gd name="connsiteY564" fmla="*/ 148712 h 4705735"/>
              <a:gd name="connsiteX565" fmla="*/ 10138033 w 12192000"/>
              <a:gd name="connsiteY565" fmla="*/ 145903 h 4705735"/>
              <a:gd name="connsiteX566" fmla="*/ 10151987 w 12192000"/>
              <a:gd name="connsiteY566" fmla="*/ 143099 h 4705735"/>
              <a:gd name="connsiteX567" fmla="*/ 10165930 w 12192000"/>
              <a:gd name="connsiteY567" fmla="*/ 140303 h 4705735"/>
              <a:gd name="connsiteX568" fmla="*/ 10179865 w 12192000"/>
              <a:gd name="connsiteY568" fmla="*/ 137519 h 4705735"/>
              <a:gd name="connsiteX569" fmla="*/ 10193793 w 12192000"/>
              <a:gd name="connsiteY569" fmla="*/ 134746 h 4705735"/>
              <a:gd name="connsiteX570" fmla="*/ 10207720 w 12192000"/>
              <a:gd name="connsiteY570" fmla="*/ 131985 h 4705735"/>
              <a:gd name="connsiteX571" fmla="*/ 10221646 w 12192000"/>
              <a:gd name="connsiteY571" fmla="*/ 129239 h 4705735"/>
              <a:gd name="connsiteX572" fmla="*/ 10235573 w 12192000"/>
              <a:gd name="connsiteY572" fmla="*/ 126510 h 4705735"/>
              <a:gd name="connsiteX573" fmla="*/ 10249510 w 12192000"/>
              <a:gd name="connsiteY573" fmla="*/ 123798 h 4705735"/>
              <a:gd name="connsiteX574" fmla="*/ 10263453 w 12192000"/>
              <a:gd name="connsiteY574" fmla="*/ 121105 h 4705735"/>
              <a:gd name="connsiteX575" fmla="*/ 10277409 w 12192000"/>
              <a:gd name="connsiteY575" fmla="*/ 118434 h 4705735"/>
              <a:gd name="connsiteX576" fmla="*/ 10291378 w 12192000"/>
              <a:gd name="connsiteY576" fmla="*/ 115783 h 4705735"/>
              <a:gd name="connsiteX577" fmla="*/ 10305366 w 12192000"/>
              <a:gd name="connsiteY577" fmla="*/ 113156 h 4705735"/>
              <a:gd name="connsiteX578" fmla="*/ 10319373 w 12192000"/>
              <a:gd name="connsiteY578" fmla="*/ 110554 h 4705735"/>
              <a:gd name="connsiteX579" fmla="*/ 10333405 w 12192000"/>
              <a:gd name="connsiteY579" fmla="*/ 107979 h 4705735"/>
              <a:gd name="connsiteX580" fmla="*/ 10347463 w 12192000"/>
              <a:gd name="connsiteY580" fmla="*/ 105431 h 4705735"/>
              <a:gd name="connsiteX581" fmla="*/ 10361549 w 12192000"/>
              <a:gd name="connsiteY581" fmla="*/ 102914 h 4705735"/>
              <a:gd name="connsiteX582" fmla="*/ 10375670 w 12192000"/>
              <a:gd name="connsiteY582" fmla="*/ 100427 h 4705735"/>
              <a:gd name="connsiteX583" fmla="*/ 10389825 w 12192000"/>
              <a:gd name="connsiteY583" fmla="*/ 97973 h 4705735"/>
              <a:gd name="connsiteX584" fmla="*/ 10404016 w 12192000"/>
              <a:gd name="connsiteY584" fmla="*/ 95552 h 4705735"/>
              <a:gd name="connsiteX585" fmla="*/ 10418251 w 12192000"/>
              <a:gd name="connsiteY585" fmla="*/ 93168 h 4705735"/>
              <a:gd name="connsiteX586" fmla="*/ 10432529 w 12192000"/>
              <a:gd name="connsiteY586" fmla="*/ 90820 h 4705735"/>
              <a:gd name="connsiteX587" fmla="*/ 10446853 w 12192000"/>
              <a:gd name="connsiteY587" fmla="*/ 88510 h 4705735"/>
              <a:gd name="connsiteX588" fmla="*/ 10461228 w 12192000"/>
              <a:gd name="connsiteY588" fmla="*/ 86239 h 4705735"/>
              <a:gd name="connsiteX589" fmla="*/ 10475654 w 12192000"/>
              <a:gd name="connsiteY589" fmla="*/ 84011 h 4705735"/>
              <a:gd name="connsiteX590" fmla="*/ 10490140 w 12192000"/>
              <a:gd name="connsiteY590" fmla="*/ 81825 h 4705735"/>
              <a:gd name="connsiteX591" fmla="*/ 10504681 w 12192000"/>
              <a:gd name="connsiteY591" fmla="*/ 79683 h 4705735"/>
              <a:gd name="connsiteX592" fmla="*/ 10519288 w 12192000"/>
              <a:gd name="connsiteY592" fmla="*/ 77587 h 4705735"/>
              <a:gd name="connsiteX593" fmla="*/ 10533954 w 12192000"/>
              <a:gd name="connsiteY593" fmla="*/ 75540 h 4705735"/>
              <a:gd name="connsiteX594" fmla="*/ 10548692 w 12192000"/>
              <a:gd name="connsiteY594" fmla="*/ 73540 h 4705735"/>
              <a:gd name="connsiteX595" fmla="*/ 10563498 w 12192000"/>
              <a:gd name="connsiteY595" fmla="*/ 71590 h 4705735"/>
              <a:gd name="connsiteX596" fmla="*/ 10578378 w 12192000"/>
              <a:gd name="connsiteY596" fmla="*/ 69693 h 4705735"/>
              <a:gd name="connsiteX597" fmla="*/ 10593336 w 12192000"/>
              <a:gd name="connsiteY597" fmla="*/ 67848 h 4705735"/>
              <a:gd name="connsiteX598" fmla="*/ 10608374 w 12192000"/>
              <a:gd name="connsiteY598" fmla="*/ 66058 h 4705735"/>
              <a:gd name="connsiteX599" fmla="*/ 10623492 w 12192000"/>
              <a:gd name="connsiteY599" fmla="*/ 64324 h 4705735"/>
              <a:gd name="connsiteX600" fmla="*/ 10638699 w 12192000"/>
              <a:gd name="connsiteY600" fmla="*/ 62649 h 4705735"/>
              <a:gd name="connsiteX601" fmla="*/ 10653991 w 12192000"/>
              <a:gd name="connsiteY601" fmla="*/ 61030 h 4705735"/>
              <a:gd name="connsiteX602" fmla="*/ 10669375 w 12192000"/>
              <a:gd name="connsiteY602" fmla="*/ 59474 h 4705735"/>
              <a:gd name="connsiteX603" fmla="*/ 10684853 w 12192000"/>
              <a:gd name="connsiteY603" fmla="*/ 57980 h 4705735"/>
              <a:gd name="connsiteX604" fmla="*/ 10700429 w 12192000"/>
              <a:gd name="connsiteY604" fmla="*/ 56549 h 4705735"/>
              <a:gd name="connsiteX605" fmla="*/ 10731925 w 12192000"/>
              <a:gd name="connsiteY605" fmla="*/ 53881 h 4705735"/>
              <a:gd name="connsiteX606" fmla="*/ 10747865 w 12192000"/>
              <a:gd name="connsiteY606" fmla="*/ 52615 h 4705735"/>
              <a:gd name="connsiteX607" fmla="*/ 10763903 w 12192000"/>
              <a:gd name="connsiteY607" fmla="*/ 51354 h 4705735"/>
              <a:gd name="connsiteX608" fmla="*/ 10780035 w 12192000"/>
              <a:gd name="connsiteY608" fmla="*/ 50098 h 4705735"/>
              <a:gd name="connsiteX609" fmla="*/ 10796253 w 12192000"/>
              <a:gd name="connsiteY609" fmla="*/ 48848 h 4705735"/>
              <a:gd name="connsiteX610" fmla="*/ 10812561 w 12192000"/>
              <a:gd name="connsiteY610" fmla="*/ 47606 h 4705735"/>
              <a:gd name="connsiteX611" fmla="*/ 10828950 w 12192000"/>
              <a:gd name="connsiteY611" fmla="*/ 46371 h 4705735"/>
              <a:gd name="connsiteX612" fmla="*/ 10845423 w 12192000"/>
              <a:gd name="connsiteY612" fmla="*/ 45144 h 4705735"/>
              <a:gd name="connsiteX613" fmla="*/ 10861974 w 12192000"/>
              <a:gd name="connsiteY613" fmla="*/ 43926 h 4705735"/>
              <a:gd name="connsiteX614" fmla="*/ 10878601 w 12192000"/>
              <a:gd name="connsiteY614" fmla="*/ 42716 h 4705735"/>
              <a:gd name="connsiteX615" fmla="*/ 10895303 w 12192000"/>
              <a:gd name="connsiteY615" fmla="*/ 41514 h 4705735"/>
              <a:gd name="connsiteX616" fmla="*/ 10912072 w 12192000"/>
              <a:gd name="connsiteY616" fmla="*/ 40320 h 4705735"/>
              <a:gd name="connsiteX617" fmla="*/ 10928912 w 12192000"/>
              <a:gd name="connsiteY617" fmla="*/ 39137 h 4705735"/>
              <a:gd name="connsiteX618" fmla="*/ 10945818 w 12192000"/>
              <a:gd name="connsiteY618" fmla="*/ 37965 h 4705735"/>
              <a:gd name="connsiteX619" fmla="*/ 10962786 w 12192000"/>
              <a:gd name="connsiteY619" fmla="*/ 36802 h 4705735"/>
              <a:gd name="connsiteX620" fmla="*/ 10979815 w 12192000"/>
              <a:gd name="connsiteY620" fmla="*/ 35650 h 4705735"/>
              <a:gd name="connsiteX621" fmla="*/ 10996905 w 12192000"/>
              <a:gd name="connsiteY621" fmla="*/ 34511 h 4705735"/>
              <a:gd name="connsiteX622" fmla="*/ 11014045 w 12192000"/>
              <a:gd name="connsiteY622" fmla="*/ 33381 h 4705735"/>
              <a:gd name="connsiteX623" fmla="*/ 11031240 w 12192000"/>
              <a:gd name="connsiteY623" fmla="*/ 32263 h 4705735"/>
              <a:gd name="connsiteX624" fmla="*/ 11048486 w 12192000"/>
              <a:gd name="connsiteY624" fmla="*/ 31158 h 4705735"/>
              <a:gd name="connsiteX625" fmla="*/ 11065775 w 12192000"/>
              <a:gd name="connsiteY625" fmla="*/ 30064 h 4705735"/>
              <a:gd name="connsiteX626" fmla="*/ 11083113 w 12192000"/>
              <a:gd name="connsiteY626" fmla="*/ 28986 h 4705735"/>
              <a:gd name="connsiteX627" fmla="*/ 11100494 w 12192000"/>
              <a:gd name="connsiteY627" fmla="*/ 27920 h 4705735"/>
              <a:gd name="connsiteX628" fmla="*/ 11117913 w 12192000"/>
              <a:gd name="connsiteY628" fmla="*/ 26869 h 4705735"/>
              <a:gd name="connsiteX629" fmla="*/ 11135369 w 12192000"/>
              <a:gd name="connsiteY629" fmla="*/ 25830 h 4705735"/>
              <a:gd name="connsiteX630" fmla="*/ 11152859 w 12192000"/>
              <a:gd name="connsiteY630" fmla="*/ 24808 h 4705735"/>
              <a:gd name="connsiteX631" fmla="*/ 11170382 w 12192000"/>
              <a:gd name="connsiteY631" fmla="*/ 23800 h 4705735"/>
              <a:gd name="connsiteX632" fmla="*/ 11187932 w 12192000"/>
              <a:gd name="connsiteY632" fmla="*/ 22806 h 4705735"/>
              <a:gd name="connsiteX633" fmla="*/ 11205510 w 12192000"/>
              <a:gd name="connsiteY633" fmla="*/ 21829 h 4705735"/>
              <a:gd name="connsiteX634" fmla="*/ 11223111 w 12192000"/>
              <a:gd name="connsiteY634" fmla="*/ 20867 h 4705735"/>
              <a:gd name="connsiteX635" fmla="*/ 11240734 w 12192000"/>
              <a:gd name="connsiteY635" fmla="*/ 19922 h 4705735"/>
              <a:gd name="connsiteX636" fmla="*/ 11258376 w 12192000"/>
              <a:gd name="connsiteY636" fmla="*/ 18994 h 4705735"/>
              <a:gd name="connsiteX637" fmla="*/ 11276032 w 12192000"/>
              <a:gd name="connsiteY637" fmla="*/ 18084 h 4705735"/>
              <a:gd name="connsiteX638" fmla="*/ 11293705 w 12192000"/>
              <a:gd name="connsiteY638" fmla="*/ 17190 h 4705735"/>
              <a:gd name="connsiteX639" fmla="*/ 11311387 w 12192000"/>
              <a:gd name="connsiteY639" fmla="*/ 16316 h 4705735"/>
              <a:gd name="connsiteX640" fmla="*/ 11329075 w 12192000"/>
              <a:gd name="connsiteY640" fmla="*/ 15459 h 4705735"/>
              <a:gd name="connsiteX641" fmla="*/ 11346771 w 12192000"/>
              <a:gd name="connsiteY641" fmla="*/ 14621 h 4705735"/>
              <a:gd name="connsiteX642" fmla="*/ 11364469 w 12192000"/>
              <a:gd name="connsiteY642" fmla="*/ 13802 h 4705735"/>
              <a:gd name="connsiteX643" fmla="*/ 11382170 w 12192000"/>
              <a:gd name="connsiteY643" fmla="*/ 13004 h 4705735"/>
              <a:gd name="connsiteX644" fmla="*/ 11399865 w 12192000"/>
              <a:gd name="connsiteY644" fmla="*/ 12224 h 4705735"/>
              <a:gd name="connsiteX645" fmla="*/ 11417558 w 12192000"/>
              <a:gd name="connsiteY645" fmla="*/ 11465 h 4705735"/>
              <a:gd name="connsiteX646" fmla="*/ 11435242 w 12192000"/>
              <a:gd name="connsiteY646" fmla="*/ 10727 h 4705735"/>
              <a:gd name="connsiteX647" fmla="*/ 11452917 w 12192000"/>
              <a:gd name="connsiteY647" fmla="*/ 10010 h 4705735"/>
              <a:gd name="connsiteX648" fmla="*/ 11470579 w 12192000"/>
              <a:gd name="connsiteY648" fmla="*/ 9314 h 4705735"/>
              <a:gd name="connsiteX649" fmla="*/ 11488225 w 12192000"/>
              <a:gd name="connsiteY649" fmla="*/ 8641 h 4705735"/>
              <a:gd name="connsiteX650" fmla="*/ 11505854 w 12192000"/>
              <a:gd name="connsiteY650" fmla="*/ 7989 h 4705735"/>
              <a:gd name="connsiteX651" fmla="*/ 11523461 w 12192000"/>
              <a:gd name="connsiteY651" fmla="*/ 7359 h 4705735"/>
              <a:gd name="connsiteX652" fmla="*/ 11541045 w 12192000"/>
              <a:gd name="connsiteY652" fmla="*/ 6753 h 4705735"/>
              <a:gd name="connsiteX653" fmla="*/ 11558604 w 12192000"/>
              <a:gd name="connsiteY653" fmla="*/ 6170 h 4705735"/>
              <a:gd name="connsiteX654" fmla="*/ 11576135 w 12192000"/>
              <a:gd name="connsiteY654" fmla="*/ 5610 h 4705735"/>
              <a:gd name="connsiteX655" fmla="*/ 11593636 w 12192000"/>
              <a:gd name="connsiteY655" fmla="*/ 5075 h 4705735"/>
              <a:gd name="connsiteX656" fmla="*/ 11611100 w 12192000"/>
              <a:gd name="connsiteY656" fmla="*/ 4564 h 4705735"/>
              <a:gd name="connsiteX657" fmla="*/ 11628531 w 12192000"/>
              <a:gd name="connsiteY657" fmla="*/ 4080 h 4705735"/>
              <a:gd name="connsiteX658" fmla="*/ 11645921 w 12192000"/>
              <a:gd name="connsiteY658" fmla="*/ 3619 h 4705735"/>
              <a:gd name="connsiteX659" fmla="*/ 11663270 w 12192000"/>
              <a:gd name="connsiteY659" fmla="*/ 3184 h 4705735"/>
              <a:gd name="connsiteX660" fmla="*/ 11680575 w 12192000"/>
              <a:gd name="connsiteY660" fmla="*/ 2775 h 4705735"/>
              <a:gd name="connsiteX661" fmla="*/ 11697834 w 12192000"/>
              <a:gd name="connsiteY661" fmla="*/ 2393 h 4705735"/>
              <a:gd name="connsiteX662" fmla="*/ 11715043 w 12192000"/>
              <a:gd name="connsiteY662" fmla="*/ 2038 h 4705735"/>
              <a:gd name="connsiteX663" fmla="*/ 11732200 w 12192000"/>
              <a:gd name="connsiteY663" fmla="*/ 1710 h 4705735"/>
              <a:gd name="connsiteX664" fmla="*/ 11749303 w 12192000"/>
              <a:gd name="connsiteY664" fmla="*/ 1408 h 4705735"/>
              <a:gd name="connsiteX665" fmla="*/ 11766349 w 12192000"/>
              <a:gd name="connsiteY665" fmla="*/ 1136 h 4705735"/>
              <a:gd name="connsiteX666" fmla="*/ 11783335 w 12192000"/>
              <a:gd name="connsiteY666" fmla="*/ 891 h 4705735"/>
              <a:gd name="connsiteX667" fmla="*/ 11800258 w 12192000"/>
              <a:gd name="connsiteY667" fmla="*/ 675 h 4705735"/>
              <a:gd name="connsiteX668" fmla="*/ 11817115 w 12192000"/>
              <a:gd name="connsiteY668" fmla="*/ 488 h 4705735"/>
              <a:gd name="connsiteX669" fmla="*/ 11833906 w 12192000"/>
              <a:gd name="connsiteY669" fmla="*/ 331 h 4705735"/>
              <a:gd name="connsiteX670" fmla="*/ 11850626 w 12192000"/>
              <a:gd name="connsiteY670" fmla="*/ 204 h 4705735"/>
              <a:gd name="connsiteX671" fmla="*/ 11867274 w 12192000"/>
              <a:gd name="connsiteY671" fmla="*/ 106 h 4705735"/>
              <a:gd name="connsiteX672" fmla="*/ 11883844 w 12192000"/>
              <a:gd name="connsiteY672" fmla="*/ 40 h 4705735"/>
              <a:gd name="connsiteX673" fmla="*/ 11900339 w 12192000"/>
              <a:gd name="connsiteY673" fmla="*/ 4 h 470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</a:cxnLst>
            <a:rect l="l" t="t" r="r" b="b"/>
            <a:pathLst>
              <a:path w="12192000" h="4705735">
                <a:moveTo>
                  <a:pt x="11916751" y="0"/>
                </a:moveTo>
                <a:lnTo>
                  <a:pt x="11933080" y="27"/>
                </a:lnTo>
                <a:lnTo>
                  <a:pt x="11949323" y="86"/>
                </a:lnTo>
                <a:lnTo>
                  <a:pt x="11965477" y="179"/>
                </a:lnTo>
                <a:lnTo>
                  <a:pt x="11981539" y="302"/>
                </a:lnTo>
                <a:lnTo>
                  <a:pt x="11997509" y="460"/>
                </a:lnTo>
                <a:lnTo>
                  <a:pt x="12013382" y="652"/>
                </a:lnTo>
                <a:lnTo>
                  <a:pt x="12029155" y="877"/>
                </a:lnTo>
                <a:lnTo>
                  <a:pt x="12044826" y="1137"/>
                </a:lnTo>
                <a:lnTo>
                  <a:pt x="12060392" y="1432"/>
                </a:lnTo>
                <a:lnTo>
                  <a:pt x="12075851" y="1762"/>
                </a:lnTo>
                <a:lnTo>
                  <a:pt x="12091201" y="2127"/>
                </a:lnTo>
                <a:lnTo>
                  <a:pt x="12106438" y="2529"/>
                </a:lnTo>
                <a:lnTo>
                  <a:pt x="12121560" y="2966"/>
                </a:lnTo>
                <a:lnTo>
                  <a:pt x="12136563" y="3440"/>
                </a:lnTo>
                <a:lnTo>
                  <a:pt x="12151449" y="3952"/>
                </a:lnTo>
                <a:lnTo>
                  <a:pt x="12166209" y="4500"/>
                </a:lnTo>
                <a:lnTo>
                  <a:pt x="12180844" y="5086"/>
                </a:lnTo>
                <a:lnTo>
                  <a:pt x="12192000" y="5565"/>
                </a:lnTo>
                <a:lnTo>
                  <a:pt x="12192000" y="4705735"/>
                </a:lnTo>
                <a:lnTo>
                  <a:pt x="0" y="4705735"/>
                </a:lnTo>
                <a:lnTo>
                  <a:pt x="0" y="341707"/>
                </a:lnTo>
                <a:lnTo>
                  <a:pt x="6157" y="341889"/>
                </a:lnTo>
                <a:lnTo>
                  <a:pt x="18122" y="342241"/>
                </a:lnTo>
                <a:lnTo>
                  <a:pt x="30093" y="342589"/>
                </a:lnTo>
                <a:lnTo>
                  <a:pt x="42069" y="342936"/>
                </a:lnTo>
                <a:lnTo>
                  <a:pt x="54052" y="343281"/>
                </a:lnTo>
                <a:lnTo>
                  <a:pt x="66043" y="343623"/>
                </a:lnTo>
                <a:lnTo>
                  <a:pt x="78041" y="343960"/>
                </a:lnTo>
                <a:lnTo>
                  <a:pt x="90046" y="344296"/>
                </a:lnTo>
                <a:lnTo>
                  <a:pt x="102063" y="344629"/>
                </a:lnTo>
                <a:lnTo>
                  <a:pt x="114085" y="344956"/>
                </a:lnTo>
                <a:lnTo>
                  <a:pt x="126118" y="345280"/>
                </a:lnTo>
                <a:lnTo>
                  <a:pt x="138161" y="345602"/>
                </a:lnTo>
                <a:lnTo>
                  <a:pt x="150214" y="345918"/>
                </a:lnTo>
                <a:lnTo>
                  <a:pt x="162278" y="346231"/>
                </a:lnTo>
                <a:lnTo>
                  <a:pt x="174354" y="346539"/>
                </a:lnTo>
                <a:lnTo>
                  <a:pt x="186442" y="346842"/>
                </a:lnTo>
                <a:lnTo>
                  <a:pt x="198541" y="347142"/>
                </a:lnTo>
                <a:lnTo>
                  <a:pt x="210653" y="347435"/>
                </a:lnTo>
                <a:lnTo>
                  <a:pt x="222779" y="347723"/>
                </a:lnTo>
                <a:lnTo>
                  <a:pt x="234917" y="348006"/>
                </a:lnTo>
                <a:lnTo>
                  <a:pt x="247070" y="348282"/>
                </a:lnTo>
                <a:lnTo>
                  <a:pt x="259238" y="348555"/>
                </a:lnTo>
                <a:lnTo>
                  <a:pt x="271420" y="348822"/>
                </a:lnTo>
                <a:lnTo>
                  <a:pt x="283617" y="349082"/>
                </a:lnTo>
                <a:lnTo>
                  <a:pt x="295832" y="349334"/>
                </a:lnTo>
                <a:lnTo>
                  <a:pt x="308061" y="349581"/>
                </a:lnTo>
                <a:lnTo>
                  <a:pt x="320307" y="349821"/>
                </a:lnTo>
                <a:lnTo>
                  <a:pt x="332572" y="350055"/>
                </a:lnTo>
                <a:lnTo>
                  <a:pt x="344853" y="350280"/>
                </a:lnTo>
                <a:lnTo>
                  <a:pt x="357154" y="350500"/>
                </a:lnTo>
                <a:lnTo>
                  <a:pt x="369472" y="350711"/>
                </a:lnTo>
                <a:lnTo>
                  <a:pt x="381809" y="350916"/>
                </a:lnTo>
                <a:lnTo>
                  <a:pt x="394166" y="351112"/>
                </a:lnTo>
                <a:lnTo>
                  <a:pt x="406544" y="351300"/>
                </a:lnTo>
                <a:lnTo>
                  <a:pt x="418940" y="351481"/>
                </a:lnTo>
                <a:lnTo>
                  <a:pt x="431359" y="351653"/>
                </a:lnTo>
                <a:lnTo>
                  <a:pt x="443800" y="351816"/>
                </a:lnTo>
                <a:lnTo>
                  <a:pt x="456261" y="351970"/>
                </a:lnTo>
                <a:lnTo>
                  <a:pt x="468746" y="352116"/>
                </a:lnTo>
                <a:lnTo>
                  <a:pt x="481253" y="352251"/>
                </a:lnTo>
                <a:lnTo>
                  <a:pt x="493782" y="352380"/>
                </a:lnTo>
                <a:lnTo>
                  <a:pt x="506336" y="352497"/>
                </a:lnTo>
                <a:lnTo>
                  <a:pt x="518914" y="352606"/>
                </a:lnTo>
                <a:lnTo>
                  <a:pt x="531515" y="352703"/>
                </a:lnTo>
                <a:lnTo>
                  <a:pt x="544144" y="352793"/>
                </a:lnTo>
                <a:lnTo>
                  <a:pt x="556796" y="352871"/>
                </a:lnTo>
                <a:lnTo>
                  <a:pt x="569476" y="352937"/>
                </a:lnTo>
                <a:lnTo>
                  <a:pt x="582180" y="352995"/>
                </a:lnTo>
                <a:lnTo>
                  <a:pt x="594913" y="353041"/>
                </a:lnTo>
                <a:lnTo>
                  <a:pt x="607671" y="353076"/>
                </a:lnTo>
                <a:lnTo>
                  <a:pt x="620459" y="353101"/>
                </a:lnTo>
                <a:lnTo>
                  <a:pt x="633275" y="353114"/>
                </a:lnTo>
                <a:lnTo>
                  <a:pt x="646120" y="353116"/>
                </a:lnTo>
                <a:lnTo>
                  <a:pt x="658992" y="353105"/>
                </a:lnTo>
                <a:lnTo>
                  <a:pt x="671896" y="353084"/>
                </a:lnTo>
                <a:lnTo>
                  <a:pt x="684828" y="353048"/>
                </a:lnTo>
                <a:lnTo>
                  <a:pt x="697793" y="353003"/>
                </a:lnTo>
                <a:lnTo>
                  <a:pt x="710786" y="352943"/>
                </a:lnTo>
                <a:lnTo>
                  <a:pt x="723814" y="352873"/>
                </a:lnTo>
                <a:lnTo>
                  <a:pt x="736871" y="352788"/>
                </a:lnTo>
                <a:lnTo>
                  <a:pt x="749961" y="352692"/>
                </a:lnTo>
                <a:lnTo>
                  <a:pt x="763085" y="352581"/>
                </a:lnTo>
                <a:lnTo>
                  <a:pt x="776240" y="352457"/>
                </a:lnTo>
                <a:lnTo>
                  <a:pt x="789431" y="352320"/>
                </a:lnTo>
                <a:lnTo>
                  <a:pt x="802656" y="352169"/>
                </a:lnTo>
                <a:lnTo>
                  <a:pt x="815915" y="352003"/>
                </a:lnTo>
                <a:lnTo>
                  <a:pt x="829208" y="351824"/>
                </a:lnTo>
                <a:lnTo>
                  <a:pt x="842538" y="351631"/>
                </a:lnTo>
                <a:lnTo>
                  <a:pt x="855904" y="351424"/>
                </a:lnTo>
                <a:lnTo>
                  <a:pt x="869306" y="351201"/>
                </a:lnTo>
                <a:lnTo>
                  <a:pt x="882745" y="350964"/>
                </a:lnTo>
                <a:lnTo>
                  <a:pt x="896221" y="350712"/>
                </a:lnTo>
                <a:lnTo>
                  <a:pt x="909737" y="350444"/>
                </a:lnTo>
                <a:lnTo>
                  <a:pt x="923289" y="350161"/>
                </a:lnTo>
                <a:lnTo>
                  <a:pt x="936880" y="349861"/>
                </a:lnTo>
                <a:lnTo>
                  <a:pt x="950512" y="349548"/>
                </a:lnTo>
                <a:lnTo>
                  <a:pt x="964182" y="349217"/>
                </a:lnTo>
                <a:lnTo>
                  <a:pt x="977893" y="348871"/>
                </a:lnTo>
                <a:lnTo>
                  <a:pt x="991644" y="348508"/>
                </a:lnTo>
                <a:lnTo>
                  <a:pt x="1005435" y="348127"/>
                </a:lnTo>
                <a:lnTo>
                  <a:pt x="1019270" y="347733"/>
                </a:lnTo>
                <a:lnTo>
                  <a:pt x="1033145" y="347320"/>
                </a:lnTo>
                <a:lnTo>
                  <a:pt x="1047063" y="346890"/>
                </a:lnTo>
                <a:lnTo>
                  <a:pt x="1061026" y="346443"/>
                </a:lnTo>
                <a:lnTo>
                  <a:pt x="1075028" y="345978"/>
                </a:lnTo>
                <a:lnTo>
                  <a:pt x="1089078" y="345496"/>
                </a:lnTo>
                <a:lnTo>
                  <a:pt x="1103170" y="344995"/>
                </a:lnTo>
                <a:lnTo>
                  <a:pt x="1117308" y="344478"/>
                </a:lnTo>
                <a:lnTo>
                  <a:pt x="1145710" y="343386"/>
                </a:lnTo>
                <a:lnTo>
                  <a:pt x="1160049" y="342792"/>
                </a:lnTo>
                <a:lnTo>
                  <a:pt x="1174390" y="342144"/>
                </a:lnTo>
                <a:lnTo>
                  <a:pt x="1188765" y="341442"/>
                </a:lnTo>
                <a:lnTo>
                  <a:pt x="1203170" y="340685"/>
                </a:lnTo>
                <a:lnTo>
                  <a:pt x="1217609" y="339878"/>
                </a:lnTo>
                <a:lnTo>
                  <a:pt x="1232079" y="339021"/>
                </a:lnTo>
                <a:lnTo>
                  <a:pt x="1246581" y="338118"/>
                </a:lnTo>
                <a:lnTo>
                  <a:pt x="1261115" y="337165"/>
                </a:lnTo>
                <a:lnTo>
                  <a:pt x="1275681" y="336167"/>
                </a:lnTo>
                <a:lnTo>
                  <a:pt x="1290280" y="335126"/>
                </a:lnTo>
                <a:lnTo>
                  <a:pt x="1304907" y="334038"/>
                </a:lnTo>
                <a:lnTo>
                  <a:pt x="1319569" y="332912"/>
                </a:lnTo>
                <a:lnTo>
                  <a:pt x="1334261" y="331744"/>
                </a:lnTo>
                <a:lnTo>
                  <a:pt x="1348985" y="330537"/>
                </a:lnTo>
                <a:lnTo>
                  <a:pt x="1363738" y="329293"/>
                </a:lnTo>
                <a:lnTo>
                  <a:pt x="1378526" y="328011"/>
                </a:lnTo>
                <a:lnTo>
                  <a:pt x="1393341" y="326694"/>
                </a:lnTo>
                <a:lnTo>
                  <a:pt x="1408188" y="325344"/>
                </a:lnTo>
                <a:lnTo>
                  <a:pt x="1423069" y="323960"/>
                </a:lnTo>
                <a:lnTo>
                  <a:pt x="1437976" y="322545"/>
                </a:lnTo>
                <a:lnTo>
                  <a:pt x="1452916" y="321102"/>
                </a:lnTo>
                <a:lnTo>
                  <a:pt x="1467886" y="319630"/>
                </a:lnTo>
                <a:lnTo>
                  <a:pt x="1482887" y="318129"/>
                </a:lnTo>
                <a:lnTo>
                  <a:pt x="1497918" y="316604"/>
                </a:lnTo>
                <a:lnTo>
                  <a:pt x="1512979" y="315055"/>
                </a:lnTo>
                <a:lnTo>
                  <a:pt x="1528070" y="313481"/>
                </a:lnTo>
                <a:lnTo>
                  <a:pt x="1543191" y="311885"/>
                </a:lnTo>
                <a:lnTo>
                  <a:pt x="1558342" y="310268"/>
                </a:lnTo>
                <a:lnTo>
                  <a:pt x="1573523" y="308634"/>
                </a:lnTo>
                <a:lnTo>
                  <a:pt x="1588734" y="306981"/>
                </a:lnTo>
                <a:lnTo>
                  <a:pt x="1603974" y="305311"/>
                </a:lnTo>
                <a:lnTo>
                  <a:pt x="1619244" y="303626"/>
                </a:lnTo>
                <a:lnTo>
                  <a:pt x="1634543" y="301927"/>
                </a:lnTo>
                <a:lnTo>
                  <a:pt x="1649873" y="300215"/>
                </a:lnTo>
                <a:lnTo>
                  <a:pt x="1665229" y="298491"/>
                </a:lnTo>
                <a:lnTo>
                  <a:pt x="1680616" y="296760"/>
                </a:lnTo>
                <a:lnTo>
                  <a:pt x="1696031" y="295018"/>
                </a:lnTo>
                <a:lnTo>
                  <a:pt x="1711477" y="293268"/>
                </a:lnTo>
                <a:lnTo>
                  <a:pt x="1726951" y="291513"/>
                </a:lnTo>
                <a:lnTo>
                  <a:pt x="1742452" y="289753"/>
                </a:lnTo>
                <a:lnTo>
                  <a:pt x="1757984" y="287991"/>
                </a:lnTo>
                <a:lnTo>
                  <a:pt x="1773543" y="286224"/>
                </a:lnTo>
                <a:lnTo>
                  <a:pt x="1789131" y="284459"/>
                </a:lnTo>
                <a:lnTo>
                  <a:pt x="1804747" y="282692"/>
                </a:lnTo>
                <a:lnTo>
                  <a:pt x="1820392" y="280929"/>
                </a:lnTo>
                <a:lnTo>
                  <a:pt x="1836064" y="279169"/>
                </a:lnTo>
                <a:lnTo>
                  <a:pt x="1851764" y="277414"/>
                </a:lnTo>
                <a:lnTo>
                  <a:pt x="1867493" y="275663"/>
                </a:lnTo>
                <a:lnTo>
                  <a:pt x="1883249" y="273921"/>
                </a:lnTo>
                <a:lnTo>
                  <a:pt x="1899034" y="272186"/>
                </a:lnTo>
                <a:lnTo>
                  <a:pt x="1914845" y="270461"/>
                </a:lnTo>
                <a:lnTo>
                  <a:pt x="1930684" y="268746"/>
                </a:lnTo>
                <a:lnTo>
                  <a:pt x="1946550" y="267046"/>
                </a:lnTo>
                <a:lnTo>
                  <a:pt x="1962445" y="265360"/>
                </a:lnTo>
                <a:lnTo>
                  <a:pt x="1978365" y="263685"/>
                </a:lnTo>
                <a:lnTo>
                  <a:pt x="1994314" y="262031"/>
                </a:lnTo>
                <a:lnTo>
                  <a:pt x="2010289" y="260392"/>
                </a:lnTo>
                <a:lnTo>
                  <a:pt x="2026292" y="258773"/>
                </a:lnTo>
                <a:lnTo>
                  <a:pt x="2042320" y="257173"/>
                </a:lnTo>
                <a:lnTo>
                  <a:pt x="2058376" y="255597"/>
                </a:lnTo>
                <a:lnTo>
                  <a:pt x="2074458" y="254042"/>
                </a:lnTo>
                <a:lnTo>
                  <a:pt x="2090567" y="252511"/>
                </a:lnTo>
                <a:lnTo>
                  <a:pt x="2106702" y="251007"/>
                </a:lnTo>
                <a:lnTo>
                  <a:pt x="2122865" y="249529"/>
                </a:lnTo>
                <a:lnTo>
                  <a:pt x="2139053" y="248079"/>
                </a:lnTo>
                <a:lnTo>
                  <a:pt x="2155266" y="246660"/>
                </a:lnTo>
                <a:lnTo>
                  <a:pt x="2171506" y="245269"/>
                </a:lnTo>
                <a:lnTo>
                  <a:pt x="2187772" y="243912"/>
                </a:lnTo>
                <a:lnTo>
                  <a:pt x="2204063" y="242589"/>
                </a:lnTo>
                <a:lnTo>
                  <a:pt x="2220381" y="241301"/>
                </a:lnTo>
                <a:lnTo>
                  <a:pt x="2236723" y="240046"/>
                </a:lnTo>
                <a:lnTo>
                  <a:pt x="2253093" y="238833"/>
                </a:lnTo>
                <a:lnTo>
                  <a:pt x="2269487" y="237655"/>
                </a:lnTo>
                <a:lnTo>
                  <a:pt x="2285906" y="236519"/>
                </a:lnTo>
                <a:lnTo>
                  <a:pt x="2302349" y="235423"/>
                </a:lnTo>
                <a:lnTo>
                  <a:pt x="2318819" y="234371"/>
                </a:lnTo>
                <a:lnTo>
                  <a:pt x="2335315" y="233362"/>
                </a:lnTo>
                <a:lnTo>
                  <a:pt x="2351833" y="232396"/>
                </a:lnTo>
                <a:lnTo>
                  <a:pt x="2368378" y="231482"/>
                </a:lnTo>
                <a:lnTo>
                  <a:pt x="2384947" y="230611"/>
                </a:lnTo>
                <a:lnTo>
                  <a:pt x="2401541" y="229792"/>
                </a:lnTo>
                <a:lnTo>
                  <a:pt x="2418158" y="229021"/>
                </a:lnTo>
                <a:lnTo>
                  <a:pt x="2434801" y="228304"/>
                </a:lnTo>
                <a:lnTo>
                  <a:pt x="2451468" y="227639"/>
                </a:lnTo>
                <a:lnTo>
                  <a:pt x="2468158" y="227029"/>
                </a:lnTo>
                <a:lnTo>
                  <a:pt x="2484874" y="226475"/>
                </a:lnTo>
                <a:lnTo>
                  <a:pt x="2501613" y="225976"/>
                </a:lnTo>
                <a:lnTo>
                  <a:pt x="2518376" y="225539"/>
                </a:lnTo>
                <a:lnTo>
                  <a:pt x="2535164" y="225159"/>
                </a:lnTo>
                <a:lnTo>
                  <a:pt x="2551974" y="224839"/>
                </a:lnTo>
                <a:lnTo>
                  <a:pt x="2568807" y="224584"/>
                </a:lnTo>
                <a:lnTo>
                  <a:pt x="2585666" y="224392"/>
                </a:lnTo>
                <a:lnTo>
                  <a:pt x="2602546" y="224264"/>
                </a:lnTo>
                <a:lnTo>
                  <a:pt x="2619452" y="224202"/>
                </a:lnTo>
                <a:lnTo>
                  <a:pt x="2636380" y="224208"/>
                </a:lnTo>
                <a:lnTo>
                  <a:pt x="2653330" y="224284"/>
                </a:lnTo>
                <a:lnTo>
                  <a:pt x="2670305" y="224429"/>
                </a:lnTo>
                <a:lnTo>
                  <a:pt x="2687299" y="224645"/>
                </a:lnTo>
                <a:lnTo>
                  <a:pt x="2721397" y="225298"/>
                </a:lnTo>
                <a:lnTo>
                  <a:pt x="2738384" y="225750"/>
                </a:lnTo>
                <a:lnTo>
                  <a:pt x="2755439" y="226309"/>
                </a:lnTo>
                <a:lnTo>
                  <a:pt x="2772516" y="226974"/>
                </a:lnTo>
                <a:lnTo>
                  <a:pt x="2789610" y="227736"/>
                </a:lnTo>
                <a:lnTo>
                  <a:pt x="2806728" y="228600"/>
                </a:lnTo>
                <a:lnTo>
                  <a:pt x="2823867" y="229562"/>
                </a:lnTo>
                <a:lnTo>
                  <a:pt x="2841027" y="230615"/>
                </a:lnTo>
                <a:lnTo>
                  <a:pt x="2858208" y="231764"/>
                </a:lnTo>
                <a:lnTo>
                  <a:pt x="2875413" y="233001"/>
                </a:lnTo>
                <a:lnTo>
                  <a:pt x="2892640" y="234326"/>
                </a:lnTo>
                <a:lnTo>
                  <a:pt x="2909887" y="235736"/>
                </a:lnTo>
                <a:lnTo>
                  <a:pt x="2927160" y="237231"/>
                </a:lnTo>
                <a:lnTo>
                  <a:pt x="2944455" y="238805"/>
                </a:lnTo>
                <a:lnTo>
                  <a:pt x="2961772" y="240458"/>
                </a:lnTo>
                <a:lnTo>
                  <a:pt x="2979116" y="242188"/>
                </a:lnTo>
                <a:lnTo>
                  <a:pt x="2996482" y="243991"/>
                </a:lnTo>
                <a:lnTo>
                  <a:pt x="3013871" y="245867"/>
                </a:lnTo>
                <a:lnTo>
                  <a:pt x="3031287" y="247812"/>
                </a:lnTo>
                <a:lnTo>
                  <a:pt x="3048728" y="249824"/>
                </a:lnTo>
                <a:lnTo>
                  <a:pt x="3066192" y="251900"/>
                </a:lnTo>
                <a:lnTo>
                  <a:pt x="3083682" y="254040"/>
                </a:lnTo>
                <a:lnTo>
                  <a:pt x="3101198" y="256240"/>
                </a:lnTo>
                <a:lnTo>
                  <a:pt x="3118741" y="258498"/>
                </a:lnTo>
                <a:lnTo>
                  <a:pt x="3136309" y="260812"/>
                </a:lnTo>
                <a:lnTo>
                  <a:pt x="3153904" y="263180"/>
                </a:lnTo>
                <a:lnTo>
                  <a:pt x="3171525" y="265598"/>
                </a:lnTo>
                <a:lnTo>
                  <a:pt x="3189174" y="268064"/>
                </a:lnTo>
                <a:lnTo>
                  <a:pt x="3206850" y="270578"/>
                </a:lnTo>
                <a:lnTo>
                  <a:pt x="3224553" y="273136"/>
                </a:lnTo>
                <a:lnTo>
                  <a:pt x="3242285" y="275736"/>
                </a:lnTo>
                <a:lnTo>
                  <a:pt x="3260046" y="278375"/>
                </a:lnTo>
                <a:lnTo>
                  <a:pt x="3277833" y="281050"/>
                </a:lnTo>
                <a:lnTo>
                  <a:pt x="3295650" y="283763"/>
                </a:lnTo>
                <a:lnTo>
                  <a:pt x="3313496" y="286507"/>
                </a:lnTo>
                <a:lnTo>
                  <a:pt x="3331371" y="289282"/>
                </a:lnTo>
                <a:lnTo>
                  <a:pt x="3349277" y="292084"/>
                </a:lnTo>
                <a:lnTo>
                  <a:pt x="3367211" y="294913"/>
                </a:lnTo>
                <a:lnTo>
                  <a:pt x="3385176" y="297766"/>
                </a:lnTo>
                <a:lnTo>
                  <a:pt x="3403172" y="300639"/>
                </a:lnTo>
                <a:lnTo>
                  <a:pt x="3421198" y="303531"/>
                </a:lnTo>
                <a:lnTo>
                  <a:pt x="3439255" y="306440"/>
                </a:lnTo>
                <a:lnTo>
                  <a:pt x="3457344" y="309364"/>
                </a:lnTo>
                <a:lnTo>
                  <a:pt x="3475463" y="312297"/>
                </a:lnTo>
                <a:lnTo>
                  <a:pt x="3493616" y="315243"/>
                </a:lnTo>
                <a:lnTo>
                  <a:pt x="3511800" y="318195"/>
                </a:lnTo>
                <a:lnTo>
                  <a:pt x="3530016" y="321151"/>
                </a:lnTo>
                <a:lnTo>
                  <a:pt x="3548265" y="324112"/>
                </a:lnTo>
                <a:lnTo>
                  <a:pt x="3566547" y="327070"/>
                </a:lnTo>
                <a:lnTo>
                  <a:pt x="3584863" y="330030"/>
                </a:lnTo>
                <a:lnTo>
                  <a:pt x="3603213" y="332982"/>
                </a:lnTo>
                <a:lnTo>
                  <a:pt x="3621594" y="335930"/>
                </a:lnTo>
                <a:lnTo>
                  <a:pt x="3640011" y="338869"/>
                </a:lnTo>
                <a:lnTo>
                  <a:pt x="3658464" y="341796"/>
                </a:lnTo>
                <a:lnTo>
                  <a:pt x="3676949" y="344708"/>
                </a:lnTo>
                <a:lnTo>
                  <a:pt x="3695470" y="347607"/>
                </a:lnTo>
                <a:lnTo>
                  <a:pt x="3714026" y="350486"/>
                </a:lnTo>
                <a:lnTo>
                  <a:pt x="3732619" y="353346"/>
                </a:lnTo>
                <a:lnTo>
                  <a:pt x="3751246" y="356182"/>
                </a:lnTo>
                <a:lnTo>
                  <a:pt x="3769910" y="358993"/>
                </a:lnTo>
                <a:lnTo>
                  <a:pt x="3788610" y="361775"/>
                </a:lnTo>
                <a:lnTo>
                  <a:pt x="3807347" y="364529"/>
                </a:lnTo>
                <a:lnTo>
                  <a:pt x="3826120" y="367252"/>
                </a:lnTo>
                <a:lnTo>
                  <a:pt x="3844933" y="369939"/>
                </a:lnTo>
                <a:lnTo>
                  <a:pt x="3863783" y="372590"/>
                </a:lnTo>
                <a:lnTo>
                  <a:pt x="3882668" y="375201"/>
                </a:lnTo>
                <a:lnTo>
                  <a:pt x="3901592" y="377772"/>
                </a:lnTo>
                <a:lnTo>
                  <a:pt x="3920557" y="380299"/>
                </a:lnTo>
                <a:lnTo>
                  <a:pt x="3939558" y="382778"/>
                </a:lnTo>
                <a:lnTo>
                  <a:pt x="3958600" y="385211"/>
                </a:lnTo>
                <a:lnTo>
                  <a:pt x="3977679" y="387590"/>
                </a:lnTo>
                <a:lnTo>
                  <a:pt x="3996800" y="389918"/>
                </a:lnTo>
                <a:lnTo>
                  <a:pt x="4015960" y="392192"/>
                </a:lnTo>
                <a:lnTo>
                  <a:pt x="4035159" y="394408"/>
                </a:lnTo>
                <a:lnTo>
                  <a:pt x="4054399" y="396563"/>
                </a:lnTo>
                <a:lnTo>
                  <a:pt x="4073681" y="398656"/>
                </a:lnTo>
                <a:lnTo>
                  <a:pt x="4093002" y="400684"/>
                </a:lnTo>
                <a:lnTo>
                  <a:pt x="4112366" y="402645"/>
                </a:lnTo>
                <a:lnTo>
                  <a:pt x="4131771" y="404537"/>
                </a:lnTo>
                <a:lnTo>
                  <a:pt x="4151219" y="406357"/>
                </a:lnTo>
                <a:lnTo>
                  <a:pt x="4170707" y="408102"/>
                </a:lnTo>
                <a:lnTo>
                  <a:pt x="4190239" y="409772"/>
                </a:lnTo>
                <a:lnTo>
                  <a:pt x="4209813" y="411362"/>
                </a:lnTo>
                <a:lnTo>
                  <a:pt x="4229430" y="412872"/>
                </a:lnTo>
                <a:lnTo>
                  <a:pt x="4249091" y="414299"/>
                </a:lnTo>
                <a:lnTo>
                  <a:pt x="4268795" y="415639"/>
                </a:lnTo>
                <a:lnTo>
                  <a:pt x="4288542" y="416893"/>
                </a:lnTo>
                <a:lnTo>
                  <a:pt x="4308334" y="418054"/>
                </a:lnTo>
                <a:lnTo>
                  <a:pt x="4328172" y="419125"/>
                </a:lnTo>
                <a:lnTo>
                  <a:pt x="4348053" y="420100"/>
                </a:lnTo>
                <a:lnTo>
                  <a:pt x="4367980" y="420978"/>
                </a:lnTo>
                <a:lnTo>
                  <a:pt x="4387952" y="421755"/>
                </a:lnTo>
                <a:lnTo>
                  <a:pt x="4407969" y="422431"/>
                </a:lnTo>
                <a:lnTo>
                  <a:pt x="4428032" y="423003"/>
                </a:lnTo>
                <a:lnTo>
                  <a:pt x="4448142" y="423467"/>
                </a:lnTo>
                <a:lnTo>
                  <a:pt x="4468297" y="423823"/>
                </a:lnTo>
                <a:lnTo>
                  <a:pt x="4488501" y="424067"/>
                </a:lnTo>
                <a:lnTo>
                  <a:pt x="4508750" y="424199"/>
                </a:lnTo>
                <a:lnTo>
                  <a:pt x="4529047" y="424214"/>
                </a:lnTo>
                <a:lnTo>
                  <a:pt x="4569739" y="423885"/>
                </a:lnTo>
                <a:lnTo>
                  <a:pt x="4590231" y="423536"/>
                </a:lnTo>
                <a:lnTo>
                  <a:pt x="4610727" y="423063"/>
                </a:lnTo>
                <a:lnTo>
                  <a:pt x="4631277" y="422466"/>
                </a:lnTo>
                <a:lnTo>
                  <a:pt x="4651874" y="421750"/>
                </a:lnTo>
                <a:lnTo>
                  <a:pt x="4672525" y="420918"/>
                </a:lnTo>
                <a:lnTo>
                  <a:pt x="4693224" y="419969"/>
                </a:lnTo>
                <a:lnTo>
                  <a:pt x="4713974" y="418910"/>
                </a:lnTo>
                <a:lnTo>
                  <a:pt x="4734773" y="417741"/>
                </a:lnTo>
                <a:lnTo>
                  <a:pt x="4755619" y="416463"/>
                </a:lnTo>
                <a:lnTo>
                  <a:pt x="4776515" y="415079"/>
                </a:lnTo>
                <a:lnTo>
                  <a:pt x="4797457" y="413595"/>
                </a:lnTo>
                <a:lnTo>
                  <a:pt x="4818445" y="412010"/>
                </a:lnTo>
                <a:lnTo>
                  <a:pt x="4839481" y="410328"/>
                </a:lnTo>
                <a:lnTo>
                  <a:pt x="4860563" y="408549"/>
                </a:lnTo>
                <a:lnTo>
                  <a:pt x="4881689" y="406680"/>
                </a:lnTo>
                <a:lnTo>
                  <a:pt x="4902861" y="404720"/>
                </a:lnTo>
                <a:lnTo>
                  <a:pt x="4924078" y="402671"/>
                </a:lnTo>
                <a:lnTo>
                  <a:pt x="4945338" y="400538"/>
                </a:lnTo>
                <a:lnTo>
                  <a:pt x="4966641" y="398322"/>
                </a:lnTo>
                <a:lnTo>
                  <a:pt x="4987985" y="396024"/>
                </a:lnTo>
                <a:lnTo>
                  <a:pt x="5009373" y="393650"/>
                </a:lnTo>
                <a:lnTo>
                  <a:pt x="5030802" y="391202"/>
                </a:lnTo>
                <a:lnTo>
                  <a:pt x="5052273" y="388678"/>
                </a:lnTo>
                <a:lnTo>
                  <a:pt x="5073785" y="386086"/>
                </a:lnTo>
                <a:lnTo>
                  <a:pt x="5095335" y="383425"/>
                </a:lnTo>
                <a:lnTo>
                  <a:pt x="5116926" y="380698"/>
                </a:lnTo>
                <a:lnTo>
                  <a:pt x="5138554" y="377907"/>
                </a:lnTo>
                <a:lnTo>
                  <a:pt x="5160222" y="375058"/>
                </a:lnTo>
                <a:lnTo>
                  <a:pt x="5181928" y="372149"/>
                </a:lnTo>
                <a:lnTo>
                  <a:pt x="5203671" y="369184"/>
                </a:lnTo>
                <a:lnTo>
                  <a:pt x="5225452" y="366166"/>
                </a:lnTo>
                <a:lnTo>
                  <a:pt x="5247267" y="363097"/>
                </a:lnTo>
                <a:lnTo>
                  <a:pt x="5269120" y="359980"/>
                </a:lnTo>
                <a:lnTo>
                  <a:pt x="5291006" y="356816"/>
                </a:lnTo>
                <a:lnTo>
                  <a:pt x="5312929" y="353609"/>
                </a:lnTo>
                <a:lnTo>
                  <a:pt x="5334883" y="350361"/>
                </a:lnTo>
                <a:lnTo>
                  <a:pt x="5356875" y="347074"/>
                </a:lnTo>
                <a:lnTo>
                  <a:pt x="5378896" y="343751"/>
                </a:lnTo>
                <a:lnTo>
                  <a:pt x="5400951" y="340396"/>
                </a:lnTo>
                <a:lnTo>
                  <a:pt x="5423039" y="337008"/>
                </a:lnTo>
                <a:lnTo>
                  <a:pt x="5445159" y="333590"/>
                </a:lnTo>
                <a:lnTo>
                  <a:pt x="5467308" y="330147"/>
                </a:lnTo>
                <a:lnTo>
                  <a:pt x="5489487" y="326679"/>
                </a:lnTo>
                <a:lnTo>
                  <a:pt x="5511698" y="323190"/>
                </a:lnTo>
                <a:lnTo>
                  <a:pt x="5533938" y="319682"/>
                </a:lnTo>
                <a:lnTo>
                  <a:pt x="5556206" y="316157"/>
                </a:lnTo>
                <a:lnTo>
                  <a:pt x="5578503" y="312619"/>
                </a:lnTo>
                <a:lnTo>
                  <a:pt x="5600826" y="309067"/>
                </a:lnTo>
                <a:lnTo>
                  <a:pt x="5623178" y="305508"/>
                </a:lnTo>
                <a:lnTo>
                  <a:pt x="5645557" y="301940"/>
                </a:lnTo>
                <a:lnTo>
                  <a:pt x="5667961" y="298368"/>
                </a:lnTo>
                <a:lnTo>
                  <a:pt x="5690391" y="294794"/>
                </a:lnTo>
                <a:lnTo>
                  <a:pt x="5712845" y="291221"/>
                </a:lnTo>
                <a:lnTo>
                  <a:pt x="5735326" y="287651"/>
                </a:lnTo>
                <a:lnTo>
                  <a:pt x="5757829" y="284086"/>
                </a:lnTo>
                <a:lnTo>
                  <a:pt x="5780356" y="280528"/>
                </a:lnTo>
                <a:lnTo>
                  <a:pt x="5802906" y="276981"/>
                </a:lnTo>
                <a:lnTo>
                  <a:pt x="5825478" y="273445"/>
                </a:lnTo>
                <a:lnTo>
                  <a:pt x="5848072" y="269925"/>
                </a:lnTo>
                <a:lnTo>
                  <a:pt x="5870688" y="266423"/>
                </a:lnTo>
                <a:lnTo>
                  <a:pt x="5893325" y="262941"/>
                </a:lnTo>
                <a:lnTo>
                  <a:pt x="5915981" y="259479"/>
                </a:lnTo>
                <a:lnTo>
                  <a:pt x="5938657" y="256044"/>
                </a:lnTo>
                <a:lnTo>
                  <a:pt x="5961352" y="252636"/>
                </a:lnTo>
                <a:lnTo>
                  <a:pt x="5984067" y="249257"/>
                </a:lnTo>
                <a:lnTo>
                  <a:pt x="6006798" y="245911"/>
                </a:lnTo>
                <a:lnTo>
                  <a:pt x="6029548" y="242598"/>
                </a:lnTo>
                <a:lnTo>
                  <a:pt x="6052314" y="239323"/>
                </a:lnTo>
                <a:lnTo>
                  <a:pt x="6075098" y="236086"/>
                </a:lnTo>
                <a:lnTo>
                  <a:pt x="6097896" y="232890"/>
                </a:lnTo>
                <a:lnTo>
                  <a:pt x="6120711" y="229741"/>
                </a:lnTo>
                <a:lnTo>
                  <a:pt x="6143540" y="226638"/>
                </a:lnTo>
                <a:lnTo>
                  <a:pt x="6166383" y="223583"/>
                </a:lnTo>
                <a:lnTo>
                  <a:pt x="6189240" y="220579"/>
                </a:lnTo>
                <a:lnTo>
                  <a:pt x="6212110" y="217628"/>
                </a:lnTo>
                <a:lnTo>
                  <a:pt x="6234994" y="214736"/>
                </a:lnTo>
                <a:lnTo>
                  <a:pt x="6257889" y="211901"/>
                </a:lnTo>
                <a:lnTo>
                  <a:pt x="6280795" y="209127"/>
                </a:lnTo>
                <a:lnTo>
                  <a:pt x="6303713" y="206417"/>
                </a:lnTo>
                <a:lnTo>
                  <a:pt x="6326641" y="203775"/>
                </a:lnTo>
                <a:lnTo>
                  <a:pt x="6349579" y="201199"/>
                </a:lnTo>
                <a:lnTo>
                  <a:pt x="6372527" y="198693"/>
                </a:lnTo>
                <a:lnTo>
                  <a:pt x="6395483" y="196263"/>
                </a:lnTo>
                <a:lnTo>
                  <a:pt x="6418449" y="193906"/>
                </a:lnTo>
                <a:lnTo>
                  <a:pt x="6441421" y="191629"/>
                </a:lnTo>
                <a:lnTo>
                  <a:pt x="6464402" y="189432"/>
                </a:lnTo>
                <a:lnTo>
                  <a:pt x="6487387" y="187317"/>
                </a:lnTo>
                <a:lnTo>
                  <a:pt x="6510380" y="185287"/>
                </a:lnTo>
                <a:lnTo>
                  <a:pt x="6533378" y="183347"/>
                </a:lnTo>
                <a:lnTo>
                  <a:pt x="6556383" y="181495"/>
                </a:lnTo>
                <a:lnTo>
                  <a:pt x="6579390" y="179737"/>
                </a:lnTo>
                <a:lnTo>
                  <a:pt x="6602403" y="178074"/>
                </a:lnTo>
                <a:lnTo>
                  <a:pt x="6625417" y="176509"/>
                </a:lnTo>
                <a:lnTo>
                  <a:pt x="6648436" y="175043"/>
                </a:lnTo>
                <a:lnTo>
                  <a:pt x="6671458" y="173678"/>
                </a:lnTo>
                <a:lnTo>
                  <a:pt x="6694480" y="172420"/>
                </a:lnTo>
                <a:lnTo>
                  <a:pt x="6717505" y="171268"/>
                </a:lnTo>
                <a:lnTo>
                  <a:pt x="6740528" y="170225"/>
                </a:lnTo>
                <a:lnTo>
                  <a:pt x="6786621" y="168477"/>
                </a:lnTo>
                <a:lnTo>
                  <a:pt x="6809679" y="167772"/>
                </a:lnTo>
                <a:lnTo>
                  <a:pt x="6832899" y="167166"/>
                </a:lnTo>
                <a:lnTo>
                  <a:pt x="6856237" y="166660"/>
                </a:lnTo>
                <a:lnTo>
                  <a:pt x="6879690" y="166250"/>
                </a:lnTo>
                <a:lnTo>
                  <a:pt x="6903259" y="165939"/>
                </a:lnTo>
                <a:lnTo>
                  <a:pt x="6926937" y="165717"/>
                </a:lnTo>
                <a:lnTo>
                  <a:pt x="6950723" y="165589"/>
                </a:lnTo>
                <a:lnTo>
                  <a:pt x="6974613" y="165552"/>
                </a:lnTo>
                <a:lnTo>
                  <a:pt x="6998602" y="165600"/>
                </a:lnTo>
                <a:lnTo>
                  <a:pt x="7022690" y="165732"/>
                </a:lnTo>
                <a:lnTo>
                  <a:pt x="7046869" y="165949"/>
                </a:lnTo>
                <a:lnTo>
                  <a:pt x="7071144" y="166247"/>
                </a:lnTo>
                <a:lnTo>
                  <a:pt x="7095504" y="166624"/>
                </a:lnTo>
                <a:lnTo>
                  <a:pt x="7119948" y="167079"/>
                </a:lnTo>
                <a:lnTo>
                  <a:pt x="7144475" y="167610"/>
                </a:lnTo>
                <a:lnTo>
                  <a:pt x="7169081" y="168212"/>
                </a:lnTo>
                <a:lnTo>
                  <a:pt x="7193759" y="168886"/>
                </a:lnTo>
                <a:lnTo>
                  <a:pt x="7218510" y="169630"/>
                </a:lnTo>
                <a:lnTo>
                  <a:pt x="7243332" y="170441"/>
                </a:lnTo>
                <a:lnTo>
                  <a:pt x="7268215" y="171315"/>
                </a:lnTo>
                <a:lnTo>
                  <a:pt x="7293163" y="172253"/>
                </a:lnTo>
                <a:lnTo>
                  <a:pt x="7318170" y="173253"/>
                </a:lnTo>
                <a:lnTo>
                  <a:pt x="7343232" y="174312"/>
                </a:lnTo>
                <a:lnTo>
                  <a:pt x="7368348" y="175427"/>
                </a:lnTo>
                <a:lnTo>
                  <a:pt x="7393514" y="176597"/>
                </a:lnTo>
                <a:lnTo>
                  <a:pt x="7418725" y="177820"/>
                </a:lnTo>
                <a:lnTo>
                  <a:pt x="7443980" y="179093"/>
                </a:lnTo>
                <a:lnTo>
                  <a:pt x="7469274" y="180416"/>
                </a:lnTo>
                <a:lnTo>
                  <a:pt x="7494606" y="181786"/>
                </a:lnTo>
                <a:lnTo>
                  <a:pt x="7519970" y="183201"/>
                </a:lnTo>
                <a:lnTo>
                  <a:pt x="7545365" y="184656"/>
                </a:lnTo>
                <a:lnTo>
                  <a:pt x="7570789" y="186155"/>
                </a:lnTo>
                <a:lnTo>
                  <a:pt x="7596236" y="187691"/>
                </a:lnTo>
                <a:lnTo>
                  <a:pt x="7621704" y="189264"/>
                </a:lnTo>
                <a:lnTo>
                  <a:pt x="7647190" y="190871"/>
                </a:lnTo>
                <a:lnTo>
                  <a:pt x="7672690" y="192511"/>
                </a:lnTo>
                <a:lnTo>
                  <a:pt x="7698202" y="194180"/>
                </a:lnTo>
                <a:lnTo>
                  <a:pt x="7723722" y="195880"/>
                </a:lnTo>
                <a:lnTo>
                  <a:pt x="7749248" y="197604"/>
                </a:lnTo>
                <a:lnTo>
                  <a:pt x="7774775" y="199354"/>
                </a:lnTo>
                <a:lnTo>
                  <a:pt x="7800302" y="201127"/>
                </a:lnTo>
                <a:lnTo>
                  <a:pt x="7825823" y="202919"/>
                </a:lnTo>
                <a:lnTo>
                  <a:pt x="7851338" y="204730"/>
                </a:lnTo>
                <a:lnTo>
                  <a:pt x="7876842" y="206555"/>
                </a:lnTo>
                <a:lnTo>
                  <a:pt x="7902332" y="208396"/>
                </a:lnTo>
                <a:lnTo>
                  <a:pt x="7927805" y="210249"/>
                </a:lnTo>
                <a:lnTo>
                  <a:pt x="7953258" y="212112"/>
                </a:lnTo>
                <a:lnTo>
                  <a:pt x="7978687" y="213985"/>
                </a:lnTo>
                <a:lnTo>
                  <a:pt x="8004090" y="215860"/>
                </a:lnTo>
                <a:lnTo>
                  <a:pt x="8029465" y="217743"/>
                </a:lnTo>
                <a:lnTo>
                  <a:pt x="8054804" y="219624"/>
                </a:lnTo>
                <a:lnTo>
                  <a:pt x="8080110" y="221508"/>
                </a:lnTo>
                <a:lnTo>
                  <a:pt x="8105375" y="223388"/>
                </a:lnTo>
                <a:lnTo>
                  <a:pt x="8130600" y="225266"/>
                </a:lnTo>
                <a:lnTo>
                  <a:pt x="8155777" y="227136"/>
                </a:lnTo>
                <a:lnTo>
                  <a:pt x="8180908" y="228998"/>
                </a:lnTo>
                <a:lnTo>
                  <a:pt x="8205986" y="230850"/>
                </a:lnTo>
                <a:lnTo>
                  <a:pt x="8231008" y="232690"/>
                </a:lnTo>
                <a:lnTo>
                  <a:pt x="8255973" y="234517"/>
                </a:lnTo>
                <a:lnTo>
                  <a:pt x="8280878" y="236325"/>
                </a:lnTo>
                <a:lnTo>
                  <a:pt x="8305718" y="238116"/>
                </a:lnTo>
                <a:lnTo>
                  <a:pt x="8330491" y="239886"/>
                </a:lnTo>
                <a:lnTo>
                  <a:pt x="8355194" y="241634"/>
                </a:lnTo>
                <a:lnTo>
                  <a:pt x="8379822" y="243355"/>
                </a:lnTo>
                <a:lnTo>
                  <a:pt x="8404374" y="245052"/>
                </a:lnTo>
                <a:lnTo>
                  <a:pt x="8428847" y="246721"/>
                </a:lnTo>
                <a:lnTo>
                  <a:pt x="8453234" y="248357"/>
                </a:lnTo>
                <a:lnTo>
                  <a:pt x="8477537" y="249963"/>
                </a:lnTo>
                <a:lnTo>
                  <a:pt x="8501752" y="251532"/>
                </a:lnTo>
                <a:lnTo>
                  <a:pt x="8525872" y="253064"/>
                </a:lnTo>
                <a:lnTo>
                  <a:pt x="8549898" y="254559"/>
                </a:lnTo>
                <a:lnTo>
                  <a:pt x="8573823" y="256011"/>
                </a:lnTo>
                <a:lnTo>
                  <a:pt x="8597647" y="257421"/>
                </a:lnTo>
                <a:lnTo>
                  <a:pt x="8621369" y="258786"/>
                </a:lnTo>
                <a:lnTo>
                  <a:pt x="8644979" y="260104"/>
                </a:lnTo>
                <a:lnTo>
                  <a:pt x="8668480" y="261374"/>
                </a:lnTo>
                <a:lnTo>
                  <a:pt x="8691867" y="262592"/>
                </a:lnTo>
                <a:lnTo>
                  <a:pt x="8715136" y="263756"/>
                </a:lnTo>
                <a:lnTo>
                  <a:pt x="8738282" y="264865"/>
                </a:lnTo>
                <a:lnTo>
                  <a:pt x="8761307" y="265917"/>
                </a:lnTo>
                <a:lnTo>
                  <a:pt x="8784205" y="266909"/>
                </a:lnTo>
                <a:lnTo>
                  <a:pt x="8806972" y="267841"/>
                </a:lnTo>
                <a:lnTo>
                  <a:pt x="8829608" y="268710"/>
                </a:lnTo>
                <a:lnTo>
                  <a:pt x="8852105" y="269512"/>
                </a:lnTo>
                <a:lnTo>
                  <a:pt x="8874465" y="270247"/>
                </a:lnTo>
                <a:lnTo>
                  <a:pt x="8896684" y="270913"/>
                </a:lnTo>
                <a:lnTo>
                  <a:pt x="8918754" y="271507"/>
                </a:lnTo>
                <a:lnTo>
                  <a:pt x="8940677" y="272027"/>
                </a:lnTo>
                <a:lnTo>
                  <a:pt x="8962449" y="272471"/>
                </a:lnTo>
                <a:lnTo>
                  <a:pt x="8984065" y="272837"/>
                </a:lnTo>
                <a:lnTo>
                  <a:pt x="9005526" y="273124"/>
                </a:lnTo>
                <a:lnTo>
                  <a:pt x="9026825" y="273329"/>
                </a:lnTo>
                <a:lnTo>
                  <a:pt x="9047958" y="273451"/>
                </a:lnTo>
                <a:lnTo>
                  <a:pt x="9068927" y="273485"/>
                </a:lnTo>
                <a:lnTo>
                  <a:pt x="9089724" y="273431"/>
                </a:lnTo>
                <a:lnTo>
                  <a:pt x="9110349" y="273288"/>
                </a:lnTo>
                <a:lnTo>
                  <a:pt x="9130800" y="273052"/>
                </a:lnTo>
                <a:lnTo>
                  <a:pt x="9151067" y="272720"/>
                </a:lnTo>
                <a:lnTo>
                  <a:pt x="9191016" y="271769"/>
                </a:lnTo>
                <a:lnTo>
                  <a:pt x="9210753" y="271152"/>
                </a:lnTo>
                <a:lnTo>
                  <a:pt x="9230277" y="270456"/>
                </a:lnTo>
                <a:lnTo>
                  <a:pt x="9249621" y="269679"/>
                </a:lnTo>
                <a:lnTo>
                  <a:pt x="9268790" y="268823"/>
                </a:lnTo>
                <a:lnTo>
                  <a:pt x="9287789" y="267892"/>
                </a:lnTo>
                <a:lnTo>
                  <a:pt x="9306620" y="266885"/>
                </a:lnTo>
                <a:lnTo>
                  <a:pt x="9325283" y="265804"/>
                </a:lnTo>
                <a:lnTo>
                  <a:pt x="9343786" y="264652"/>
                </a:lnTo>
                <a:lnTo>
                  <a:pt x="9362127" y="263429"/>
                </a:lnTo>
                <a:lnTo>
                  <a:pt x="9380314" y="262136"/>
                </a:lnTo>
                <a:lnTo>
                  <a:pt x="9398341" y="260776"/>
                </a:lnTo>
                <a:lnTo>
                  <a:pt x="9416218" y="259350"/>
                </a:lnTo>
                <a:lnTo>
                  <a:pt x="9433947" y="257860"/>
                </a:lnTo>
                <a:lnTo>
                  <a:pt x="9451531" y="256307"/>
                </a:lnTo>
                <a:lnTo>
                  <a:pt x="9468974" y="254692"/>
                </a:lnTo>
                <a:lnTo>
                  <a:pt x="9486276" y="253016"/>
                </a:lnTo>
                <a:lnTo>
                  <a:pt x="9503437" y="251282"/>
                </a:lnTo>
                <a:lnTo>
                  <a:pt x="9520467" y="249492"/>
                </a:lnTo>
                <a:lnTo>
                  <a:pt x="9537366" y="247648"/>
                </a:lnTo>
                <a:lnTo>
                  <a:pt x="9554132" y="245748"/>
                </a:lnTo>
                <a:lnTo>
                  <a:pt x="9570776" y="243795"/>
                </a:lnTo>
                <a:lnTo>
                  <a:pt x="9587296" y="241792"/>
                </a:lnTo>
                <a:lnTo>
                  <a:pt x="9603695" y="239740"/>
                </a:lnTo>
                <a:lnTo>
                  <a:pt x="9619979" y="237640"/>
                </a:lnTo>
                <a:lnTo>
                  <a:pt x="9636146" y="235495"/>
                </a:lnTo>
                <a:lnTo>
                  <a:pt x="9652203" y="233304"/>
                </a:lnTo>
                <a:lnTo>
                  <a:pt x="9668150" y="231070"/>
                </a:lnTo>
                <a:lnTo>
                  <a:pt x="9683992" y="228794"/>
                </a:lnTo>
                <a:lnTo>
                  <a:pt x="9699730" y="226476"/>
                </a:lnTo>
                <a:lnTo>
                  <a:pt x="9715370" y="224122"/>
                </a:lnTo>
                <a:lnTo>
                  <a:pt x="9730908" y="221730"/>
                </a:lnTo>
                <a:lnTo>
                  <a:pt x="9746354" y="219303"/>
                </a:lnTo>
                <a:lnTo>
                  <a:pt x="9761708" y="216841"/>
                </a:lnTo>
                <a:lnTo>
                  <a:pt x="9776974" y="214347"/>
                </a:lnTo>
                <a:lnTo>
                  <a:pt x="9792153" y="211822"/>
                </a:lnTo>
                <a:lnTo>
                  <a:pt x="9807248" y="209267"/>
                </a:lnTo>
                <a:lnTo>
                  <a:pt x="9822262" y="206686"/>
                </a:lnTo>
                <a:lnTo>
                  <a:pt x="9837201" y="204078"/>
                </a:lnTo>
                <a:lnTo>
                  <a:pt x="9852064" y="201443"/>
                </a:lnTo>
                <a:lnTo>
                  <a:pt x="9866856" y="198787"/>
                </a:lnTo>
                <a:lnTo>
                  <a:pt x="9881579" y="196108"/>
                </a:lnTo>
                <a:lnTo>
                  <a:pt x="9896233" y="193409"/>
                </a:lnTo>
                <a:lnTo>
                  <a:pt x="9910827" y="190691"/>
                </a:lnTo>
                <a:lnTo>
                  <a:pt x="9925357" y="187956"/>
                </a:lnTo>
                <a:lnTo>
                  <a:pt x="9939833" y="185206"/>
                </a:lnTo>
                <a:lnTo>
                  <a:pt x="9954253" y="182440"/>
                </a:lnTo>
                <a:lnTo>
                  <a:pt x="9968621" y="179663"/>
                </a:lnTo>
                <a:lnTo>
                  <a:pt x="9982940" y="176875"/>
                </a:lnTo>
                <a:lnTo>
                  <a:pt x="9997213" y="174078"/>
                </a:lnTo>
                <a:lnTo>
                  <a:pt x="10011442" y="171270"/>
                </a:lnTo>
                <a:lnTo>
                  <a:pt x="10025630" y="168457"/>
                </a:lnTo>
                <a:lnTo>
                  <a:pt x="10039781" y="165639"/>
                </a:lnTo>
                <a:lnTo>
                  <a:pt x="10053899" y="162817"/>
                </a:lnTo>
                <a:lnTo>
                  <a:pt x="10067983" y="159994"/>
                </a:lnTo>
                <a:lnTo>
                  <a:pt x="10082040" y="157172"/>
                </a:lnTo>
                <a:lnTo>
                  <a:pt x="10096070" y="154348"/>
                </a:lnTo>
                <a:lnTo>
                  <a:pt x="10110076" y="151529"/>
                </a:lnTo>
                <a:lnTo>
                  <a:pt x="10124063" y="148712"/>
                </a:lnTo>
                <a:lnTo>
                  <a:pt x="10138033" y="145903"/>
                </a:lnTo>
                <a:lnTo>
                  <a:pt x="10151987" y="143099"/>
                </a:lnTo>
                <a:lnTo>
                  <a:pt x="10165930" y="140303"/>
                </a:lnTo>
                <a:lnTo>
                  <a:pt x="10179865" y="137519"/>
                </a:lnTo>
                <a:lnTo>
                  <a:pt x="10193793" y="134746"/>
                </a:lnTo>
                <a:lnTo>
                  <a:pt x="10207720" y="131985"/>
                </a:lnTo>
                <a:lnTo>
                  <a:pt x="10221646" y="129239"/>
                </a:lnTo>
                <a:lnTo>
                  <a:pt x="10235573" y="126510"/>
                </a:lnTo>
                <a:lnTo>
                  <a:pt x="10249510" y="123798"/>
                </a:lnTo>
                <a:lnTo>
                  <a:pt x="10263453" y="121105"/>
                </a:lnTo>
                <a:lnTo>
                  <a:pt x="10277409" y="118434"/>
                </a:lnTo>
                <a:lnTo>
                  <a:pt x="10291378" y="115783"/>
                </a:lnTo>
                <a:lnTo>
                  <a:pt x="10305366" y="113156"/>
                </a:lnTo>
                <a:lnTo>
                  <a:pt x="10319373" y="110554"/>
                </a:lnTo>
                <a:lnTo>
                  <a:pt x="10333405" y="107979"/>
                </a:lnTo>
                <a:lnTo>
                  <a:pt x="10347463" y="105431"/>
                </a:lnTo>
                <a:lnTo>
                  <a:pt x="10361549" y="102914"/>
                </a:lnTo>
                <a:lnTo>
                  <a:pt x="10375670" y="100427"/>
                </a:lnTo>
                <a:lnTo>
                  <a:pt x="10389825" y="97973"/>
                </a:lnTo>
                <a:lnTo>
                  <a:pt x="10404016" y="95552"/>
                </a:lnTo>
                <a:lnTo>
                  <a:pt x="10418251" y="93168"/>
                </a:lnTo>
                <a:lnTo>
                  <a:pt x="10432529" y="90820"/>
                </a:lnTo>
                <a:lnTo>
                  <a:pt x="10446853" y="88510"/>
                </a:lnTo>
                <a:lnTo>
                  <a:pt x="10461228" y="86239"/>
                </a:lnTo>
                <a:lnTo>
                  <a:pt x="10475654" y="84011"/>
                </a:lnTo>
                <a:lnTo>
                  <a:pt x="10490140" y="81825"/>
                </a:lnTo>
                <a:lnTo>
                  <a:pt x="10504681" y="79683"/>
                </a:lnTo>
                <a:lnTo>
                  <a:pt x="10519288" y="77587"/>
                </a:lnTo>
                <a:lnTo>
                  <a:pt x="10533954" y="75540"/>
                </a:lnTo>
                <a:lnTo>
                  <a:pt x="10548692" y="73540"/>
                </a:lnTo>
                <a:lnTo>
                  <a:pt x="10563498" y="71590"/>
                </a:lnTo>
                <a:lnTo>
                  <a:pt x="10578378" y="69693"/>
                </a:lnTo>
                <a:lnTo>
                  <a:pt x="10593336" y="67848"/>
                </a:lnTo>
                <a:lnTo>
                  <a:pt x="10608374" y="66058"/>
                </a:lnTo>
                <a:lnTo>
                  <a:pt x="10623492" y="64324"/>
                </a:lnTo>
                <a:lnTo>
                  <a:pt x="10638699" y="62649"/>
                </a:lnTo>
                <a:lnTo>
                  <a:pt x="10653991" y="61030"/>
                </a:lnTo>
                <a:lnTo>
                  <a:pt x="10669375" y="59474"/>
                </a:lnTo>
                <a:lnTo>
                  <a:pt x="10684853" y="57980"/>
                </a:lnTo>
                <a:lnTo>
                  <a:pt x="10700429" y="56549"/>
                </a:lnTo>
                <a:lnTo>
                  <a:pt x="10731925" y="53881"/>
                </a:lnTo>
                <a:lnTo>
                  <a:pt x="10747865" y="52615"/>
                </a:lnTo>
                <a:lnTo>
                  <a:pt x="10763903" y="51354"/>
                </a:lnTo>
                <a:lnTo>
                  <a:pt x="10780035" y="50098"/>
                </a:lnTo>
                <a:lnTo>
                  <a:pt x="10796253" y="48848"/>
                </a:lnTo>
                <a:lnTo>
                  <a:pt x="10812561" y="47606"/>
                </a:lnTo>
                <a:lnTo>
                  <a:pt x="10828950" y="46371"/>
                </a:lnTo>
                <a:lnTo>
                  <a:pt x="10845423" y="45144"/>
                </a:lnTo>
                <a:lnTo>
                  <a:pt x="10861974" y="43926"/>
                </a:lnTo>
                <a:lnTo>
                  <a:pt x="10878601" y="42716"/>
                </a:lnTo>
                <a:lnTo>
                  <a:pt x="10895303" y="41514"/>
                </a:lnTo>
                <a:lnTo>
                  <a:pt x="10912072" y="40320"/>
                </a:lnTo>
                <a:lnTo>
                  <a:pt x="10928912" y="39137"/>
                </a:lnTo>
                <a:lnTo>
                  <a:pt x="10945818" y="37965"/>
                </a:lnTo>
                <a:lnTo>
                  <a:pt x="10962786" y="36802"/>
                </a:lnTo>
                <a:lnTo>
                  <a:pt x="10979815" y="35650"/>
                </a:lnTo>
                <a:lnTo>
                  <a:pt x="10996905" y="34511"/>
                </a:lnTo>
                <a:lnTo>
                  <a:pt x="11014045" y="33381"/>
                </a:lnTo>
                <a:lnTo>
                  <a:pt x="11031240" y="32263"/>
                </a:lnTo>
                <a:lnTo>
                  <a:pt x="11048486" y="31158"/>
                </a:lnTo>
                <a:lnTo>
                  <a:pt x="11065775" y="30064"/>
                </a:lnTo>
                <a:lnTo>
                  <a:pt x="11083113" y="28986"/>
                </a:lnTo>
                <a:lnTo>
                  <a:pt x="11100494" y="27920"/>
                </a:lnTo>
                <a:lnTo>
                  <a:pt x="11117913" y="26869"/>
                </a:lnTo>
                <a:lnTo>
                  <a:pt x="11135369" y="25830"/>
                </a:lnTo>
                <a:lnTo>
                  <a:pt x="11152859" y="24808"/>
                </a:lnTo>
                <a:lnTo>
                  <a:pt x="11170382" y="23800"/>
                </a:lnTo>
                <a:lnTo>
                  <a:pt x="11187932" y="22806"/>
                </a:lnTo>
                <a:lnTo>
                  <a:pt x="11205510" y="21829"/>
                </a:lnTo>
                <a:lnTo>
                  <a:pt x="11223111" y="20867"/>
                </a:lnTo>
                <a:lnTo>
                  <a:pt x="11240734" y="19922"/>
                </a:lnTo>
                <a:lnTo>
                  <a:pt x="11258376" y="18994"/>
                </a:lnTo>
                <a:lnTo>
                  <a:pt x="11276032" y="18084"/>
                </a:lnTo>
                <a:lnTo>
                  <a:pt x="11293705" y="17190"/>
                </a:lnTo>
                <a:lnTo>
                  <a:pt x="11311387" y="16316"/>
                </a:lnTo>
                <a:lnTo>
                  <a:pt x="11329075" y="15459"/>
                </a:lnTo>
                <a:lnTo>
                  <a:pt x="11346771" y="14621"/>
                </a:lnTo>
                <a:lnTo>
                  <a:pt x="11364469" y="13802"/>
                </a:lnTo>
                <a:lnTo>
                  <a:pt x="11382170" y="13004"/>
                </a:lnTo>
                <a:lnTo>
                  <a:pt x="11399865" y="12224"/>
                </a:lnTo>
                <a:lnTo>
                  <a:pt x="11417558" y="11465"/>
                </a:lnTo>
                <a:lnTo>
                  <a:pt x="11435242" y="10727"/>
                </a:lnTo>
                <a:lnTo>
                  <a:pt x="11452917" y="10010"/>
                </a:lnTo>
                <a:lnTo>
                  <a:pt x="11470579" y="9314"/>
                </a:lnTo>
                <a:lnTo>
                  <a:pt x="11488225" y="8641"/>
                </a:lnTo>
                <a:lnTo>
                  <a:pt x="11505854" y="7989"/>
                </a:lnTo>
                <a:lnTo>
                  <a:pt x="11523461" y="7359"/>
                </a:lnTo>
                <a:lnTo>
                  <a:pt x="11541045" y="6753"/>
                </a:lnTo>
                <a:lnTo>
                  <a:pt x="11558604" y="6170"/>
                </a:lnTo>
                <a:lnTo>
                  <a:pt x="11576135" y="5610"/>
                </a:lnTo>
                <a:lnTo>
                  <a:pt x="11593636" y="5075"/>
                </a:lnTo>
                <a:lnTo>
                  <a:pt x="11611100" y="4564"/>
                </a:lnTo>
                <a:lnTo>
                  <a:pt x="11628531" y="4080"/>
                </a:lnTo>
                <a:lnTo>
                  <a:pt x="11645921" y="3619"/>
                </a:lnTo>
                <a:lnTo>
                  <a:pt x="11663270" y="3184"/>
                </a:lnTo>
                <a:lnTo>
                  <a:pt x="11680575" y="2775"/>
                </a:lnTo>
                <a:lnTo>
                  <a:pt x="11697834" y="2393"/>
                </a:lnTo>
                <a:lnTo>
                  <a:pt x="11715043" y="2038"/>
                </a:lnTo>
                <a:lnTo>
                  <a:pt x="11732200" y="1710"/>
                </a:lnTo>
                <a:lnTo>
                  <a:pt x="11749303" y="1408"/>
                </a:lnTo>
                <a:lnTo>
                  <a:pt x="11766349" y="1136"/>
                </a:lnTo>
                <a:lnTo>
                  <a:pt x="11783335" y="891"/>
                </a:lnTo>
                <a:lnTo>
                  <a:pt x="11800258" y="675"/>
                </a:lnTo>
                <a:lnTo>
                  <a:pt x="11817115" y="488"/>
                </a:lnTo>
                <a:lnTo>
                  <a:pt x="11833906" y="331"/>
                </a:lnTo>
                <a:lnTo>
                  <a:pt x="11850626" y="204"/>
                </a:lnTo>
                <a:lnTo>
                  <a:pt x="11867274" y="106"/>
                </a:lnTo>
                <a:lnTo>
                  <a:pt x="11883844" y="40"/>
                </a:lnTo>
                <a:lnTo>
                  <a:pt x="11900339" y="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55000"/>
                  <a:lumOff val="45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AAE18511-5C1E-4295-9400-B98B86CE87A6}"/>
              </a:ext>
            </a:extLst>
          </p:cNvPr>
          <p:cNvSpPr/>
          <p:nvPr/>
        </p:nvSpPr>
        <p:spPr>
          <a:xfrm rot="676284">
            <a:off x="94897" y="1312587"/>
            <a:ext cx="12002206" cy="2324100"/>
          </a:xfrm>
          <a:custGeom>
            <a:avLst/>
            <a:gdLst>
              <a:gd name="connsiteX0" fmla="*/ 0 w 12336780"/>
              <a:gd name="connsiteY0" fmla="*/ 2148840 h 2148840"/>
              <a:gd name="connsiteX1" fmla="*/ 1173480 w 12336780"/>
              <a:gd name="connsiteY1" fmla="*/ 1950720 h 2148840"/>
              <a:gd name="connsiteX2" fmla="*/ 2606040 w 12336780"/>
              <a:gd name="connsiteY2" fmla="*/ 1630680 h 2148840"/>
              <a:gd name="connsiteX3" fmla="*/ 4351020 w 12336780"/>
              <a:gd name="connsiteY3" fmla="*/ 1455420 h 2148840"/>
              <a:gd name="connsiteX4" fmla="*/ 6347460 w 12336780"/>
              <a:gd name="connsiteY4" fmla="*/ 952500 h 2148840"/>
              <a:gd name="connsiteX5" fmla="*/ 8587740 w 12336780"/>
              <a:gd name="connsiteY5" fmla="*/ 632460 h 2148840"/>
              <a:gd name="connsiteX6" fmla="*/ 9966960 w 12336780"/>
              <a:gd name="connsiteY6" fmla="*/ 259080 h 2148840"/>
              <a:gd name="connsiteX7" fmla="*/ 11490960 w 12336780"/>
              <a:gd name="connsiteY7" fmla="*/ 220980 h 2148840"/>
              <a:gd name="connsiteX8" fmla="*/ 12336780 w 12336780"/>
              <a:gd name="connsiteY8" fmla="*/ 0 h 2148840"/>
              <a:gd name="connsiteX0" fmla="*/ 0 w 12336780"/>
              <a:gd name="connsiteY0" fmla="*/ 2179470 h 2179470"/>
              <a:gd name="connsiteX1" fmla="*/ 1173480 w 12336780"/>
              <a:gd name="connsiteY1" fmla="*/ 1981350 h 2179470"/>
              <a:gd name="connsiteX2" fmla="*/ 2606040 w 12336780"/>
              <a:gd name="connsiteY2" fmla="*/ 1661310 h 2179470"/>
              <a:gd name="connsiteX3" fmla="*/ 4351020 w 12336780"/>
              <a:gd name="connsiteY3" fmla="*/ 1486050 h 2179470"/>
              <a:gd name="connsiteX4" fmla="*/ 6347460 w 12336780"/>
              <a:gd name="connsiteY4" fmla="*/ 983130 h 2179470"/>
              <a:gd name="connsiteX5" fmla="*/ 8587740 w 12336780"/>
              <a:gd name="connsiteY5" fmla="*/ 663090 h 2179470"/>
              <a:gd name="connsiteX6" fmla="*/ 9966960 w 12336780"/>
              <a:gd name="connsiteY6" fmla="*/ 289710 h 2179470"/>
              <a:gd name="connsiteX7" fmla="*/ 11475720 w 12336780"/>
              <a:gd name="connsiteY7" fmla="*/ 7770 h 2179470"/>
              <a:gd name="connsiteX8" fmla="*/ 12336780 w 12336780"/>
              <a:gd name="connsiteY8" fmla="*/ 30630 h 2179470"/>
              <a:gd name="connsiteX0" fmla="*/ 0 w 12390120"/>
              <a:gd name="connsiteY0" fmla="*/ 2324100 h 2324100"/>
              <a:gd name="connsiteX1" fmla="*/ 1173480 w 12390120"/>
              <a:gd name="connsiteY1" fmla="*/ 2125980 h 2324100"/>
              <a:gd name="connsiteX2" fmla="*/ 2606040 w 12390120"/>
              <a:gd name="connsiteY2" fmla="*/ 1805940 h 2324100"/>
              <a:gd name="connsiteX3" fmla="*/ 4351020 w 12390120"/>
              <a:gd name="connsiteY3" fmla="*/ 1630680 h 2324100"/>
              <a:gd name="connsiteX4" fmla="*/ 6347460 w 12390120"/>
              <a:gd name="connsiteY4" fmla="*/ 1127760 h 2324100"/>
              <a:gd name="connsiteX5" fmla="*/ 8587740 w 12390120"/>
              <a:gd name="connsiteY5" fmla="*/ 807720 h 2324100"/>
              <a:gd name="connsiteX6" fmla="*/ 9966960 w 12390120"/>
              <a:gd name="connsiteY6" fmla="*/ 434340 h 2324100"/>
              <a:gd name="connsiteX7" fmla="*/ 11475720 w 12390120"/>
              <a:gd name="connsiteY7" fmla="*/ 152400 h 2324100"/>
              <a:gd name="connsiteX8" fmla="*/ 12390120 w 12390120"/>
              <a:gd name="connsiteY8" fmla="*/ 0 h 2324100"/>
              <a:gd name="connsiteX0" fmla="*/ 0 w 12390120"/>
              <a:gd name="connsiteY0" fmla="*/ 2325794 h 2325794"/>
              <a:gd name="connsiteX1" fmla="*/ 1173480 w 12390120"/>
              <a:gd name="connsiteY1" fmla="*/ 2127674 h 2325794"/>
              <a:gd name="connsiteX2" fmla="*/ 2606040 w 12390120"/>
              <a:gd name="connsiteY2" fmla="*/ 1807634 h 2325794"/>
              <a:gd name="connsiteX3" fmla="*/ 4351020 w 12390120"/>
              <a:gd name="connsiteY3" fmla="*/ 1632374 h 2325794"/>
              <a:gd name="connsiteX4" fmla="*/ 6347460 w 12390120"/>
              <a:gd name="connsiteY4" fmla="*/ 1129454 h 2325794"/>
              <a:gd name="connsiteX5" fmla="*/ 8587740 w 12390120"/>
              <a:gd name="connsiteY5" fmla="*/ 809414 h 2325794"/>
              <a:gd name="connsiteX6" fmla="*/ 9966960 w 12390120"/>
              <a:gd name="connsiteY6" fmla="*/ 436034 h 2325794"/>
              <a:gd name="connsiteX7" fmla="*/ 11475720 w 12390120"/>
              <a:gd name="connsiteY7" fmla="*/ 154094 h 2325794"/>
              <a:gd name="connsiteX8" fmla="*/ 12390120 w 12390120"/>
              <a:gd name="connsiteY8" fmla="*/ 1694 h 2325794"/>
              <a:gd name="connsiteX0" fmla="*/ 0 w 12390120"/>
              <a:gd name="connsiteY0" fmla="*/ 2324100 h 2324100"/>
              <a:gd name="connsiteX1" fmla="*/ 1173480 w 12390120"/>
              <a:gd name="connsiteY1" fmla="*/ 2125980 h 2324100"/>
              <a:gd name="connsiteX2" fmla="*/ 2606040 w 12390120"/>
              <a:gd name="connsiteY2" fmla="*/ 1805940 h 2324100"/>
              <a:gd name="connsiteX3" fmla="*/ 4351020 w 12390120"/>
              <a:gd name="connsiteY3" fmla="*/ 1630680 h 2324100"/>
              <a:gd name="connsiteX4" fmla="*/ 6347460 w 12390120"/>
              <a:gd name="connsiteY4" fmla="*/ 1127760 h 2324100"/>
              <a:gd name="connsiteX5" fmla="*/ 8587740 w 12390120"/>
              <a:gd name="connsiteY5" fmla="*/ 807720 h 2324100"/>
              <a:gd name="connsiteX6" fmla="*/ 9966960 w 12390120"/>
              <a:gd name="connsiteY6" fmla="*/ 434340 h 2324100"/>
              <a:gd name="connsiteX7" fmla="*/ 11475720 w 12390120"/>
              <a:gd name="connsiteY7" fmla="*/ 152400 h 2324100"/>
              <a:gd name="connsiteX8" fmla="*/ 12390120 w 12390120"/>
              <a:gd name="connsiteY8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90120" h="2324100">
                <a:moveTo>
                  <a:pt x="0" y="2324100"/>
                </a:moveTo>
                <a:cubicBezTo>
                  <a:pt x="369570" y="2268220"/>
                  <a:pt x="739140" y="2212340"/>
                  <a:pt x="1173480" y="2125980"/>
                </a:cubicBezTo>
                <a:cubicBezTo>
                  <a:pt x="1607820" y="2039620"/>
                  <a:pt x="2076450" y="1888490"/>
                  <a:pt x="2606040" y="1805940"/>
                </a:cubicBezTo>
                <a:cubicBezTo>
                  <a:pt x="3135630" y="1723390"/>
                  <a:pt x="3727450" y="1743710"/>
                  <a:pt x="4351020" y="1630680"/>
                </a:cubicBezTo>
                <a:cubicBezTo>
                  <a:pt x="4974590" y="1517650"/>
                  <a:pt x="5641340" y="1264920"/>
                  <a:pt x="6347460" y="1127760"/>
                </a:cubicBezTo>
                <a:cubicBezTo>
                  <a:pt x="7053580" y="990600"/>
                  <a:pt x="7984490" y="923290"/>
                  <a:pt x="8587740" y="807720"/>
                </a:cubicBezTo>
                <a:cubicBezTo>
                  <a:pt x="9190990" y="692150"/>
                  <a:pt x="9485630" y="543560"/>
                  <a:pt x="9966960" y="434340"/>
                </a:cubicBezTo>
                <a:cubicBezTo>
                  <a:pt x="10448290" y="325120"/>
                  <a:pt x="11080750" y="195580"/>
                  <a:pt x="11475720" y="152400"/>
                </a:cubicBezTo>
                <a:cubicBezTo>
                  <a:pt x="11870690" y="109220"/>
                  <a:pt x="12073255" y="88900"/>
                  <a:pt x="12390120" y="0"/>
                </a:cubicBezTo>
              </a:path>
            </a:pathLst>
          </a:custGeom>
          <a:noFill/>
          <a:ln w="44450" cap="rnd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50800" dist="190500" dir="5400000" algn="t" rotWithShape="0">
              <a:schemeClr val="accent1">
                <a:lumMod val="50000"/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5" name="Freeform 16">
            <a:extLst>
              <a:ext uri="{FF2B5EF4-FFF2-40B4-BE49-F238E27FC236}">
                <a16:creationId xmlns:a16="http://schemas.microsoft.com/office/drawing/2014/main" id="{E2B33DA7-EC8C-41FE-BD20-F5790BCF75D7}"/>
              </a:ext>
            </a:extLst>
          </p:cNvPr>
          <p:cNvSpPr>
            <a:spLocks/>
          </p:cNvSpPr>
          <p:nvPr/>
        </p:nvSpPr>
        <p:spPr bwMode="auto">
          <a:xfrm>
            <a:off x="16108369" y="268894"/>
            <a:ext cx="2263852" cy="1314352"/>
          </a:xfrm>
          <a:custGeom>
            <a:avLst/>
            <a:gdLst>
              <a:gd name="T0" fmla="*/ 1185 w 1185"/>
              <a:gd name="T1" fmla="*/ 861 h 861"/>
              <a:gd name="T2" fmla="*/ 631 w 1185"/>
              <a:gd name="T3" fmla="*/ 0 h 861"/>
              <a:gd name="T4" fmla="*/ 0 w 1185"/>
              <a:gd name="T5" fmla="*/ 0 h 861"/>
              <a:gd name="T6" fmla="*/ 414 w 1185"/>
              <a:gd name="T7" fmla="*/ 861 h 861"/>
              <a:gd name="T8" fmla="*/ 1185 w 1185"/>
              <a:gd name="T9" fmla="*/ 861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5" h="861">
                <a:moveTo>
                  <a:pt x="1185" y="861"/>
                </a:moveTo>
                <a:lnTo>
                  <a:pt x="631" y="0"/>
                </a:lnTo>
                <a:lnTo>
                  <a:pt x="0" y="0"/>
                </a:lnTo>
                <a:lnTo>
                  <a:pt x="414" y="861"/>
                </a:lnTo>
                <a:lnTo>
                  <a:pt x="1185" y="86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文本占位符 239">
            <a:extLst>
              <a:ext uri="{FF2B5EF4-FFF2-40B4-BE49-F238E27FC236}">
                <a16:creationId xmlns:a16="http://schemas.microsoft.com/office/drawing/2014/main" id="{C9EB0C9A-6CDA-472C-8CA7-1528BCDD33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、工程进度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45AA7AFC-A9F3-44A9-B5DF-9B1C120B83C1}"/>
              </a:ext>
            </a:extLst>
          </p:cNvPr>
          <p:cNvCxnSpPr>
            <a:cxnSpLocks/>
          </p:cNvCxnSpPr>
          <p:nvPr/>
        </p:nvCxnSpPr>
        <p:spPr>
          <a:xfrm>
            <a:off x="522403" y="2536190"/>
            <a:ext cx="0" cy="377253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tx2"/>
                </a:gs>
              </a:gsLst>
              <a:lin ang="162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DBB341-2C8B-4315-B204-1DD7586F916C}"/>
              </a:ext>
            </a:extLst>
          </p:cNvPr>
          <p:cNvGrpSpPr/>
          <p:nvPr/>
        </p:nvGrpSpPr>
        <p:grpSpPr>
          <a:xfrm>
            <a:off x="482600" y="1303186"/>
            <a:ext cx="1857401" cy="821286"/>
            <a:chOff x="482600" y="2061129"/>
            <a:chExt cx="1857401" cy="821286"/>
          </a:xfrm>
        </p:grpSpPr>
        <p:sp>
          <p:nvSpPr>
            <p:cNvPr id="259" name="TextBox 87">
              <a:extLst>
                <a:ext uri="{FF2B5EF4-FFF2-40B4-BE49-F238E27FC236}">
                  <a16:creationId xmlns:a16="http://schemas.microsoft.com/office/drawing/2014/main" id="{5C282FBB-0BBC-4BE3-B746-E5D6C39ECE10}"/>
                </a:ext>
              </a:extLst>
            </p:cNvPr>
            <p:cNvSpPr txBox="1"/>
            <p:nvPr/>
          </p:nvSpPr>
          <p:spPr>
            <a:xfrm>
              <a:off x="1693670" y="229225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+mj-ea"/>
                  <a:ea typeface="+mj-ea"/>
                </a:rPr>
                <a:t>道路</a:t>
              </a:r>
              <a:endParaRPr lang="en-US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FC2E3262-F1B0-4CBD-8B0C-30319A48613E}"/>
                </a:ext>
              </a:extLst>
            </p:cNvPr>
            <p:cNvSpPr/>
            <p:nvPr/>
          </p:nvSpPr>
          <p:spPr>
            <a:xfrm>
              <a:off x="482600" y="2061129"/>
              <a:ext cx="821286" cy="82128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dist="254000" dir="5400000" sx="88000" sy="88000" algn="t" rotWithShape="0">
                <a:schemeClr val="accent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76" name="图形 75" descr="推土机">
              <a:extLst>
                <a:ext uri="{FF2B5EF4-FFF2-40B4-BE49-F238E27FC236}">
                  <a16:creationId xmlns:a16="http://schemas.microsoft.com/office/drawing/2014/main" id="{7E8116EF-123F-4141-83DD-8CECB93E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0532" y="2194560"/>
              <a:ext cx="579120" cy="579120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A2F35D5-31DF-4091-BE4A-E934B29EB1D6}"/>
                </a:ext>
              </a:extLst>
            </p:cNvPr>
            <p:cNvSpPr txBox="1"/>
            <p:nvPr/>
          </p:nvSpPr>
          <p:spPr>
            <a:xfrm>
              <a:off x="1273965" y="2236287"/>
              <a:ext cx="81890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01</a:t>
              </a:r>
              <a:endParaRPr lang="zh-CN" altLang="en-US" sz="2400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7B10D25-3AE2-4F79-A88C-994148F2C223}"/>
              </a:ext>
            </a:extLst>
          </p:cNvPr>
          <p:cNvGrpSpPr/>
          <p:nvPr/>
        </p:nvGrpSpPr>
        <p:grpSpPr>
          <a:xfrm>
            <a:off x="3289653" y="1303186"/>
            <a:ext cx="1907147" cy="821286"/>
            <a:chOff x="3214450" y="1763285"/>
            <a:chExt cx="1907147" cy="821286"/>
          </a:xfrm>
        </p:grpSpPr>
        <p:sp>
          <p:nvSpPr>
            <p:cNvPr id="260" name="TextBox 90">
              <a:extLst>
                <a:ext uri="{FF2B5EF4-FFF2-40B4-BE49-F238E27FC236}">
                  <a16:creationId xmlns:a16="http://schemas.microsoft.com/office/drawing/2014/main" id="{0FE899A6-E34B-4E43-B776-049EAF27F23C}"/>
                </a:ext>
              </a:extLst>
            </p:cNvPr>
            <p:cNvSpPr txBox="1"/>
            <p:nvPr/>
          </p:nvSpPr>
          <p:spPr>
            <a:xfrm>
              <a:off x="4475266" y="199202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+mj-ea"/>
                  <a:ea typeface="+mj-ea"/>
                </a:rPr>
                <a:t>通道</a:t>
              </a:r>
              <a:endParaRPr lang="en-US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FDFCBEAD-5245-477D-9192-E179BA10F287}"/>
                </a:ext>
              </a:extLst>
            </p:cNvPr>
            <p:cNvSpPr/>
            <p:nvPr/>
          </p:nvSpPr>
          <p:spPr>
            <a:xfrm>
              <a:off x="3214450" y="1763285"/>
              <a:ext cx="821286" cy="82128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dist="254000" dir="5400000" sx="88000" sy="88000" algn="t" rotWithShape="0">
                <a:schemeClr val="accent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99" name="图形 298" descr="挖掘机">
              <a:extLst>
                <a:ext uri="{FF2B5EF4-FFF2-40B4-BE49-F238E27FC236}">
                  <a16:creationId xmlns:a16="http://schemas.microsoft.com/office/drawing/2014/main" id="{935F3462-395A-4FF9-8B24-E4FC56A9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0768" y="1839913"/>
              <a:ext cx="579120" cy="579120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64EB76D-3A9D-4138-9FC5-3F49D8E4A0BC}"/>
                </a:ext>
              </a:extLst>
            </p:cNvPr>
            <p:cNvSpPr txBox="1"/>
            <p:nvPr/>
          </p:nvSpPr>
          <p:spPr>
            <a:xfrm>
              <a:off x="4025543" y="1928730"/>
              <a:ext cx="6368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02</a:t>
              </a:r>
              <a:endParaRPr lang="zh-CN" altLang="en-US" sz="2400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F0D7E3A-3015-4EE5-A553-C3CEF1AC3CE1}"/>
              </a:ext>
            </a:extLst>
          </p:cNvPr>
          <p:cNvGrpSpPr/>
          <p:nvPr/>
        </p:nvGrpSpPr>
        <p:grpSpPr>
          <a:xfrm>
            <a:off x="6146452" y="1303186"/>
            <a:ext cx="1856086" cy="821286"/>
            <a:chOff x="5861381" y="1345175"/>
            <a:chExt cx="1856086" cy="821286"/>
          </a:xfrm>
        </p:grpSpPr>
        <p:sp>
          <p:nvSpPr>
            <p:cNvPr id="261" name="TextBox 94">
              <a:extLst>
                <a:ext uri="{FF2B5EF4-FFF2-40B4-BE49-F238E27FC236}">
                  <a16:creationId xmlns:a16="http://schemas.microsoft.com/office/drawing/2014/main" id="{AB753AB3-7ED1-4EE9-8E20-E96E59AACA20}"/>
                </a:ext>
              </a:extLst>
            </p:cNvPr>
            <p:cNvSpPr txBox="1"/>
            <p:nvPr/>
          </p:nvSpPr>
          <p:spPr>
            <a:xfrm>
              <a:off x="7071136" y="157129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+mj-ea"/>
                  <a:ea typeface="+mj-ea"/>
                </a:rPr>
                <a:t>桥涵</a:t>
              </a:r>
              <a:endParaRPr lang="en-US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47C63B25-D3BD-433D-89F5-719F7EA29414}"/>
                </a:ext>
              </a:extLst>
            </p:cNvPr>
            <p:cNvSpPr/>
            <p:nvPr/>
          </p:nvSpPr>
          <p:spPr>
            <a:xfrm>
              <a:off x="5861381" y="1345175"/>
              <a:ext cx="821286" cy="82128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dist="254000" dir="5400000" sx="88000" sy="88000" algn="t" rotWithShape="0">
                <a:schemeClr val="accent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13" name="图形 312" descr="仓房">
              <a:extLst>
                <a:ext uri="{FF2B5EF4-FFF2-40B4-BE49-F238E27FC236}">
                  <a16:creationId xmlns:a16="http://schemas.microsoft.com/office/drawing/2014/main" id="{2F20A106-8915-48FF-8FF5-FE018F86B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14720" y="1476437"/>
              <a:ext cx="521846" cy="521846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DB566F9-C920-48C0-A0A6-1D41F3DFAE40}"/>
                </a:ext>
              </a:extLst>
            </p:cNvPr>
            <p:cNvSpPr txBox="1"/>
            <p:nvPr/>
          </p:nvSpPr>
          <p:spPr>
            <a:xfrm>
              <a:off x="6648164" y="1536844"/>
              <a:ext cx="6268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03</a:t>
              </a:r>
              <a:endParaRPr lang="zh-CN" altLang="en-US" sz="2400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36AC083-5F64-4999-98F6-65B2A5FB7AF9}"/>
              </a:ext>
            </a:extLst>
          </p:cNvPr>
          <p:cNvGrpSpPr/>
          <p:nvPr/>
        </p:nvGrpSpPr>
        <p:grpSpPr>
          <a:xfrm>
            <a:off x="8952190" y="1303186"/>
            <a:ext cx="2592643" cy="821286"/>
            <a:chOff x="8593375" y="1048543"/>
            <a:chExt cx="2592643" cy="821286"/>
          </a:xfrm>
        </p:grpSpPr>
        <p:sp>
          <p:nvSpPr>
            <p:cNvPr id="262" name="TextBox 97">
              <a:extLst>
                <a:ext uri="{FF2B5EF4-FFF2-40B4-BE49-F238E27FC236}">
                  <a16:creationId xmlns:a16="http://schemas.microsoft.com/office/drawing/2014/main" id="{A472FC3B-2F8F-4A76-9AB3-4BD8F2269CC4}"/>
                </a:ext>
              </a:extLst>
            </p:cNvPr>
            <p:cNvSpPr txBox="1"/>
            <p:nvPr/>
          </p:nvSpPr>
          <p:spPr>
            <a:xfrm>
              <a:off x="9847190" y="127223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+mj-ea"/>
                  <a:ea typeface="+mj-ea"/>
                </a:rPr>
                <a:t>机电及照明</a:t>
              </a:r>
              <a:endParaRPr lang="en-US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644125DD-B4F2-470E-AD74-2052959B05FB}"/>
                </a:ext>
              </a:extLst>
            </p:cNvPr>
            <p:cNvSpPr/>
            <p:nvPr/>
          </p:nvSpPr>
          <p:spPr>
            <a:xfrm>
              <a:off x="8593375" y="1048543"/>
              <a:ext cx="821286" cy="82128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dist="254000" dir="5400000" sx="88000" sy="88000" algn="t" rotWithShape="0">
                <a:schemeClr val="accent1"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323" name="图形 322" descr="红绿灯">
              <a:extLst>
                <a:ext uri="{FF2B5EF4-FFF2-40B4-BE49-F238E27FC236}">
                  <a16:creationId xmlns:a16="http://schemas.microsoft.com/office/drawing/2014/main" id="{8970A210-5BDE-4D23-B5F3-959643803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8676640" y="1145540"/>
              <a:ext cx="624840" cy="62484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1D5EEDA-7C72-48E0-AECB-59CBB1F126A6}"/>
                </a:ext>
              </a:extLst>
            </p:cNvPr>
            <p:cNvSpPr txBox="1"/>
            <p:nvPr/>
          </p:nvSpPr>
          <p:spPr>
            <a:xfrm>
              <a:off x="9391364" y="1215297"/>
              <a:ext cx="59669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accent4"/>
                  </a:solidFill>
                  <a:latin typeface="+mj-lt"/>
                  <a:ea typeface="+mj-ea"/>
                </a:rPr>
                <a:t>04</a:t>
              </a:r>
              <a:endParaRPr lang="zh-CN" altLang="en-US" sz="2400" dirty="0"/>
            </a:p>
          </p:txBody>
        </p:sp>
      </p:grpSp>
      <p:sp>
        <p:nvSpPr>
          <p:cNvPr id="263" name="文本框 262">
            <a:extLst>
              <a:ext uri="{FF2B5EF4-FFF2-40B4-BE49-F238E27FC236}">
                <a16:creationId xmlns:a16="http://schemas.microsoft.com/office/drawing/2014/main" id="{00245E1F-4718-4FC0-BF8D-091E4A11A5CE}"/>
              </a:ext>
            </a:extLst>
          </p:cNvPr>
          <p:cNvSpPr txBox="1"/>
          <p:nvPr/>
        </p:nvSpPr>
        <p:spPr>
          <a:xfrm>
            <a:off x="694482" y="2902308"/>
            <a:ext cx="2233914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完成了新建主车道1.25km，主车道改造1km，新建辅道0.9km</a:t>
            </a:r>
            <a:endParaRPr lang="en-US" altLang="zh-CN" dirty="0"/>
          </a:p>
        </p:txBody>
      </p:sp>
      <p:sp>
        <p:nvSpPr>
          <p:cNvPr id="264" name="文本框 263">
            <a:extLst>
              <a:ext uri="{FF2B5EF4-FFF2-40B4-BE49-F238E27FC236}">
                <a16:creationId xmlns:a16="http://schemas.microsoft.com/office/drawing/2014/main" id="{E90BF859-8DF0-4D26-BFF0-6CC4DB054035}"/>
              </a:ext>
            </a:extLst>
          </p:cNvPr>
          <p:cNvSpPr txBox="1"/>
          <p:nvPr/>
        </p:nvSpPr>
        <p:spPr>
          <a:xfrm>
            <a:off x="6285052" y="2902308"/>
            <a:ext cx="2627453" cy="129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完成了桩基80根，承台26座，墩身23座，现浇箱梁13孔</a:t>
            </a:r>
          </a:p>
        </p:txBody>
      </p:sp>
      <p:sp>
        <p:nvSpPr>
          <p:cNvPr id="265" name="文本框 264">
            <a:extLst>
              <a:ext uri="{FF2B5EF4-FFF2-40B4-BE49-F238E27FC236}">
                <a16:creationId xmlns:a16="http://schemas.microsoft.com/office/drawing/2014/main" id="{EEEC4A62-206B-4949-9218-CBD244159296}"/>
              </a:ext>
            </a:extLst>
          </p:cNvPr>
          <p:cNvSpPr txBox="1"/>
          <p:nvPr/>
        </p:nvSpPr>
        <p:spPr>
          <a:xfrm>
            <a:off x="3437681" y="2902308"/>
            <a:ext cx="2511706" cy="129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完成了旧楼下穿通道3节框架涵（共4节）及南侧人行道U槽</a:t>
            </a:r>
          </a:p>
        </p:txBody>
      </p:sp>
      <p:sp>
        <p:nvSpPr>
          <p:cNvPr id="266" name="文本框 265">
            <a:extLst>
              <a:ext uri="{FF2B5EF4-FFF2-40B4-BE49-F238E27FC236}">
                <a16:creationId xmlns:a16="http://schemas.microsoft.com/office/drawing/2014/main" id="{741031D2-B380-4EDF-A602-3BADB9061F04}"/>
              </a:ext>
            </a:extLst>
          </p:cNvPr>
          <p:cNvSpPr txBox="1"/>
          <p:nvPr/>
        </p:nvSpPr>
        <p:spPr>
          <a:xfrm>
            <a:off x="9084277" y="2902308"/>
            <a:ext cx="2293637" cy="129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完成了下穿通道机电工程，及高杆路灯安装278套</a:t>
            </a: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DDC6757-A46D-40E5-AACC-1799696145DB}"/>
              </a:ext>
            </a:extLst>
          </p:cNvPr>
          <p:cNvCxnSpPr>
            <a:cxnSpLocks/>
          </p:cNvCxnSpPr>
          <p:nvPr/>
        </p:nvCxnSpPr>
        <p:spPr>
          <a:xfrm>
            <a:off x="3277177" y="2536190"/>
            <a:ext cx="0" cy="377253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tx2"/>
                </a:gs>
              </a:gsLst>
              <a:lin ang="162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3F9A3D4F-F2E0-4650-B51A-873DA083FA91}"/>
              </a:ext>
            </a:extLst>
          </p:cNvPr>
          <p:cNvCxnSpPr>
            <a:cxnSpLocks/>
          </p:cNvCxnSpPr>
          <p:nvPr/>
        </p:nvCxnSpPr>
        <p:spPr>
          <a:xfrm>
            <a:off x="6143840" y="2536190"/>
            <a:ext cx="0" cy="377253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tx2"/>
                </a:gs>
              </a:gsLst>
              <a:lin ang="162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C839BC53-D3C5-41EC-AE3E-DD2795AB982C}"/>
              </a:ext>
            </a:extLst>
          </p:cNvPr>
          <p:cNvCxnSpPr>
            <a:cxnSpLocks/>
          </p:cNvCxnSpPr>
          <p:nvPr/>
        </p:nvCxnSpPr>
        <p:spPr>
          <a:xfrm>
            <a:off x="9014361" y="2536190"/>
            <a:ext cx="0" cy="377253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tx2"/>
                </a:gs>
              </a:gsLst>
              <a:lin ang="16200000" scaled="0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F3A37FE5-2D47-4577-82A7-DC93D5552346}"/>
              </a:ext>
            </a:extLst>
          </p:cNvPr>
          <p:cNvGrpSpPr/>
          <p:nvPr/>
        </p:nvGrpSpPr>
        <p:grpSpPr>
          <a:xfrm>
            <a:off x="0" y="3663698"/>
            <a:ext cx="12332311" cy="3521307"/>
            <a:chOff x="0" y="3663698"/>
            <a:chExt cx="12332311" cy="3521307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453BA607-98BC-490C-B658-3FFD23DA73FE}"/>
                </a:ext>
              </a:extLst>
            </p:cNvPr>
            <p:cNvGrpSpPr/>
            <p:nvPr/>
          </p:nvGrpSpPr>
          <p:grpSpPr>
            <a:xfrm>
              <a:off x="482600" y="3663698"/>
              <a:ext cx="11849711" cy="3521307"/>
              <a:chOff x="795941" y="6845149"/>
              <a:chExt cx="12609167" cy="3977112"/>
            </a:xfrm>
          </p:grpSpPr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DFD04C18-6D6D-4314-A216-C374CD7CC2DD}"/>
                  </a:ext>
                </a:extLst>
              </p:cNvPr>
              <p:cNvGrpSpPr/>
              <p:nvPr/>
            </p:nvGrpSpPr>
            <p:grpSpPr>
              <a:xfrm>
                <a:off x="795941" y="7528805"/>
                <a:ext cx="12609167" cy="3293456"/>
                <a:chOff x="1009301" y="6022390"/>
                <a:chExt cx="12609167" cy="3293456"/>
              </a:xfrm>
            </p:grpSpPr>
            <p:pic>
              <p:nvPicPr>
                <p:cNvPr id="36" name="图片 35">
                  <a:extLst>
                    <a:ext uri="{FF2B5EF4-FFF2-40B4-BE49-F238E27FC236}">
                      <a16:creationId xmlns:a16="http://schemas.microsoft.com/office/drawing/2014/main" id="{33E6EE37-9077-4601-919A-F2FFAF9346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9301" y="6353921"/>
                  <a:ext cx="5486410" cy="2961925"/>
                </a:xfrm>
                <a:prstGeom prst="rect">
                  <a:avLst/>
                </a:prstGeom>
              </p:spPr>
            </p:pic>
            <p:pic>
              <p:nvPicPr>
                <p:cNvPr id="37" name="图片 36">
                  <a:extLst>
                    <a:ext uri="{FF2B5EF4-FFF2-40B4-BE49-F238E27FC236}">
                      <a16:creationId xmlns:a16="http://schemas.microsoft.com/office/drawing/2014/main" id="{8455B9FF-A0EF-42F1-89DE-19C858F26B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32058" y="6022390"/>
                  <a:ext cx="5486410" cy="2538989"/>
                </a:xfrm>
                <a:prstGeom prst="rect">
                  <a:avLst/>
                </a:prstGeom>
              </p:spPr>
            </p:pic>
            <p:pic>
              <p:nvPicPr>
                <p:cNvPr id="38" name="图片 37">
                  <a:extLst>
                    <a:ext uri="{FF2B5EF4-FFF2-40B4-BE49-F238E27FC236}">
                      <a16:creationId xmlns:a16="http://schemas.microsoft.com/office/drawing/2014/main" id="{5A736B9E-C99B-4514-A610-7CF370B1FB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65576" y="6519239"/>
                  <a:ext cx="5486411" cy="2538989"/>
                </a:xfrm>
                <a:prstGeom prst="rect">
                  <a:avLst/>
                </a:prstGeom>
              </p:spPr>
            </p:pic>
          </p:grpSp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F2E201CD-E3C3-4875-8FC0-02318EFB8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729" y="6845149"/>
                <a:ext cx="7663667" cy="2712883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63B52D3B-B77A-4024-B052-FD4E162CB8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676"/>
              <a:stretch/>
            </p:blipFill>
            <p:spPr>
              <a:xfrm>
                <a:off x="7713145" y="6995829"/>
                <a:ext cx="5542661" cy="2712884"/>
              </a:xfrm>
              <a:prstGeom prst="rect">
                <a:avLst/>
              </a:prstGeom>
            </p:spPr>
          </p:pic>
        </p:grpSp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A12CA84E-3F99-485B-A62E-985A45836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5405376"/>
              <a:ext cx="12192000" cy="1452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1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EF1B4151-0FE3-4C66-A35F-8ED12DA33103}"/>
              </a:ext>
            </a:extLst>
          </p:cNvPr>
          <p:cNvGrpSpPr/>
          <p:nvPr/>
        </p:nvGrpSpPr>
        <p:grpSpPr>
          <a:xfrm rot="5400000" flipH="1">
            <a:off x="5631229" y="70534"/>
            <a:ext cx="916842" cy="11214100"/>
            <a:chOff x="822960" y="2011680"/>
            <a:chExt cx="3200400" cy="199644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2BA77DF-B3E6-48B5-A7D8-F868FB8F478C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681F93B4-01F2-4033-AAA7-719BA60FACF8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箭头: 下 17">
            <a:extLst>
              <a:ext uri="{FF2B5EF4-FFF2-40B4-BE49-F238E27FC236}">
                <a16:creationId xmlns:a16="http://schemas.microsoft.com/office/drawing/2014/main" id="{0258510A-F2E2-48D0-AB2F-219D938ADD64}"/>
              </a:ext>
            </a:extLst>
          </p:cNvPr>
          <p:cNvSpPr/>
          <p:nvPr/>
        </p:nvSpPr>
        <p:spPr>
          <a:xfrm>
            <a:off x="4272280" y="3672840"/>
            <a:ext cx="4185920" cy="1424940"/>
          </a:xfrm>
          <a:custGeom>
            <a:avLst/>
            <a:gdLst>
              <a:gd name="connsiteX0" fmla="*/ 0 w 2407920"/>
              <a:gd name="connsiteY0" fmla="*/ 782320 h 1564640"/>
              <a:gd name="connsiteX1" fmla="*/ 601980 w 2407920"/>
              <a:gd name="connsiteY1" fmla="*/ 782320 h 1564640"/>
              <a:gd name="connsiteX2" fmla="*/ 601980 w 2407920"/>
              <a:gd name="connsiteY2" fmla="*/ 0 h 1564640"/>
              <a:gd name="connsiteX3" fmla="*/ 1805940 w 2407920"/>
              <a:gd name="connsiteY3" fmla="*/ 0 h 1564640"/>
              <a:gd name="connsiteX4" fmla="*/ 1805940 w 2407920"/>
              <a:gd name="connsiteY4" fmla="*/ 782320 h 1564640"/>
              <a:gd name="connsiteX5" fmla="*/ 2407920 w 2407920"/>
              <a:gd name="connsiteY5" fmla="*/ 782320 h 1564640"/>
              <a:gd name="connsiteX6" fmla="*/ 1203960 w 2407920"/>
              <a:gd name="connsiteY6" fmla="*/ 1564640 h 1564640"/>
              <a:gd name="connsiteX7" fmla="*/ 0 w 2407920"/>
              <a:gd name="connsiteY7" fmla="*/ 782320 h 156464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805940 w 2407920"/>
              <a:gd name="connsiteY3" fmla="*/ 77216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38020 w 2407920"/>
              <a:gd name="connsiteY3" fmla="*/ 2032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38020 w 2407920"/>
              <a:gd name="connsiteY3" fmla="*/ 3048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601980 w 2407920"/>
              <a:gd name="connsiteY1" fmla="*/ 1554480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805940 w 2407920"/>
              <a:gd name="connsiteY4" fmla="*/ 1554480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  <a:gd name="connsiteX0" fmla="*/ 0 w 2407920"/>
              <a:gd name="connsiteY0" fmla="*/ 1554480 h 2336800"/>
              <a:gd name="connsiteX1" fmla="*/ 829914 w 2407920"/>
              <a:gd name="connsiteY1" fmla="*/ 1578886 h 2336800"/>
              <a:gd name="connsiteX2" fmla="*/ 378460 w 2407920"/>
              <a:gd name="connsiteY2" fmla="*/ 0 h 2336800"/>
              <a:gd name="connsiteX3" fmla="*/ 1958340 w 2407920"/>
              <a:gd name="connsiteY3" fmla="*/ 0 h 2336800"/>
              <a:gd name="connsiteX4" fmla="*/ 1537095 w 2407920"/>
              <a:gd name="connsiteY4" fmla="*/ 1578886 h 2336800"/>
              <a:gd name="connsiteX5" fmla="*/ 2407920 w 2407920"/>
              <a:gd name="connsiteY5" fmla="*/ 1554480 h 2336800"/>
              <a:gd name="connsiteX6" fmla="*/ 1203960 w 2407920"/>
              <a:gd name="connsiteY6" fmla="*/ 2336800 h 2336800"/>
              <a:gd name="connsiteX7" fmla="*/ 0 w 2407920"/>
              <a:gd name="connsiteY7" fmla="*/ 155448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920" h="2336800">
                <a:moveTo>
                  <a:pt x="0" y="1554480"/>
                </a:moveTo>
                <a:lnTo>
                  <a:pt x="829914" y="1578886"/>
                </a:lnTo>
                <a:cubicBezTo>
                  <a:pt x="958607" y="999766"/>
                  <a:pt x="646007" y="487680"/>
                  <a:pt x="378460" y="0"/>
                </a:cubicBezTo>
                <a:lnTo>
                  <a:pt x="1958340" y="0"/>
                </a:lnTo>
                <a:cubicBezTo>
                  <a:pt x="1693622" y="430581"/>
                  <a:pt x="1465975" y="1060726"/>
                  <a:pt x="1537095" y="1578886"/>
                </a:cubicBezTo>
                <a:lnTo>
                  <a:pt x="2407920" y="1554480"/>
                </a:lnTo>
                <a:lnTo>
                  <a:pt x="1203960" y="2336800"/>
                </a:lnTo>
                <a:lnTo>
                  <a:pt x="0" y="155448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67000">
                <a:srgbClr val="5494D5"/>
              </a:gs>
              <a:gs pos="91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DB021B0-ECF4-405B-80A1-3FA6C6C74FB3}"/>
              </a:ext>
            </a:extLst>
          </p:cNvPr>
          <p:cNvGrpSpPr/>
          <p:nvPr/>
        </p:nvGrpSpPr>
        <p:grpSpPr>
          <a:xfrm>
            <a:off x="482600" y="1203960"/>
            <a:ext cx="11214100" cy="2516069"/>
            <a:chOff x="822960" y="2011680"/>
            <a:chExt cx="3200400" cy="199644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5C4F692-1280-4A01-904A-CF2BF7942F88}"/>
                </a:ext>
              </a:extLst>
            </p:cNvPr>
            <p:cNvSpPr/>
            <p:nvPr/>
          </p:nvSpPr>
          <p:spPr>
            <a:xfrm>
              <a:off x="838200" y="2011680"/>
              <a:ext cx="3185160" cy="199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532EBFF3-B235-4631-A5D2-15E9AA0953A7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" y="2011680"/>
              <a:ext cx="0" cy="199644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3412336E-C8F3-40D4-AD35-FCD2A903613F}"/>
              </a:ext>
            </a:extLst>
          </p:cNvPr>
          <p:cNvSpPr txBox="1"/>
          <p:nvPr/>
        </p:nvSpPr>
        <p:spPr>
          <a:xfrm>
            <a:off x="1066800" y="5496280"/>
            <a:ext cx="10302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项目累计完成产值</a:t>
            </a: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7090万元</a:t>
            </a:r>
            <a:r>
              <a:rPr lang="zh-CN" altLang="en-US" b="1" dirty="0"/>
              <a:t>，占年度计划21416万元的</a:t>
            </a: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33.1%</a:t>
            </a:r>
            <a:r>
              <a:rPr lang="zh-CN" altLang="en-US" b="1" dirty="0"/>
              <a:t>，占清单总价26738万元的</a:t>
            </a: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26.5%</a:t>
            </a:r>
            <a:endParaRPr lang="zh-CN" altLang="en-US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AF72896-A9A4-48AD-BDA3-EBCECD2A2249}"/>
              </a:ext>
            </a:extLst>
          </p:cNvPr>
          <p:cNvSpPr txBox="1"/>
          <p:nvPr/>
        </p:nvSpPr>
        <p:spPr>
          <a:xfrm>
            <a:off x="5267960" y="1895790"/>
            <a:ext cx="25501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开累完成产值约</a:t>
            </a:r>
            <a:r>
              <a:rPr lang="en-US" altLang="zh-CN" sz="4000" b="1" dirty="0">
                <a:solidFill>
                  <a:schemeClr val="accent1"/>
                </a:solidFill>
              </a:rPr>
              <a:t>4263</a:t>
            </a:r>
            <a:r>
              <a:rPr lang="zh-CN" altLang="en-US" sz="2000" b="1" dirty="0">
                <a:solidFill>
                  <a:schemeClr val="accent1"/>
                </a:solidFill>
              </a:rPr>
              <a:t>万元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0418990E-B49A-40FB-818F-D04C6D0E45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831675"/>
              </p:ext>
            </p:extLst>
          </p:nvPr>
        </p:nvGraphicFramePr>
        <p:xfrm>
          <a:off x="1315720" y="990600"/>
          <a:ext cx="35001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图表 25">
            <a:extLst>
              <a:ext uri="{FF2B5EF4-FFF2-40B4-BE49-F238E27FC236}">
                <a16:creationId xmlns:a16="http://schemas.microsoft.com/office/drawing/2014/main" id="{F0C17E52-1B6D-4BB1-946C-7E72C0F762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731512"/>
              </p:ext>
            </p:extLst>
          </p:nvPr>
        </p:nvGraphicFramePr>
        <p:xfrm>
          <a:off x="7777480" y="990600"/>
          <a:ext cx="3500120" cy="279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7772E371-A46B-457E-AE6E-DD02F9E18824}"/>
              </a:ext>
            </a:extLst>
          </p:cNvPr>
          <p:cNvSpPr txBox="1"/>
          <p:nvPr/>
        </p:nvSpPr>
        <p:spPr>
          <a:xfrm>
            <a:off x="1419860" y="3240482"/>
            <a:ext cx="3446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占年度计划</a:t>
            </a:r>
            <a:r>
              <a:rPr lang="en-US" altLang="zh-CN" b="1" dirty="0"/>
              <a:t>10000</a:t>
            </a:r>
            <a:r>
              <a:rPr lang="zh-CN" altLang="en-US" b="1" dirty="0"/>
              <a:t>万元的42.6</a:t>
            </a:r>
            <a:r>
              <a:rPr lang="en-US" altLang="zh-CN" b="1" dirty="0"/>
              <a:t>3</a:t>
            </a:r>
            <a:r>
              <a:rPr lang="zh-CN" altLang="en-US" b="1" dirty="0"/>
              <a:t>%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C9796CE-B2DA-49BB-BF9E-BE3ED0AAAA0B}"/>
              </a:ext>
            </a:extLst>
          </p:cNvPr>
          <p:cNvSpPr txBox="1"/>
          <p:nvPr/>
        </p:nvSpPr>
        <p:spPr>
          <a:xfrm>
            <a:off x="8021997" y="3198495"/>
            <a:ext cx="3446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占清单总价</a:t>
            </a:r>
            <a:r>
              <a:rPr lang="en-US" altLang="zh-CN" b="1" dirty="0"/>
              <a:t>10000</a:t>
            </a:r>
            <a:r>
              <a:rPr lang="zh-CN" altLang="en-US" b="1" dirty="0"/>
              <a:t>万元的37.5%</a:t>
            </a:r>
          </a:p>
        </p:txBody>
      </p:sp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634AD1FD-5EAF-4D5F-810A-0A9359FBE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、产值情况</a:t>
            </a:r>
          </a:p>
        </p:txBody>
      </p:sp>
    </p:spTree>
    <p:extLst>
      <p:ext uri="{BB962C8B-B14F-4D97-AF65-F5344CB8AC3E}">
        <p14:creationId xmlns:p14="http://schemas.microsoft.com/office/powerpoint/2010/main" val="36490977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适中&quot;,&quot;Kind&quot;:&quot;System&quot;,&quot;OldGuidesSetting&quot;:{&quot;HeaderHeight&quot;:13.0,&quot;FooterHeight&quot;:6.0,&quot;SideMargin&quot;:4.0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工程建筑配色">
      <a:dk1>
        <a:sysClr val="windowText" lastClr="000000"/>
      </a:dk1>
      <a:lt1>
        <a:sysClr val="window" lastClr="FFFFFF"/>
      </a:lt1>
      <a:dk2>
        <a:srgbClr val="0563C1"/>
      </a:dk2>
      <a:lt2>
        <a:srgbClr val="E7E6E6"/>
      </a:lt2>
      <a:accent1>
        <a:srgbClr val="0563C1"/>
      </a:accent1>
      <a:accent2>
        <a:srgbClr val="44546A"/>
      </a:accent2>
      <a:accent3>
        <a:srgbClr val="FFFF00"/>
      </a:accent3>
      <a:accent4>
        <a:srgbClr val="FFC000"/>
      </a:accent4>
      <a:accent5>
        <a:srgbClr val="8E934A"/>
      </a:accent5>
      <a:accent6>
        <a:srgbClr val="FFFFFF"/>
      </a:accent6>
      <a:hlink>
        <a:srgbClr val="0563C1"/>
      </a:hlink>
      <a:folHlink>
        <a:srgbClr val="954F72"/>
      </a:folHlink>
    </a:clrScheme>
    <a:fontScheme name="微软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2540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2422</TotalTime>
  <Words>2064</Words>
  <Application>Microsoft Office PowerPoint</Application>
  <PresentationFormat>宽屏</PresentationFormat>
  <Paragraphs>315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Microsoft YaHei Light</vt:lpstr>
      <vt:lpstr>Microsoft YaHei</vt:lpstr>
      <vt:lpstr>Microsoft YaHei</vt:lpstr>
      <vt:lpstr>微软雅黑 Light</vt:lpstr>
      <vt:lpstr>Arial</vt:lpstr>
      <vt:lpstr>Arial Black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侯 振谦</dc:creator>
  <cp:lastModifiedBy>Xin Zhang (FA Talent)</cp:lastModifiedBy>
  <cp:revision>40</cp:revision>
  <dcterms:created xsi:type="dcterms:W3CDTF">2021-11-06T12:03:54Z</dcterms:created>
  <dcterms:modified xsi:type="dcterms:W3CDTF">2022-01-26T16:45:12Z</dcterms:modified>
</cp:coreProperties>
</file>